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 id="2147483662" r:id="rId6"/>
    <p:sldMasterId id="214748366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Lst>
  <p:sldSz cy="5143500" cx="9144000"/>
  <p:notesSz cx="6858000" cy="9144000"/>
  <p:embeddedFontLst>
    <p:embeddedFont>
      <p:font typeface="Proxima Nova"/>
      <p:regular r:id="rId50"/>
      <p:bold r:id="rId51"/>
      <p:italic r:id="rId52"/>
      <p:boldItalic r:id="rId53"/>
    </p:embeddedFont>
    <p:embeddedFont>
      <p:font typeface="Fira Sans Condensed ExtraBold"/>
      <p:bold r:id="rId54"/>
      <p:boldItalic r:id="rId55"/>
    </p:embeddedFont>
    <p:embeddedFont>
      <p:font typeface="Fira Sans Condensed"/>
      <p:regular r:id="rId56"/>
      <p:bold r:id="rId57"/>
      <p:italic r:id="rId58"/>
      <p:boldItalic r:id="rId59"/>
    </p:embeddedFont>
    <p:embeddedFont>
      <p:font typeface="Proxima Nova Semibold"/>
      <p:regular r:id="rId60"/>
      <p:bold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BEB9068-8954-4F3F-B7C8-5FBBB97C06B1}">
  <a:tblStyle styleId="{FBEB9068-8954-4F3F-B7C8-5FBBB97C06B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font" Target="fonts/ProximaNovaSemibold-boldItalic.fntdata"/><Relationship Id="rId61" Type="http://schemas.openxmlformats.org/officeDocument/2006/relationships/font" Target="fonts/ProximaNovaSemibold-bold.fntdata"/><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60" Type="http://schemas.openxmlformats.org/officeDocument/2006/relationships/font" Target="fonts/ProximaNovaSemibold-regular.fntdata"/><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font" Target="fonts/ProximaNova-bold.fntdata"/><Relationship Id="rId50" Type="http://schemas.openxmlformats.org/officeDocument/2006/relationships/font" Target="fonts/ProximaNova-regular.fntdata"/><Relationship Id="rId53" Type="http://schemas.openxmlformats.org/officeDocument/2006/relationships/font" Target="fonts/ProximaNova-boldItalic.fntdata"/><Relationship Id="rId52" Type="http://schemas.openxmlformats.org/officeDocument/2006/relationships/font" Target="fonts/ProximaNova-italic.fntdata"/><Relationship Id="rId11" Type="http://schemas.openxmlformats.org/officeDocument/2006/relationships/slide" Target="slides/slide3.xml"/><Relationship Id="rId55" Type="http://schemas.openxmlformats.org/officeDocument/2006/relationships/font" Target="fonts/FiraSansCondensedExtraBold-boldItalic.fntdata"/><Relationship Id="rId10" Type="http://schemas.openxmlformats.org/officeDocument/2006/relationships/slide" Target="slides/slide2.xml"/><Relationship Id="rId54" Type="http://schemas.openxmlformats.org/officeDocument/2006/relationships/font" Target="fonts/FiraSansCondensedExtraBold-bold.fntdata"/><Relationship Id="rId13" Type="http://schemas.openxmlformats.org/officeDocument/2006/relationships/slide" Target="slides/slide5.xml"/><Relationship Id="rId57" Type="http://schemas.openxmlformats.org/officeDocument/2006/relationships/font" Target="fonts/FiraSansCondensed-bold.fntdata"/><Relationship Id="rId12" Type="http://schemas.openxmlformats.org/officeDocument/2006/relationships/slide" Target="slides/slide4.xml"/><Relationship Id="rId56" Type="http://schemas.openxmlformats.org/officeDocument/2006/relationships/font" Target="fonts/FiraSansCondensed-regular.fntdata"/><Relationship Id="rId15" Type="http://schemas.openxmlformats.org/officeDocument/2006/relationships/slide" Target="slides/slide7.xml"/><Relationship Id="rId59" Type="http://schemas.openxmlformats.org/officeDocument/2006/relationships/font" Target="fonts/FiraSansCondensed-boldItalic.fntdata"/><Relationship Id="rId14" Type="http://schemas.openxmlformats.org/officeDocument/2006/relationships/slide" Target="slides/slide6.xml"/><Relationship Id="rId58" Type="http://schemas.openxmlformats.org/officeDocument/2006/relationships/font" Target="fonts/FiraSansCondensed-italic.fntdata"/><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ca64078814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ca64078814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ca64078814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ca64078814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ca64078814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ca64078814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ca64078814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ca64078814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ca64078814_0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ca64078814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ca64078814_0_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ca64078814_0_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gca64078814_0_9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0" name="Google Shape;810;gca64078814_0_9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gca64078814_0_10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2" name="Google Shape;852;gca64078814_0_10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ca64078814_0_1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ca64078814_0_1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gca64078814_0_1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ca64078814_0_1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be31fc1566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be31fc156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gca64078814_0_1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2" name="Google Shape;972;gca64078814_0_1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3" name="Shape 1043"/>
        <p:cNvGrpSpPr/>
        <p:nvPr/>
      </p:nvGrpSpPr>
      <p:grpSpPr>
        <a:xfrm>
          <a:off x="0" y="0"/>
          <a:ext cx="0" cy="0"/>
          <a:chOff x="0" y="0"/>
          <a:chExt cx="0" cy="0"/>
        </a:xfrm>
      </p:grpSpPr>
      <p:sp>
        <p:nvSpPr>
          <p:cNvPr id="1044" name="Google Shape;1044;gca64078814_0_1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5" name="Google Shape;1045;gca64078814_0_1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8" name="Shape 1108"/>
        <p:cNvGrpSpPr/>
        <p:nvPr/>
      </p:nvGrpSpPr>
      <p:grpSpPr>
        <a:xfrm>
          <a:off x="0" y="0"/>
          <a:ext cx="0" cy="0"/>
          <a:chOff x="0" y="0"/>
          <a:chExt cx="0" cy="0"/>
        </a:xfrm>
      </p:grpSpPr>
      <p:sp>
        <p:nvSpPr>
          <p:cNvPr id="1109" name="Google Shape;1109;gca64078814_0_1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0" name="Google Shape;1110;gca64078814_0_1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5" name="Shape 1155"/>
        <p:cNvGrpSpPr/>
        <p:nvPr/>
      </p:nvGrpSpPr>
      <p:grpSpPr>
        <a:xfrm>
          <a:off x="0" y="0"/>
          <a:ext cx="0" cy="0"/>
          <a:chOff x="0" y="0"/>
          <a:chExt cx="0" cy="0"/>
        </a:xfrm>
      </p:grpSpPr>
      <p:sp>
        <p:nvSpPr>
          <p:cNvPr id="1156" name="Google Shape;1156;gca64078814_0_30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7" name="Google Shape;1157;gca64078814_0_30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1" name="Shape 1211"/>
        <p:cNvGrpSpPr/>
        <p:nvPr/>
      </p:nvGrpSpPr>
      <p:grpSpPr>
        <a:xfrm>
          <a:off x="0" y="0"/>
          <a:ext cx="0" cy="0"/>
          <a:chOff x="0" y="0"/>
          <a:chExt cx="0" cy="0"/>
        </a:xfrm>
      </p:grpSpPr>
      <p:sp>
        <p:nvSpPr>
          <p:cNvPr id="1212" name="Google Shape;1212;gca64078814_0_2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3" name="Google Shape;1213;gca64078814_0_2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1" name="Shape 1271"/>
        <p:cNvGrpSpPr/>
        <p:nvPr/>
      </p:nvGrpSpPr>
      <p:grpSpPr>
        <a:xfrm>
          <a:off x="0" y="0"/>
          <a:ext cx="0" cy="0"/>
          <a:chOff x="0" y="0"/>
          <a:chExt cx="0" cy="0"/>
        </a:xfrm>
      </p:grpSpPr>
      <p:sp>
        <p:nvSpPr>
          <p:cNvPr id="1272" name="Google Shape;1272;gca64078814_0_19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3" name="Google Shape;1273;gca64078814_0_19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5" name="Shape 1325"/>
        <p:cNvGrpSpPr/>
        <p:nvPr/>
      </p:nvGrpSpPr>
      <p:grpSpPr>
        <a:xfrm>
          <a:off x="0" y="0"/>
          <a:ext cx="0" cy="0"/>
          <a:chOff x="0" y="0"/>
          <a:chExt cx="0" cy="0"/>
        </a:xfrm>
      </p:grpSpPr>
      <p:sp>
        <p:nvSpPr>
          <p:cNvPr id="1326" name="Google Shape;1326;gca64078814_0_1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7" name="Google Shape;1327;gca64078814_0_1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8" name="Shape 1388"/>
        <p:cNvGrpSpPr/>
        <p:nvPr/>
      </p:nvGrpSpPr>
      <p:grpSpPr>
        <a:xfrm>
          <a:off x="0" y="0"/>
          <a:ext cx="0" cy="0"/>
          <a:chOff x="0" y="0"/>
          <a:chExt cx="0" cy="0"/>
        </a:xfrm>
      </p:grpSpPr>
      <p:sp>
        <p:nvSpPr>
          <p:cNvPr id="1389" name="Google Shape;1389;gca64078814_0_1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0" name="Google Shape;1390;gca64078814_0_1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3" name="Shape 1433"/>
        <p:cNvGrpSpPr/>
        <p:nvPr/>
      </p:nvGrpSpPr>
      <p:grpSpPr>
        <a:xfrm>
          <a:off x="0" y="0"/>
          <a:ext cx="0" cy="0"/>
          <a:chOff x="0" y="0"/>
          <a:chExt cx="0" cy="0"/>
        </a:xfrm>
      </p:grpSpPr>
      <p:sp>
        <p:nvSpPr>
          <p:cNvPr id="1434" name="Google Shape;1434;gca64078814_0_2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5" name="Google Shape;1435;gca64078814_0_2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5" name="Shape 1455"/>
        <p:cNvGrpSpPr/>
        <p:nvPr/>
      </p:nvGrpSpPr>
      <p:grpSpPr>
        <a:xfrm>
          <a:off x="0" y="0"/>
          <a:ext cx="0" cy="0"/>
          <a:chOff x="0" y="0"/>
          <a:chExt cx="0" cy="0"/>
        </a:xfrm>
      </p:grpSpPr>
      <p:sp>
        <p:nvSpPr>
          <p:cNvPr id="1456" name="Google Shape;1456;gca64078814_0_2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7" name="Google Shape;1457;gca64078814_0_2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a2c4b05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a2c4b05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7" name="Shape 1517"/>
        <p:cNvGrpSpPr/>
        <p:nvPr/>
      </p:nvGrpSpPr>
      <p:grpSpPr>
        <a:xfrm>
          <a:off x="0" y="0"/>
          <a:ext cx="0" cy="0"/>
          <a:chOff x="0" y="0"/>
          <a:chExt cx="0" cy="0"/>
        </a:xfrm>
      </p:grpSpPr>
      <p:sp>
        <p:nvSpPr>
          <p:cNvPr id="1518" name="Google Shape;1518;gca64078814_0_28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9" name="Google Shape;1519;gca64078814_0_28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6" name="Shape 1546"/>
        <p:cNvGrpSpPr/>
        <p:nvPr/>
      </p:nvGrpSpPr>
      <p:grpSpPr>
        <a:xfrm>
          <a:off x="0" y="0"/>
          <a:ext cx="0" cy="0"/>
          <a:chOff x="0" y="0"/>
          <a:chExt cx="0" cy="0"/>
        </a:xfrm>
      </p:grpSpPr>
      <p:sp>
        <p:nvSpPr>
          <p:cNvPr id="1547" name="Google Shape;1547;gca64078814_0_29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8" name="Google Shape;1548;gca64078814_0_29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7" name="Shape 1617"/>
        <p:cNvGrpSpPr/>
        <p:nvPr/>
      </p:nvGrpSpPr>
      <p:grpSpPr>
        <a:xfrm>
          <a:off x="0" y="0"/>
          <a:ext cx="0" cy="0"/>
          <a:chOff x="0" y="0"/>
          <a:chExt cx="0" cy="0"/>
        </a:xfrm>
      </p:grpSpPr>
      <p:sp>
        <p:nvSpPr>
          <p:cNvPr id="1618" name="Google Shape;1618;gca64078814_0_38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9" name="Google Shape;1619;gca64078814_0_38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1" name="Shape 1691"/>
        <p:cNvGrpSpPr/>
        <p:nvPr/>
      </p:nvGrpSpPr>
      <p:grpSpPr>
        <a:xfrm>
          <a:off x="0" y="0"/>
          <a:ext cx="0" cy="0"/>
          <a:chOff x="0" y="0"/>
          <a:chExt cx="0" cy="0"/>
        </a:xfrm>
      </p:grpSpPr>
      <p:sp>
        <p:nvSpPr>
          <p:cNvPr id="1692" name="Google Shape;1692;SLIDES_API59452925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3" name="Google Shape;1693;SLIDES_API59452925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8" name="Shape 1698"/>
        <p:cNvGrpSpPr/>
        <p:nvPr/>
      </p:nvGrpSpPr>
      <p:grpSpPr>
        <a:xfrm>
          <a:off x="0" y="0"/>
          <a:ext cx="0" cy="0"/>
          <a:chOff x="0" y="0"/>
          <a:chExt cx="0" cy="0"/>
        </a:xfrm>
      </p:grpSpPr>
      <p:sp>
        <p:nvSpPr>
          <p:cNvPr id="1699" name="Google Shape;1699;SLIDES_API594529257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0" name="Google Shape;1700;SLIDES_API594529257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2" name="Shape 1812"/>
        <p:cNvGrpSpPr/>
        <p:nvPr/>
      </p:nvGrpSpPr>
      <p:grpSpPr>
        <a:xfrm>
          <a:off x="0" y="0"/>
          <a:ext cx="0" cy="0"/>
          <a:chOff x="0" y="0"/>
          <a:chExt cx="0" cy="0"/>
        </a:xfrm>
      </p:grpSpPr>
      <p:sp>
        <p:nvSpPr>
          <p:cNvPr id="1813" name="Google Shape;1813;SLIDES_API594529257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4" name="Google Shape;1814;SLIDES_API594529257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5" name="Shape 1855"/>
        <p:cNvGrpSpPr/>
        <p:nvPr/>
      </p:nvGrpSpPr>
      <p:grpSpPr>
        <a:xfrm>
          <a:off x="0" y="0"/>
          <a:ext cx="0" cy="0"/>
          <a:chOff x="0" y="0"/>
          <a:chExt cx="0" cy="0"/>
        </a:xfrm>
      </p:grpSpPr>
      <p:sp>
        <p:nvSpPr>
          <p:cNvPr id="1856" name="Google Shape;1856;SLIDES_API594529257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7" name="Google Shape;1857;SLIDES_API594529257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2" name="Shape 2232"/>
        <p:cNvGrpSpPr/>
        <p:nvPr/>
      </p:nvGrpSpPr>
      <p:grpSpPr>
        <a:xfrm>
          <a:off x="0" y="0"/>
          <a:ext cx="0" cy="0"/>
          <a:chOff x="0" y="0"/>
          <a:chExt cx="0" cy="0"/>
        </a:xfrm>
      </p:grpSpPr>
      <p:sp>
        <p:nvSpPr>
          <p:cNvPr id="2233" name="Google Shape;2233;SLIDES_API594529257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4" name="Google Shape;2234;SLIDES_API594529257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8" name="Shape 3138"/>
        <p:cNvGrpSpPr/>
        <p:nvPr/>
      </p:nvGrpSpPr>
      <p:grpSpPr>
        <a:xfrm>
          <a:off x="0" y="0"/>
          <a:ext cx="0" cy="0"/>
          <a:chOff x="0" y="0"/>
          <a:chExt cx="0" cy="0"/>
        </a:xfrm>
      </p:grpSpPr>
      <p:sp>
        <p:nvSpPr>
          <p:cNvPr id="3139" name="Google Shape;3139;SLIDES_API594529257_1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0" name="Google Shape;3140;SLIDES_API594529257_1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6" name="Shape 3896"/>
        <p:cNvGrpSpPr/>
        <p:nvPr/>
      </p:nvGrpSpPr>
      <p:grpSpPr>
        <a:xfrm>
          <a:off x="0" y="0"/>
          <a:ext cx="0" cy="0"/>
          <a:chOff x="0" y="0"/>
          <a:chExt cx="0" cy="0"/>
        </a:xfrm>
      </p:grpSpPr>
      <p:sp>
        <p:nvSpPr>
          <p:cNvPr id="3897" name="Google Shape;3897;SLIDES_API594529257_2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8" name="Google Shape;3898;SLIDES_API594529257_2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c87b696401_0_1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c87b696401_0_1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7" name="Shape 4077"/>
        <p:cNvGrpSpPr/>
        <p:nvPr/>
      </p:nvGrpSpPr>
      <p:grpSpPr>
        <a:xfrm>
          <a:off x="0" y="0"/>
          <a:ext cx="0" cy="0"/>
          <a:chOff x="0" y="0"/>
          <a:chExt cx="0" cy="0"/>
        </a:xfrm>
      </p:grpSpPr>
      <p:sp>
        <p:nvSpPr>
          <p:cNvPr id="4078" name="Google Shape;4078;SLIDES_API594529257_2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9" name="Google Shape;4079;SLIDES_API594529257_2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7" name="Shape 4377"/>
        <p:cNvGrpSpPr/>
        <p:nvPr/>
      </p:nvGrpSpPr>
      <p:grpSpPr>
        <a:xfrm>
          <a:off x="0" y="0"/>
          <a:ext cx="0" cy="0"/>
          <a:chOff x="0" y="0"/>
          <a:chExt cx="0" cy="0"/>
        </a:xfrm>
      </p:grpSpPr>
      <p:sp>
        <p:nvSpPr>
          <p:cNvPr id="4378" name="Google Shape;4378;gbd9ba16aee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9" name="Google Shape;4379;gbd9ba16aee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ca2c4b057e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ca2c4b057e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ca2c4b057e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ca2c4b057e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ca2c4b057e_0_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ca2c4b057e_0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ca6407881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ca6407881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ca64078814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ca64078814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86950" y="1245113"/>
            <a:ext cx="3515400" cy="2214900"/>
          </a:xfrm>
          <a:prstGeom prst="rect">
            <a:avLst/>
          </a:prstGeom>
        </p:spPr>
        <p:txBody>
          <a:bodyPr anchorCtr="0" anchor="ctr" bIns="91425" lIns="91425" spcFirstLastPara="1" rIns="91425" wrap="square" tIns="91425">
            <a:normAutofit/>
          </a:bodyPr>
          <a:lstStyle>
            <a:lvl1pPr lvl="0" rtl="0">
              <a:spcBef>
                <a:spcPts val="0"/>
              </a:spcBef>
              <a:spcAft>
                <a:spcPts val="0"/>
              </a:spcAft>
              <a:buSzPts val="4400"/>
              <a:buNone/>
              <a:defRPr sz="4400"/>
            </a:lvl1pPr>
            <a:lvl2pPr lvl="1" rtl="0" algn="ctr">
              <a:spcBef>
                <a:spcPts val="0"/>
              </a:spcBef>
              <a:spcAft>
                <a:spcPts val="0"/>
              </a:spcAft>
              <a:buSzPts val="4400"/>
              <a:buNone/>
              <a:defRPr sz="4400"/>
            </a:lvl2pPr>
            <a:lvl3pPr lvl="2" rtl="0" algn="ctr">
              <a:spcBef>
                <a:spcPts val="0"/>
              </a:spcBef>
              <a:spcAft>
                <a:spcPts val="0"/>
              </a:spcAft>
              <a:buSzPts val="4400"/>
              <a:buNone/>
              <a:defRPr sz="4400"/>
            </a:lvl3pPr>
            <a:lvl4pPr lvl="3" rtl="0" algn="ctr">
              <a:spcBef>
                <a:spcPts val="0"/>
              </a:spcBef>
              <a:spcAft>
                <a:spcPts val="0"/>
              </a:spcAft>
              <a:buSzPts val="4400"/>
              <a:buNone/>
              <a:defRPr sz="4400"/>
            </a:lvl4pPr>
            <a:lvl5pPr lvl="4" rtl="0" algn="ctr">
              <a:spcBef>
                <a:spcPts val="0"/>
              </a:spcBef>
              <a:spcAft>
                <a:spcPts val="0"/>
              </a:spcAft>
              <a:buSzPts val="4400"/>
              <a:buNone/>
              <a:defRPr sz="4400"/>
            </a:lvl5pPr>
            <a:lvl6pPr lvl="5" rtl="0" algn="ctr">
              <a:spcBef>
                <a:spcPts val="0"/>
              </a:spcBef>
              <a:spcAft>
                <a:spcPts val="0"/>
              </a:spcAft>
              <a:buSzPts val="4400"/>
              <a:buNone/>
              <a:defRPr sz="4400"/>
            </a:lvl6pPr>
            <a:lvl7pPr lvl="6" rtl="0" algn="ctr">
              <a:spcBef>
                <a:spcPts val="0"/>
              </a:spcBef>
              <a:spcAft>
                <a:spcPts val="0"/>
              </a:spcAft>
              <a:buSzPts val="4400"/>
              <a:buNone/>
              <a:defRPr sz="4400"/>
            </a:lvl7pPr>
            <a:lvl8pPr lvl="7" rtl="0" algn="ctr">
              <a:spcBef>
                <a:spcPts val="0"/>
              </a:spcBef>
              <a:spcAft>
                <a:spcPts val="0"/>
              </a:spcAft>
              <a:buSzPts val="4400"/>
              <a:buNone/>
              <a:defRPr sz="4400"/>
            </a:lvl8pPr>
            <a:lvl9pPr lvl="8" rtl="0" algn="ctr">
              <a:spcBef>
                <a:spcPts val="0"/>
              </a:spcBef>
              <a:spcAft>
                <a:spcPts val="0"/>
              </a:spcAft>
              <a:buSzPts val="4400"/>
              <a:buNone/>
              <a:defRPr sz="4400"/>
            </a:lvl9pPr>
          </a:lstStyle>
          <a:p/>
        </p:txBody>
      </p:sp>
      <p:sp>
        <p:nvSpPr>
          <p:cNvPr id="10" name="Google Shape;10;p2"/>
          <p:cNvSpPr txBox="1"/>
          <p:nvPr>
            <p:ph idx="1" type="subTitle"/>
          </p:nvPr>
        </p:nvSpPr>
        <p:spPr>
          <a:xfrm>
            <a:off x="686938" y="3459775"/>
            <a:ext cx="3515400" cy="4386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accent2"/>
              </a:buClr>
              <a:buSzPts val="1800"/>
              <a:buNone/>
              <a:defRPr sz="1800">
                <a:solidFill>
                  <a:schemeClr val="accent2"/>
                </a:solidFill>
              </a:defRPr>
            </a:lvl1pPr>
            <a:lvl2pPr lvl="1" rtl="0" algn="ctr">
              <a:lnSpc>
                <a:spcPct val="100000"/>
              </a:lnSpc>
              <a:spcBef>
                <a:spcPts val="0"/>
              </a:spcBef>
              <a:spcAft>
                <a:spcPts val="0"/>
              </a:spcAft>
              <a:buClr>
                <a:schemeClr val="accent2"/>
              </a:buClr>
              <a:buSzPts val="1800"/>
              <a:buNone/>
              <a:defRPr sz="1800">
                <a:solidFill>
                  <a:schemeClr val="accent2"/>
                </a:solidFill>
              </a:defRPr>
            </a:lvl2pPr>
            <a:lvl3pPr lvl="2" rtl="0" algn="ctr">
              <a:lnSpc>
                <a:spcPct val="100000"/>
              </a:lnSpc>
              <a:spcBef>
                <a:spcPts val="0"/>
              </a:spcBef>
              <a:spcAft>
                <a:spcPts val="0"/>
              </a:spcAft>
              <a:buClr>
                <a:schemeClr val="accent2"/>
              </a:buClr>
              <a:buSzPts val="1800"/>
              <a:buNone/>
              <a:defRPr sz="1800">
                <a:solidFill>
                  <a:schemeClr val="accent2"/>
                </a:solidFill>
              </a:defRPr>
            </a:lvl3pPr>
            <a:lvl4pPr lvl="3" rtl="0" algn="ctr">
              <a:lnSpc>
                <a:spcPct val="100000"/>
              </a:lnSpc>
              <a:spcBef>
                <a:spcPts val="0"/>
              </a:spcBef>
              <a:spcAft>
                <a:spcPts val="0"/>
              </a:spcAft>
              <a:buClr>
                <a:schemeClr val="accent2"/>
              </a:buClr>
              <a:buSzPts val="1800"/>
              <a:buNone/>
              <a:defRPr sz="1800">
                <a:solidFill>
                  <a:schemeClr val="accent2"/>
                </a:solidFill>
              </a:defRPr>
            </a:lvl4pPr>
            <a:lvl5pPr lvl="4" rtl="0" algn="ctr">
              <a:lnSpc>
                <a:spcPct val="100000"/>
              </a:lnSpc>
              <a:spcBef>
                <a:spcPts val="0"/>
              </a:spcBef>
              <a:spcAft>
                <a:spcPts val="0"/>
              </a:spcAft>
              <a:buClr>
                <a:schemeClr val="accent2"/>
              </a:buClr>
              <a:buSzPts val="1800"/>
              <a:buNone/>
              <a:defRPr sz="1800">
                <a:solidFill>
                  <a:schemeClr val="accent2"/>
                </a:solidFill>
              </a:defRPr>
            </a:lvl5pPr>
            <a:lvl6pPr lvl="5" rtl="0" algn="ctr">
              <a:lnSpc>
                <a:spcPct val="100000"/>
              </a:lnSpc>
              <a:spcBef>
                <a:spcPts val="0"/>
              </a:spcBef>
              <a:spcAft>
                <a:spcPts val="0"/>
              </a:spcAft>
              <a:buClr>
                <a:schemeClr val="accent2"/>
              </a:buClr>
              <a:buSzPts val="1800"/>
              <a:buNone/>
              <a:defRPr sz="1800">
                <a:solidFill>
                  <a:schemeClr val="accent2"/>
                </a:solidFill>
              </a:defRPr>
            </a:lvl6pPr>
            <a:lvl7pPr lvl="6" rtl="0" algn="ctr">
              <a:lnSpc>
                <a:spcPct val="100000"/>
              </a:lnSpc>
              <a:spcBef>
                <a:spcPts val="0"/>
              </a:spcBef>
              <a:spcAft>
                <a:spcPts val="0"/>
              </a:spcAft>
              <a:buClr>
                <a:schemeClr val="accent2"/>
              </a:buClr>
              <a:buSzPts val="1800"/>
              <a:buNone/>
              <a:defRPr sz="1800">
                <a:solidFill>
                  <a:schemeClr val="accent2"/>
                </a:solidFill>
              </a:defRPr>
            </a:lvl7pPr>
            <a:lvl8pPr lvl="7" rtl="0" algn="ctr">
              <a:lnSpc>
                <a:spcPct val="100000"/>
              </a:lnSpc>
              <a:spcBef>
                <a:spcPts val="0"/>
              </a:spcBef>
              <a:spcAft>
                <a:spcPts val="0"/>
              </a:spcAft>
              <a:buClr>
                <a:schemeClr val="accent2"/>
              </a:buClr>
              <a:buSzPts val="1800"/>
              <a:buNone/>
              <a:defRPr sz="1800">
                <a:solidFill>
                  <a:schemeClr val="accent2"/>
                </a:solidFill>
              </a:defRPr>
            </a:lvl8pPr>
            <a:lvl9pPr lvl="8" rtl="0" algn="ctr">
              <a:lnSpc>
                <a:spcPct val="100000"/>
              </a:lnSpc>
              <a:spcBef>
                <a:spcPts val="0"/>
              </a:spcBef>
              <a:spcAft>
                <a:spcPts val="0"/>
              </a:spcAft>
              <a:buClr>
                <a:schemeClr val="accent2"/>
              </a:buClr>
              <a:buSzPts val="1800"/>
              <a:buNone/>
              <a:defRPr sz="1800">
                <a:solidFill>
                  <a:schemeClr val="accent2"/>
                </a:solidFill>
              </a:defRPr>
            </a:lvl9pPr>
          </a:lstStyle>
          <a:p/>
        </p:txBody>
      </p:sp>
      <p:grpSp>
        <p:nvGrpSpPr>
          <p:cNvPr id="11" name="Google Shape;11;p2"/>
          <p:cNvGrpSpPr/>
          <p:nvPr/>
        </p:nvGrpSpPr>
        <p:grpSpPr>
          <a:xfrm>
            <a:off x="-821464" y="-864758"/>
            <a:ext cx="10803373" cy="6901093"/>
            <a:chOff x="-821464" y="-864758"/>
            <a:chExt cx="10803373" cy="6901093"/>
          </a:xfrm>
        </p:grpSpPr>
        <p:grpSp>
          <p:nvGrpSpPr>
            <p:cNvPr id="12" name="Google Shape;12;p2"/>
            <p:cNvGrpSpPr/>
            <p:nvPr/>
          </p:nvGrpSpPr>
          <p:grpSpPr>
            <a:xfrm>
              <a:off x="-821464" y="-864758"/>
              <a:ext cx="6070096" cy="6283055"/>
              <a:chOff x="1279825" y="238125"/>
              <a:chExt cx="5060100" cy="5237625"/>
            </a:xfrm>
          </p:grpSpPr>
          <p:sp>
            <p:nvSpPr>
              <p:cNvPr id="13" name="Google Shape;13;p2"/>
              <p:cNvSpPr/>
              <p:nvPr/>
            </p:nvSpPr>
            <p:spPr>
              <a:xfrm>
                <a:off x="1279825" y="238125"/>
                <a:ext cx="5060100" cy="5237625"/>
              </a:xfrm>
              <a:custGeom>
                <a:rect b="b" l="l" r="r" t="t"/>
                <a:pathLst>
                  <a:path extrusionOk="0" h="209505" w="202404">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rgbClr val="595959">
                  <a:alpha val="4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953700" y="1787050"/>
                <a:ext cx="2198900" cy="1029975"/>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rgbClr val="595959">
                  <a:alpha val="4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1821850" y="1988275"/>
                <a:ext cx="2106500" cy="1555100"/>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rgbClr val="595959">
                  <a:alpha val="4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2486375" y="903300"/>
                <a:ext cx="1387750" cy="766525"/>
              </a:xfrm>
              <a:custGeom>
                <a:rect b="b" l="l" r="r" t="t"/>
                <a:pathLst>
                  <a:path extrusionOk="0" h="30661" w="5551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rgbClr val="595959">
                  <a:alpha val="4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64975" y="814800"/>
                <a:ext cx="2848350" cy="1239400"/>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rgbClr val="595959">
                  <a:alpha val="4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rot="10800000">
              <a:off x="3731673" y="-433179"/>
              <a:ext cx="6250236" cy="6469514"/>
              <a:chOff x="1279825" y="238125"/>
              <a:chExt cx="5060100" cy="5237625"/>
            </a:xfrm>
          </p:grpSpPr>
          <p:sp>
            <p:nvSpPr>
              <p:cNvPr id="19" name="Google Shape;19;p2"/>
              <p:cNvSpPr/>
              <p:nvPr/>
            </p:nvSpPr>
            <p:spPr>
              <a:xfrm>
                <a:off x="1279825" y="238125"/>
                <a:ext cx="5060100" cy="5237625"/>
              </a:xfrm>
              <a:custGeom>
                <a:rect b="b" l="l" r="r" t="t"/>
                <a:pathLst>
                  <a:path extrusionOk="0" h="209505" w="202404">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rgbClr val="595959">
                  <a:alpha val="4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953700" y="1787050"/>
                <a:ext cx="2198900" cy="1029975"/>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rgbClr val="595959">
                  <a:alpha val="4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821850" y="1988275"/>
                <a:ext cx="2106500" cy="1555100"/>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rgbClr val="595959">
                  <a:alpha val="4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486375" y="903300"/>
                <a:ext cx="1387750" cy="766525"/>
              </a:xfrm>
              <a:custGeom>
                <a:rect b="b" l="l" r="r" t="t"/>
                <a:pathLst>
                  <a:path extrusionOk="0" h="30661" w="5551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rgbClr val="595959">
                  <a:alpha val="4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564975" y="814800"/>
                <a:ext cx="2848350" cy="1239400"/>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rgbClr val="595959">
                  <a:alpha val="4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rgbClr val="FFFFFF"/>
        </a:solidFill>
      </p:bgPr>
    </p:bg>
    <p:spTree>
      <p:nvGrpSpPr>
        <p:cNvPr id="61" name="Shape 61"/>
        <p:cNvGrpSpPr/>
        <p:nvPr/>
      </p:nvGrpSpPr>
      <p:grpSpPr>
        <a:xfrm>
          <a:off x="0" y="0"/>
          <a:ext cx="0" cy="0"/>
          <a:chOff x="0" y="0"/>
          <a:chExt cx="0" cy="0"/>
        </a:xfrm>
      </p:grpSpPr>
      <p:sp>
        <p:nvSpPr>
          <p:cNvPr id="62" name="Google Shape;6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3" name="Google Shape;63;p11"/>
          <p:cNvSpPr txBox="1"/>
          <p:nvPr>
            <p:ph idx="1" type="body"/>
          </p:nvPr>
        </p:nvSpPr>
        <p:spPr>
          <a:xfrm>
            <a:off x="311700" y="3152225"/>
            <a:ext cx="8520600" cy="1300800"/>
          </a:xfrm>
          <a:prstGeom prst="rect">
            <a:avLst/>
          </a:prstGeom>
        </p:spPr>
        <p:txBody>
          <a:bodyPr anchorCtr="0" anchor="ctr" bIns="91425" lIns="91425" spcFirstLastPara="1" rIns="91425" wrap="square" tIns="91425">
            <a:normAutofit/>
          </a:bodyPr>
          <a:lstStyle>
            <a:lvl1pPr indent="-323850" lvl="0" marL="457200" algn="ctr">
              <a:spcBef>
                <a:spcPts val="0"/>
              </a:spcBef>
              <a:spcAft>
                <a:spcPts val="0"/>
              </a:spcAft>
              <a:buSzPts val="1500"/>
              <a:buChar char="●"/>
              <a:defRPr/>
            </a:lvl1pPr>
            <a:lvl2pPr indent="-323850" lvl="1" marL="914400" algn="ctr">
              <a:spcBef>
                <a:spcPts val="0"/>
              </a:spcBef>
              <a:spcAft>
                <a:spcPts val="0"/>
              </a:spcAft>
              <a:buSzPts val="1500"/>
              <a:buChar char="○"/>
              <a:defRPr/>
            </a:lvl2pPr>
            <a:lvl3pPr indent="-323850" lvl="2" marL="1371600" algn="ctr">
              <a:spcBef>
                <a:spcPts val="0"/>
              </a:spcBef>
              <a:spcAft>
                <a:spcPts val="0"/>
              </a:spcAft>
              <a:buSzPts val="1500"/>
              <a:buChar char="■"/>
              <a:defRPr/>
            </a:lvl3pPr>
            <a:lvl4pPr indent="-323850" lvl="3" marL="1828800" algn="ctr">
              <a:spcBef>
                <a:spcPts val="0"/>
              </a:spcBef>
              <a:spcAft>
                <a:spcPts val="0"/>
              </a:spcAft>
              <a:buSzPts val="1500"/>
              <a:buChar char="●"/>
              <a:defRPr/>
            </a:lvl4pPr>
            <a:lvl5pPr indent="-323850" lvl="4" marL="2286000" algn="ctr">
              <a:spcBef>
                <a:spcPts val="0"/>
              </a:spcBef>
              <a:spcAft>
                <a:spcPts val="0"/>
              </a:spcAft>
              <a:buSzPts val="1500"/>
              <a:buChar char="○"/>
              <a:defRPr/>
            </a:lvl5pPr>
            <a:lvl6pPr indent="-323850" lvl="5" marL="2743200" algn="ctr">
              <a:spcBef>
                <a:spcPts val="0"/>
              </a:spcBef>
              <a:spcAft>
                <a:spcPts val="0"/>
              </a:spcAft>
              <a:buSzPts val="1500"/>
              <a:buChar char="■"/>
              <a:defRPr/>
            </a:lvl6pPr>
            <a:lvl7pPr indent="-323850" lvl="6" marL="3200400" algn="ctr">
              <a:spcBef>
                <a:spcPts val="0"/>
              </a:spcBef>
              <a:spcAft>
                <a:spcPts val="0"/>
              </a:spcAft>
              <a:buSzPts val="1500"/>
              <a:buChar char="●"/>
              <a:defRPr/>
            </a:lvl7pPr>
            <a:lvl8pPr indent="-323850" lvl="7" marL="3657600" algn="ctr">
              <a:spcBef>
                <a:spcPts val="0"/>
              </a:spcBef>
              <a:spcAft>
                <a:spcPts val="0"/>
              </a:spcAft>
              <a:buSzPts val="1500"/>
              <a:buChar char="○"/>
              <a:defRPr/>
            </a:lvl8pPr>
            <a:lvl9pPr indent="-323850" lvl="8" marL="4114800" algn="ctr">
              <a:spcBef>
                <a:spcPts val="0"/>
              </a:spcBef>
              <a:spcAft>
                <a:spcPts val="0"/>
              </a:spcAft>
              <a:buSzPts val="15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64" name="Shape 6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8" name="Shape 68"/>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72" name="Shape 7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FFFFFF"/>
        </a:solidFill>
      </p:bgPr>
    </p:bg>
    <p:spTree>
      <p:nvGrpSpPr>
        <p:cNvPr id="24" name="Shape 24"/>
        <p:cNvGrpSpPr/>
        <p:nvPr/>
      </p:nvGrpSpPr>
      <p:grpSpPr>
        <a:xfrm>
          <a:off x="0" y="0"/>
          <a:ext cx="0" cy="0"/>
          <a:chOff x="0" y="0"/>
          <a:chExt cx="0" cy="0"/>
        </a:xfrm>
      </p:grpSpPr>
      <p:sp>
        <p:nvSpPr>
          <p:cNvPr id="25" name="Google Shape;25;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 name="Shape 26"/>
        <p:cNvGrpSpPr/>
        <p:nvPr/>
      </p:nvGrpSpPr>
      <p:grpSpPr>
        <a:xfrm>
          <a:off x="0" y="0"/>
          <a:ext cx="0" cy="0"/>
          <a:chOff x="0" y="0"/>
          <a:chExt cx="0" cy="0"/>
        </a:xfrm>
      </p:grpSpPr>
      <p:grpSp>
        <p:nvGrpSpPr>
          <p:cNvPr id="27" name="Google Shape;27;p4"/>
          <p:cNvGrpSpPr/>
          <p:nvPr/>
        </p:nvGrpSpPr>
        <p:grpSpPr>
          <a:xfrm>
            <a:off x="-821464" y="-864758"/>
            <a:ext cx="10803373" cy="6901093"/>
            <a:chOff x="-821464" y="-864758"/>
            <a:chExt cx="10803373" cy="6901093"/>
          </a:xfrm>
        </p:grpSpPr>
        <p:grpSp>
          <p:nvGrpSpPr>
            <p:cNvPr id="28" name="Google Shape;28;p4"/>
            <p:cNvGrpSpPr/>
            <p:nvPr/>
          </p:nvGrpSpPr>
          <p:grpSpPr>
            <a:xfrm>
              <a:off x="-821464" y="-864758"/>
              <a:ext cx="6070096" cy="6283055"/>
              <a:chOff x="1279825" y="238125"/>
              <a:chExt cx="5060100" cy="5237625"/>
            </a:xfrm>
          </p:grpSpPr>
          <p:sp>
            <p:nvSpPr>
              <p:cNvPr id="29" name="Google Shape;29;p4"/>
              <p:cNvSpPr/>
              <p:nvPr/>
            </p:nvSpPr>
            <p:spPr>
              <a:xfrm>
                <a:off x="1279825" y="238125"/>
                <a:ext cx="5060100" cy="5237625"/>
              </a:xfrm>
              <a:custGeom>
                <a:rect b="b" l="l" r="r" t="t"/>
                <a:pathLst>
                  <a:path extrusionOk="0" h="209505" w="202404">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rgbClr val="595959">
                  <a:alpha val="4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p:nvPr/>
            </p:nvSpPr>
            <p:spPr>
              <a:xfrm>
                <a:off x="2953700" y="1787050"/>
                <a:ext cx="2198900" cy="1029975"/>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rgbClr val="595959">
                  <a:alpha val="4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a:off x="1821850" y="1988275"/>
                <a:ext cx="2106500" cy="1555100"/>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rgbClr val="595959">
                  <a:alpha val="4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2486375" y="903300"/>
                <a:ext cx="1387750" cy="766525"/>
              </a:xfrm>
              <a:custGeom>
                <a:rect b="b" l="l" r="r" t="t"/>
                <a:pathLst>
                  <a:path extrusionOk="0" h="30661" w="5551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rgbClr val="595959">
                  <a:alpha val="4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a:off x="2564975" y="814800"/>
                <a:ext cx="2848350" cy="1239400"/>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rgbClr val="595959">
                  <a:alpha val="4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 name="Google Shape;34;p4"/>
            <p:cNvGrpSpPr/>
            <p:nvPr/>
          </p:nvGrpSpPr>
          <p:grpSpPr>
            <a:xfrm rot="10800000">
              <a:off x="3731673" y="-433179"/>
              <a:ext cx="6250236" cy="6469514"/>
              <a:chOff x="1279825" y="238125"/>
              <a:chExt cx="5060100" cy="5237625"/>
            </a:xfrm>
          </p:grpSpPr>
          <p:sp>
            <p:nvSpPr>
              <p:cNvPr id="35" name="Google Shape;35;p4"/>
              <p:cNvSpPr/>
              <p:nvPr/>
            </p:nvSpPr>
            <p:spPr>
              <a:xfrm>
                <a:off x="1279825" y="238125"/>
                <a:ext cx="5060100" cy="5237625"/>
              </a:xfrm>
              <a:custGeom>
                <a:rect b="b" l="l" r="r" t="t"/>
                <a:pathLst>
                  <a:path extrusionOk="0" h="209505" w="202404">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rgbClr val="595959">
                  <a:alpha val="4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p:nvPr/>
            </p:nvSpPr>
            <p:spPr>
              <a:xfrm>
                <a:off x="2953700" y="1787050"/>
                <a:ext cx="2198900" cy="1029975"/>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rgbClr val="595959">
                  <a:alpha val="4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p:nvPr/>
            </p:nvSpPr>
            <p:spPr>
              <a:xfrm>
                <a:off x="1821850" y="1988275"/>
                <a:ext cx="2106500" cy="1555100"/>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rgbClr val="595959">
                  <a:alpha val="4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4"/>
              <p:cNvSpPr/>
              <p:nvPr/>
            </p:nvSpPr>
            <p:spPr>
              <a:xfrm>
                <a:off x="2486375" y="903300"/>
                <a:ext cx="1387750" cy="766525"/>
              </a:xfrm>
              <a:custGeom>
                <a:rect b="b" l="l" r="r" t="t"/>
                <a:pathLst>
                  <a:path extrusionOk="0" h="30661" w="5551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rgbClr val="595959">
                  <a:alpha val="4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4"/>
              <p:cNvSpPr/>
              <p:nvPr/>
            </p:nvSpPr>
            <p:spPr>
              <a:xfrm>
                <a:off x="2564975" y="814800"/>
                <a:ext cx="2848350" cy="1239400"/>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rgbClr val="595959">
                  <a:alpha val="4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0" name="Google Shape;40;p4"/>
          <p:cNvSpPr txBox="1"/>
          <p:nvPr>
            <p:ph type="title"/>
          </p:nvPr>
        </p:nvSpPr>
        <p:spPr>
          <a:xfrm>
            <a:off x="457200" y="419675"/>
            <a:ext cx="8229600" cy="390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2"/>
              </a:buClr>
              <a:buSzPts val="2800"/>
              <a:buNone/>
              <a:defRPr>
                <a:solidFill>
                  <a:schemeClr val="accent2"/>
                </a:solidFill>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p:txBody>
      </p:sp>
      <p:sp>
        <p:nvSpPr>
          <p:cNvPr id="41" name="Google Shape;41;p4"/>
          <p:cNvSpPr txBox="1"/>
          <p:nvPr>
            <p:ph idx="1" type="body"/>
          </p:nvPr>
        </p:nvSpPr>
        <p:spPr>
          <a:xfrm>
            <a:off x="726100" y="1117500"/>
            <a:ext cx="7691700" cy="3321300"/>
          </a:xfrm>
          <a:prstGeom prst="rect">
            <a:avLst/>
          </a:prstGeom>
        </p:spPr>
        <p:txBody>
          <a:bodyPr anchorCtr="0" anchor="ctr" bIns="91425" lIns="91425" spcFirstLastPara="1" rIns="91425" wrap="square" tIns="91425">
            <a:normAutofit/>
          </a:bodyPr>
          <a:lstStyle>
            <a:lvl1pPr indent="-336550" lvl="0" marL="457200" rtl="0">
              <a:spcBef>
                <a:spcPts val="0"/>
              </a:spcBef>
              <a:spcAft>
                <a:spcPts val="0"/>
              </a:spcAft>
              <a:buSzPts val="1700"/>
              <a:buFont typeface="Inter"/>
              <a:buAutoNum type="arabicPeriod"/>
              <a:defRPr sz="1400"/>
            </a:lvl1pPr>
            <a:lvl2pPr indent="-336550" lvl="1" marL="914400" rtl="0">
              <a:spcBef>
                <a:spcPts val="0"/>
              </a:spcBef>
              <a:spcAft>
                <a:spcPts val="0"/>
              </a:spcAft>
              <a:buSzPts val="1700"/>
              <a:buFont typeface="Inter"/>
              <a:buAutoNum type="alphaLcPeriod"/>
              <a:defRPr sz="1400"/>
            </a:lvl2pPr>
            <a:lvl3pPr indent="-336550" lvl="2" marL="1371600" rtl="0">
              <a:spcBef>
                <a:spcPts val="0"/>
              </a:spcBef>
              <a:spcAft>
                <a:spcPts val="0"/>
              </a:spcAft>
              <a:buSzPts val="1700"/>
              <a:buFont typeface="Inter"/>
              <a:buAutoNum type="romanLcPeriod"/>
              <a:defRPr sz="1600"/>
            </a:lvl3pPr>
            <a:lvl4pPr indent="-336550" lvl="3" marL="1828800" rtl="0">
              <a:spcBef>
                <a:spcPts val="0"/>
              </a:spcBef>
              <a:spcAft>
                <a:spcPts val="0"/>
              </a:spcAft>
              <a:buSzPts val="1700"/>
              <a:buFont typeface="Inter"/>
              <a:buAutoNum type="arabicPeriod"/>
              <a:defRPr sz="1600"/>
            </a:lvl4pPr>
            <a:lvl5pPr indent="-336550" lvl="4" marL="2286000" rtl="0">
              <a:spcBef>
                <a:spcPts val="0"/>
              </a:spcBef>
              <a:spcAft>
                <a:spcPts val="0"/>
              </a:spcAft>
              <a:buSzPts val="1700"/>
              <a:buFont typeface="Inter"/>
              <a:buAutoNum type="alphaLcPeriod"/>
              <a:defRPr sz="1600"/>
            </a:lvl5pPr>
            <a:lvl6pPr indent="-336550" lvl="5" marL="2743200" rtl="0">
              <a:spcBef>
                <a:spcPts val="0"/>
              </a:spcBef>
              <a:spcAft>
                <a:spcPts val="0"/>
              </a:spcAft>
              <a:buSzPts val="1700"/>
              <a:buFont typeface="Inter"/>
              <a:buAutoNum type="romanLcPeriod"/>
              <a:defRPr sz="1600"/>
            </a:lvl6pPr>
            <a:lvl7pPr indent="-336550" lvl="6" marL="3200400" rtl="0">
              <a:spcBef>
                <a:spcPts val="0"/>
              </a:spcBef>
              <a:spcAft>
                <a:spcPts val="0"/>
              </a:spcAft>
              <a:buSzPts val="1700"/>
              <a:buFont typeface="Inter"/>
              <a:buAutoNum type="arabicPeriod"/>
              <a:defRPr sz="1600"/>
            </a:lvl7pPr>
            <a:lvl8pPr indent="-336550" lvl="7" marL="3657600" rtl="0">
              <a:spcBef>
                <a:spcPts val="0"/>
              </a:spcBef>
              <a:spcAft>
                <a:spcPts val="0"/>
              </a:spcAft>
              <a:buSzPts val="1700"/>
              <a:buFont typeface="Inter"/>
              <a:buAutoNum type="alphaLcPeriod"/>
              <a:defRPr sz="1600"/>
            </a:lvl8pPr>
            <a:lvl9pPr indent="-336550" lvl="8" marL="4114800" rtl="0">
              <a:spcBef>
                <a:spcPts val="0"/>
              </a:spcBef>
              <a:spcAft>
                <a:spcPts val="0"/>
              </a:spcAft>
              <a:buSzPts val="1700"/>
              <a:buFont typeface="Inter"/>
              <a:buAutoNum type="romanLcPeriod"/>
              <a:defRPr sz="16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rgbClr val="FFFFFF"/>
        </a:solidFill>
      </p:bgPr>
    </p:bg>
    <p:spTree>
      <p:nvGrpSpPr>
        <p:cNvPr id="42" name="Shape 42"/>
        <p:cNvGrpSpPr/>
        <p:nvPr/>
      </p:nvGrpSpPr>
      <p:grpSpPr>
        <a:xfrm>
          <a:off x="0" y="0"/>
          <a:ext cx="0" cy="0"/>
          <a:chOff x="0" y="0"/>
          <a:chExt cx="0" cy="0"/>
        </a:xfrm>
      </p:grpSpPr>
      <p:sp>
        <p:nvSpPr>
          <p:cNvPr id="43" name="Google Shape;43;p5"/>
          <p:cNvSpPr txBox="1"/>
          <p:nvPr>
            <p:ph type="title"/>
          </p:nvPr>
        </p:nvSpPr>
        <p:spPr>
          <a:xfrm>
            <a:off x="311700" y="445025"/>
            <a:ext cx="8520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4" name="Google Shape;44;p5"/>
          <p:cNvSpPr txBox="1"/>
          <p:nvPr>
            <p:ph idx="1" type="body"/>
          </p:nvPr>
        </p:nvSpPr>
        <p:spPr>
          <a:xfrm>
            <a:off x="311700" y="1152475"/>
            <a:ext cx="3999900" cy="34164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5" name="Google Shape;45;p5"/>
          <p:cNvSpPr txBox="1"/>
          <p:nvPr>
            <p:ph idx="2" type="body"/>
          </p:nvPr>
        </p:nvSpPr>
        <p:spPr>
          <a:xfrm>
            <a:off x="4832400" y="1152475"/>
            <a:ext cx="3999900" cy="34164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6"/>
          <p:cNvSpPr txBox="1"/>
          <p:nvPr>
            <p:ph type="title"/>
          </p:nvPr>
        </p:nvSpPr>
        <p:spPr>
          <a:xfrm>
            <a:off x="457200" y="419675"/>
            <a:ext cx="8229600" cy="390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2"/>
              </a:buClr>
              <a:buSzPts val="2800"/>
              <a:buNone/>
              <a:defRPr>
                <a:solidFill>
                  <a:schemeClr val="accent2"/>
                </a:solidFill>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rgbClr val="FFFFFF"/>
        </a:solidFill>
      </p:bgPr>
    </p:bg>
    <p:spTree>
      <p:nvGrpSpPr>
        <p:cNvPr id="48" name="Shape 48"/>
        <p:cNvGrpSpPr/>
        <p:nvPr/>
      </p:nvGrpSpPr>
      <p:grpSpPr>
        <a:xfrm>
          <a:off x="0" y="0"/>
          <a:ext cx="0" cy="0"/>
          <a:chOff x="0" y="0"/>
          <a:chExt cx="0" cy="0"/>
        </a:xfrm>
      </p:grpSpPr>
      <p:sp>
        <p:nvSpPr>
          <p:cNvPr id="49" name="Google Shape;4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0" name="Google Shape;50;p7"/>
          <p:cNvSpPr txBox="1"/>
          <p:nvPr>
            <p:ph idx="1" type="body"/>
          </p:nvPr>
        </p:nvSpPr>
        <p:spPr>
          <a:xfrm>
            <a:off x="311700" y="1389600"/>
            <a:ext cx="2808000" cy="3179400"/>
          </a:xfrm>
          <a:prstGeom prst="rect">
            <a:avLst/>
          </a:prstGeom>
        </p:spPr>
        <p:txBody>
          <a:bodyPr anchorCtr="0" anchor="ctr"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FFFFFF"/>
        </a:solidFill>
      </p:bgPr>
    </p:bg>
    <p:spTree>
      <p:nvGrpSpPr>
        <p:cNvPr id="51" name="Shape 51"/>
        <p:cNvGrpSpPr/>
        <p:nvPr/>
      </p:nvGrpSpPr>
      <p:grpSpPr>
        <a:xfrm>
          <a:off x="0" y="0"/>
          <a:ext cx="0" cy="0"/>
          <a:chOff x="0" y="0"/>
          <a:chExt cx="0" cy="0"/>
        </a:xfrm>
      </p:grpSpPr>
      <p:sp>
        <p:nvSpPr>
          <p:cNvPr id="52" name="Google Shape;52;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rgbClr val="FFFFFF"/>
        </a:solidFill>
      </p:bgPr>
    </p:bg>
    <p:spTree>
      <p:nvGrpSpPr>
        <p:cNvPr id="53" name="Shape 53"/>
        <p:cNvGrpSpPr/>
        <p:nvPr/>
      </p:nvGrpSpPr>
      <p:grpSpPr>
        <a:xfrm>
          <a:off x="0" y="0"/>
          <a:ext cx="0" cy="0"/>
          <a:chOff x="0" y="0"/>
          <a:chExt cx="0" cy="0"/>
        </a:xfrm>
      </p:grpSpPr>
      <p:sp>
        <p:nvSpPr>
          <p:cNvPr id="54" name="Google Shape;54;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6" name="Google Shape;56;p9"/>
          <p:cNvSpPr txBox="1"/>
          <p:nvPr>
            <p:ph idx="1" type="subTitle"/>
          </p:nvPr>
        </p:nvSpPr>
        <p:spPr>
          <a:xfrm>
            <a:off x="265500" y="2803075"/>
            <a:ext cx="4045200" cy="12351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7" name="Google Shape;57;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23850" lvl="0" marL="457200">
              <a:spcBef>
                <a:spcPts val="0"/>
              </a:spcBef>
              <a:spcAft>
                <a:spcPts val="0"/>
              </a:spcAft>
              <a:buSzPts val="15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rgbClr val="FFFFFF"/>
        </a:solidFill>
      </p:bgPr>
    </p:bg>
    <p:spTree>
      <p:nvGrpSpPr>
        <p:cNvPr id="58" name="Shape 58"/>
        <p:cNvGrpSpPr/>
        <p:nvPr/>
      </p:nvGrpSpPr>
      <p:grpSpPr>
        <a:xfrm>
          <a:off x="0" y="0"/>
          <a:ext cx="0" cy="0"/>
          <a:chOff x="0" y="0"/>
          <a:chExt cx="0" cy="0"/>
        </a:xfrm>
      </p:grpSpPr>
      <p:sp>
        <p:nvSpPr>
          <p:cNvPr id="59" name="Google Shape;5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500"/>
              <a:buNone/>
              <a:defRPr/>
            </a:lvl1pPr>
          </a:lstStyle>
          <a:p/>
        </p:txBody>
      </p:sp>
      <p:sp>
        <p:nvSpPr>
          <p:cNvPr id="60" name="Google Shape;6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rmAutofit/>
          </a:bodyPr>
          <a:lstStyle>
            <a:lvl1pPr lvl="0">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1pPr>
            <a:lvl2pPr lvl="1">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2pPr>
            <a:lvl3pPr lvl="2">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3pPr>
            <a:lvl4pPr lvl="3">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4pPr>
            <a:lvl5pPr lvl="4">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5pPr>
            <a:lvl6pPr lvl="5">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6pPr>
            <a:lvl7pPr lvl="6">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7pPr>
            <a:lvl8pPr lvl="7">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8pPr>
            <a:lvl9pPr lvl="8">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rmAutofit/>
          </a:bodyPr>
          <a:lstStyle>
            <a:lvl1pPr indent="-323850" lvl="0" marL="457200">
              <a:lnSpc>
                <a:spcPct val="100000"/>
              </a:lnSpc>
              <a:spcBef>
                <a:spcPts val="0"/>
              </a:spcBef>
              <a:spcAft>
                <a:spcPts val="0"/>
              </a:spcAft>
              <a:buClr>
                <a:schemeClr val="dk1"/>
              </a:buClr>
              <a:buSzPts val="1500"/>
              <a:buFont typeface="Fira Sans Condensed"/>
              <a:buChar char="●"/>
              <a:defRPr sz="1500">
                <a:solidFill>
                  <a:schemeClr val="dk1"/>
                </a:solidFill>
                <a:latin typeface="Fira Sans Condensed"/>
                <a:ea typeface="Fira Sans Condensed"/>
                <a:cs typeface="Fira Sans Condensed"/>
                <a:sym typeface="Fira Sans Condensed"/>
              </a:defRPr>
            </a:lvl1pPr>
            <a:lvl2pPr indent="-323850" lvl="1" marL="914400">
              <a:lnSpc>
                <a:spcPct val="100000"/>
              </a:lnSpc>
              <a:spcBef>
                <a:spcPts val="0"/>
              </a:spcBef>
              <a:spcAft>
                <a:spcPts val="0"/>
              </a:spcAft>
              <a:buClr>
                <a:schemeClr val="dk1"/>
              </a:buClr>
              <a:buSzPts val="1500"/>
              <a:buFont typeface="Fira Sans Condensed"/>
              <a:buChar char="○"/>
              <a:defRPr sz="1500">
                <a:solidFill>
                  <a:schemeClr val="dk1"/>
                </a:solidFill>
                <a:latin typeface="Fira Sans Condensed"/>
                <a:ea typeface="Fira Sans Condensed"/>
                <a:cs typeface="Fira Sans Condensed"/>
                <a:sym typeface="Fira Sans Condensed"/>
              </a:defRPr>
            </a:lvl2pPr>
            <a:lvl3pPr indent="-323850" lvl="2" marL="1371600">
              <a:lnSpc>
                <a:spcPct val="100000"/>
              </a:lnSpc>
              <a:spcBef>
                <a:spcPts val="0"/>
              </a:spcBef>
              <a:spcAft>
                <a:spcPts val="0"/>
              </a:spcAft>
              <a:buClr>
                <a:schemeClr val="dk1"/>
              </a:buClr>
              <a:buSzPts val="1500"/>
              <a:buFont typeface="Fira Sans Condensed"/>
              <a:buChar char="■"/>
              <a:defRPr sz="1500">
                <a:solidFill>
                  <a:schemeClr val="dk1"/>
                </a:solidFill>
                <a:latin typeface="Fira Sans Condensed"/>
                <a:ea typeface="Fira Sans Condensed"/>
                <a:cs typeface="Fira Sans Condensed"/>
                <a:sym typeface="Fira Sans Condensed"/>
              </a:defRPr>
            </a:lvl3pPr>
            <a:lvl4pPr indent="-323850" lvl="3" marL="1828800">
              <a:lnSpc>
                <a:spcPct val="100000"/>
              </a:lnSpc>
              <a:spcBef>
                <a:spcPts val="0"/>
              </a:spcBef>
              <a:spcAft>
                <a:spcPts val="0"/>
              </a:spcAft>
              <a:buClr>
                <a:schemeClr val="dk1"/>
              </a:buClr>
              <a:buSzPts val="1500"/>
              <a:buFont typeface="Fira Sans Condensed"/>
              <a:buChar char="●"/>
              <a:defRPr sz="1500">
                <a:solidFill>
                  <a:schemeClr val="dk1"/>
                </a:solidFill>
                <a:latin typeface="Fira Sans Condensed"/>
                <a:ea typeface="Fira Sans Condensed"/>
                <a:cs typeface="Fira Sans Condensed"/>
                <a:sym typeface="Fira Sans Condensed"/>
              </a:defRPr>
            </a:lvl4pPr>
            <a:lvl5pPr indent="-323850" lvl="4" marL="2286000">
              <a:lnSpc>
                <a:spcPct val="100000"/>
              </a:lnSpc>
              <a:spcBef>
                <a:spcPts val="0"/>
              </a:spcBef>
              <a:spcAft>
                <a:spcPts val="0"/>
              </a:spcAft>
              <a:buClr>
                <a:schemeClr val="dk1"/>
              </a:buClr>
              <a:buSzPts val="1500"/>
              <a:buFont typeface="Fira Sans Condensed"/>
              <a:buChar char="○"/>
              <a:defRPr sz="1500">
                <a:solidFill>
                  <a:schemeClr val="dk1"/>
                </a:solidFill>
                <a:latin typeface="Fira Sans Condensed"/>
                <a:ea typeface="Fira Sans Condensed"/>
                <a:cs typeface="Fira Sans Condensed"/>
                <a:sym typeface="Fira Sans Condensed"/>
              </a:defRPr>
            </a:lvl5pPr>
            <a:lvl6pPr indent="-323850" lvl="5" marL="2743200">
              <a:lnSpc>
                <a:spcPct val="100000"/>
              </a:lnSpc>
              <a:spcBef>
                <a:spcPts val="0"/>
              </a:spcBef>
              <a:spcAft>
                <a:spcPts val="0"/>
              </a:spcAft>
              <a:buClr>
                <a:schemeClr val="dk1"/>
              </a:buClr>
              <a:buSzPts val="1500"/>
              <a:buFont typeface="Fira Sans Condensed"/>
              <a:buChar char="■"/>
              <a:defRPr sz="1500">
                <a:solidFill>
                  <a:schemeClr val="dk1"/>
                </a:solidFill>
                <a:latin typeface="Fira Sans Condensed"/>
                <a:ea typeface="Fira Sans Condensed"/>
                <a:cs typeface="Fira Sans Condensed"/>
                <a:sym typeface="Fira Sans Condensed"/>
              </a:defRPr>
            </a:lvl6pPr>
            <a:lvl7pPr indent="-323850" lvl="6" marL="3200400">
              <a:lnSpc>
                <a:spcPct val="100000"/>
              </a:lnSpc>
              <a:spcBef>
                <a:spcPts val="0"/>
              </a:spcBef>
              <a:spcAft>
                <a:spcPts val="0"/>
              </a:spcAft>
              <a:buClr>
                <a:schemeClr val="dk1"/>
              </a:buClr>
              <a:buSzPts val="1500"/>
              <a:buFont typeface="Fira Sans Condensed"/>
              <a:buChar char="●"/>
              <a:defRPr sz="1500">
                <a:solidFill>
                  <a:schemeClr val="dk1"/>
                </a:solidFill>
                <a:latin typeface="Fira Sans Condensed"/>
                <a:ea typeface="Fira Sans Condensed"/>
                <a:cs typeface="Fira Sans Condensed"/>
                <a:sym typeface="Fira Sans Condensed"/>
              </a:defRPr>
            </a:lvl7pPr>
            <a:lvl8pPr indent="-323850" lvl="7" marL="3657600">
              <a:lnSpc>
                <a:spcPct val="100000"/>
              </a:lnSpc>
              <a:spcBef>
                <a:spcPts val="0"/>
              </a:spcBef>
              <a:spcAft>
                <a:spcPts val="0"/>
              </a:spcAft>
              <a:buClr>
                <a:schemeClr val="dk1"/>
              </a:buClr>
              <a:buSzPts val="1500"/>
              <a:buFont typeface="Fira Sans Condensed"/>
              <a:buChar char="○"/>
              <a:defRPr sz="1500">
                <a:solidFill>
                  <a:schemeClr val="dk1"/>
                </a:solidFill>
                <a:latin typeface="Fira Sans Condensed"/>
                <a:ea typeface="Fira Sans Condensed"/>
                <a:cs typeface="Fira Sans Condensed"/>
                <a:sym typeface="Fira Sans Condensed"/>
              </a:defRPr>
            </a:lvl8pPr>
            <a:lvl9pPr indent="-323850" lvl="8" marL="4114800">
              <a:lnSpc>
                <a:spcPct val="100000"/>
              </a:lnSpc>
              <a:spcBef>
                <a:spcPts val="0"/>
              </a:spcBef>
              <a:spcAft>
                <a:spcPts val="0"/>
              </a:spcAft>
              <a:buClr>
                <a:schemeClr val="dk1"/>
              </a:buClr>
              <a:buSzPts val="1500"/>
              <a:buFont typeface="Fira Sans Condensed"/>
              <a:buChar char="■"/>
              <a:defRPr sz="1500">
                <a:solidFill>
                  <a:schemeClr val="dk1"/>
                </a:solidFill>
                <a:latin typeface="Fira Sans Condensed"/>
                <a:ea typeface="Fira Sans Condensed"/>
                <a:cs typeface="Fira Sans Condensed"/>
                <a:sym typeface="Fira Sans Condense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65" name="Shape 65"/>
        <p:cNvGrpSpPr/>
        <p:nvPr/>
      </p:nvGrpSpPr>
      <p:grpSpPr>
        <a:xfrm>
          <a:off x="0" y="0"/>
          <a:ext cx="0" cy="0"/>
          <a:chOff x="0" y="0"/>
          <a:chExt cx="0" cy="0"/>
        </a:xfrm>
      </p:grpSpPr>
      <p:sp>
        <p:nvSpPr>
          <p:cNvPr id="66" name="Google Shape;66;p13"/>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67" name="Google Shape;67;p13"/>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69" name="Shape 69"/>
        <p:cNvGrpSpPr/>
        <p:nvPr/>
      </p:nvGrpSpPr>
      <p:grpSpPr>
        <a:xfrm>
          <a:off x="0" y="0"/>
          <a:ext cx="0" cy="0"/>
          <a:chOff x="0" y="0"/>
          <a:chExt cx="0" cy="0"/>
        </a:xfrm>
      </p:grpSpPr>
      <p:sp>
        <p:nvSpPr>
          <p:cNvPr id="70" name="Google Shape;70;p15"/>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71" name="Google Shape;71;p15"/>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6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slidesgo.com/theme/clinical-case-in-neurology/?utm_source=slidesgo_template_infographics&amp;utm_medium=referral-link&amp;utm_campaign=sg_credits&amp;utm_content=templat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hyperlink" Target="https://docs.google.com/spreadsheets/d/1cFB7OCaFXfCj51wyIpWYmE4oduQTsSDz2wrEOhtFbw0/copy" TargetMode="Externa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hyperlink" Target="https://docs.google.com/spreadsheets/d/1cFB7OCaFXfCj51wyIpWYmE4oduQTsSDz2wrEOhtFbw0/copy" TargetMode="Externa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hyperlink" Target="http://bit.ly/2PfT4lq" TargetMode="External"/><Relationship Id="rId4" Type="http://schemas.openxmlformats.org/officeDocument/2006/relationships/hyperlink" Target="http://bit.ly/33VAFh3" TargetMode="External"/><Relationship Id="rId5" Type="http://schemas.openxmlformats.org/officeDocument/2006/relationships/hyperlink" Target="http://bit.ly/30B07Gq"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hyperlink" Target="https://bit.ly/2ZjL1pd" TargetMode="External"/><Relationship Id="rId4" Type="http://schemas.openxmlformats.org/officeDocument/2006/relationships/hyperlink" Target="https://bit.ly/2ZjL1pd" TargetMode="External"/><Relationship Id="rId5" Type="http://schemas.openxmlformats.org/officeDocument/2006/relationships/hyperlink" Target="http://bit.ly/30B07Gq"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hyperlink" Target="https://docs.google.com/spreadsheets/d/1cFB7OCaFXfCj51wyIpWYmE4oduQTsSDz2wrEOhtFbw0/copy" TargetMode="Externa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ctrTitle"/>
          </p:nvPr>
        </p:nvSpPr>
        <p:spPr>
          <a:xfrm>
            <a:off x="686950" y="1245113"/>
            <a:ext cx="3515400" cy="221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Clinical Case in Neurology Infographics</a:t>
            </a:r>
            <a:endParaRPr/>
          </a:p>
        </p:txBody>
      </p:sp>
      <p:sp>
        <p:nvSpPr>
          <p:cNvPr id="78" name="Google Shape;78;p17"/>
          <p:cNvSpPr txBox="1"/>
          <p:nvPr>
            <p:ph idx="1" type="subTitle"/>
          </p:nvPr>
        </p:nvSpPr>
        <p:spPr>
          <a:xfrm>
            <a:off x="686938" y="3459775"/>
            <a:ext cx="3515400" cy="43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Here is where this template begins</a:t>
            </a:r>
            <a:endParaRPr/>
          </a:p>
        </p:txBody>
      </p:sp>
      <p:sp>
        <p:nvSpPr>
          <p:cNvPr id="79" name="Google Shape;79;p17"/>
          <p:cNvSpPr/>
          <p:nvPr/>
        </p:nvSpPr>
        <p:spPr>
          <a:xfrm>
            <a:off x="6830213" y="1245118"/>
            <a:ext cx="438600" cy="438600"/>
          </a:xfrm>
          <a:prstGeom prst="donut">
            <a:avLst>
              <a:gd fmla="val 25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17"/>
          <p:cNvGrpSpPr/>
          <p:nvPr/>
        </p:nvGrpSpPr>
        <p:grpSpPr>
          <a:xfrm>
            <a:off x="4973303" y="411481"/>
            <a:ext cx="3713498" cy="4900580"/>
            <a:chOff x="5023625" y="819375"/>
            <a:chExt cx="3404380" cy="4492647"/>
          </a:xfrm>
        </p:grpSpPr>
        <p:sp>
          <p:nvSpPr>
            <p:cNvPr id="81" name="Google Shape;81;p17"/>
            <p:cNvSpPr/>
            <p:nvPr/>
          </p:nvSpPr>
          <p:spPr>
            <a:xfrm>
              <a:off x="5023625" y="819375"/>
              <a:ext cx="3404380" cy="4492647"/>
            </a:xfrm>
            <a:custGeom>
              <a:rect b="b" l="l" r="r" t="t"/>
              <a:pathLst>
                <a:path extrusionOk="0" h="138887" w="105244">
                  <a:moveTo>
                    <a:pt x="60023" y="0"/>
                  </a:moveTo>
                  <a:cubicBezTo>
                    <a:pt x="50832" y="0"/>
                    <a:pt x="41209" y="2311"/>
                    <a:pt x="33569" y="7248"/>
                  </a:cubicBezTo>
                  <a:cubicBezTo>
                    <a:pt x="25684" y="12346"/>
                    <a:pt x="19453" y="19879"/>
                    <a:pt x="15080" y="28128"/>
                  </a:cubicBezTo>
                  <a:cubicBezTo>
                    <a:pt x="12808" y="32415"/>
                    <a:pt x="11609" y="36629"/>
                    <a:pt x="11387" y="41433"/>
                  </a:cubicBezTo>
                  <a:cubicBezTo>
                    <a:pt x="11292" y="43514"/>
                    <a:pt x="12026" y="45502"/>
                    <a:pt x="11858" y="47538"/>
                  </a:cubicBezTo>
                  <a:cubicBezTo>
                    <a:pt x="11686" y="49610"/>
                    <a:pt x="10455" y="51987"/>
                    <a:pt x="9366" y="53719"/>
                  </a:cubicBezTo>
                  <a:cubicBezTo>
                    <a:pt x="7307" y="56992"/>
                    <a:pt x="3847" y="59193"/>
                    <a:pt x="1742" y="62299"/>
                  </a:cubicBezTo>
                  <a:cubicBezTo>
                    <a:pt x="1" y="64872"/>
                    <a:pt x="1733" y="68002"/>
                    <a:pt x="4326" y="69135"/>
                  </a:cubicBezTo>
                  <a:cubicBezTo>
                    <a:pt x="5872" y="69813"/>
                    <a:pt x="6966" y="69448"/>
                    <a:pt x="8090" y="70940"/>
                  </a:cubicBezTo>
                  <a:cubicBezTo>
                    <a:pt x="9194" y="72405"/>
                    <a:pt x="9327" y="74021"/>
                    <a:pt x="8161" y="75513"/>
                  </a:cubicBezTo>
                  <a:cubicBezTo>
                    <a:pt x="7278" y="76643"/>
                    <a:pt x="5620" y="78143"/>
                    <a:pt x="5821" y="79720"/>
                  </a:cubicBezTo>
                  <a:cubicBezTo>
                    <a:pt x="6060" y="81587"/>
                    <a:pt x="11356" y="82197"/>
                    <a:pt x="9673" y="84340"/>
                  </a:cubicBezTo>
                  <a:cubicBezTo>
                    <a:pt x="9297" y="84817"/>
                    <a:pt x="8281" y="84874"/>
                    <a:pt x="7780" y="85267"/>
                  </a:cubicBezTo>
                  <a:cubicBezTo>
                    <a:pt x="5211" y="87289"/>
                    <a:pt x="8574" y="87494"/>
                    <a:pt x="9051" y="89207"/>
                  </a:cubicBezTo>
                  <a:cubicBezTo>
                    <a:pt x="9383" y="90407"/>
                    <a:pt x="9318" y="91908"/>
                    <a:pt x="8865" y="93086"/>
                  </a:cubicBezTo>
                  <a:cubicBezTo>
                    <a:pt x="7650" y="96248"/>
                    <a:pt x="6090" y="98174"/>
                    <a:pt x="7616" y="101482"/>
                  </a:cubicBezTo>
                  <a:cubicBezTo>
                    <a:pt x="8577" y="103567"/>
                    <a:pt x="10645" y="105102"/>
                    <a:pt x="12934" y="105102"/>
                  </a:cubicBezTo>
                  <a:cubicBezTo>
                    <a:pt x="13125" y="105102"/>
                    <a:pt x="13318" y="105091"/>
                    <a:pt x="13511" y="105069"/>
                  </a:cubicBezTo>
                  <a:cubicBezTo>
                    <a:pt x="16805" y="104698"/>
                    <a:pt x="20134" y="104844"/>
                    <a:pt x="23471" y="104555"/>
                  </a:cubicBezTo>
                  <a:cubicBezTo>
                    <a:pt x="25287" y="104396"/>
                    <a:pt x="27371" y="103898"/>
                    <a:pt x="29308" y="103898"/>
                  </a:cubicBezTo>
                  <a:cubicBezTo>
                    <a:pt x="30937" y="103898"/>
                    <a:pt x="32462" y="104251"/>
                    <a:pt x="33635" y="105456"/>
                  </a:cubicBezTo>
                  <a:cubicBezTo>
                    <a:pt x="36448" y="108341"/>
                    <a:pt x="37103" y="112455"/>
                    <a:pt x="37819" y="116254"/>
                  </a:cubicBezTo>
                  <a:cubicBezTo>
                    <a:pt x="38349" y="119072"/>
                    <a:pt x="38099" y="121993"/>
                    <a:pt x="38286" y="124845"/>
                  </a:cubicBezTo>
                  <a:cubicBezTo>
                    <a:pt x="38478" y="127775"/>
                    <a:pt x="38336" y="130720"/>
                    <a:pt x="38806" y="133629"/>
                  </a:cubicBezTo>
                  <a:cubicBezTo>
                    <a:pt x="39597" y="138521"/>
                    <a:pt x="47012" y="138741"/>
                    <a:pt x="50713" y="138862"/>
                  </a:cubicBezTo>
                  <a:cubicBezTo>
                    <a:pt x="51213" y="138879"/>
                    <a:pt x="51712" y="138886"/>
                    <a:pt x="52211" y="138886"/>
                  </a:cubicBezTo>
                  <a:cubicBezTo>
                    <a:pt x="56993" y="138886"/>
                    <a:pt x="61749" y="138172"/>
                    <a:pt x="66479" y="137531"/>
                  </a:cubicBezTo>
                  <a:cubicBezTo>
                    <a:pt x="68915" y="137201"/>
                    <a:pt x="71328" y="136757"/>
                    <a:pt x="73752" y="136342"/>
                  </a:cubicBezTo>
                  <a:cubicBezTo>
                    <a:pt x="76264" y="135913"/>
                    <a:pt x="78707" y="135562"/>
                    <a:pt x="81132" y="134780"/>
                  </a:cubicBezTo>
                  <a:cubicBezTo>
                    <a:pt x="83052" y="134162"/>
                    <a:pt x="85409" y="133802"/>
                    <a:pt x="86529" y="131909"/>
                  </a:cubicBezTo>
                  <a:cubicBezTo>
                    <a:pt x="87511" y="130248"/>
                    <a:pt x="86994" y="128088"/>
                    <a:pt x="86499" y="126357"/>
                  </a:cubicBezTo>
                  <a:cubicBezTo>
                    <a:pt x="85620" y="123283"/>
                    <a:pt x="84952" y="120154"/>
                    <a:pt x="84499" y="116988"/>
                  </a:cubicBezTo>
                  <a:cubicBezTo>
                    <a:pt x="83512" y="110088"/>
                    <a:pt x="81607" y="103180"/>
                    <a:pt x="80228" y="96352"/>
                  </a:cubicBezTo>
                  <a:cubicBezTo>
                    <a:pt x="78958" y="90066"/>
                    <a:pt x="84949" y="85564"/>
                    <a:pt x="88938" y="81578"/>
                  </a:cubicBezTo>
                  <a:cubicBezTo>
                    <a:pt x="95904" y="74618"/>
                    <a:pt x="100706" y="65988"/>
                    <a:pt x="103710" y="56661"/>
                  </a:cubicBezTo>
                  <a:cubicBezTo>
                    <a:pt x="105243" y="51895"/>
                    <a:pt x="105146" y="47639"/>
                    <a:pt x="104867" y="42706"/>
                  </a:cubicBezTo>
                  <a:cubicBezTo>
                    <a:pt x="104701" y="39760"/>
                    <a:pt x="104353" y="36760"/>
                    <a:pt x="103786" y="33855"/>
                  </a:cubicBezTo>
                  <a:cubicBezTo>
                    <a:pt x="102701" y="28284"/>
                    <a:pt x="100472" y="22936"/>
                    <a:pt x="97255" y="18259"/>
                  </a:cubicBezTo>
                  <a:cubicBezTo>
                    <a:pt x="95476" y="15670"/>
                    <a:pt x="93301" y="12913"/>
                    <a:pt x="90912" y="10524"/>
                  </a:cubicBezTo>
                  <a:cubicBezTo>
                    <a:pt x="89544" y="9157"/>
                    <a:pt x="88106" y="7912"/>
                    <a:pt x="86630" y="6888"/>
                  </a:cubicBezTo>
                  <a:cubicBezTo>
                    <a:pt x="83067" y="4416"/>
                    <a:pt x="79491" y="3375"/>
                    <a:pt x="75381" y="2100"/>
                  </a:cubicBezTo>
                  <a:cubicBezTo>
                    <a:pt x="71747" y="973"/>
                    <a:pt x="67960" y="452"/>
                    <a:pt x="64175" y="159"/>
                  </a:cubicBezTo>
                  <a:cubicBezTo>
                    <a:pt x="62807" y="54"/>
                    <a:pt x="61420" y="0"/>
                    <a:pt x="60023"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 name="Google Shape;82;p17"/>
            <p:cNvGrpSpPr/>
            <p:nvPr/>
          </p:nvGrpSpPr>
          <p:grpSpPr>
            <a:xfrm>
              <a:off x="5642820" y="1021869"/>
              <a:ext cx="2632925" cy="2044136"/>
              <a:chOff x="5642820" y="1021869"/>
              <a:chExt cx="2632925" cy="2044136"/>
            </a:xfrm>
          </p:grpSpPr>
          <p:sp>
            <p:nvSpPr>
              <p:cNvPr id="83" name="Google Shape;83;p17"/>
              <p:cNvSpPr/>
              <p:nvPr/>
            </p:nvSpPr>
            <p:spPr>
              <a:xfrm>
                <a:off x="5702501" y="1041537"/>
                <a:ext cx="2572209" cy="2011594"/>
              </a:xfrm>
              <a:custGeom>
                <a:rect b="b" l="l" r="r" t="t"/>
                <a:pathLst>
                  <a:path extrusionOk="0" h="62187" w="79518">
                    <a:moveTo>
                      <a:pt x="30700" y="0"/>
                    </a:moveTo>
                    <a:cubicBezTo>
                      <a:pt x="30349" y="0"/>
                      <a:pt x="30021" y="17"/>
                      <a:pt x="29725" y="49"/>
                    </a:cubicBezTo>
                    <a:cubicBezTo>
                      <a:pt x="28833" y="144"/>
                      <a:pt x="27961" y="373"/>
                      <a:pt x="27136" y="729"/>
                    </a:cubicBezTo>
                    <a:cubicBezTo>
                      <a:pt x="26339" y="1076"/>
                      <a:pt x="25642" y="1735"/>
                      <a:pt x="24830" y="2009"/>
                    </a:cubicBezTo>
                    <a:cubicBezTo>
                      <a:pt x="24040" y="2276"/>
                      <a:pt x="23515" y="2330"/>
                      <a:pt x="22876" y="2962"/>
                    </a:cubicBezTo>
                    <a:cubicBezTo>
                      <a:pt x="22274" y="3560"/>
                      <a:pt x="21798" y="4264"/>
                      <a:pt x="21282" y="4932"/>
                    </a:cubicBezTo>
                    <a:cubicBezTo>
                      <a:pt x="20791" y="5569"/>
                      <a:pt x="20287" y="6232"/>
                      <a:pt x="19904" y="6931"/>
                    </a:cubicBezTo>
                    <a:cubicBezTo>
                      <a:pt x="19691" y="7316"/>
                      <a:pt x="19588" y="8036"/>
                      <a:pt x="19215" y="8294"/>
                    </a:cubicBezTo>
                    <a:cubicBezTo>
                      <a:pt x="19104" y="8371"/>
                      <a:pt x="19004" y="8402"/>
                      <a:pt x="18908" y="8402"/>
                    </a:cubicBezTo>
                    <a:cubicBezTo>
                      <a:pt x="18674" y="8402"/>
                      <a:pt x="18469" y="8222"/>
                      <a:pt x="18213" y="8098"/>
                    </a:cubicBezTo>
                    <a:cubicBezTo>
                      <a:pt x="17506" y="7753"/>
                      <a:pt x="16664" y="7646"/>
                      <a:pt x="15830" y="7646"/>
                    </a:cubicBezTo>
                    <a:cubicBezTo>
                      <a:pt x="15300" y="7646"/>
                      <a:pt x="14773" y="7689"/>
                      <a:pt x="14286" y="7742"/>
                    </a:cubicBezTo>
                    <a:cubicBezTo>
                      <a:pt x="12353" y="7951"/>
                      <a:pt x="10476" y="8645"/>
                      <a:pt x="8794" y="9610"/>
                    </a:cubicBezTo>
                    <a:cubicBezTo>
                      <a:pt x="7280" y="10481"/>
                      <a:pt x="5925" y="11042"/>
                      <a:pt x="4793" y="12456"/>
                    </a:cubicBezTo>
                    <a:cubicBezTo>
                      <a:pt x="4062" y="13371"/>
                      <a:pt x="3191" y="14137"/>
                      <a:pt x="2528" y="15113"/>
                    </a:cubicBezTo>
                    <a:cubicBezTo>
                      <a:pt x="1538" y="16573"/>
                      <a:pt x="762" y="18084"/>
                      <a:pt x="368" y="19808"/>
                    </a:cubicBezTo>
                    <a:cubicBezTo>
                      <a:pt x="13" y="21366"/>
                      <a:pt x="0" y="22866"/>
                      <a:pt x="225" y="24444"/>
                    </a:cubicBezTo>
                    <a:cubicBezTo>
                      <a:pt x="353" y="25346"/>
                      <a:pt x="511" y="26261"/>
                      <a:pt x="753" y="27145"/>
                    </a:cubicBezTo>
                    <a:cubicBezTo>
                      <a:pt x="1002" y="28058"/>
                      <a:pt x="1647" y="28859"/>
                      <a:pt x="2227" y="29585"/>
                    </a:cubicBezTo>
                    <a:cubicBezTo>
                      <a:pt x="2952" y="30494"/>
                      <a:pt x="3443" y="31571"/>
                      <a:pt x="4188" y="32483"/>
                    </a:cubicBezTo>
                    <a:cubicBezTo>
                      <a:pt x="6534" y="35363"/>
                      <a:pt x="8902" y="37539"/>
                      <a:pt x="12378" y="38961"/>
                    </a:cubicBezTo>
                    <a:cubicBezTo>
                      <a:pt x="13393" y="39375"/>
                      <a:pt x="14416" y="39907"/>
                      <a:pt x="15513" y="40051"/>
                    </a:cubicBezTo>
                    <a:cubicBezTo>
                      <a:pt x="16021" y="40118"/>
                      <a:pt x="16561" y="40141"/>
                      <a:pt x="17102" y="40141"/>
                    </a:cubicBezTo>
                    <a:cubicBezTo>
                      <a:pt x="17604" y="40141"/>
                      <a:pt x="18106" y="40121"/>
                      <a:pt x="18582" y="40096"/>
                    </a:cubicBezTo>
                    <a:cubicBezTo>
                      <a:pt x="19277" y="40061"/>
                      <a:pt x="19979" y="39988"/>
                      <a:pt x="20671" y="39988"/>
                    </a:cubicBezTo>
                    <a:cubicBezTo>
                      <a:pt x="20860" y="39988"/>
                      <a:pt x="21049" y="39994"/>
                      <a:pt x="21237" y="40007"/>
                    </a:cubicBezTo>
                    <a:cubicBezTo>
                      <a:pt x="21377" y="40017"/>
                      <a:pt x="21850" y="40042"/>
                      <a:pt x="22390" y="40042"/>
                    </a:cubicBezTo>
                    <a:cubicBezTo>
                      <a:pt x="23285" y="40042"/>
                      <a:pt x="24363" y="39973"/>
                      <a:pt x="24410" y="39655"/>
                    </a:cubicBezTo>
                    <a:lnTo>
                      <a:pt x="24410" y="39655"/>
                    </a:lnTo>
                    <a:cubicBezTo>
                      <a:pt x="23982" y="42585"/>
                      <a:pt x="26980" y="44188"/>
                      <a:pt x="29619" y="45484"/>
                    </a:cubicBezTo>
                    <a:cubicBezTo>
                      <a:pt x="31494" y="46405"/>
                      <a:pt x="33495" y="46662"/>
                      <a:pt x="35552" y="46919"/>
                    </a:cubicBezTo>
                    <a:cubicBezTo>
                      <a:pt x="36412" y="47026"/>
                      <a:pt x="37262" y="47188"/>
                      <a:pt x="38092" y="47188"/>
                    </a:cubicBezTo>
                    <a:cubicBezTo>
                      <a:pt x="38741" y="47188"/>
                      <a:pt x="39378" y="47089"/>
                      <a:pt x="39995" y="46786"/>
                    </a:cubicBezTo>
                    <a:lnTo>
                      <a:pt x="39995" y="46786"/>
                    </a:lnTo>
                    <a:cubicBezTo>
                      <a:pt x="39246" y="49472"/>
                      <a:pt x="41332" y="52435"/>
                      <a:pt x="42928" y="54573"/>
                    </a:cubicBezTo>
                    <a:cubicBezTo>
                      <a:pt x="44463" y="56628"/>
                      <a:pt x="46268" y="58477"/>
                      <a:pt x="48230" y="60123"/>
                    </a:cubicBezTo>
                    <a:cubicBezTo>
                      <a:pt x="49441" y="61140"/>
                      <a:pt x="50742" y="62186"/>
                      <a:pt x="52227" y="62186"/>
                    </a:cubicBezTo>
                    <a:cubicBezTo>
                      <a:pt x="52729" y="62186"/>
                      <a:pt x="53251" y="62067"/>
                      <a:pt x="53798" y="61787"/>
                    </a:cubicBezTo>
                    <a:cubicBezTo>
                      <a:pt x="54317" y="61520"/>
                      <a:pt x="55170" y="61055"/>
                      <a:pt x="55406" y="60474"/>
                    </a:cubicBezTo>
                    <a:cubicBezTo>
                      <a:pt x="55489" y="60265"/>
                      <a:pt x="55494" y="60044"/>
                      <a:pt x="55378" y="59810"/>
                    </a:cubicBezTo>
                    <a:cubicBezTo>
                      <a:pt x="54985" y="59026"/>
                      <a:pt x="53249" y="58559"/>
                      <a:pt x="52587" y="57994"/>
                    </a:cubicBezTo>
                    <a:cubicBezTo>
                      <a:pt x="50753" y="56434"/>
                      <a:pt x="49425" y="53753"/>
                      <a:pt x="50159" y="51301"/>
                    </a:cubicBezTo>
                    <a:lnTo>
                      <a:pt x="50159" y="51301"/>
                    </a:lnTo>
                    <a:cubicBezTo>
                      <a:pt x="51738" y="52365"/>
                      <a:pt x="53161" y="53608"/>
                      <a:pt x="55107" y="53608"/>
                    </a:cubicBezTo>
                    <a:cubicBezTo>
                      <a:pt x="55406" y="53608"/>
                      <a:pt x="55718" y="53579"/>
                      <a:pt x="56044" y="53515"/>
                    </a:cubicBezTo>
                    <a:cubicBezTo>
                      <a:pt x="59279" y="52881"/>
                      <a:pt x="60338" y="50978"/>
                      <a:pt x="60332" y="47937"/>
                    </a:cubicBezTo>
                    <a:lnTo>
                      <a:pt x="60332" y="47937"/>
                    </a:lnTo>
                    <a:cubicBezTo>
                      <a:pt x="60333" y="48437"/>
                      <a:pt x="63904" y="48792"/>
                      <a:pt x="64320" y="48812"/>
                    </a:cubicBezTo>
                    <a:cubicBezTo>
                      <a:pt x="64552" y="48823"/>
                      <a:pt x="64782" y="48829"/>
                      <a:pt x="65010" y="48829"/>
                    </a:cubicBezTo>
                    <a:cubicBezTo>
                      <a:pt x="69582" y="48829"/>
                      <a:pt x="73284" y="46633"/>
                      <a:pt x="75665" y="42664"/>
                    </a:cubicBezTo>
                    <a:cubicBezTo>
                      <a:pt x="76578" y="41143"/>
                      <a:pt x="76633" y="39362"/>
                      <a:pt x="76577" y="37640"/>
                    </a:cubicBezTo>
                    <a:cubicBezTo>
                      <a:pt x="76543" y="36594"/>
                      <a:pt x="76883" y="34619"/>
                      <a:pt x="75913" y="33905"/>
                    </a:cubicBezTo>
                    <a:lnTo>
                      <a:pt x="75913" y="33905"/>
                    </a:lnTo>
                    <a:cubicBezTo>
                      <a:pt x="76042" y="33927"/>
                      <a:pt x="76167" y="33937"/>
                      <a:pt x="76288" y="33937"/>
                    </a:cubicBezTo>
                    <a:cubicBezTo>
                      <a:pt x="78657" y="33937"/>
                      <a:pt x="79517" y="29882"/>
                      <a:pt x="79343" y="28080"/>
                    </a:cubicBezTo>
                    <a:cubicBezTo>
                      <a:pt x="79195" y="26554"/>
                      <a:pt x="78446" y="25001"/>
                      <a:pt x="77477" y="23830"/>
                    </a:cubicBezTo>
                    <a:cubicBezTo>
                      <a:pt x="76396" y="22523"/>
                      <a:pt x="74643" y="21915"/>
                      <a:pt x="72977" y="21915"/>
                    </a:cubicBezTo>
                    <a:cubicBezTo>
                      <a:pt x="72827" y="21915"/>
                      <a:pt x="72677" y="21920"/>
                      <a:pt x="72528" y="21930"/>
                    </a:cubicBezTo>
                    <a:cubicBezTo>
                      <a:pt x="75281" y="19086"/>
                      <a:pt x="72411" y="13819"/>
                      <a:pt x="70207" y="11646"/>
                    </a:cubicBezTo>
                    <a:cubicBezTo>
                      <a:pt x="68333" y="9797"/>
                      <a:pt x="65820" y="8601"/>
                      <a:pt x="63314" y="7879"/>
                    </a:cubicBezTo>
                    <a:cubicBezTo>
                      <a:pt x="62246" y="7571"/>
                      <a:pt x="61130" y="7294"/>
                      <a:pt x="60014" y="7294"/>
                    </a:cubicBezTo>
                    <a:cubicBezTo>
                      <a:pt x="59855" y="7294"/>
                      <a:pt x="59697" y="7300"/>
                      <a:pt x="59539" y="7312"/>
                    </a:cubicBezTo>
                    <a:cubicBezTo>
                      <a:pt x="59066" y="7347"/>
                      <a:pt x="56182" y="7301"/>
                      <a:pt x="56099" y="7645"/>
                    </a:cubicBezTo>
                    <a:cubicBezTo>
                      <a:pt x="56773" y="4895"/>
                      <a:pt x="52416" y="1772"/>
                      <a:pt x="50370" y="932"/>
                    </a:cubicBezTo>
                    <a:cubicBezTo>
                      <a:pt x="49148" y="431"/>
                      <a:pt x="47853" y="194"/>
                      <a:pt x="46553" y="194"/>
                    </a:cubicBezTo>
                    <a:cubicBezTo>
                      <a:pt x="45566" y="194"/>
                      <a:pt x="44575" y="331"/>
                      <a:pt x="43612" y="591"/>
                    </a:cubicBezTo>
                    <a:cubicBezTo>
                      <a:pt x="41339" y="1204"/>
                      <a:pt x="39925" y="2438"/>
                      <a:pt x="38304" y="4065"/>
                    </a:cubicBezTo>
                    <a:cubicBezTo>
                      <a:pt x="37791" y="1081"/>
                      <a:pt x="33516" y="0"/>
                      <a:pt x="30700" y="0"/>
                    </a:cubicBezTo>
                    <a:close/>
                  </a:path>
                </a:pathLst>
              </a:custGeom>
              <a:solidFill>
                <a:srgbClr val="FB9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7"/>
              <p:cNvSpPr/>
              <p:nvPr/>
            </p:nvSpPr>
            <p:spPr>
              <a:xfrm>
                <a:off x="5642820" y="1021869"/>
                <a:ext cx="2632925" cy="2044136"/>
              </a:xfrm>
              <a:custGeom>
                <a:rect b="b" l="l" r="r" t="t"/>
                <a:pathLst>
                  <a:path extrusionOk="0" h="63193" w="81395">
                    <a:moveTo>
                      <a:pt x="32068" y="1008"/>
                    </a:moveTo>
                    <a:cubicBezTo>
                      <a:pt x="32078" y="1008"/>
                      <a:pt x="32089" y="1008"/>
                      <a:pt x="32100" y="1008"/>
                    </a:cubicBezTo>
                    <a:cubicBezTo>
                      <a:pt x="34704" y="1008"/>
                      <a:pt x="38746" y="1979"/>
                      <a:pt x="39205" y="4654"/>
                    </a:cubicBezTo>
                    <a:cubicBezTo>
                      <a:pt x="39250" y="4915"/>
                      <a:pt x="39474" y="5073"/>
                      <a:pt x="39704" y="5073"/>
                    </a:cubicBezTo>
                    <a:cubicBezTo>
                      <a:pt x="39829" y="5073"/>
                      <a:pt x="39956" y="5026"/>
                      <a:pt x="40058" y="4924"/>
                    </a:cubicBezTo>
                    <a:cubicBezTo>
                      <a:pt x="41580" y="3397"/>
                      <a:pt x="42921" y="2182"/>
                      <a:pt x="45141" y="1581"/>
                    </a:cubicBezTo>
                    <a:cubicBezTo>
                      <a:pt x="46073" y="1330"/>
                      <a:pt x="47016" y="1205"/>
                      <a:pt x="47943" y="1205"/>
                    </a:cubicBezTo>
                    <a:cubicBezTo>
                      <a:pt x="49208" y="1205"/>
                      <a:pt x="50443" y="1438"/>
                      <a:pt x="51576" y="1902"/>
                    </a:cubicBezTo>
                    <a:cubicBezTo>
                      <a:pt x="53715" y="2779"/>
                      <a:pt x="57570" y="5736"/>
                      <a:pt x="57008" y="8029"/>
                    </a:cubicBezTo>
                    <a:cubicBezTo>
                      <a:pt x="56953" y="8251"/>
                      <a:pt x="57054" y="8482"/>
                      <a:pt x="57255" y="8591"/>
                    </a:cubicBezTo>
                    <a:cubicBezTo>
                      <a:pt x="57331" y="8633"/>
                      <a:pt x="57414" y="8653"/>
                      <a:pt x="57496" y="8653"/>
                    </a:cubicBezTo>
                    <a:cubicBezTo>
                      <a:pt x="57631" y="8653"/>
                      <a:pt x="57764" y="8599"/>
                      <a:pt x="57862" y="8496"/>
                    </a:cubicBezTo>
                    <a:cubicBezTo>
                      <a:pt x="58267" y="8372"/>
                      <a:pt x="59760" y="8346"/>
                      <a:pt x="60339" y="8335"/>
                    </a:cubicBezTo>
                    <a:cubicBezTo>
                      <a:pt x="60634" y="8331"/>
                      <a:pt x="60866" y="8326"/>
                      <a:pt x="60975" y="8317"/>
                    </a:cubicBezTo>
                    <a:cubicBezTo>
                      <a:pt x="61118" y="8307"/>
                      <a:pt x="61261" y="8302"/>
                      <a:pt x="61405" y="8302"/>
                    </a:cubicBezTo>
                    <a:cubicBezTo>
                      <a:pt x="62468" y="8302"/>
                      <a:pt x="63548" y="8573"/>
                      <a:pt x="64573" y="8868"/>
                    </a:cubicBezTo>
                    <a:cubicBezTo>
                      <a:pt x="67333" y="9663"/>
                      <a:pt x="69642" y="10921"/>
                      <a:pt x="71252" y="12508"/>
                    </a:cubicBezTo>
                    <a:cubicBezTo>
                      <a:pt x="73253" y="14482"/>
                      <a:pt x="76086" y="19478"/>
                      <a:pt x="73564" y="22084"/>
                    </a:cubicBezTo>
                    <a:cubicBezTo>
                      <a:pt x="73420" y="22234"/>
                      <a:pt x="73382" y="22457"/>
                      <a:pt x="73470" y="22646"/>
                    </a:cubicBezTo>
                    <a:cubicBezTo>
                      <a:pt x="73555" y="22831"/>
                      <a:pt x="73742" y="22937"/>
                      <a:pt x="73944" y="22937"/>
                    </a:cubicBezTo>
                    <a:cubicBezTo>
                      <a:pt x="73950" y="22937"/>
                      <a:pt x="73955" y="22937"/>
                      <a:pt x="73961" y="22937"/>
                    </a:cubicBezTo>
                    <a:cubicBezTo>
                      <a:pt x="74099" y="22927"/>
                      <a:pt x="74239" y="22924"/>
                      <a:pt x="74379" y="22924"/>
                    </a:cubicBezTo>
                    <a:cubicBezTo>
                      <a:pt x="76053" y="22924"/>
                      <a:pt x="77590" y="23571"/>
                      <a:pt x="78488" y="24655"/>
                    </a:cubicBezTo>
                    <a:cubicBezTo>
                      <a:pt x="79471" y="25843"/>
                      <a:pt x="80110" y="27293"/>
                      <a:pt x="80240" y="28633"/>
                    </a:cubicBezTo>
                    <a:cubicBezTo>
                      <a:pt x="80363" y="29913"/>
                      <a:pt x="79755" y="32294"/>
                      <a:pt x="78812" y="33332"/>
                    </a:cubicBezTo>
                    <a:cubicBezTo>
                      <a:pt x="78518" y="33656"/>
                      <a:pt x="78228" y="33818"/>
                      <a:pt x="77935" y="33818"/>
                    </a:cubicBezTo>
                    <a:cubicBezTo>
                      <a:pt x="77893" y="33818"/>
                      <a:pt x="77852" y="33815"/>
                      <a:pt x="77810" y="33808"/>
                    </a:cubicBezTo>
                    <a:cubicBezTo>
                      <a:pt x="77783" y="33804"/>
                      <a:pt x="77756" y="33801"/>
                      <a:pt x="77729" y="33801"/>
                    </a:cubicBezTo>
                    <a:cubicBezTo>
                      <a:pt x="77531" y="33801"/>
                      <a:pt x="77346" y="33924"/>
                      <a:pt x="77267" y="34111"/>
                    </a:cubicBezTo>
                    <a:cubicBezTo>
                      <a:pt x="77178" y="34326"/>
                      <a:pt x="77246" y="34573"/>
                      <a:pt x="77433" y="34712"/>
                    </a:cubicBezTo>
                    <a:cubicBezTo>
                      <a:pt x="78071" y="35182"/>
                      <a:pt x="79014" y="40120"/>
                      <a:pt x="76912" y="43286"/>
                    </a:cubicBezTo>
                    <a:cubicBezTo>
                      <a:pt x="74433" y="47017"/>
                      <a:pt x="71053" y="48831"/>
                      <a:pt x="66573" y="48831"/>
                    </a:cubicBezTo>
                    <a:cubicBezTo>
                      <a:pt x="66299" y="48831"/>
                      <a:pt x="66021" y="48824"/>
                      <a:pt x="65739" y="48810"/>
                    </a:cubicBezTo>
                    <a:cubicBezTo>
                      <a:pt x="65048" y="48781"/>
                      <a:pt x="62688" y="48477"/>
                      <a:pt x="62178" y="48209"/>
                    </a:cubicBezTo>
                    <a:cubicBezTo>
                      <a:pt x="62091" y="48041"/>
                      <a:pt x="61918" y="47936"/>
                      <a:pt x="61730" y="47936"/>
                    </a:cubicBezTo>
                    <a:lnTo>
                      <a:pt x="61729" y="47936"/>
                    </a:lnTo>
                    <a:cubicBezTo>
                      <a:pt x="61450" y="47936"/>
                      <a:pt x="61225" y="48162"/>
                      <a:pt x="61225" y="48441"/>
                    </a:cubicBezTo>
                    <a:cubicBezTo>
                      <a:pt x="61231" y="51510"/>
                      <a:pt x="60106" y="52984"/>
                      <a:pt x="57346" y="53524"/>
                    </a:cubicBezTo>
                    <a:cubicBezTo>
                      <a:pt x="57070" y="53578"/>
                      <a:pt x="56787" y="53607"/>
                      <a:pt x="56506" y="53608"/>
                    </a:cubicBezTo>
                    <a:cubicBezTo>
                      <a:pt x="55014" y="53608"/>
                      <a:pt x="53822" y="52772"/>
                      <a:pt x="52559" y="51887"/>
                    </a:cubicBezTo>
                    <a:cubicBezTo>
                      <a:pt x="52321" y="51720"/>
                      <a:pt x="52081" y="51552"/>
                      <a:pt x="51838" y="51387"/>
                    </a:cubicBezTo>
                    <a:cubicBezTo>
                      <a:pt x="51750" y="51329"/>
                      <a:pt x="51653" y="51301"/>
                      <a:pt x="51557" y="51301"/>
                    </a:cubicBezTo>
                    <a:cubicBezTo>
                      <a:pt x="51344" y="51301"/>
                      <a:pt x="51141" y="51436"/>
                      <a:pt x="51073" y="51660"/>
                    </a:cubicBezTo>
                    <a:cubicBezTo>
                      <a:pt x="50245" y="54425"/>
                      <a:pt x="51774" y="57280"/>
                      <a:pt x="53656" y="58882"/>
                    </a:cubicBezTo>
                    <a:cubicBezTo>
                      <a:pt x="53962" y="59143"/>
                      <a:pt x="54410" y="59361"/>
                      <a:pt x="54883" y="59591"/>
                    </a:cubicBezTo>
                    <a:cubicBezTo>
                      <a:pt x="55453" y="59869"/>
                      <a:pt x="56160" y="60213"/>
                      <a:pt x="56324" y="60540"/>
                    </a:cubicBezTo>
                    <a:cubicBezTo>
                      <a:pt x="56369" y="60628"/>
                      <a:pt x="56371" y="60697"/>
                      <a:pt x="56334" y="60789"/>
                    </a:cubicBezTo>
                    <a:cubicBezTo>
                      <a:pt x="56157" y="61228"/>
                      <a:pt x="55259" y="61691"/>
                      <a:pt x="54964" y="61842"/>
                    </a:cubicBezTo>
                    <a:cubicBezTo>
                      <a:pt x="54512" y="62073"/>
                      <a:pt x="54073" y="62185"/>
                      <a:pt x="53623" y="62185"/>
                    </a:cubicBezTo>
                    <a:cubicBezTo>
                      <a:pt x="52369" y="62185"/>
                      <a:pt x="51217" y="61305"/>
                      <a:pt x="49950" y="60241"/>
                    </a:cubicBezTo>
                    <a:cubicBezTo>
                      <a:pt x="47923" y="58541"/>
                      <a:pt x="46167" y="56701"/>
                      <a:pt x="44729" y="54775"/>
                    </a:cubicBezTo>
                    <a:cubicBezTo>
                      <a:pt x="43079" y="52567"/>
                      <a:pt x="41483" y="49988"/>
                      <a:pt x="42147" y="47607"/>
                    </a:cubicBezTo>
                    <a:cubicBezTo>
                      <a:pt x="42237" y="47285"/>
                      <a:pt x="41996" y="46967"/>
                      <a:pt x="41663" y="46967"/>
                    </a:cubicBezTo>
                    <a:cubicBezTo>
                      <a:pt x="41585" y="46967"/>
                      <a:pt x="41509" y="46984"/>
                      <a:pt x="41440" y="47019"/>
                    </a:cubicBezTo>
                    <a:cubicBezTo>
                      <a:pt x="41045" y="47213"/>
                      <a:pt x="40083" y="47328"/>
                      <a:pt x="38868" y="47328"/>
                    </a:cubicBezTo>
                    <a:cubicBezTo>
                      <a:pt x="36717" y="47328"/>
                      <a:pt x="33590" y="46954"/>
                      <a:pt x="31806" y="46131"/>
                    </a:cubicBezTo>
                    <a:cubicBezTo>
                      <a:pt x="29027" y="44849"/>
                      <a:pt x="27464" y="43151"/>
                      <a:pt x="26230" y="40074"/>
                    </a:cubicBezTo>
                    <a:cubicBezTo>
                      <a:pt x="26151" y="39877"/>
                      <a:pt x="25962" y="39758"/>
                      <a:pt x="25762" y="39758"/>
                    </a:cubicBezTo>
                    <a:cubicBezTo>
                      <a:pt x="25703" y="39758"/>
                      <a:pt x="25644" y="39768"/>
                      <a:pt x="25586" y="39789"/>
                    </a:cubicBezTo>
                    <a:cubicBezTo>
                      <a:pt x="25168" y="39945"/>
                      <a:pt x="23431" y="40391"/>
                      <a:pt x="21021" y="40391"/>
                    </a:cubicBezTo>
                    <a:cubicBezTo>
                      <a:pt x="19004" y="40391"/>
                      <a:pt x="15983" y="40064"/>
                      <a:pt x="13051" y="38510"/>
                    </a:cubicBezTo>
                    <a:cubicBezTo>
                      <a:pt x="9501" y="36627"/>
                      <a:pt x="7093" y="34042"/>
                      <a:pt x="5973" y="32668"/>
                    </a:cubicBezTo>
                    <a:cubicBezTo>
                      <a:pt x="1118" y="26710"/>
                      <a:pt x="1829" y="18096"/>
                      <a:pt x="7626" y="12629"/>
                    </a:cubicBezTo>
                    <a:cubicBezTo>
                      <a:pt x="9845" y="10536"/>
                      <a:pt x="12954" y="9048"/>
                      <a:pt x="15738" y="8746"/>
                    </a:cubicBezTo>
                    <a:cubicBezTo>
                      <a:pt x="16166" y="8700"/>
                      <a:pt x="16588" y="8677"/>
                      <a:pt x="16999" y="8677"/>
                    </a:cubicBezTo>
                    <a:cubicBezTo>
                      <a:pt x="17672" y="8677"/>
                      <a:pt x="18318" y="8739"/>
                      <a:pt x="18921" y="8862"/>
                    </a:cubicBezTo>
                    <a:cubicBezTo>
                      <a:pt x="19139" y="8906"/>
                      <a:pt x="19390" y="9007"/>
                      <a:pt x="19631" y="9106"/>
                    </a:cubicBezTo>
                    <a:cubicBezTo>
                      <a:pt x="20009" y="9259"/>
                      <a:pt x="20399" y="9417"/>
                      <a:pt x="20785" y="9417"/>
                    </a:cubicBezTo>
                    <a:cubicBezTo>
                      <a:pt x="21128" y="9417"/>
                      <a:pt x="21600" y="9290"/>
                      <a:pt x="21897" y="8684"/>
                    </a:cubicBezTo>
                    <a:cubicBezTo>
                      <a:pt x="22724" y="7005"/>
                      <a:pt x="23779" y="5549"/>
                      <a:pt x="25034" y="4355"/>
                    </a:cubicBezTo>
                    <a:cubicBezTo>
                      <a:pt x="26964" y="2519"/>
                      <a:pt x="28664" y="1326"/>
                      <a:pt x="31177" y="1055"/>
                    </a:cubicBezTo>
                    <a:cubicBezTo>
                      <a:pt x="31474" y="1024"/>
                      <a:pt x="31771" y="1008"/>
                      <a:pt x="32068" y="1008"/>
                    </a:cubicBezTo>
                    <a:close/>
                    <a:moveTo>
                      <a:pt x="32067" y="0"/>
                    </a:moveTo>
                    <a:cubicBezTo>
                      <a:pt x="31734" y="0"/>
                      <a:pt x="31400" y="17"/>
                      <a:pt x="31070" y="53"/>
                    </a:cubicBezTo>
                    <a:cubicBezTo>
                      <a:pt x="28283" y="354"/>
                      <a:pt x="26365" y="1698"/>
                      <a:pt x="24340" y="3625"/>
                    </a:cubicBezTo>
                    <a:cubicBezTo>
                      <a:pt x="22999" y="4899"/>
                      <a:pt x="21874" y="6453"/>
                      <a:pt x="20994" y="8240"/>
                    </a:cubicBezTo>
                    <a:cubicBezTo>
                      <a:pt x="20911" y="8409"/>
                      <a:pt x="20853" y="8409"/>
                      <a:pt x="20786" y="8409"/>
                    </a:cubicBezTo>
                    <a:cubicBezTo>
                      <a:pt x="20596" y="8409"/>
                      <a:pt x="20299" y="8289"/>
                      <a:pt x="20011" y="8172"/>
                    </a:cubicBezTo>
                    <a:cubicBezTo>
                      <a:pt x="19728" y="8057"/>
                      <a:pt x="19434" y="7937"/>
                      <a:pt x="19125" y="7874"/>
                    </a:cubicBezTo>
                    <a:cubicBezTo>
                      <a:pt x="18455" y="7737"/>
                      <a:pt x="17743" y="7669"/>
                      <a:pt x="17003" y="7669"/>
                    </a:cubicBezTo>
                    <a:cubicBezTo>
                      <a:pt x="16554" y="7669"/>
                      <a:pt x="16095" y="7694"/>
                      <a:pt x="15630" y="7744"/>
                    </a:cubicBezTo>
                    <a:cubicBezTo>
                      <a:pt x="12594" y="8073"/>
                      <a:pt x="9344" y="9626"/>
                      <a:pt x="6936" y="11895"/>
                    </a:cubicBezTo>
                    <a:cubicBezTo>
                      <a:pt x="749" y="17729"/>
                      <a:pt x="1" y="26933"/>
                      <a:pt x="5193" y="33304"/>
                    </a:cubicBezTo>
                    <a:cubicBezTo>
                      <a:pt x="6361" y="34737"/>
                      <a:pt x="8872" y="37435"/>
                      <a:pt x="12580" y="39401"/>
                    </a:cubicBezTo>
                    <a:cubicBezTo>
                      <a:pt x="15695" y="41052"/>
                      <a:pt x="18889" y="41399"/>
                      <a:pt x="21022" y="41399"/>
                    </a:cubicBezTo>
                    <a:cubicBezTo>
                      <a:pt x="22929" y="41399"/>
                      <a:pt x="24564" y="41125"/>
                      <a:pt x="25474" y="40879"/>
                    </a:cubicBezTo>
                    <a:cubicBezTo>
                      <a:pt x="26777" y="43919"/>
                      <a:pt x="28516" y="45724"/>
                      <a:pt x="31384" y="47047"/>
                    </a:cubicBezTo>
                    <a:cubicBezTo>
                      <a:pt x="33316" y="47937"/>
                      <a:pt x="36535" y="48336"/>
                      <a:pt x="38869" y="48336"/>
                    </a:cubicBezTo>
                    <a:cubicBezTo>
                      <a:pt x="39530" y="48336"/>
                      <a:pt x="40342" y="48304"/>
                      <a:pt x="41014" y="48181"/>
                    </a:cubicBezTo>
                    <a:lnTo>
                      <a:pt x="41014" y="48181"/>
                    </a:lnTo>
                    <a:cubicBezTo>
                      <a:pt x="40744" y="50705"/>
                      <a:pt x="42306" y="53215"/>
                      <a:pt x="43921" y="55379"/>
                    </a:cubicBezTo>
                    <a:cubicBezTo>
                      <a:pt x="45406" y="57367"/>
                      <a:pt x="47217" y="59264"/>
                      <a:pt x="49303" y="61014"/>
                    </a:cubicBezTo>
                    <a:cubicBezTo>
                      <a:pt x="50461" y="61985"/>
                      <a:pt x="51901" y="63193"/>
                      <a:pt x="53624" y="63193"/>
                    </a:cubicBezTo>
                    <a:cubicBezTo>
                      <a:pt x="54229" y="63193"/>
                      <a:pt x="54834" y="63040"/>
                      <a:pt x="55427" y="62738"/>
                    </a:cubicBezTo>
                    <a:cubicBezTo>
                      <a:pt x="56181" y="62349"/>
                      <a:pt x="56991" y="61859"/>
                      <a:pt x="57271" y="61165"/>
                    </a:cubicBezTo>
                    <a:cubicBezTo>
                      <a:pt x="57416" y="60808"/>
                      <a:pt x="57401" y="60434"/>
                      <a:pt x="57228" y="60087"/>
                    </a:cubicBezTo>
                    <a:cubicBezTo>
                      <a:pt x="56911" y="59457"/>
                      <a:pt x="56106" y="59065"/>
                      <a:pt x="55327" y="58686"/>
                    </a:cubicBezTo>
                    <a:cubicBezTo>
                      <a:pt x="54931" y="58493"/>
                      <a:pt x="54521" y="58293"/>
                      <a:pt x="54311" y="58114"/>
                    </a:cubicBezTo>
                    <a:cubicBezTo>
                      <a:pt x="52889" y="56905"/>
                      <a:pt x="51626" y="54755"/>
                      <a:pt x="51893" y="52649"/>
                    </a:cubicBezTo>
                    <a:lnTo>
                      <a:pt x="51893" y="52649"/>
                    </a:lnTo>
                    <a:cubicBezTo>
                      <a:pt x="51923" y="52671"/>
                      <a:pt x="51953" y="52691"/>
                      <a:pt x="51982" y="52712"/>
                    </a:cubicBezTo>
                    <a:cubicBezTo>
                      <a:pt x="53318" y="53649"/>
                      <a:pt x="54699" y="54616"/>
                      <a:pt x="56507" y="54616"/>
                    </a:cubicBezTo>
                    <a:cubicBezTo>
                      <a:pt x="56854" y="54615"/>
                      <a:pt x="57201" y="54580"/>
                      <a:pt x="57541" y="54514"/>
                    </a:cubicBezTo>
                    <a:cubicBezTo>
                      <a:pt x="60526" y="53929"/>
                      <a:pt x="61991" y="52302"/>
                      <a:pt x="62207" y="49283"/>
                    </a:cubicBezTo>
                    <a:cubicBezTo>
                      <a:pt x="63365" y="49688"/>
                      <a:pt x="65196" y="49796"/>
                      <a:pt x="65694" y="49818"/>
                    </a:cubicBezTo>
                    <a:cubicBezTo>
                      <a:pt x="65994" y="49833"/>
                      <a:pt x="66290" y="49840"/>
                      <a:pt x="66581" y="49840"/>
                    </a:cubicBezTo>
                    <a:cubicBezTo>
                      <a:pt x="71405" y="49840"/>
                      <a:pt x="75075" y="47876"/>
                      <a:pt x="77753" y="43844"/>
                    </a:cubicBezTo>
                    <a:cubicBezTo>
                      <a:pt x="79603" y="41057"/>
                      <a:pt x="79460" y="36626"/>
                      <a:pt x="78600" y="34702"/>
                    </a:cubicBezTo>
                    <a:cubicBezTo>
                      <a:pt x="78937" y="34572"/>
                      <a:pt x="79259" y="34341"/>
                      <a:pt x="79559" y="34010"/>
                    </a:cubicBezTo>
                    <a:cubicBezTo>
                      <a:pt x="80704" y="32748"/>
                      <a:pt x="81394" y="30078"/>
                      <a:pt x="81244" y="28534"/>
                    </a:cubicBezTo>
                    <a:cubicBezTo>
                      <a:pt x="81095" y="27000"/>
                      <a:pt x="80374" y="25351"/>
                      <a:pt x="79266" y="24013"/>
                    </a:cubicBezTo>
                    <a:cubicBezTo>
                      <a:pt x="78281" y="22824"/>
                      <a:pt x="76692" y="22068"/>
                      <a:pt x="74937" y="21936"/>
                    </a:cubicBezTo>
                    <a:cubicBezTo>
                      <a:pt x="76820" y="18721"/>
                      <a:pt x="74078" y="13880"/>
                      <a:pt x="71959" y="11790"/>
                    </a:cubicBezTo>
                    <a:cubicBezTo>
                      <a:pt x="70231" y="10085"/>
                      <a:pt x="67774" y="8739"/>
                      <a:pt x="64853" y="7899"/>
                    </a:cubicBezTo>
                    <a:cubicBezTo>
                      <a:pt x="63759" y="7585"/>
                      <a:pt x="62588" y="7294"/>
                      <a:pt x="61408" y="7294"/>
                    </a:cubicBezTo>
                    <a:cubicBezTo>
                      <a:pt x="61239" y="7294"/>
                      <a:pt x="61070" y="7300"/>
                      <a:pt x="60901" y="7313"/>
                    </a:cubicBezTo>
                    <a:cubicBezTo>
                      <a:pt x="60801" y="7320"/>
                      <a:pt x="60590" y="7323"/>
                      <a:pt x="60322" y="7327"/>
                    </a:cubicBezTo>
                    <a:cubicBezTo>
                      <a:pt x="59277" y="7346"/>
                      <a:pt x="58561" y="7376"/>
                      <a:pt x="58068" y="7438"/>
                    </a:cubicBezTo>
                    <a:cubicBezTo>
                      <a:pt x="57944" y="4578"/>
                      <a:pt x="53866" y="1751"/>
                      <a:pt x="51960" y="969"/>
                    </a:cubicBezTo>
                    <a:cubicBezTo>
                      <a:pt x="50705" y="455"/>
                      <a:pt x="49340" y="197"/>
                      <a:pt x="47944" y="197"/>
                    </a:cubicBezTo>
                    <a:cubicBezTo>
                      <a:pt x="46928" y="197"/>
                      <a:pt x="45897" y="334"/>
                      <a:pt x="44880" y="608"/>
                    </a:cubicBezTo>
                    <a:cubicBezTo>
                      <a:pt x="42736" y="1187"/>
                      <a:pt x="41318" y="2297"/>
                      <a:pt x="39947" y="3619"/>
                    </a:cubicBezTo>
                    <a:cubicBezTo>
                      <a:pt x="38748" y="782"/>
                      <a:pt x="34415" y="0"/>
                      <a:pt x="32102" y="0"/>
                    </a:cubicBezTo>
                    <a:cubicBezTo>
                      <a:pt x="32090" y="0"/>
                      <a:pt x="32079" y="0"/>
                      <a:pt x="32067" y="0"/>
                    </a:cubicBezTo>
                    <a:close/>
                  </a:path>
                </a:pathLst>
              </a:custGeom>
              <a:solidFill>
                <a:srgbClr val="E17C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7"/>
              <p:cNvSpPr/>
              <p:nvPr/>
            </p:nvSpPr>
            <p:spPr>
              <a:xfrm>
                <a:off x="7312434" y="1798108"/>
                <a:ext cx="861705" cy="366400"/>
              </a:xfrm>
              <a:custGeom>
                <a:rect b="b" l="l" r="r" t="t"/>
                <a:pathLst>
                  <a:path extrusionOk="0" h="11327" w="26639">
                    <a:moveTo>
                      <a:pt x="573" y="1"/>
                    </a:moveTo>
                    <a:cubicBezTo>
                      <a:pt x="474" y="1"/>
                      <a:pt x="374" y="30"/>
                      <a:pt x="286" y="91"/>
                    </a:cubicBezTo>
                    <a:cubicBezTo>
                      <a:pt x="58" y="249"/>
                      <a:pt x="0" y="563"/>
                      <a:pt x="159" y="791"/>
                    </a:cubicBezTo>
                    <a:cubicBezTo>
                      <a:pt x="1767" y="3105"/>
                      <a:pt x="3742" y="3576"/>
                      <a:pt x="6270" y="3576"/>
                    </a:cubicBezTo>
                    <a:cubicBezTo>
                      <a:pt x="7070" y="3576"/>
                      <a:pt x="7924" y="3529"/>
                      <a:pt x="8840" y="3478"/>
                    </a:cubicBezTo>
                    <a:cubicBezTo>
                      <a:pt x="9963" y="3417"/>
                      <a:pt x="11173" y="3351"/>
                      <a:pt x="12506" y="3351"/>
                    </a:cubicBezTo>
                    <a:cubicBezTo>
                      <a:pt x="13472" y="3351"/>
                      <a:pt x="14502" y="3386"/>
                      <a:pt x="15610" y="3483"/>
                    </a:cubicBezTo>
                    <a:cubicBezTo>
                      <a:pt x="23131" y="4139"/>
                      <a:pt x="25479" y="10707"/>
                      <a:pt x="25576" y="10986"/>
                    </a:cubicBezTo>
                    <a:cubicBezTo>
                      <a:pt x="25646" y="11190"/>
                      <a:pt x="25838" y="11327"/>
                      <a:pt x="26052" y="11327"/>
                    </a:cubicBezTo>
                    <a:cubicBezTo>
                      <a:pt x="26397" y="11326"/>
                      <a:pt x="26639" y="10987"/>
                      <a:pt x="26529" y="10660"/>
                    </a:cubicBezTo>
                    <a:cubicBezTo>
                      <a:pt x="26504" y="10585"/>
                      <a:pt x="23884" y="3193"/>
                      <a:pt x="15697" y="2478"/>
                    </a:cubicBezTo>
                    <a:cubicBezTo>
                      <a:pt x="14550" y="2379"/>
                      <a:pt x="13489" y="2343"/>
                      <a:pt x="12497" y="2343"/>
                    </a:cubicBezTo>
                    <a:cubicBezTo>
                      <a:pt x="11145" y="2343"/>
                      <a:pt x="9922" y="2409"/>
                      <a:pt x="8786" y="2471"/>
                    </a:cubicBezTo>
                    <a:cubicBezTo>
                      <a:pt x="7849" y="2523"/>
                      <a:pt x="7005" y="2569"/>
                      <a:pt x="6238" y="2569"/>
                    </a:cubicBezTo>
                    <a:cubicBezTo>
                      <a:pt x="3940" y="2569"/>
                      <a:pt x="2333" y="2154"/>
                      <a:pt x="987" y="217"/>
                    </a:cubicBezTo>
                    <a:cubicBezTo>
                      <a:pt x="888" y="76"/>
                      <a:pt x="732" y="1"/>
                      <a:pt x="573" y="1"/>
                    </a:cubicBezTo>
                    <a:close/>
                  </a:path>
                </a:pathLst>
              </a:custGeom>
              <a:solidFill>
                <a:srgbClr val="E17C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p:nvPr/>
            </p:nvSpPr>
            <p:spPr>
              <a:xfrm>
                <a:off x="7537184" y="1607486"/>
                <a:ext cx="162773" cy="299829"/>
              </a:xfrm>
              <a:custGeom>
                <a:rect b="b" l="l" r="r" t="t"/>
                <a:pathLst>
                  <a:path extrusionOk="0" h="9269" w="5032">
                    <a:moveTo>
                      <a:pt x="4488" y="0"/>
                    </a:moveTo>
                    <a:cubicBezTo>
                      <a:pt x="4460" y="0"/>
                      <a:pt x="4431" y="3"/>
                      <a:pt x="4401" y="8"/>
                    </a:cubicBezTo>
                    <a:cubicBezTo>
                      <a:pt x="4281" y="28"/>
                      <a:pt x="1442" y="544"/>
                      <a:pt x="628" y="2790"/>
                    </a:cubicBezTo>
                    <a:cubicBezTo>
                      <a:pt x="1" y="4528"/>
                      <a:pt x="108" y="6244"/>
                      <a:pt x="924" y="7495"/>
                    </a:cubicBezTo>
                    <a:cubicBezTo>
                      <a:pt x="1611" y="8548"/>
                      <a:pt x="2725" y="9178"/>
                      <a:pt x="4061" y="9267"/>
                    </a:cubicBezTo>
                    <a:cubicBezTo>
                      <a:pt x="4073" y="9269"/>
                      <a:pt x="4083" y="9269"/>
                      <a:pt x="4095" y="9269"/>
                    </a:cubicBezTo>
                    <a:cubicBezTo>
                      <a:pt x="4096" y="9269"/>
                      <a:pt x="4097" y="9269"/>
                      <a:pt x="4098" y="9269"/>
                    </a:cubicBezTo>
                    <a:cubicBezTo>
                      <a:pt x="4368" y="9269"/>
                      <a:pt x="4590" y="9053"/>
                      <a:pt x="4599" y="8781"/>
                    </a:cubicBezTo>
                    <a:cubicBezTo>
                      <a:pt x="4609" y="8510"/>
                      <a:pt x="4400" y="8280"/>
                      <a:pt x="4129" y="8262"/>
                    </a:cubicBezTo>
                    <a:cubicBezTo>
                      <a:pt x="3116" y="8195"/>
                      <a:pt x="2278" y="7727"/>
                      <a:pt x="1769" y="6944"/>
                    </a:cubicBezTo>
                    <a:cubicBezTo>
                      <a:pt x="1126" y="5960"/>
                      <a:pt x="1056" y="4571"/>
                      <a:pt x="1577" y="3133"/>
                    </a:cubicBezTo>
                    <a:cubicBezTo>
                      <a:pt x="2189" y="1440"/>
                      <a:pt x="4550" y="1005"/>
                      <a:pt x="4573" y="1000"/>
                    </a:cubicBezTo>
                    <a:cubicBezTo>
                      <a:pt x="4848" y="953"/>
                      <a:pt x="5032" y="692"/>
                      <a:pt x="4984" y="418"/>
                    </a:cubicBezTo>
                    <a:cubicBezTo>
                      <a:pt x="4941" y="173"/>
                      <a:pt x="4729" y="0"/>
                      <a:pt x="4488" y="0"/>
                    </a:cubicBezTo>
                    <a:close/>
                  </a:path>
                </a:pathLst>
              </a:custGeom>
              <a:solidFill>
                <a:srgbClr val="E17C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7"/>
              <p:cNvSpPr/>
              <p:nvPr/>
            </p:nvSpPr>
            <p:spPr>
              <a:xfrm>
                <a:off x="7075521" y="1438665"/>
                <a:ext cx="314418" cy="157371"/>
              </a:xfrm>
              <a:custGeom>
                <a:rect b="b" l="l" r="r" t="t"/>
                <a:pathLst>
                  <a:path extrusionOk="0" h="4865" w="9720">
                    <a:moveTo>
                      <a:pt x="5482" y="0"/>
                    </a:moveTo>
                    <a:cubicBezTo>
                      <a:pt x="4919" y="0"/>
                      <a:pt x="4333" y="78"/>
                      <a:pt x="3750" y="274"/>
                    </a:cubicBezTo>
                    <a:cubicBezTo>
                      <a:pt x="2145" y="815"/>
                      <a:pt x="928" y="2128"/>
                      <a:pt x="130" y="4177"/>
                    </a:cubicBezTo>
                    <a:cubicBezTo>
                      <a:pt x="1" y="4507"/>
                      <a:pt x="244" y="4864"/>
                      <a:pt x="598" y="4865"/>
                    </a:cubicBezTo>
                    <a:cubicBezTo>
                      <a:pt x="806" y="4865"/>
                      <a:pt x="992" y="4737"/>
                      <a:pt x="1067" y="4543"/>
                    </a:cubicBezTo>
                    <a:cubicBezTo>
                      <a:pt x="1752" y="2787"/>
                      <a:pt x="2760" y="1673"/>
                      <a:pt x="4066" y="1231"/>
                    </a:cubicBezTo>
                    <a:cubicBezTo>
                      <a:pt x="4532" y="1073"/>
                      <a:pt x="5008" y="1011"/>
                      <a:pt x="5470" y="1011"/>
                    </a:cubicBezTo>
                    <a:cubicBezTo>
                      <a:pt x="7273" y="1011"/>
                      <a:pt x="8870" y="1966"/>
                      <a:pt x="8890" y="1978"/>
                    </a:cubicBezTo>
                    <a:cubicBezTo>
                      <a:pt x="8970" y="2025"/>
                      <a:pt x="9058" y="2048"/>
                      <a:pt x="9145" y="2048"/>
                    </a:cubicBezTo>
                    <a:cubicBezTo>
                      <a:pt x="9315" y="2048"/>
                      <a:pt x="9481" y="1962"/>
                      <a:pt x="9576" y="1806"/>
                    </a:cubicBezTo>
                    <a:cubicBezTo>
                      <a:pt x="9719" y="1572"/>
                      <a:pt x="9648" y="1266"/>
                      <a:pt x="9415" y="1118"/>
                    </a:cubicBezTo>
                    <a:cubicBezTo>
                      <a:pt x="9322" y="1061"/>
                      <a:pt x="7562" y="0"/>
                      <a:pt x="5482" y="0"/>
                    </a:cubicBezTo>
                    <a:close/>
                  </a:path>
                </a:pathLst>
              </a:custGeom>
              <a:solidFill>
                <a:srgbClr val="E17C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p:nvPr/>
            </p:nvSpPr>
            <p:spPr>
              <a:xfrm>
                <a:off x="6617125" y="1394317"/>
                <a:ext cx="539459" cy="280615"/>
              </a:xfrm>
              <a:custGeom>
                <a:rect b="b" l="l" r="r" t="t"/>
                <a:pathLst>
                  <a:path extrusionOk="0" h="8675" w="16677">
                    <a:moveTo>
                      <a:pt x="5567" y="0"/>
                    </a:moveTo>
                    <a:cubicBezTo>
                      <a:pt x="4030" y="0"/>
                      <a:pt x="2310" y="299"/>
                      <a:pt x="392" y="1010"/>
                    </a:cubicBezTo>
                    <a:cubicBezTo>
                      <a:pt x="133" y="1108"/>
                      <a:pt x="0" y="1397"/>
                      <a:pt x="97" y="1657"/>
                    </a:cubicBezTo>
                    <a:cubicBezTo>
                      <a:pt x="172" y="1861"/>
                      <a:pt x="365" y="1986"/>
                      <a:pt x="569" y="1986"/>
                    </a:cubicBezTo>
                    <a:cubicBezTo>
                      <a:pt x="627" y="1986"/>
                      <a:pt x="685" y="1976"/>
                      <a:pt x="743" y="1955"/>
                    </a:cubicBezTo>
                    <a:cubicBezTo>
                      <a:pt x="2552" y="1283"/>
                      <a:pt x="4168" y="1002"/>
                      <a:pt x="5604" y="1002"/>
                    </a:cubicBezTo>
                    <a:cubicBezTo>
                      <a:pt x="12767" y="1002"/>
                      <a:pt x="15477" y="7991"/>
                      <a:pt x="15610" y="8347"/>
                    </a:cubicBezTo>
                    <a:cubicBezTo>
                      <a:pt x="15684" y="8543"/>
                      <a:pt x="15872" y="8674"/>
                      <a:pt x="16082" y="8674"/>
                    </a:cubicBezTo>
                    <a:cubicBezTo>
                      <a:pt x="16433" y="8674"/>
                      <a:pt x="16676" y="8324"/>
                      <a:pt x="16555" y="7995"/>
                    </a:cubicBezTo>
                    <a:cubicBezTo>
                      <a:pt x="16519" y="7901"/>
                      <a:pt x="13475" y="0"/>
                      <a:pt x="5567" y="0"/>
                    </a:cubicBezTo>
                    <a:close/>
                  </a:path>
                </a:pathLst>
              </a:custGeom>
              <a:solidFill>
                <a:srgbClr val="E17C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7"/>
              <p:cNvSpPr/>
              <p:nvPr/>
            </p:nvSpPr>
            <p:spPr>
              <a:xfrm>
                <a:off x="6667975" y="1211942"/>
                <a:ext cx="91770" cy="219963"/>
              </a:xfrm>
              <a:custGeom>
                <a:rect b="b" l="l" r="r" t="t"/>
                <a:pathLst>
                  <a:path extrusionOk="0" h="6800" w="2837">
                    <a:moveTo>
                      <a:pt x="2264" y="0"/>
                    </a:moveTo>
                    <a:cubicBezTo>
                      <a:pt x="2172" y="0"/>
                      <a:pt x="2080" y="25"/>
                      <a:pt x="1997" y="78"/>
                    </a:cubicBezTo>
                    <a:cubicBezTo>
                      <a:pt x="1929" y="122"/>
                      <a:pt x="338" y="1170"/>
                      <a:pt x="138" y="2969"/>
                    </a:cubicBezTo>
                    <a:cubicBezTo>
                      <a:pt x="1" y="4194"/>
                      <a:pt x="535" y="5432"/>
                      <a:pt x="1724" y="6648"/>
                    </a:cubicBezTo>
                    <a:cubicBezTo>
                      <a:pt x="1819" y="6745"/>
                      <a:pt x="1949" y="6800"/>
                      <a:pt x="2085" y="6800"/>
                    </a:cubicBezTo>
                    <a:cubicBezTo>
                      <a:pt x="2287" y="6800"/>
                      <a:pt x="2471" y="6678"/>
                      <a:pt x="2549" y="6491"/>
                    </a:cubicBezTo>
                    <a:cubicBezTo>
                      <a:pt x="2628" y="6304"/>
                      <a:pt x="2586" y="6088"/>
                      <a:pt x="2445" y="5943"/>
                    </a:cubicBezTo>
                    <a:cubicBezTo>
                      <a:pt x="1480" y="4956"/>
                      <a:pt x="1040" y="3996"/>
                      <a:pt x="1139" y="3090"/>
                    </a:cubicBezTo>
                    <a:cubicBezTo>
                      <a:pt x="1282" y="1770"/>
                      <a:pt x="2528" y="934"/>
                      <a:pt x="2546" y="922"/>
                    </a:cubicBezTo>
                    <a:cubicBezTo>
                      <a:pt x="2773" y="769"/>
                      <a:pt x="2836" y="461"/>
                      <a:pt x="2686" y="230"/>
                    </a:cubicBezTo>
                    <a:cubicBezTo>
                      <a:pt x="2590" y="82"/>
                      <a:pt x="2429" y="0"/>
                      <a:pt x="2264" y="0"/>
                    </a:cubicBezTo>
                    <a:close/>
                  </a:path>
                </a:pathLst>
              </a:custGeom>
              <a:solidFill>
                <a:srgbClr val="E17C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7"/>
              <p:cNvSpPr/>
              <p:nvPr/>
            </p:nvSpPr>
            <p:spPr>
              <a:xfrm>
                <a:off x="6407772" y="1389270"/>
                <a:ext cx="151613" cy="322731"/>
              </a:xfrm>
              <a:custGeom>
                <a:rect b="b" l="l" r="r" t="t"/>
                <a:pathLst>
                  <a:path extrusionOk="0" h="9977" w="4687">
                    <a:moveTo>
                      <a:pt x="2284" y="0"/>
                    </a:moveTo>
                    <a:cubicBezTo>
                      <a:pt x="2117" y="0"/>
                      <a:pt x="1953" y="83"/>
                      <a:pt x="1857" y="236"/>
                    </a:cubicBezTo>
                    <a:cubicBezTo>
                      <a:pt x="1781" y="356"/>
                      <a:pt x="1" y="3226"/>
                      <a:pt x="750" y="6140"/>
                    </a:cubicBezTo>
                    <a:cubicBezTo>
                      <a:pt x="1155" y="7713"/>
                      <a:pt x="2214" y="8983"/>
                      <a:pt x="3899" y="9913"/>
                    </a:cubicBezTo>
                    <a:cubicBezTo>
                      <a:pt x="3973" y="9954"/>
                      <a:pt x="4056" y="9976"/>
                      <a:pt x="4141" y="9977"/>
                    </a:cubicBezTo>
                    <a:lnTo>
                      <a:pt x="4141" y="9977"/>
                    </a:lnTo>
                    <a:cubicBezTo>
                      <a:pt x="4371" y="9976"/>
                      <a:pt x="4572" y="9820"/>
                      <a:pt x="4629" y="9599"/>
                    </a:cubicBezTo>
                    <a:cubicBezTo>
                      <a:pt x="4686" y="9376"/>
                      <a:pt x="4586" y="9143"/>
                      <a:pt x="4385" y="9032"/>
                    </a:cubicBezTo>
                    <a:cubicBezTo>
                      <a:pt x="2955" y="8242"/>
                      <a:pt x="2062" y="7186"/>
                      <a:pt x="1727" y="5895"/>
                    </a:cubicBezTo>
                    <a:cubicBezTo>
                      <a:pt x="1084" y="3406"/>
                      <a:pt x="2693" y="798"/>
                      <a:pt x="2710" y="773"/>
                    </a:cubicBezTo>
                    <a:cubicBezTo>
                      <a:pt x="2858" y="537"/>
                      <a:pt x="2787" y="226"/>
                      <a:pt x="2552" y="77"/>
                    </a:cubicBezTo>
                    <a:cubicBezTo>
                      <a:pt x="2468" y="25"/>
                      <a:pt x="2376" y="0"/>
                      <a:pt x="2284" y="0"/>
                    </a:cubicBezTo>
                    <a:close/>
                    <a:moveTo>
                      <a:pt x="4141" y="9977"/>
                    </a:moveTo>
                    <a:cubicBezTo>
                      <a:pt x="4141" y="9977"/>
                      <a:pt x="4141" y="9977"/>
                      <a:pt x="4141" y="9977"/>
                    </a:cubicBezTo>
                    <a:lnTo>
                      <a:pt x="4142" y="9977"/>
                    </a:lnTo>
                    <a:cubicBezTo>
                      <a:pt x="4142" y="9977"/>
                      <a:pt x="4142" y="9977"/>
                      <a:pt x="4141" y="9977"/>
                    </a:cubicBezTo>
                    <a:close/>
                  </a:path>
                </a:pathLst>
              </a:custGeom>
              <a:solidFill>
                <a:srgbClr val="E17C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p:nvPr/>
            </p:nvSpPr>
            <p:spPr>
              <a:xfrm>
                <a:off x="6130070" y="1577370"/>
                <a:ext cx="337514" cy="473341"/>
              </a:xfrm>
              <a:custGeom>
                <a:rect b="b" l="l" r="r" t="t"/>
                <a:pathLst>
                  <a:path extrusionOk="0" h="14633" w="10434">
                    <a:moveTo>
                      <a:pt x="9581" y="1"/>
                    </a:moveTo>
                    <a:cubicBezTo>
                      <a:pt x="8526" y="1"/>
                      <a:pt x="5488" y="224"/>
                      <a:pt x="3178" y="2645"/>
                    </a:cubicBezTo>
                    <a:cubicBezTo>
                      <a:pt x="847" y="5088"/>
                      <a:pt x="1" y="8974"/>
                      <a:pt x="663" y="14193"/>
                    </a:cubicBezTo>
                    <a:cubicBezTo>
                      <a:pt x="695" y="14444"/>
                      <a:pt x="908" y="14633"/>
                      <a:pt x="1162" y="14633"/>
                    </a:cubicBezTo>
                    <a:cubicBezTo>
                      <a:pt x="1184" y="14633"/>
                      <a:pt x="1205" y="14632"/>
                      <a:pt x="1227" y="14629"/>
                    </a:cubicBezTo>
                    <a:cubicBezTo>
                      <a:pt x="1503" y="14595"/>
                      <a:pt x="1698" y="14342"/>
                      <a:pt x="1664" y="14066"/>
                    </a:cubicBezTo>
                    <a:cubicBezTo>
                      <a:pt x="1041" y="9170"/>
                      <a:pt x="1792" y="5564"/>
                      <a:pt x="3898" y="3350"/>
                    </a:cubicBezTo>
                    <a:cubicBezTo>
                      <a:pt x="5955" y="1186"/>
                      <a:pt x="8761" y="1010"/>
                      <a:pt x="9619" y="1010"/>
                    </a:cubicBezTo>
                    <a:cubicBezTo>
                      <a:pt x="9781" y="1010"/>
                      <a:pt x="9873" y="1016"/>
                      <a:pt x="9878" y="1016"/>
                    </a:cubicBezTo>
                    <a:cubicBezTo>
                      <a:pt x="9890" y="1017"/>
                      <a:pt x="9901" y="1017"/>
                      <a:pt x="9911" y="1017"/>
                    </a:cubicBezTo>
                    <a:cubicBezTo>
                      <a:pt x="10171" y="1017"/>
                      <a:pt x="10392" y="817"/>
                      <a:pt x="10412" y="553"/>
                    </a:cubicBezTo>
                    <a:cubicBezTo>
                      <a:pt x="10434" y="279"/>
                      <a:pt x="10231" y="38"/>
                      <a:pt x="9957" y="12"/>
                    </a:cubicBezTo>
                    <a:cubicBezTo>
                      <a:pt x="9930" y="10"/>
                      <a:pt x="9797" y="1"/>
                      <a:pt x="9581" y="1"/>
                    </a:cubicBezTo>
                    <a:close/>
                  </a:path>
                </a:pathLst>
              </a:custGeom>
              <a:solidFill>
                <a:srgbClr val="E17C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p:nvPr/>
            </p:nvSpPr>
            <p:spPr>
              <a:xfrm>
                <a:off x="7047023" y="1908057"/>
                <a:ext cx="308951" cy="298794"/>
              </a:xfrm>
              <a:custGeom>
                <a:rect b="b" l="l" r="r" t="t"/>
                <a:pathLst>
                  <a:path extrusionOk="0" h="9237" w="9551">
                    <a:moveTo>
                      <a:pt x="2296" y="0"/>
                    </a:moveTo>
                    <a:cubicBezTo>
                      <a:pt x="2149" y="0"/>
                      <a:pt x="2002" y="65"/>
                      <a:pt x="1903" y="189"/>
                    </a:cubicBezTo>
                    <a:cubicBezTo>
                      <a:pt x="1824" y="289"/>
                      <a:pt x="0" y="2644"/>
                      <a:pt x="723" y="5138"/>
                    </a:cubicBezTo>
                    <a:cubicBezTo>
                      <a:pt x="1100" y="6433"/>
                      <a:pt x="2138" y="7653"/>
                      <a:pt x="3502" y="8402"/>
                    </a:cubicBezTo>
                    <a:cubicBezTo>
                      <a:pt x="4510" y="8955"/>
                      <a:pt x="5652" y="9236"/>
                      <a:pt x="6844" y="9236"/>
                    </a:cubicBezTo>
                    <a:cubicBezTo>
                      <a:pt x="7593" y="9236"/>
                      <a:pt x="8361" y="9124"/>
                      <a:pt x="9130" y="8901"/>
                    </a:cubicBezTo>
                    <a:cubicBezTo>
                      <a:pt x="9398" y="8823"/>
                      <a:pt x="9550" y="8543"/>
                      <a:pt x="9473" y="8276"/>
                    </a:cubicBezTo>
                    <a:cubicBezTo>
                      <a:pt x="9408" y="8056"/>
                      <a:pt x="9207" y="7913"/>
                      <a:pt x="8989" y="7913"/>
                    </a:cubicBezTo>
                    <a:cubicBezTo>
                      <a:pt x="8943" y="7913"/>
                      <a:pt x="8895" y="7920"/>
                      <a:pt x="8848" y="7934"/>
                    </a:cubicBezTo>
                    <a:cubicBezTo>
                      <a:pt x="8113" y="8148"/>
                      <a:pt x="7441" y="8234"/>
                      <a:pt x="6834" y="8234"/>
                    </a:cubicBezTo>
                    <a:cubicBezTo>
                      <a:pt x="5610" y="8234"/>
                      <a:pt x="4652" y="7883"/>
                      <a:pt x="3987" y="7518"/>
                    </a:cubicBezTo>
                    <a:cubicBezTo>
                      <a:pt x="2852" y="6895"/>
                      <a:pt x="1995" y="5900"/>
                      <a:pt x="1691" y="4858"/>
                    </a:cubicBezTo>
                    <a:cubicBezTo>
                      <a:pt x="1114" y="2867"/>
                      <a:pt x="2680" y="832"/>
                      <a:pt x="2695" y="812"/>
                    </a:cubicBezTo>
                    <a:cubicBezTo>
                      <a:pt x="2863" y="593"/>
                      <a:pt x="2825" y="279"/>
                      <a:pt x="2607" y="108"/>
                    </a:cubicBezTo>
                    <a:cubicBezTo>
                      <a:pt x="2515" y="35"/>
                      <a:pt x="2405" y="0"/>
                      <a:pt x="2296" y="0"/>
                    </a:cubicBezTo>
                    <a:close/>
                  </a:path>
                </a:pathLst>
              </a:custGeom>
              <a:solidFill>
                <a:srgbClr val="E17C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p:nvPr/>
            </p:nvSpPr>
            <p:spPr>
              <a:xfrm>
                <a:off x="7722664" y="2152797"/>
                <a:ext cx="176164" cy="285143"/>
              </a:xfrm>
              <a:custGeom>
                <a:rect b="b" l="l" r="r" t="t"/>
                <a:pathLst>
                  <a:path extrusionOk="0" h="8815" w="5446">
                    <a:moveTo>
                      <a:pt x="2484" y="0"/>
                    </a:moveTo>
                    <a:cubicBezTo>
                      <a:pt x="2376" y="0"/>
                      <a:pt x="2267" y="35"/>
                      <a:pt x="2175" y="106"/>
                    </a:cubicBezTo>
                    <a:cubicBezTo>
                      <a:pt x="2101" y="163"/>
                      <a:pt x="353" y="1544"/>
                      <a:pt x="163" y="4100"/>
                    </a:cubicBezTo>
                    <a:cubicBezTo>
                      <a:pt x="1" y="6263"/>
                      <a:pt x="2657" y="8536"/>
                      <a:pt x="4865" y="8811"/>
                    </a:cubicBezTo>
                    <a:cubicBezTo>
                      <a:pt x="4885" y="8814"/>
                      <a:pt x="4907" y="8815"/>
                      <a:pt x="4927" y="8815"/>
                    </a:cubicBezTo>
                    <a:cubicBezTo>
                      <a:pt x="5193" y="8814"/>
                      <a:pt x="5413" y="8608"/>
                      <a:pt x="5429" y="8342"/>
                    </a:cubicBezTo>
                    <a:cubicBezTo>
                      <a:pt x="5445" y="8077"/>
                      <a:pt x="5253" y="7844"/>
                      <a:pt x="4990" y="7810"/>
                    </a:cubicBezTo>
                    <a:cubicBezTo>
                      <a:pt x="3095" y="7575"/>
                      <a:pt x="1059" y="5639"/>
                      <a:pt x="1167" y="4176"/>
                    </a:cubicBezTo>
                    <a:cubicBezTo>
                      <a:pt x="1323" y="2082"/>
                      <a:pt x="2775" y="916"/>
                      <a:pt x="2793" y="903"/>
                    </a:cubicBezTo>
                    <a:cubicBezTo>
                      <a:pt x="3012" y="731"/>
                      <a:pt x="3053" y="416"/>
                      <a:pt x="2883" y="195"/>
                    </a:cubicBezTo>
                    <a:cubicBezTo>
                      <a:pt x="2783" y="67"/>
                      <a:pt x="2634" y="0"/>
                      <a:pt x="2484" y="0"/>
                    </a:cubicBezTo>
                    <a:close/>
                  </a:path>
                </a:pathLst>
              </a:custGeom>
              <a:solidFill>
                <a:srgbClr val="E17C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p:nvPr/>
            </p:nvSpPr>
            <p:spPr>
              <a:xfrm>
                <a:off x="6743571" y="2065880"/>
                <a:ext cx="368018" cy="232417"/>
              </a:xfrm>
              <a:custGeom>
                <a:rect b="b" l="l" r="r" t="t"/>
                <a:pathLst>
                  <a:path extrusionOk="0" h="7185" w="11377">
                    <a:moveTo>
                      <a:pt x="8803" y="1"/>
                    </a:moveTo>
                    <a:cubicBezTo>
                      <a:pt x="6286" y="1"/>
                      <a:pt x="2213" y="942"/>
                      <a:pt x="100" y="6500"/>
                    </a:cubicBezTo>
                    <a:cubicBezTo>
                      <a:pt x="0" y="6761"/>
                      <a:pt x="131" y="7052"/>
                      <a:pt x="392" y="7151"/>
                    </a:cubicBezTo>
                    <a:cubicBezTo>
                      <a:pt x="448" y="7173"/>
                      <a:pt x="509" y="7184"/>
                      <a:pt x="571" y="7184"/>
                    </a:cubicBezTo>
                    <a:cubicBezTo>
                      <a:pt x="781" y="7184"/>
                      <a:pt x="968" y="7054"/>
                      <a:pt x="1042" y="6859"/>
                    </a:cubicBezTo>
                    <a:cubicBezTo>
                      <a:pt x="2949" y="1844"/>
                      <a:pt x="6511" y="982"/>
                      <a:pt x="8736" y="982"/>
                    </a:cubicBezTo>
                    <a:cubicBezTo>
                      <a:pt x="9831" y="982"/>
                      <a:pt x="10601" y="1191"/>
                      <a:pt x="10692" y="1217"/>
                    </a:cubicBezTo>
                    <a:cubicBezTo>
                      <a:pt x="10733" y="1227"/>
                      <a:pt x="10775" y="1232"/>
                      <a:pt x="10816" y="1232"/>
                    </a:cubicBezTo>
                    <a:cubicBezTo>
                      <a:pt x="11036" y="1232"/>
                      <a:pt x="11237" y="1087"/>
                      <a:pt x="11301" y="867"/>
                    </a:cubicBezTo>
                    <a:cubicBezTo>
                      <a:pt x="11377" y="605"/>
                      <a:pt x="11230" y="331"/>
                      <a:pt x="10972" y="248"/>
                    </a:cubicBezTo>
                    <a:cubicBezTo>
                      <a:pt x="10945" y="240"/>
                      <a:pt x="10072" y="1"/>
                      <a:pt x="8803" y="1"/>
                    </a:cubicBezTo>
                    <a:close/>
                  </a:path>
                </a:pathLst>
              </a:custGeom>
              <a:solidFill>
                <a:srgbClr val="E17C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p:nvPr/>
            </p:nvSpPr>
            <p:spPr>
              <a:xfrm>
                <a:off x="6373937" y="1787466"/>
                <a:ext cx="712842" cy="553110"/>
              </a:xfrm>
              <a:custGeom>
                <a:rect b="b" l="l" r="r" t="t"/>
                <a:pathLst>
                  <a:path extrusionOk="0" h="17099" w="22037">
                    <a:moveTo>
                      <a:pt x="16222" y="1"/>
                    </a:moveTo>
                    <a:cubicBezTo>
                      <a:pt x="14249" y="1"/>
                      <a:pt x="11953" y="364"/>
                      <a:pt x="9713" y="1547"/>
                    </a:cubicBezTo>
                    <a:cubicBezTo>
                      <a:pt x="5417" y="3815"/>
                      <a:pt x="1" y="9743"/>
                      <a:pt x="2691" y="16774"/>
                    </a:cubicBezTo>
                    <a:cubicBezTo>
                      <a:pt x="2765" y="16968"/>
                      <a:pt x="2952" y="17097"/>
                      <a:pt x="3160" y="17098"/>
                    </a:cubicBezTo>
                    <a:cubicBezTo>
                      <a:pt x="3514" y="17097"/>
                      <a:pt x="3757" y="16743"/>
                      <a:pt x="3631" y="16413"/>
                    </a:cubicBezTo>
                    <a:cubicBezTo>
                      <a:pt x="1177" y="9994"/>
                      <a:pt x="6205" y="4539"/>
                      <a:pt x="10184" y="2438"/>
                    </a:cubicBezTo>
                    <a:cubicBezTo>
                      <a:pt x="12232" y="1357"/>
                      <a:pt x="14364" y="1026"/>
                      <a:pt x="16206" y="1026"/>
                    </a:cubicBezTo>
                    <a:cubicBezTo>
                      <a:pt x="19088" y="1026"/>
                      <a:pt x="21261" y="1835"/>
                      <a:pt x="21296" y="1848"/>
                    </a:cubicBezTo>
                    <a:cubicBezTo>
                      <a:pt x="21352" y="1869"/>
                      <a:pt x="21411" y="1879"/>
                      <a:pt x="21468" y="1879"/>
                    </a:cubicBezTo>
                    <a:cubicBezTo>
                      <a:pt x="21670" y="1879"/>
                      <a:pt x="21862" y="1756"/>
                      <a:pt x="21939" y="1555"/>
                    </a:cubicBezTo>
                    <a:cubicBezTo>
                      <a:pt x="22037" y="1299"/>
                      <a:pt x="21911" y="1010"/>
                      <a:pt x="21657" y="907"/>
                    </a:cubicBezTo>
                    <a:cubicBezTo>
                      <a:pt x="21502" y="849"/>
                      <a:pt x="19240" y="1"/>
                      <a:pt x="16222" y="1"/>
                    </a:cubicBezTo>
                    <a:close/>
                  </a:path>
                </a:pathLst>
              </a:custGeom>
              <a:solidFill>
                <a:srgbClr val="E17C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a:off x="6964181" y="2250292"/>
                <a:ext cx="799307" cy="326969"/>
              </a:xfrm>
              <a:custGeom>
                <a:rect b="b" l="l" r="r" t="t"/>
                <a:pathLst>
                  <a:path extrusionOk="0" h="10108" w="24710">
                    <a:moveTo>
                      <a:pt x="18992" y="0"/>
                    </a:moveTo>
                    <a:cubicBezTo>
                      <a:pt x="17434" y="0"/>
                      <a:pt x="15766" y="340"/>
                      <a:pt x="14333" y="1389"/>
                    </a:cubicBezTo>
                    <a:cubicBezTo>
                      <a:pt x="13638" y="1898"/>
                      <a:pt x="12939" y="2443"/>
                      <a:pt x="12201" y="3021"/>
                    </a:cubicBezTo>
                    <a:cubicBezTo>
                      <a:pt x="8972" y="5548"/>
                      <a:pt x="5312" y="8412"/>
                      <a:pt x="453" y="9105"/>
                    </a:cubicBezTo>
                    <a:cubicBezTo>
                      <a:pt x="190" y="9141"/>
                      <a:pt x="1" y="9375"/>
                      <a:pt x="20" y="9639"/>
                    </a:cubicBezTo>
                    <a:cubicBezTo>
                      <a:pt x="38" y="9904"/>
                      <a:pt x="258" y="10108"/>
                      <a:pt x="523" y="10108"/>
                    </a:cubicBezTo>
                    <a:cubicBezTo>
                      <a:pt x="547" y="10108"/>
                      <a:pt x="570" y="10106"/>
                      <a:pt x="594" y="10103"/>
                    </a:cubicBezTo>
                    <a:cubicBezTo>
                      <a:pt x="5720" y="9373"/>
                      <a:pt x="9494" y="6420"/>
                      <a:pt x="12823" y="3816"/>
                    </a:cubicBezTo>
                    <a:cubicBezTo>
                      <a:pt x="13554" y="3243"/>
                      <a:pt x="14245" y="2702"/>
                      <a:pt x="14928" y="2203"/>
                    </a:cubicBezTo>
                    <a:cubicBezTo>
                      <a:pt x="16145" y="1312"/>
                      <a:pt x="17597" y="1020"/>
                      <a:pt x="18976" y="1020"/>
                    </a:cubicBezTo>
                    <a:cubicBezTo>
                      <a:pt x="21563" y="1020"/>
                      <a:pt x="23892" y="2046"/>
                      <a:pt x="23928" y="2063"/>
                    </a:cubicBezTo>
                    <a:cubicBezTo>
                      <a:pt x="23994" y="2093"/>
                      <a:pt x="24064" y="2107"/>
                      <a:pt x="24133" y="2107"/>
                    </a:cubicBezTo>
                    <a:cubicBezTo>
                      <a:pt x="24326" y="2107"/>
                      <a:pt x="24510" y="1997"/>
                      <a:pt x="24595" y="1810"/>
                    </a:cubicBezTo>
                    <a:cubicBezTo>
                      <a:pt x="24709" y="1556"/>
                      <a:pt x="24596" y="1258"/>
                      <a:pt x="24342" y="1144"/>
                    </a:cubicBezTo>
                    <a:cubicBezTo>
                      <a:pt x="24185" y="1072"/>
                      <a:pt x="21760" y="0"/>
                      <a:pt x="18992" y="0"/>
                    </a:cubicBezTo>
                    <a:close/>
                  </a:path>
                </a:pathLst>
              </a:custGeom>
              <a:solidFill>
                <a:srgbClr val="E17C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p:nvPr/>
            </p:nvSpPr>
            <p:spPr>
              <a:xfrm>
                <a:off x="6731570" y="1568960"/>
                <a:ext cx="156497" cy="275924"/>
              </a:xfrm>
              <a:custGeom>
                <a:rect b="b" l="l" r="r" t="t"/>
                <a:pathLst>
                  <a:path extrusionOk="0" h="8530" w="4838">
                    <a:moveTo>
                      <a:pt x="1775" y="1"/>
                    </a:moveTo>
                    <a:cubicBezTo>
                      <a:pt x="1689" y="1"/>
                      <a:pt x="1602" y="23"/>
                      <a:pt x="1522" y="69"/>
                    </a:cubicBezTo>
                    <a:cubicBezTo>
                      <a:pt x="1283" y="209"/>
                      <a:pt x="1201" y="515"/>
                      <a:pt x="1339" y="756"/>
                    </a:cubicBezTo>
                    <a:cubicBezTo>
                      <a:pt x="3548" y="4549"/>
                      <a:pt x="353" y="7520"/>
                      <a:pt x="209" y="7650"/>
                    </a:cubicBezTo>
                    <a:cubicBezTo>
                      <a:pt x="54" y="7790"/>
                      <a:pt x="1" y="8011"/>
                      <a:pt x="76" y="8205"/>
                    </a:cubicBezTo>
                    <a:cubicBezTo>
                      <a:pt x="151" y="8401"/>
                      <a:pt x="338" y="8530"/>
                      <a:pt x="548" y="8530"/>
                    </a:cubicBezTo>
                    <a:cubicBezTo>
                      <a:pt x="672" y="8528"/>
                      <a:pt x="792" y="8483"/>
                      <a:pt x="884" y="8400"/>
                    </a:cubicBezTo>
                    <a:cubicBezTo>
                      <a:pt x="923" y="8363"/>
                      <a:pt x="4838" y="4761"/>
                      <a:pt x="2210" y="248"/>
                    </a:cubicBezTo>
                    <a:cubicBezTo>
                      <a:pt x="2115" y="89"/>
                      <a:pt x="1948" y="1"/>
                      <a:pt x="1775" y="1"/>
                    </a:cubicBezTo>
                    <a:close/>
                  </a:path>
                </a:pathLst>
              </a:custGeom>
              <a:solidFill>
                <a:srgbClr val="E17C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p:nvPr/>
            </p:nvSpPr>
            <p:spPr>
              <a:xfrm>
                <a:off x="5902182" y="1647823"/>
                <a:ext cx="292615" cy="188036"/>
              </a:xfrm>
              <a:custGeom>
                <a:rect b="b" l="l" r="r" t="t"/>
                <a:pathLst>
                  <a:path extrusionOk="0" h="5813" w="9046">
                    <a:moveTo>
                      <a:pt x="1228" y="1"/>
                    </a:moveTo>
                    <a:cubicBezTo>
                      <a:pt x="1018" y="1"/>
                      <a:pt x="823" y="132"/>
                      <a:pt x="750" y="341"/>
                    </a:cubicBezTo>
                    <a:cubicBezTo>
                      <a:pt x="1" y="2722"/>
                      <a:pt x="1920" y="4910"/>
                      <a:pt x="3535" y="5509"/>
                    </a:cubicBezTo>
                    <a:cubicBezTo>
                      <a:pt x="4130" y="5731"/>
                      <a:pt x="4755" y="5813"/>
                      <a:pt x="5359" y="5813"/>
                    </a:cubicBezTo>
                    <a:cubicBezTo>
                      <a:pt x="7010" y="5813"/>
                      <a:pt x="8491" y="5192"/>
                      <a:pt x="8706" y="5098"/>
                    </a:cubicBezTo>
                    <a:cubicBezTo>
                      <a:pt x="8924" y="5003"/>
                      <a:pt x="9046" y="4767"/>
                      <a:pt x="8997" y="4533"/>
                    </a:cubicBezTo>
                    <a:cubicBezTo>
                      <a:pt x="8949" y="4297"/>
                      <a:pt x="8724" y="4135"/>
                      <a:pt x="8493" y="4135"/>
                    </a:cubicBezTo>
                    <a:cubicBezTo>
                      <a:pt x="8429" y="4135"/>
                      <a:pt x="8364" y="4148"/>
                      <a:pt x="8303" y="4175"/>
                    </a:cubicBezTo>
                    <a:cubicBezTo>
                      <a:pt x="8226" y="4209"/>
                      <a:pt x="6840" y="4805"/>
                      <a:pt x="5355" y="4805"/>
                    </a:cubicBezTo>
                    <a:cubicBezTo>
                      <a:pt x="4861" y="4805"/>
                      <a:pt x="4356" y="4739"/>
                      <a:pt x="3885" y="4564"/>
                    </a:cubicBezTo>
                    <a:cubicBezTo>
                      <a:pt x="2790" y="4158"/>
                      <a:pt x="1128" y="2498"/>
                      <a:pt x="1713" y="643"/>
                    </a:cubicBezTo>
                    <a:cubicBezTo>
                      <a:pt x="1787" y="380"/>
                      <a:pt x="1639" y="106"/>
                      <a:pt x="1378" y="24"/>
                    </a:cubicBezTo>
                    <a:cubicBezTo>
                      <a:pt x="1328" y="8"/>
                      <a:pt x="1278" y="1"/>
                      <a:pt x="1228" y="1"/>
                    </a:cubicBezTo>
                    <a:close/>
                  </a:path>
                </a:pathLst>
              </a:custGeom>
              <a:solidFill>
                <a:srgbClr val="E17C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26"/>
          <p:cNvSpPr txBox="1"/>
          <p:nvPr>
            <p:ph type="title"/>
          </p:nvPr>
        </p:nvSpPr>
        <p:spPr>
          <a:xfrm>
            <a:off x="457200" y="419675"/>
            <a:ext cx="8229600" cy="39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a:t>Clinical Case in Neurology Infographics</a:t>
            </a:r>
            <a:endParaRPr/>
          </a:p>
        </p:txBody>
      </p:sp>
      <p:grpSp>
        <p:nvGrpSpPr>
          <p:cNvPr id="527" name="Google Shape;527;p26"/>
          <p:cNvGrpSpPr/>
          <p:nvPr/>
        </p:nvGrpSpPr>
        <p:grpSpPr>
          <a:xfrm>
            <a:off x="457199" y="967916"/>
            <a:ext cx="1479701" cy="3874334"/>
            <a:chOff x="457199" y="967916"/>
            <a:chExt cx="1479701" cy="3874334"/>
          </a:xfrm>
        </p:grpSpPr>
        <p:sp>
          <p:nvSpPr>
            <p:cNvPr id="528" name="Google Shape;528;p26"/>
            <p:cNvSpPr/>
            <p:nvPr/>
          </p:nvSpPr>
          <p:spPr>
            <a:xfrm>
              <a:off x="457199" y="4451950"/>
              <a:ext cx="1479662" cy="390300"/>
            </a:xfrm>
            <a:custGeom>
              <a:rect b="b" l="l" r="r" t="t"/>
              <a:pathLst>
                <a:path extrusionOk="0" h="1943" w="17944">
                  <a:moveTo>
                    <a:pt x="8975" y="0"/>
                  </a:moveTo>
                  <a:cubicBezTo>
                    <a:pt x="4022" y="0"/>
                    <a:pt x="0" y="437"/>
                    <a:pt x="0" y="972"/>
                  </a:cubicBezTo>
                  <a:cubicBezTo>
                    <a:pt x="0" y="1506"/>
                    <a:pt x="4022" y="1943"/>
                    <a:pt x="8975" y="1943"/>
                  </a:cubicBezTo>
                  <a:cubicBezTo>
                    <a:pt x="13928" y="1943"/>
                    <a:pt x="17943" y="1506"/>
                    <a:pt x="17943" y="972"/>
                  </a:cubicBezTo>
                  <a:cubicBezTo>
                    <a:pt x="17943" y="437"/>
                    <a:pt x="13928" y="0"/>
                    <a:pt x="8975" y="0"/>
                  </a:cubicBezTo>
                  <a:close/>
                </a:path>
              </a:pathLst>
            </a:custGeom>
            <a:solidFill>
              <a:srgbClr val="595959">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6"/>
            <p:cNvSpPr/>
            <p:nvPr/>
          </p:nvSpPr>
          <p:spPr>
            <a:xfrm>
              <a:off x="457210" y="967916"/>
              <a:ext cx="1479690" cy="3754311"/>
            </a:xfrm>
            <a:custGeom>
              <a:rect b="b" l="l" r="r" t="t"/>
              <a:pathLst>
                <a:path extrusionOk="0" h="44947" w="17715">
                  <a:moveTo>
                    <a:pt x="8707" y="1"/>
                  </a:moveTo>
                  <a:cubicBezTo>
                    <a:pt x="7995" y="1"/>
                    <a:pt x="6260" y="235"/>
                    <a:pt x="6588" y="2603"/>
                  </a:cubicBezTo>
                  <a:cubicBezTo>
                    <a:pt x="6588" y="2603"/>
                    <a:pt x="6530" y="2587"/>
                    <a:pt x="6458" y="2587"/>
                  </a:cubicBezTo>
                  <a:cubicBezTo>
                    <a:pt x="6328" y="2587"/>
                    <a:pt x="6156" y="2641"/>
                    <a:pt x="6212" y="2946"/>
                  </a:cubicBezTo>
                  <a:cubicBezTo>
                    <a:pt x="6294" y="3415"/>
                    <a:pt x="6457" y="3965"/>
                    <a:pt x="7040" y="3965"/>
                  </a:cubicBezTo>
                  <a:cubicBezTo>
                    <a:pt x="7040" y="3965"/>
                    <a:pt x="7051" y="4690"/>
                    <a:pt x="7585" y="5022"/>
                  </a:cubicBezTo>
                  <a:cubicBezTo>
                    <a:pt x="7585" y="5022"/>
                    <a:pt x="7716" y="5720"/>
                    <a:pt x="7618" y="5851"/>
                  </a:cubicBezTo>
                  <a:cubicBezTo>
                    <a:pt x="7525" y="5982"/>
                    <a:pt x="5749" y="7224"/>
                    <a:pt x="5166" y="7278"/>
                  </a:cubicBezTo>
                  <a:cubicBezTo>
                    <a:pt x="4588" y="7338"/>
                    <a:pt x="2796" y="7758"/>
                    <a:pt x="2774" y="9725"/>
                  </a:cubicBezTo>
                  <a:cubicBezTo>
                    <a:pt x="2752" y="11687"/>
                    <a:pt x="2621" y="12259"/>
                    <a:pt x="2441" y="12542"/>
                  </a:cubicBezTo>
                  <a:cubicBezTo>
                    <a:pt x="2267" y="12825"/>
                    <a:pt x="2147" y="14640"/>
                    <a:pt x="2191" y="15485"/>
                  </a:cubicBezTo>
                  <a:cubicBezTo>
                    <a:pt x="2240" y="16324"/>
                    <a:pt x="1390" y="18422"/>
                    <a:pt x="1542" y="20874"/>
                  </a:cubicBezTo>
                  <a:cubicBezTo>
                    <a:pt x="1542" y="20874"/>
                    <a:pt x="665" y="21691"/>
                    <a:pt x="594" y="22334"/>
                  </a:cubicBezTo>
                  <a:cubicBezTo>
                    <a:pt x="523" y="22971"/>
                    <a:pt x="0" y="23838"/>
                    <a:pt x="60" y="23958"/>
                  </a:cubicBezTo>
                  <a:cubicBezTo>
                    <a:pt x="87" y="24009"/>
                    <a:pt x="166" y="24037"/>
                    <a:pt x="260" y="24037"/>
                  </a:cubicBezTo>
                  <a:cubicBezTo>
                    <a:pt x="376" y="24037"/>
                    <a:pt x="515" y="23994"/>
                    <a:pt x="605" y="23898"/>
                  </a:cubicBezTo>
                  <a:cubicBezTo>
                    <a:pt x="769" y="23718"/>
                    <a:pt x="1030" y="23386"/>
                    <a:pt x="1030" y="23386"/>
                  </a:cubicBezTo>
                  <a:lnTo>
                    <a:pt x="1030" y="23386"/>
                  </a:lnTo>
                  <a:cubicBezTo>
                    <a:pt x="1030" y="23386"/>
                    <a:pt x="474" y="25511"/>
                    <a:pt x="758" y="25603"/>
                  </a:cubicBezTo>
                  <a:cubicBezTo>
                    <a:pt x="769" y="25607"/>
                    <a:pt x="781" y="25609"/>
                    <a:pt x="792" y="25609"/>
                  </a:cubicBezTo>
                  <a:cubicBezTo>
                    <a:pt x="1101" y="25609"/>
                    <a:pt x="1317" y="24295"/>
                    <a:pt x="1422" y="24143"/>
                  </a:cubicBezTo>
                  <a:cubicBezTo>
                    <a:pt x="1441" y="24117"/>
                    <a:pt x="1456" y="24106"/>
                    <a:pt x="1468" y="24106"/>
                  </a:cubicBezTo>
                  <a:cubicBezTo>
                    <a:pt x="1530" y="24106"/>
                    <a:pt x="1525" y="24383"/>
                    <a:pt x="1493" y="24546"/>
                  </a:cubicBezTo>
                  <a:cubicBezTo>
                    <a:pt x="1451" y="24741"/>
                    <a:pt x="1378" y="25771"/>
                    <a:pt x="1600" y="25771"/>
                  </a:cubicBezTo>
                  <a:cubicBezTo>
                    <a:pt x="1608" y="25771"/>
                    <a:pt x="1616" y="25769"/>
                    <a:pt x="1624" y="25767"/>
                  </a:cubicBezTo>
                  <a:cubicBezTo>
                    <a:pt x="1851" y="25701"/>
                    <a:pt x="1928" y="24271"/>
                    <a:pt x="2034" y="24271"/>
                  </a:cubicBezTo>
                  <a:cubicBezTo>
                    <a:pt x="2042" y="24271"/>
                    <a:pt x="2051" y="24280"/>
                    <a:pt x="2060" y="24301"/>
                  </a:cubicBezTo>
                  <a:cubicBezTo>
                    <a:pt x="2180" y="24573"/>
                    <a:pt x="2000" y="25592"/>
                    <a:pt x="2169" y="25625"/>
                  </a:cubicBezTo>
                  <a:cubicBezTo>
                    <a:pt x="2183" y="25628"/>
                    <a:pt x="2195" y="25629"/>
                    <a:pt x="2207" y="25629"/>
                  </a:cubicBezTo>
                  <a:cubicBezTo>
                    <a:pt x="2334" y="25629"/>
                    <a:pt x="2346" y="25475"/>
                    <a:pt x="2371" y="25380"/>
                  </a:cubicBezTo>
                  <a:cubicBezTo>
                    <a:pt x="2396" y="25279"/>
                    <a:pt x="2346" y="24133"/>
                    <a:pt x="2444" y="24133"/>
                  </a:cubicBezTo>
                  <a:cubicBezTo>
                    <a:pt x="2451" y="24133"/>
                    <a:pt x="2459" y="24140"/>
                    <a:pt x="2469" y="24154"/>
                  </a:cubicBezTo>
                  <a:cubicBezTo>
                    <a:pt x="2599" y="24350"/>
                    <a:pt x="2523" y="25353"/>
                    <a:pt x="2632" y="25385"/>
                  </a:cubicBezTo>
                  <a:cubicBezTo>
                    <a:pt x="2632" y="25385"/>
                    <a:pt x="2671" y="25404"/>
                    <a:pt x="2719" y="25404"/>
                  </a:cubicBezTo>
                  <a:cubicBezTo>
                    <a:pt x="2796" y="25404"/>
                    <a:pt x="2895" y="25356"/>
                    <a:pt x="2888" y="25107"/>
                  </a:cubicBezTo>
                  <a:cubicBezTo>
                    <a:pt x="2877" y="24704"/>
                    <a:pt x="3024" y="22966"/>
                    <a:pt x="3030" y="22563"/>
                  </a:cubicBezTo>
                  <a:cubicBezTo>
                    <a:pt x="3041" y="22007"/>
                    <a:pt x="2725" y="21228"/>
                    <a:pt x="2812" y="21097"/>
                  </a:cubicBezTo>
                  <a:cubicBezTo>
                    <a:pt x="2894" y="20966"/>
                    <a:pt x="3509" y="18950"/>
                    <a:pt x="3782" y="18133"/>
                  </a:cubicBezTo>
                  <a:cubicBezTo>
                    <a:pt x="4054" y="17315"/>
                    <a:pt x="4054" y="15185"/>
                    <a:pt x="4218" y="14912"/>
                  </a:cubicBezTo>
                  <a:cubicBezTo>
                    <a:pt x="4351" y="14693"/>
                    <a:pt x="4644" y="13388"/>
                    <a:pt x="4850" y="13388"/>
                  </a:cubicBezTo>
                  <a:cubicBezTo>
                    <a:pt x="4905" y="13388"/>
                    <a:pt x="4954" y="13481"/>
                    <a:pt x="4992" y="13714"/>
                  </a:cubicBezTo>
                  <a:cubicBezTo>
                    <a:pt x="5166" y="14814"/>
                    <a:pt x="5438" y="17517"/>
                    <a:pt x="5357" y="18111"/>
                  </a:cubicBezTo>
                  <a:cubicBezTo>
                    <a:pt x="5275" y="18705"/>
                    <a:pt x="5035" y="19724"/>
                    <a:pt x="5095" y="20301"/>
                  </a:cubicBezTo>
                  <a:cubicBezTo>
                    <a:pt x="5155" y="20884"/>
                    <a:pt x="4534" y="22067"/>
                    <a:pt x="4425" y="23418"/>
                  </a:cubicBezTo>
                  <a:cubicBezTo>
                    <a:pt x="4316" y="24770"/>
                    <a:pt x="4550" y="28311"/>
                    <a:pt x="4752" y="29227"/>
                  </a:cubicBezTo>
                  <a:cubicBezTo>
                    <a:pt x="4953" y="30137"/>
                    <a:pt x="4316" y="32060"/>
                    <a:pt x="4245" y="32447"/>
                  </a:cubicBezTo>
                  <a:cubicBezTo>
                    <a:pt x="4174" y="32840"/>
                    <a:pt x="4185" y="33929"/>
                    <a:pt x="4103" y="35330"/>
                  </a:cubicBezTo>
                  <a:cubicBezTo>
                    <a:pt x="4016" y="36730"/>
                    <a:pt x="4458" y="39760"/>
                    <a:pt x="4289" y="40283"/>
                  </a:cubicBezTo>
                  <a:cubicBezTo>
                    <a:pt x="4125" y="40806"/>
                    <a:pt x="1259" y="44032"/>
                    <a:pt x="1613" y="44538"/>
                  </a:cubicBezTo>
                  <a:cubicBezTo>
                    <a:pt x="1802" y="44809"/>
                    <a:pt x="2158" y="44946"/>
                    <a:pt x="2522" y="44946"/>
                  </a:cubicBezTo>
                  <a:cubicBezTo>
                    <a:pt x="2839" y="44946"/>
                    <a:pt x="3164" y="44842"/>
                    <a:pt x="3390" y="44631"/>
                  </a:cubicBezTo>
                  <a:cubicBezTo>
                    <a:pt x="3874" y="44184"/>
                    <a:pt x="4599" y="43520"/>
                    <a:pt x="4964" y="43236"/>
                  </a:cubicBezTo>
                  <a:cubicBezTo>
                    <a:pt x="5335" y="42947"/>
                    <a:pt x="6185" y="42795"/>
                    <a:pt x="6054" y="41089"/>
                  </a:cubicBezTo>
                  <a:cubicBezTo>
                    <a:pt x="6054" y="41089"/>
                    <a:pt x="5831" y="38550"/>
                    <a:pt x="6615" y="36872"/>
                  </a:cubicBezTo>
                  <a:cubicBezTo>
                    <a:pt x="7395" y="35188"/>
                    <a:pt x="7040" y="32840"/>
                    <a:pt x="7122" y="32082"/>
                  </a:cubicBezTo>
                  <a:cubicBezTo>
                    <a:pt x="7204" y="31325"/>
                    <a:pt x="7280" y="30093"/>
                    <a:pt x="7738" y="29216"/>
                  </a:cubicBezTo>
                  <a:cubicBezTo>
                    <a:pt x="8119" y="28491"/>
                    <a:pt x="8582" y="25936"/>
                    <a:pt x="8855" y="25058"/>
                  </a:cubicBezTo>
                  <a:cubicBezTo>
                    <a:pt x="9127" y="25936"/>
                    <a:pt x="9585" y="28491"/>
                    <a:pt x="9966" y="29216"/>
                  </a:cubicBezTo>
                  <a:cubicBezTo>
                    <a:pt x="10430" y="30093"/>
                    <a:pt x="10500" y="31325"/>
                    <a:pt x="10588" y="32082"/>
                  </a:cubicBezTo>
                  <a:cubicBezTo>
                    <a:pt x="10669" y="32840"/>
                    <a:pt x="10315" y="35188"/>
                    <a:pt x="11094" y="36872"/>
                  </a:cubicBezTo>
                  <a:cubicBezTo>
                    <a:pt x="11879" y="38556"/>
                    <a:pt x="11650" y="41089"/>
                    <a:pt x="11650" y="41089"/>
                  </a:cubicBezTo>
                  <a:cubicBezTo>
                    <a:pt x="11519" y="42789"/>
                    <a:pt x="12375" y="42947"/>
                    <a:pt x="12740" y="43236"/>
                  </a:cubicBezTo>
                  <a:cubicBezTo>
                    <a:pt x="13111" y="43520"/>
                    <a:pt x="13830" y="44184"/>
                    <a:pt x="14320" y="44631"/>
                  </a:cubicBezTo>
                  <a:cubicBezTo>
                    <a:pt x="14546" y="44842"/>
                    <a:pt x="14870" y="44946"/>
                    <a:pt x="15188" y="44946"/>
                  </a:cubicBezTo>
                  <a:cubicBezTo>
                    <a:pt x="15552" y="44946"/>
                    <a:pt x="15907" y="44809"/>
                    <a:pt x="16097" y="44538"/>
                  </a:cubicBezTo>
                  <a:cubicBezTo>
                    <a:pt x="16451" y="44026"/>
                    <a:pt x="13585" y="40806"/>
                    <a:pt x="13416" y="40283"/>
                  </a:cubicBezTo>
                  <a:cubicBezTo>
                    <a:pt x="13252" y="39760"/>
                    <a:pt x="13688" y="36730"/>
                    <a:pt x="13606" y="35330"/>
                  </a:cubicBezTo>
                  <a:cubicBezTo>
                    <a:pt x="13525" y="33929"/>
                    <a:pt x="13541" y="32840"/>
                    <a:pt x="13465" y="32447"/>
                  </a:cubicBezTo>
                  <a:cubicBezTo>
                    <a:pt x="13394" y="32060"/>
                    <a:pt x="12756" y="30137"/>
                    <a:pt x="12958" y="29227"/>
                  </a:cubicBezTo>
                  <a:cubicBezTo>
                    <a:pt x="13160" y="28311"/>
                    <a:pt x="13394" y="24770"/>
                    <a:pt x="13285" y="23418"/>
                  </a:cubicBezTo>
                  <a:cubicBezTo>
                    <a:pt x="13176" y="22067"/>
                    <a:pt x="12555" y="20884"/>
                    <a:pt x="12615" y="20301"/>
                  </a:cubicBezTo>
                  <a:cubicBezTo>
                    <a:pt x="12669" y="19724"/>
                    <a:pt x="12435" y="18705"/>
                    <a:pt x="12353" y="18111"/>
                  </a:cubicBezTo>
                  <a:cubicBezTo>
                    <a:pt x="12266" y="17517"/>
                    <a:pt x="12544" y="14814"/>
                    <a:pt x="12718" y="13714"/>
                  </a:cubicBezTo>
                  <a:cubicBezTo>
                    <a:pt x="12756" y="13482"/>
                    <a:pt x="12805" y="13389"/>
                    <a:pt x="12860" y="13389"/>
                  </a:cubicBezTo>
                  <a:cubicBezTo>
                    <a:pt x="13066" y="13389"/>
                    <a:pt x="13359" y="14697"/>
                    <a:pt x="13492" y="14912"/>
                  </a:cubicBezTo>
                  <a:cubicBezTo>
                    <a:pt x="13655" y="15185"/>
                    <a:pt x="13655" y="17315"/>
                    <a:pt x="13928" y="18133"/>
                  </a:cubicBezTo>
                  <a:cubicBezTo>
                    <a:pt x="14200" y="18950"/>
                    <a:pt x="14811" y="20966"/>
                    <a:pt x="14898" y="21097"/>
                  </a:cubicBezTo>
                  <a:cubicBezTo>
                    <a:pt x="14985" y="21228"/>
                    <a:pt x="14527" y="21893"/>
                    <a:pt x="14783" y="23342"/>
                  </a:cubicBezTo>
                  <a:cubicBezTo>
                    <a:pt x="14865" y="23925"/>
                    <a:pt x="14903" y="24513"/>
                    <a:pt x="14898" y="25102"/>
                  </a:cubicBezTo>
                  <a:cubicBezTo>
                    <a:pt x="14891" y="25359"/>
                    <a:pt x="14966" y="25406"/>
                    <a:pt x="15021" y="25406"/>
                  </a:cubicBezTo>
                  <a:cubicBezTo>
                    <a:pt x="15053" y="25406"/>
                    <a:pt x="15078" y="25391"/>
                    <a:pt x="15078" y="25391"/>
                  </a:cubicBezTo>
                  <a:cubicBezTo>
                    <a:pt x="15187" y="25353"/>
                    <a:pt x="15143" y="24230"/>
                    <a:pt x="15279" y="24029"/>
                  </a:cubicBezTo>
                  <a:cubicBezTo>
                    <a:pt x="15288" y="24015"/>
                    <a:pt x="15296" y="24008"/>
                    <a:pt x="15303" y="24008"/>
                  </a:cubicBezTo>
                  <a:cubicBezTo>
                    <a:pt x="15403" y="24008"/>
                    <a:pt x="15319" y="25278"/>
                    <a:pt x="15339" y="25374"/>
                  </a:cubicBezTo>
                  <a:cubicBezTo>
                    <a:pt x="15364" y="25474"/>
                    <a:pt x="15375" y="25629"/>
                    <a:pt x="15507" y="25629"/>
                  </a:cubicBezTo>
                  <a:cubicBezTo>
                    <a:pt x="15519" y="25629"/>
                    <a:pt x="15532" y="25628"/>
                    <a:pt x="15546" y="25625"/>
                  </a:cubicBezTo>
                  <a:cubicBezTo>
                    <a:pt x="15715" y="25587"/>
                    <a:pt x="15552" y="24383"/>
                    <a:pt x="15672" y="24110"/>
                  </a:cubicBezTo>
                  <a:cubicBezTo>
                    <a:pt x="15680" y="24092"/>
                    <a:pt x="15688" y="24083"/>
                    <a:pt x="15695" y="24083"/>
                  </a:cubicBezTo>
                  <a:cubicBezTo>
                    <a:pt x="15799" y="24083"/>
                    <a:pt x="15858" y="25701"/>
                    <a:pt x="16091" y="25767"/>
                  </a:cubicBezTo>
                  <a:cubicBezTo>
                    <a:pt x="16099" y="25769"/>
                    <a:pt x="16106" y="25770"/>
                    <a:pt x="16113" y="25770"/>
                  </a:cubicBezTo>
                  <a:cubicBezTo>
                    <a:pt x="16331" y="25770"/>
                    <a:pt x="16254" y="24741"/>
                    <a:pt x="16222" y="24546"/>
                  </a:cubicBezTo>
                  <a:cubicBezTo>
                    <a:pt x="16189" y="24377"/>
                    <a:pt x="16225" y="23997"/>
                    <a:pt x="16305" y="23997"/>
                  </a:cubicBezTo>
                  <a:cubicBezTo>
                    <a:pt x="16318" y="23997"/>
                    <a:pt x="16332" y="24007"/>
                    <a:pt x="16347" y="24029"/>
                  </a:cubicBezTo>
                  <a:cubicBezTo>
                    <a:pt x="16448" y="24178"/>
                    <a:pt x="16752" y="25600"/>
                    <a:pt x="16944" y="25600"/>
                  </a:cubicBezTo>
                  <a:cubicBezTo>
                    <a:pt x="16949" y="25600"/>
                    <a:pt x="16953" y="25599"/>
                    <a:pt x="16957" y="25598"/>
                  </a:cubicBezTo>
                  <a:cubicBezTo>
                    <a:pt x="17246" y="25494"/>
                    <a:pt x="16685" y="23386"/>
                    <a:pt x="16685" y="23386"/>
                  </a:cubicBezTo>
                  <a:lnTo>
                    <a:pt x="16685" y="23386"/>
                  </a:lnTo>
                  <a:cubicBezTo>
                    <a:pt x="16685" y="23386"/>
                    <a:pt x="16941" y="23718"/>
                    <a:pt x="17110" y="23892"/>
                  </a:cubicBezTo>
                  <a:cubicBezTo>
                    <a:pt x="17200" y="23991"/>
                    <a:pt x="17338" y="24036"/>
                    <a:pt x="17454" y="24036"/>
                  </a:cubicBezTo>
                  <a:cubicBezTo>
                    <a:pt x="17548" y="24036"/>
                    <a:pt x="17628" y="24006"/>
                    <a:pt x="17655" y="23952"/>
                  </a:cubicBezTo>
                  <a:cubicBezTo>
                    <a:pt x="17715" y="23832"/>
                    <a:pt x="17186" y="22971"/>
                    <a:pt x="17116" y="22334"/>
                  </a:cubicBezTo>
                  <a:cubicBezTo>
                    <a:pt x="17045" y="21691"/>
                    <a:pt x="16167" y="20874"/>
                    <a:pt x="16167" y="20874"/>
                  </a:cubicBezTo>
                  <a:cubicBezTo>
                    <a:pt x="16320" y="18422"/>
                    <a:pt x="15464" y="16324"/>
                    <a:pt x="15514" y="15485"/>
                  </a:cubicBezTo>
                  <a:cubicBezTo>
                    <a:pt x="15563" y="14640"/>
                    <a:pt x="15448" y="12825"/>
                    <a:pt x="15268" y="12542"/>
                  </a:cubicBezTo>
                  <a:cubicBezTo>
                    <a:pt x="15083" y="12259"/>
                    <a:pt x="14958" y="11692"/>
                    <a:pt x="14930" y="9725"/>
                  </a:cubicBezTo>
                  <a:cubicBezTo>
                    <a:pt x="14909" y="7758"/>
                    <a:pt x="13121" y="7338"/>
                    <a:pt x="12538" y="7278"/>
                  </a:cubicBezTo>
                  <a:cubicBezTo>
                    <a:pt x="11961" y="7224"/>
                    <a:pt x="10179" y="5976"/>
                    <a:pt x="10086" y="5851"/>
                  </a:cubicBezTo>
                  <a:cubicBezTo>
                    <a:pt x="9994" y="5725"/>
                    <a:pt x="10124" y="5022"/>
                    <a:pt x="10124" y="5022"/>
                  </a:cubicBezTo>
                  <a:cubicBezTo>
                    <a:pt x="10658" y="4690"/>
                    <a:pt x="10669" y="3965"/>
                    <a:pt x="10669" y="3965"/>
                  </a:cubicBezTo>
                  <a:cubicBezTo>
                    <a:pt x="11247" y="3965"/>
                    <a:pt x="11416" y="3420"/>
                    <a:pt x="11498" y="2946"/>
                  </a:cubicBezTo>
                  <a:cubicBezTo>
                    <a:pt x="11546" y="2641"/>
                    <a:pt x="11378" y="2585"/>
                    <a:pt x="11249" y="2585"/>
                  </a:cubicBezTo>
                  <a:cubicBezTo>
                    <a:pt x="11176" y="2585"/>
                    <a:pt x="11116" y="2603"/>
                    <a:pt x="11116" y="2603"/>
                  </a:cubicBezTo>
                  <a:cubicBezTo>
                    <a:pt x="11449" y="235"/>
                    <a:pt x="9710" y="1"/>
                    <a:pt x="9002" y="1"/>
                  </a:cubicBezTo>
                  <a:cubicBezTo>
                    <a:pt x="8946" y="1"/>
                    <a:pt x="8896" y="2"/>
                    <a:pt x="8855" y="4"/>
                  </a:cubicBezTo>
                  <a:cubicBezTo>
                    <a:pt x="8813" y="2"/>
                    <a:pt x="8763" y="1"/>
                    <a:pt x="87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6"/>
            <p:cNvSpPr/>
            <p:nvPr/>
          </p:nvSpPr>
          <p:spPr>
            <a:xfrm>
              <a:off x="1171597" y="2011600"/>
              <a:ext cx="61059" cy="468255"/>
            </a:xfrm>
            <a:custGeom>
              <a:rect b="b" l="l" r="r" t="t"/>
              <a:pathLst>
                <a:path extrusionOk="0" h="5606" w="731">
                  <a:moveTo>
                    <a:pt x="403" y="1"/>
                  </a:moveTo>
                  <a:cubicBezTo>
                    <a:pt x="278" y="1"/>
                    <a:pt x="145" y="88"/>
                    <a:pt x="148" y="249"/>
                  </a:cubicBezTo>
                  <a:cubicBezTo>
                    <a:pt x="153" y="821"/>
                    <a:pt x="191" y="1388"/>
                    <a:pt x="229" y="1960"/>
                  </a:cubicBezTo>
                  <a:cubicBezTo>
                    <a:pt x="153" y="1949"/>
                    <a:pt x="77" y="1943"/>
                    <a:pt x="1" y="1932"/>
                  </a:cubicBezTo>
                  <a:lnTo>
                    <a:pt x="1" y="2554"/>
                  </a:lnTo>
                  <a:cubicBezTo>
                    <a:pt x="88" y="2515"/>
                    <a:pt x="175" y="2483"/>
                    <a:pt x="262" y="2445"/>
                  </a:cubicBezTo>
                  <a:cubicBezTo>
                    <a:pt x="268" y="2559"/>
                    <a:pt x="273" y="2679"/>
                    <a:pt x="279" y="2793"/>
                  </a:cubicBezTo>
                  <a:cubicBezTo>
                    <a:pt x="317" y="3567"/>
                    <a:pt x="366" y="4395"/>
                    <a:pt x="159" y="5147"/>
                  </a:cubicBezTo>
                  <a:lnTo>
                    <a:pt x="355" y="5147"/>
                  </a:lnTo>
                  <a:lnTo>
                    <a:pt x="355" y="5605"/>
                  </a:lnTo>
                  <a:cubicBezTo>
                    <a:pt x="393" y="5507"/>
                    <a:pt x="437" y="5409"/>
                    <a:pt x="469" y="5311"/>
                  </a:cubicBezTo>
                  <a:cubicBezTo>
                    <a:pt x="731" y="4559"/>
                    <a:pt x="682" y="3676"/>
                    <a:pt x="682" y="2891"/>
                  </a:cubicBezTo>
                  <a:cubicBezTo>
                    <a:pt x="682" y="2668"/>
                    <a:pt x="676" y="2450"/>
                    <a:pt x="671" y="2232"/>
                  </a:cubicBezTo>
                  <a:cubicBezTo>
                    <a:pt x="720" y="2167"/>
                    <a:pt x="720" y="2080"/>
                    <a:pt x="665" y="2020"/>
                  </a:cubicBezTo>
                  <a:cubicBezTo>
                    <a:pt x="644" y="1415"/>
                    <a:pt x="611" y="810"/>
                    <a:pt x="611" y="205"/>
                  </a:cubicBezTo>
                  <a:cubicBezTo>
                    <a:pt x="611" y="66"/>
                    <a:pt x="510" y="1"/>
                    <a:pt x="4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6"/>
            <p:cNvSpPr/>
            <p:nvPr/>
          </p:nvSpPr>
          <p:spPr>
            <a:xfrm>
              <a:off x="1196154" y="2364089"/>
              <a:ext cx="240392" cy="490390"/>
            </a:xfrm>
            <a:custGeom>
              <a:rect b="b" l="l" r="r" t="t"/>
              <a:pathLst>
                <a:path extrusionOk="0" h="5871" w="2878">
                  <a:moveTo>
                    <a:pt x="6" y="1"/>
                  </a:moveTo>
                  <a:cubicBezTo>
                    <a:pt x="28" y="377"/>
                    <a:pt x="1" y="742"/>
                    <a:pt x="115" y="1085"/>
                  </a:cubicBezTo>
                  <a:cubicBezTo>
                    <a:pt x="301" y="1619"/>
                    <a:pt x="595" y="2099"/>
                    <a:pt x="884" y="2584"/>
                  </a:cubicBezTo>
                  <a:cubicBezTo>
                    <a:pt x="867" y="2791"/>
                    <a:pt x="884" y="2992"/>
                    <a:pt x="878" y="3200"/>
                  </a:cubicBezTo>
                  <a:cubicBezTo>
                    <a:pt x="878" y="3418"/>
                    <a:pt x="845" y="3635"/>
                    <a:pt x="851" y="3853"/>
                  </a:cubicBezTo>
                  <a:cubicBezTo>
                    <a:pt x="851" y="3872"/>
                    <a:pt x="866" y="3884"/>
                    <a:pt x="880" y="3884"/>
                  </a:cubicBezTo>
                  <a:cubicBezTo>
                    <a:pt x="891" y="3884"/>
                    <a:pt x="901" y="3878"/>
                    <a:pt x="905" y="3864"/>
                  </a:cubicBezTo>
                  <a:cubicBezTo>
                    <a:pt x="1031" y="3614"/>
                    <a:pt x="1085" y="3276"/>
                    <a:pt x="1102" y="2954"/>
                  </a:cubicBezTo>
                  <a:cubicBezTo>
                    <a:pt x="1151" y="3036"/>
                    <a:pt x="1194" y="3118"/>
                    <a:pt x="1238" y="3200"/>
                  </a:cubicBezTo>
                  <a:cubicBezTo>
                    <a:pt x="1439" y="3554"/>
                    <a:pt x="1608" y="3919"/>
                    <a:pt x="1745" y="4300"/>
                  </a:cubicBezTo>
                  <a:cubicBezTo>
                    <a:pt x="1892" y="4753"/>
                    <a:pt x="1864" y="5205"/>
                    <a:pt x="1913" y="5668"/>
                  </a:cubicBezTo>
                  <a:cubicBezTo>
                    <a:pt x="1916" y="5709"/>
                    <a:pt x="1945" y="5727"/>
                    <a:pt x="1975" y="5727"/>
                  </a:cubicBezTo>
                  <a:cubicBezTo>
                    <a:pt x="2010" y="5727"/>
                    <a:pt x="2047" y="5703"/>
                    <a:pt x="2050" y="5662"/>
                  </a:cubicBezTo>
                  <a:cubicBezTo>
                    <a:pt x="2061" y="5592"/>
                    <a:pt x="2077" y="5499"/>
                    <a:pt x="2088" y="5417"/>
                  </a:cubicBezTo>
                  <a:cubicBezTo>
                    <a:pt x="2197" y="5608"/>
                    <a:pt x="2360" y="5766"/>
                    <a:pt x="2562" y="5864"/>
                  </a:cubicBezTo>
                  <a:cubicBezTo>
                    <a:pt x="2571" y="5868"/>
                    <a:pt x="2580" y="5870"/>
                    <a:pt x="2589" y="5870"/>
                  </a:cubicBezTo>
                  <a:cubicBezTo>
                    <a:pt x="2644" y="5870"/>
                    <a:pt x="2674" y="5787"/>
                    <a:pt x="2622" y="5744"/>
                  </a:cubicBezTo>
                  <a:cubicBezTo>
                    <a:pt x="2437" y="5597"/>
                    <a:pt x="2344" y="5412"/>
                    <a:pt x="2257" y="5216"/>
                  </a:cubicBezTo>
                  <a:lnTo>
                    <a:pt x="2257" y="5216"/>
                  </a:lnTo>
                  <a:cubicBezTo>
                    <a:pt x="2378" y="5256"/>
                    <a:pt x="2505" y="5279"/>
                    <a:pt x="2634" y="5279"/>
                  </a:cubicBezTo>
                  <a:cubicBezTo>
                    <a:pt x="2679" y="5279"/>
                    <a:pt x="2724" y="5276"/>
                    <a:pt x="2769" y="5270"/>
                  </a:cubicBezTo>
                  <a:cubicBezTo>
                    <a:pt x="2878" y="5259"/>
                    <a:pt x="2862" y="5096"/>
                    <a:pt x="2764" y="5085"/>
                  </a:cubicBezTo>
                  <a:cubicBezTo>
                    <a:pt x="2535" y="5052"/>
                    <a:pt x="2322" y="4998"/>
                    <a:pt x="2159" y="4829"/>
                  </a:cubicBezTo>
                  <a:cubicBezTo>
                    <a:pt x="2148" y="4818"/>
                    <a:pt x="2137" y="4807"/>
                    <a:pt x="2126" y="4802"/>
                  </a:cubicBezTo>
                  <a:cubicBezTo>
                    <a:pt x="2126" y="4693"/>
                    <a:pt x="2110" y="4578"/>
                    <a:pt x="2082" y="4475"/>
                  </a:cubicBezTo>
                  <a:cubicBezTo>
                    <a:pt x="1995" y="4093"/>
                    <a:pt x="1864" y="3728"/>
                    <a:pt x="1696" y="3385"/>
                  </a:cubicBezTo>
                  <a:cubicBezTo>
                    <a:pt x="1336" y="2671"/>
                    <a:pt x="845" y="2012"/>
                    <a:pt x="546" y="1271"/>
                  </a:cubicBezTo>
                  <a:cubicBezTo>
                    <a:pt x="388" y="867"/>
                    <a:pt x="301" y="437"/>
                    <a:pt x="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6"/>
            <p:cNvSpPr/>
            <p:nvPr/>
          </p:nvSpPr>
          <p:spPr>
            <a:xfrm>
              <a:off x="967287" y="2011600"/>
              <a:ext cx="252671" cy="843043"/>
            </a:xfrm>
            <a:custGeom>
              <a:rect b="b" l="l" r="r" t="t"/>
              <a:pathLst>
                <a:path extrusionOk="0" h="10093" w="3025">
                  <a:moveTo>
                    <a:pt x="2701" y="1"/>
                  </a:moveTo>
                  <a:cubicBezTo>
                    <a:pt x="2577" y="1"/>
                    <a:pt x="2444" y="88"/>
                    <a:pt x="2447" y="249"/>
                  </a:cubicBezTo>
                  <a:cubicBezTo>
                    <a:pt x="2452" y="821"/>
                    <a:pt x="2490" y="1388"/>
                    <a:pt x="2528" y="1960"/>
                  </a:cubicBezTo>
                  <a:cubicBezTo>
                    <a:pt x="2316" y="1949"/>
                    <a:pt x="2109" y="1900"/>
                    <a:pt x="1918" y="1813"/>
                  </a:cubicBezTo>
                  <a:cubicBezTo>
                    <a:pt x="1689" y="1704"/>
                    <a:pt x="1482" y="1556"/>
                    <a:pt x="1259" y="1442"/>
                  </a:cubicBezTo>
                  <a:cubicBezTo>
                    <a:pt x="1243" y="1435"/>
                    <a:pt x="1228" y="1431"/>
                    <a:pt x="1213" y="1431"/>
                  </a:cubicBezTo>
                  <a:cubicBezTo>
                    <a:pt x="1118" y="1431"/>
                    <a:pt x="1045" y="1567"/>
                    <a:pt x="1139" y="1633"/>
                  </a:cubicBezTo>
                  <a:cubicBezTo>
                    <a:pt x="1330" y="1769"/>
                    <a:pt x="1553" y="1965"/>
                    <a:pt x="1793" y="2118"/>
                  </a:cubicBezTo>
                  <a:cubicBezTo>
                    <a:pt x="1406" y="2145"/>
                    <a:pt x="1019" y="2199"/>
                    <a:pt x="703" y="2357"/>
                  </a:cubicBezTo>
                  <a:cubicBezTo>
                    <a:pt x="630" y="2394"/>
                    <a:pt x="637" y="2516"/>
                    <a:pt x="724" y="2516"/>
                  </a:cubicBezTo>
                  <a:cubicBezTo>
                    <a:pt x="728" y="2516"/>
                    <a:pt x="732" y="2516"/>
                    <a:pt x="736" y="2515"/>
                  </a:cubicBezTo>
                  <a:cubicBezTo>
                    <a:pt x="868" y="2499"/>
                    <a:pt x="1006" y="2493"/>
                    <a:pt x="1145" y="2493"/>
                  </a:cubicBezTo>
                  <a:cubicBezTo>
                    <a:pt x="1319" y="2493"/>
                    <a:pt x="1497" y="2502"/>
                    <a:pt x="1673" y="2505"/>
                  </a:cubicBezTo>
                  <a:cubicBezTo>
                    <a:pt x="1449" y="2706"/>
                    <a:pt x="1275" y="2951"/>
                    <a:pt x="1155" y="3224"/>
                  </a:cubicBezTo>
                  <a:cubicBezTo>
                    <a:pt x="1130" y="3300"/>
                    <a:pt x="1189" y="3392"/>
                    <a:pt x="1261" y="3392"/>
                  </a:cubicBezTo>
                  <a:cubicBezTo>
                    <a:pt x="1281" y="3392"/>
                    <a:pt x="1303" y="3384"/>
                    <a:pt x="1324" y="3366"/>
                  </a:cubicBezTo>
                  <a:cubicBezTo>
                    <a:pt x="1558" y="3158"/>
                    <a:pt x="1749" y="2913"/>
                    <a:pt x="2005" y="2723"/>
                  </a:cubicBezTo>
                  <a:cubicBezTo>
                    <a:pt x="2174" y="2608"/>
                    <a:pt x="2359" y="2515"/>
                    <a:pt x="2556" y="2445"/>
                  </a:cubicBezTo>
                  <a:cubicBezTo>
                    <a:pt x="2561" y="2559"/>
                    <a:pt x="2567" y="2679"/>
                    <a:pt x="2572" y="2793"/>
                  </a:cubicBezTo>
                  <a:cubicBezTo>
                    <a:pt x="2616" y="3687"/>
                    <a:pt x="2681" y="4651"/>
                    <a:pt x="2338" y="5496"/>
                  </a:cubicBezTo>
                  <a:cubicBezTo>
                    <a:pt x="2038" y="6232"/>
                    <a:pt x="1548" y="6891"/>
                    <a:pt x="1188" y="7605"/>
                  </a:cubicBezTo>
                  <a:cubicBezTo>
                    <a:pt x="1014" y="7954"/>
                    <a:pt x="883" y="8319"/>
                    <a:pt x="796" y="8695"/>
                  </a:cubicBezTo>
                  <a:cubicBezTo>
                    <a:pt x="774" y="8804"/>
                    <a:pt x="757" y="8913"/>
                    <a:pt x="752" y="9022"/>
                  </a:cubicBezTo>
                  <a:cubicBezTo>
                    <a:pt x="741" y="9032"/>
                    <a:pt x="730" y="9038"/>
                    <a:pt x="725" y="9049"/>
                  </a:cubicBezTo>
                  <a:cubicBezTo>
                    <a:pt x="561" y="9218"/>
                    <a:pt x="349" y="9272"/>
                    <a:pt x="120" y="9305"/>
                  </a:cubicBezTo>
                  <a:cubicBezTo>
                    <a:pt x="16" y="9321"/>
                    <a:pt x="0" y="9479"/>
                    <a:pt x="114" y="9490"/>
                  </a:cubicBezTo>
                  <a:cubicBezTo>
                    <a:pt x="163" y="9496"/>
                    <a:pt x="212" y="9499"/>
                    <a:pt x="261" y="9499"/>
                  </a:cubicBezTo>
                  <a:cubicBezTo>
                    <a:pt x="386" y="9499"/>
                    <a:pt x="509" y="9479"/>
                    <a:pt x="627" y="9436"/>
                  </a:cubicBezTo>
                  <a:lnTo>
                    <a:pt x="627" y="9436"/>
                  </a:lnTo>
                  <a:cubicBezTo>
                    <a:pt x="539" y="9632"/>
                    <a:pt x="447" y="9823"/>
                    <a:pt x="262" y="9970"/>
                  </a:cubicBezTo>
                  <a:cubicBezTo>
                    <a:pt x="210" y="10007"/>
                    <a:pt x="235" y="10092"/>
                    <a:pt x="291" y="10092"/>
                  </a:cubicBezTo>
                  <a:cubicBezTo>
                    <a:pt x="300" y="10092"/>
                    <a:pt x="310" y="10090"/>
                    <a:pt x="322" y="10084"/>
                  </a:cubicBezTo>
                  <a:cubicBezTo>
                    <a:pt x="518" y="9986"/>
                    <a:pt x="687" y="9833"/>
                    <a:pt x="796" y="9637"/>
                  </a:cubicBezTo>
                  <a:cubicBezTo>
                    <a:pt x="806" y="9724"/>
                    <a:pt x="817" y="9806"/>
                    <a:pt x="828" y="9888"/>
                  </a:cubicBezTo>
                  <a:cubicBezTo>
                    <a:pt x="834" y="9930"/>
                    <a:pt x="870" y="9952"/>
                    <a:pt x="904" y="9952"/>
                  </a:cubicBezTo>
                  <a:cubicBezTo>
                    <a:pt x="937" y="9952"/>
                    <a:pt x="967" y="9933"/>
                    <a:pt x="970" y="9893"/>
                  </a:cubicBezTo>
                  <a:cubicBezTo>
                    <a:pt x="1019" y="9425"/>
                    <a:pt x="992" y="8978"/>
                    <a:pt x="1139" y="8526"/>
                  </a:cubicBezTo>
                  <a:cubicBezTo>
                    <a:pt x="1275" y="8144"/>
                    <a:pt x="1444" y="7774"/>
                    <a:pt x="1640" y="7425"/>
                  </a:cubicBezTo>
                  <a:cubicBezTo>
                    <a:pt x="1689" y="7343"/>
                    <a:pt x="1733" y="7262"/>
                    <a:pt x="1776" y="7180"/>
                  </a:cubicBezTo>
                  <a:cubicBezTo>
                    <a:pt x="1798" y="7496"/>
                    <a:pt x="1853" y="7834"/>
                    <a:pt x="1973" y="8090"/>
                  </a:cubicBezTo>
                  <a:cubicBezTo>
                    <a:pt x="1979" y="8103"/>
                    <a:pt x="1991" y="8110"/>
                    <a:pt x="2002" y="8110"/>
                  </a:cubicBezTo>
                  <a:cubicBezTo>
                    <a:pt x="2018" y="8110"/>
                    <a:pt x="2033" y="8098"/>
                    <a:pt x="2033" y="8079"/>
                  </a:cubicBezTo>
                  <a:cubicBezTo>
                    <a:pt x="2038" y="7861"/>
                    <a:pt x="2005" y="7638"/>
                    <a:pt x="2005" y="7420"/>
                  </a:cubicBezTo>
                  <a:cubicBezTo>
                    <a:pt x="2005" y="7212"/>
                    <a:pt x="2016" y="7011"/>
                    <a:pt x="2000" y="6804"/>
                  </a:cubicBezTo>
                  <a:cubicBezTo>
                    <a:pt x="2289" y="6324"/>
                    <a:pt x="2583" y="5845"/>
                    <a:pt x="2763" y="5305"/>
                  </a:cubicBezTo>
                  <a:cubicBezTo>
                    <a:pt x="3024" y="4559"/>
                    <a:pt x="2981" y="3671"/>
                    <a:pt x="2981" y="2891"/>
                  </a:cubicBezTo>
                  <a:cubicBezTo>
                    <a:pt x="2981" y="2668"/>
                    <a:pt x="2975" y="2450"/>
                    <a:pt x="2970" y="2232"/>
                  </a:cubicBezTo>
                  <a:cubicBezTo>
                    <a:pt x="3019" y="2167"/>
                    <a:pt x="3019" y="2080"/>
                    <a:pt x="2964" y="2020"/>
                  </a:cubicBezTo>
                  <a:cubicBezTo>
                    <a:pt x="2942" y="1415"/>
                    <a:pt x="2910" y="810"/>
                    <a:pt x="2910" y="205"/>
                  </a:cubicBezTo>
                  <a:cubicBezTo>
                    <a:pt x="2910" y="66"/>
                    <a:pt x="2809" y="1"/>
                    <a:pt x="27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6"/>
            <p:cNvSpPr/>
            <p:nvPr/>
          </p:nvSpPr>
          <p:spPr>
            <a:xfrm>
              <a:off x="513479" y="1179910"/>
              <a:ext cx="719506" cy="1810960"/>
            </a:xfrm>
            <a:custGeom>
              <a:rect b="b" l="l" r="r" t="t"/>
              <a:pathLst>
                <a:path extrusionOk="0" h="21681" w="8614">
                  <a:moveTo>
                    <a:pt x="7854" y="1"/>
                  </a:moveTo>
                  <a:cubicBezTo>
                    <a:pt x="7845" y="1"/>
                    <a:pt x="7836" y="7"/>
                    <a:pt x="7836" y="16"/>
                  </a:cubicBezTo>
                  <a:cubicBezTo>
                    <a:pt x="7874" y="648"/>
                    <a:pt x="7357" y="1035"/>
                    <a:pt x="7166" y="1558"/>
                  </a:cubicBezTo>
                  <a:cubicBezTo>
                    <a:pt x="7149" y="1515"/>
                    <a:pt x="7133" y="1476"/>
                    <a:pt x="7117" y="1433"/>
                  </a:cubicBezTo>
                  <a:cubicBezTo>
                    <a:pt x="7030" y="1220"/>
                    <a:pt x="6915" y="1019"/>
                    <a:pt x="6812" y="812"/>
                  </a:cubicBezTo>
                  <a:cubicBezTo>
                    <a:pt x="6686" y="572"/>
                    <a:pt x="6665" y="299"/>
                    <a:pt x="6659" y="32"/>
                  </a:cubicBezTo>
                  <a:cubicBezTo>
                    <a:pt x="6656" y="27"/>
                    <a:pt x="6651" y="24"/>
                    <a:pt x="6646" y="24"/>
                  </a:cubicBezTo>
                  <a:cubicBezTo>
                    <a:pt x="6641" y="24"/>
                    <a:pt x="6637" y="27"/>
                    <a:pt x="6637" y="32"/>
                  </a:cubicBezTo>
                  <a:cubicBezTo>
                    <a:pt x="6583" y="425"/>
                    <a:pt x="6594" y="724"/>
                    <a:pt x="6763" y="1084"/>
                  </a:cubicBezTo>
                  <a:cubicBezTo>
                    <a:pt x="6991" y="1553"/>
                    <a:pt x="7122" y="2065"/>
                    <a:pt x="7144" y="2588"/>
                  </a:cubicBezTo>
                  <a:cubicBezTo>
                    <a:pt x="7188" y="3460"/>
                    <a:pt x="6991" y="4457"/>
                    <a:pt x="7182" y="5334"/>
                  </a:cubicBezTo>
                  <a:cubicBezTo>
                    <a:pt x="7030" y="5276"/>
                    <a:pt x="6872" y="5251"/>
                    <a:pt x="6712" y="5251"/>
                  </a:cubicBezTo>
                  <a:cubicBezTo>
                    <a:pt x="6337" y="5251"/>
                    <a:pt x="5952" y="5385"/>
                    <a:pt x="5624" y="5530"/>
                  </a:cubicBezTo>
                  <a:cubicBezTo>
                    <a:pt x="5564" y="5552"/>
                    <a:pt x="5509" y="5580"/>
                    <a:pt x="5455" y="5607"/>
                  </a:cubicBezTo>
                  <a:cubicBezTo>
                    <a:pt x="5396" y="5612"/>
                    <a:pt x="5337" y="5614"/>
                    <a:pt x="5278" y="5614"/>
                  </a:cubicBezTo>
                  <a:cubicBezTo>
                    <a:pt x="5147" y="5614"/>
                    <a:pt x="5016" y="5602"/>
                    <a:pt x="4888" y="5580"/>
                  </a:cubicBezTo>
                  <a:cubicBezTo>
                    <a:pt x="4756" y="5556"/>
                    <a:pt x="4624" y="5543"/>
                    <a:pt x="4491" y="5543"/>
                  </a:cubicBezTo>
                  <a:cubicBezTo>
                    <a:pt x="4411" y="5543"/>
                    <a:pt x="4331" y="5547"/>
                    <a:pt x="4251" y="5558"/>
                  </a:cubicBezTo>
                  <a:cubicBezTo>
                    <a:pt x="3853" y="5612"/>
                    <a:pt x="3466" y="5754"/>
                    <a:pt x="3128" y="5977"/>
                  </a:cubicBezTo>
                  <a:cubicBezTo>
                    <a:pt x="3101" y="5991"/>
                    <a:pt x="3119" y="6026"/>
                    <a:pt x="3144" y="6026"/>
                  </a:cubicBezTo>
                  <a:cubicBezTo>
                    <a:pt x="3149" y="6026"/>
                    <a:pt x="3155" y="6025"/>
                    <a:pt x="3161" y="6021"/>
                  </a:cubicBezTo>
                  <a:cubicBezTo>
                    <a:pt x="3478" y="5789"/>
                    <a:pt x="3874" y="5705"/>
                    <a:pt x="4273" y="5705"/>
                  </a:cubicBezTo>
                  <a:cubicBezTo>
                    <a:pt x="4333" y="5705"/>
                    <a:pt x="4393" y="5707"/>
                    <a:pt x="4452" y="5710"/>
                  </a:cubicBezTo>
                  <a:cubicBezTo>
                    <a:pt x="4158" y="6168"/>
                    <a:pt x="3760" y="6560"/>
                    <a:pt x="3302" y="6855"/>
                  </a:cubicBezTo>
                  <a:cubicBezTo>
                    <a:pt x="3068" y="7007"/>
                    <a:pt x="2736" y="7122"/>
                    <a:pt x="2649" y="7410"/>
                  </a:cubicBezTo>
                  <a:cubicBezTo>
                    <a:pt x="2638" y="7448"/>
                    <a:pt x="2671" y="7472"/>
                    <a:pt x="2702" y="7472"/>
                  </a:cubicBezTo>
                  <a:cubicBezTo>
                    <a:pt x="2720" y="7472"/>
                    <a:pt x="2739" y="7464"/>
                    <a:pt x="2747" y="7443"/>
                  </a:cubicBezTo>
                  <a:cubicBezTo>
                    <a:pt x="2818" y="7236"/>
                    <a:pt x="3074" y="7143"/>
                    <a:pt x="3259" y="7056"/>
                  </a:cubicBezTo>
                  <a:cubicBezTo>
                    <a:pt x="3450" y="6953"/>
                    <a:pt x="3629" y="6838"/>
                    <a:pt x="3793" y="6702"/>
                  </a:cubicBezTo>
                  <a:cubicBezTo>
                    <a:pt x="4136" y="6451"/>
                    <a:pt x="4485" y="6141"/>
                    <a:pt x="4627" y="5732"/>
                  </a:cubicBezTo>
                  <a:cubicBezTo>
                    <a:pt x="4627" y="5727"/>
                    <a:pt x="4627" y="5727"/>
                    <a:pt x="4627" y="5727"/>
                  </a:cubicBezTo>
                  <a:cubicBezTo>
                    <a:pt x="4659" y="5732"/>
                    <a:pt x="4697" y="5738"/>
                    <a:pt x="4736" y="5743"/>
                  </a:cubicBezTo>
                  <a:cubicBezTo>
                    <a:pt x="4872" y="5765"/>
                    <a:pt x="5003" y="5787"/>
                    <a:pt x="5122" y="5797"/>
                  </a:cubicBezTo>
                  <a:cubicBezTo>
                    <a:pt x="4430" y="6244"/>
                    <a:pt x="3913" y="6925"/>
                    <a:pt x="3580" y="7688"/>
                  </a:cubicBezTo>
                  <a:cubicBezTo>
                    <a:pt x="3411" y="7759"/>
                    <a:pt x="3253" y="7852"/>
                    <a:pt x="3112" y="7972"/>
                  </a:cubicBezTo>
                  <a:cubicBezTo>
                    <a:pt x="2981" y="8086"/>
                    <a:pt x="2828" y="8255"/>
                    <a:pt x="2807" y="8435"/>
                  </a:cubicBezTo>
                  <a:cubicBezTo>
                    <a:pt x="2804" y="8459"/>
                    <a:pt x="2821" y="8473"/>
                    <a:pt x="2838" y="8473"/>
                  </a:cubicBezTo>
                  <a:cubicBezTo>
                    <a:pt x="2851" y="8473"/>
                    <a:pt x="2864" y="8465"/>
                    <a:pt x="2867" y="8446"/>
                  </a:cubicBezTo>
                  <a:cubicBezTo>
                    <a:pt x="2883" y="8271"/>
                    <a:pt x="3079" y="8119"/>
                    <a:pt x="3210" y="8021"/>
                  </a:cubicBezTo>
                  <a:cubicBezTo>
                    <a:pt x="3302" y="7955"/>
                    <a:pt x="3406" y="7895"/>
                    <a:pt x="3510" y="7852"/>
                  </a:cubicBezTo>
                  <a:lnTo>
                    <a:pt x="3510" y="7852"/>
                  </a:lnTo>
                  <a:cubicBezTo>
                    <a:pt x="3324" y="8342"/>
                    <a:pt x="3221" y="8860"/>
                    <a:pt x="3199" y="9388"/>
                  </a:cubicBezTo>
                  <a:lnTo>
                    <a:pt x="3199" y="9481"/>
                  </a:lnTo>
                  <a:cubicBezTo>
                    <a:pt x="3008" y="9650"/>
                    <a:pt x="2823" y="9835"/>
                    <a:pt x="2649" y="10020"/>
                  </a:cubicBezTo>
                  <a:cubicBezTo>
                    <a:pt x="2436" y="10244"/>
                    <a:pt x="2371" y="10500"/>
                    <a:pt x="2289" y="10789"/>
                  </a:cubicBezTo>
                  <a:cubicBezTo>
                    <a:pt x="2289" y="10799"/>
                    <a:pt x="2298" y="10805"/>
                    <a:pt x="2306" y="10805"/>
                  </a:cubicBezTo>
                  <a:cubicBezTo>
                    <a:pt x="2310" y="10805"/>
                    <a:pt x="2314" y="10803"/>
                    <a:pt x="2316" y="10800"/>
                  </a:cubicBezTo>
                  <a:cubicBezTo>
                    <a:pt x="2425" y="10549"/>
                    <a:pt x="2578" y="10315"/>
                    <a:pt x="2758" y="10113"/>
                  </a:cubicBezTo>
                  <a:cubicBezTo>
                    <a:pt x="2894" y="9971"/>
                    <a:pt x="3063" y="9852"/>
                    <a:pt x="3199" y="9710"/>
                  </a:cubicBezTo>
                  <a:cubicBezTo>
                    <a:pt x="3204" y="9939"/>
                    <a:pt x="3221" y="10168"/>
                    <a:pt x="3226" y="10391"/>
                  </a:cubicBezTo>
                  <a:cubicBezTo>
                    <a:pt x="2992" y="10647"/>
                    <a:pt x="2730" y="10887"/>
                    <a:pt x="2545" y="11192"/>
                  </a:cubicBezTo>
                  <a:cubicBezTo>
                    <a:pt x="2349" y="11513"/>
                    <a:pt x="2316" y="11862"/>
                    <a:pt x="2305" y="12233"/>
                  </a:cubicBezTo>
                  <a:cubicBezTo>
                    <a:pt x="2305" y="12261"/>
                    <a:pt x="2330" y="12276"/>
                    <a:pt x="2354" y="12276"/>
                  </a:cubicBezTo>
                  <a:cubicBezTo>
                    <a:pt x="2377" y="12276"/>
                    <a:pt x="2401" y="12262"/>
                    <a:pt x="2403" y="12233"/>
                  </a:cubicBezTo>
                  <a:cubicBezTo>
                    <a:pt x="2447" y="11851"/>
                    <a:pt x="2534" y="11519"/>
                    <a:pt x="2747" y="11203"/>
                  </a:cubicBezTo>
                  <a:cubicBezTo>
                    <a:pt x="2768" y="11323"/>
                    <a:pt x="2774" y="11443"/>
                    <a:pt x="2763" y="11568"/>
                  </a:cubicBezTo>
                  <a:cubicBezTo>
                    <a:pt x="2760" y="11599"/>
                    <a:pt x="2785" y="11616"/>
                    <a:pt x="2810" y="11616"/>
                  </a:cubicBezTo>
                  <a:cubicBezTo>
                    <a:pt x="2829" y="11616"/>
                    <a:pt x="2849" y="11606"/>
                    <a:pt x="2856" y="11584"/>
                  </a:cubicBezTo>
                  <a:cubicBezTo>
                    <a:pt x="2883" y="11410"/>
                    <a:pt x="2883" y="11230"/>
                    <a:pt x="2856" y="11056"/>
                  </a:cubicBezTo>
                  <a:cubicBezTo>
                    <a:pt x="2970" y="10920"/>
                    <a:pt x="3106" y="10800"/>
                    <a:pt x="3226" y="10669"/>
                  </a:cubicBezTo>
                  <a:lnTo>
                    <a:pt x="3226" y="10669"/>
                  </a:lnTo>
                  <a:cubicBezTo>
                    <a:pt x="3221" y="10860"/>
                    <a:pt x="3199" y="11056"/>
                    <a:pt x="3155" y="11246"/>
                  </a:cubicBezTo>
                  <a:cubicBezTo>
                    <a:pt x="3003" y="11938"/>
                    <a:pt x="2605" y="12630"/>
                    <a:pt x="2398" y="13344"/>
                  </a:cubicBezTo>
                  <a:cubicBezTo>
                    <a:pt x="2011" y="13535"/>
                    <a:pt x="1690" y="14036"/>
                    <a:pt x="1581" y="14445"/>
                  </a:cubicBezTo>
                  <a:cubicBezTo>
                    <a:pt x="1574" y="14470"/>
                    <a:pt x="1597" y="14486"/>
                    <a:pt x="1618" y="14486"/>
                  </a:cubicBezTo>
                  <a:cubicBezTo>
                    <a:pt x="1634" y="14486"/>
                    <a:pt x="1649" y="14477"/>
                    <a:pt x="1651" y="14456"/>
                  </a:cubicBezTo>
                  <a:cubicBezTo>
                    <a:pt x="1690" y="14058"/>
                    <a:pt x="2049" y="13780"/>
                    <a:pt x="2343" y="13535"/>
                  </a:cubicBezTo>
                  <a:lnTo>
                    <a:pt x="2343" y="13535"/>
                  </a:lnTo>
                  <a:cubicBezTo>
                    <a:pt x="2300" y="13715"/>
                    <a:pt x="2273" y="13900"/>
                    <a:pt x="2262" y="14085"/>
                  </a:cubicBezTo>
                  <a:cubicBezTo>
                    <a:pt x="2218" y="14091"/>
                    <a:pt x="2180" y="14124"/>
                    <a:pt x="2169" y="14167"/>
                  </a:cubicBezTo>
                  <a:cubicBezTo>
                    <a:pt x="2082" y="14461"/>
                    <a:pt x="1935" y="14734"/>
                    <a:pt x="1842" y="15028"/>
                  </a:cubicBezTo>
                  <a:cubicBezTo>
                    <a:pt x="1766" y="15306"/>
                    <a:pt x="1728" y="15600"/>
                    <a:pt x="1739" y="15889"/>
                  </a:cubicBezTo>
                  <a:cubicBezTo>
                    <a:pt x="1750" y="16646"/>
                    <a:pt x="1777" y="17360"/>
                    <a:pt x="1564" y="18101"/>
                  </a:cubicBezTo>
                  <a:cubicBezTo>
                    <a:pt x="1368" y="18782"/>
                    <a:pt x="992" y="19327"/>
                    <a:pt x="556" y="19878"/>
                  </a:cubicBezTo>
                  <a:cubicBezTo>
                    <a:pt x="267" y="20243"/>
                    <a:pt x="0" y="20640"/>
                    <a:pt x="17" y="21125"/>
                  </a:cubicBezTo>
                  <a:cubicBezTo>
                    <a:pt x="17" y="21138"/>
                    <a:pt x="26" y="21143"/>
                    <a:pt x="35" y="21143"/>
                  </a:cubicBezTo>
                  <a:cubicBezTo>
                    <a:pt x="46" y="21143"/>
                    <a:pt x="58" y="21135"/>
                    <a:pt x="55" y="21120"/>
                  </a:cubicBezTo>
                  <a:cubicBezTo>
                    <a:pt x="55" y="20488"/>
                    <a:pt x="534" y="20019"/>
                    <a:pt x="910" y="19562"/>
                  </a:cubicBezTo>
                  <a:lnTo>
                    <a:pt x="910" y="19562"/>
                  </a:lnTo>
                  <a:cubicBezTo>
                    <a:pt x="845" y="19839"/>
                    <a:pt x="818" y="20139"/>
                    <a:pt x="731" y="20423"/>
                  </a:cubicBezTo>
                  <a:cubicBezTo>
                    <a:pt x="600" y="20842"/>
                    <a:pt x="594" y="21224"/>
                    <a:pt x="567" y="21654"/>
                  </a:cubicBezTo>
                  <a:cubicBezTo>
                    <a:pt x="564" y="21670"/>
                    <a:pt x="578" y="21681"/>
                    <a:pt x="591" y="21681"/>
                  </a:cubicBezTo>
                  <a:cubicBezTo>
                    <a:pt x="600" y="21681"/>
                    <a:pt x="608" y="21676"/>
                    <a:pt x="611" y="21665"/>
                  </a:cubicBezTo>
                  <a:cubicBezTo>
                    <a:pt x="682" y="21251"/>
                    <a:pt x="731" y="20864"/>
                    <a:pt x="872" y="20466"/>
                  </a:cubicBezTo>
                  <a:cubicBezTo>
                    <a:pt x="1003" y="20128"/>
                    <a:pt x="1074" y="19774"/>
                    <a:pt x="1090" y="19414"/>
                  </a:cubicBezTo>
                  <a:cubicBezTo>
                    <a:pt x="1090" y="19393"/>
                    <a:pt x="1085" y="19371"/>
                    <a:pt x="1068" y="19360"/>
                  </a:cubicBezTo>
                  <a:cubicBezTo>
                    <a:pt x="1183" y="19191"/>
                    <a:pt x="1292" y="19017"/>
                    <a:pt x="1379" y="18831"/>
                  </a:cubicBezTo>
                  <a:lnTo>
                    <a:pt x="1379" y="18831"/>
                  </a:lnTo>
                  <a:cubicBezTo>
                    <a:pt x="1417" y="19213"/>
                    <a:pt x="1401" y="19600"/>
                    <a:pt x="1335" y="19981"/>
                  </a:cubicBezTo>
                  <a:cubicBezTo>
                    <a:pt x="1275" y="20335"/>
                    <a:pt x="1210" y="20706"/>
                    <a:pt x="1314" y="21060"/>
                  </a:cubicBezTo>
                  <a:cubicBezTo>
                    <a:pt x="1316" y="21064"/>
                    <a:pt x="1319" y="21066"/>
                    <a:pt x="1323" y="21066"/>
                  </a:cubicBezTo>
                  <a:cubicBezTo>
                    <a:pt x="1329" y="21066"/>
                    <a:pt x="1335" y="21061"/>
                    <a:pt x="1335" y="21055"/>
                  </a:cubicBezTo>
                  <a:cubicBezTo>
                    <a:pt x="1341" y="20613"/>
                    <a:pt x="1395" y="20172"/>
                    <a:pt x="1499" y="19741"/>
                  </a:cubicBezTo>
                  <a:cubicBezTo>
                    <a:pt x="1521" y="19649"/>
                    <a:pt x="1537" y="19551"/>
                    <a:pt x="1553" y="19453"/>
                  </a:cubicBezTo>
                  <a:cubicBezTo>
                    <a:pt x="1673" y="19622"/>
                    <a:pt x="1766" y="19801"/>
                    <a:pt x="1842" y="19992"/>
                  </a:cubicBezTo>
                  <a:cubicBezTo>
                    <a:pt x="1946" y="20297"/>
                    <a:pt x="1946" y="20640"/>
                    <a:pt x="1973" y="20962"/>
                  </a:cubicBezTo>
                  <a:cubicBezTo>
                    <a:pt x="1973" y="20965"/>
                    <a:pt x="1977" y="20966"/>
                    <a:pt x="1981" y="20966"/>
                  </a:cubicBezTo>
                  <a:cubicBezTo>
                    <a:pt x="1985" y="20966"/>
                    <a:pt x="1989" y="20965"/>
                    <a:pt x="1989" y="20962"/>
                  </a:cubicBezTo>
                  <a:cubicBezTo>
                    <a:pt x="2060" y="20297"/>
                    <a:pt x="1913" y="19790"/>
                    <a:pt x="1575" y="19235"/>
                  </a:cubicBezTo>
                  <a:cubicBezTo>
                    <a:pt x="1586" y="19055"/>
                    <a:pt x="1564" y="18875"/>
                    <a:pt x="1521" y="18701"/>
                  </a:cubicBezTo>
                  <a:cubicBezTo>
                    <a:pt x="1515" y="18673"/>
                    <a:pt x="1493" y="18657"/>
                    <a:pt x="1466" y="18652"/>
                  </a:cubicBezTo>
                  <a:cubicBezTo>
                    <a:pt x="1548" y="18483"/>
                    <a:pt x="1613" y="18303"/>
                    <a:pt x="1673" y="18129"/>
                  </a:cubicBezTo>
                  <a:cubicBezTo>
                    <a:pt x="1717" y="17976"/>
                    <a:pt x="1755" y="17823"/>
                    <a:pt x="1782" y="17676"/>
                  </a:cubicBezTo>
                  <a:cubicBezTo>
                    <a:pt x="1804" y="17802"/>
                    <a:pt x="1831" y="17927"/>
                    <a:pt x="1848" y="18058"/>
                  </a:cubicBezTo>
                  <a:cubicBezTo>
                    <a:pt x="1880" y="18319"/>
                    <a:pt x="1869" y="18592"/>
                    <a:pt x="1946" y="18848"/>
                  </a:cubicBezTo>
                  <a:cubicBezTo>
                    <a:pt x="1946" y="18853"/>
                    <a:pt x="1950" y="18856"/>
                    <a:pt x="1955" y="18856"/>
                  </a:cubicBezTo>
                  <a:cubicBezTo>
                    <a:pt x="1959" y="18856"/>
                    <a:pt x="1965" y="18853"/>
                    <a:pt x="1967" y="18848"/>
                  </a:cubicBezTo>
                  <a:cubicBezTo>
                    <a:pt x="2087" y="18363"/>
                    <a:pt x="1978" y="17785"/>
                    <a:pt x="1869" y="17306"/>
                  </a:cubicBezTo>
                  <a:cubicBezTo>
                    <a:pt x="1864" y="17295"/>
                    <a:pt x="1859" y="17284"/>
                    <a:pt x="1848" y="17278"/>
                  </a:cubicBezTo>
                  <a:cubicBezTo>
                    <a:pt x="1886" y="16941"/>
                    <a:pt x="1902" y="16603"/>
                    <a:pt x="1891" y="16270"/>
                  </a:cubicBezTo>
                  <a:cubicBezTo>
                    <a:pt x="1880" y="15867"/>
                    <a:pt x="1880" y="15475"/>
                    <a:pt x="2017" y="15088"/>
                  </a:cubicBezTo>
                  <a:cubicBezTo>
                    <a:pt x="2093" y="14870"/>
                    <a:pt x="2196" y="14663"/>
                    <a:pt x="2289" y="14450"/>
                  </a:cubicBezTo>
                  <a:cubicBezTo>
                    <a:pt x="2300" y="14554"/>
                    <a:pt x="2316" y="14658"/>
                    <a:pt x="2349" y="14756"/>
                  </a:cubicBezTo>
                  <a:cubicBezTo>
                    <a:pt x="2351" y="14769"/>
                    <a:pt x="2361" y="14775"/>
                    <a:pt x="2372" y="14775"/>
                  </a:cubicBezTo>
                  <a:cubicBezTo>
                    <a:pt x="2387" y="14775"/>
                    <a:pt x="2403" y="14764"/>
                    <a:pt x="2403" y="14745"/>
                  </a:cubicBezTo>
                  <a:cubicBezTo>
                    <a:pt x="2382" y="14200"/>
                    <a:pt x="2507" y="13693"/>
                    <a:pt x="2676" y="13203"/>
                  </a:cubicBezTo>
                  <a:cubicBezTo>
                    <a:pt x="2703" y="13410"/>
                    <a:pt x="2752" y="13617"/>
                    <a:pt x="2796" y="13829"/>
                  </a:cubicBezTo>
                  <a:cubicBezTo>
                    <a:pt x="2867" y="14178"/>
                    <a:pt x="2856" y="14538"/>
                    <a:pt x="2768" y="14881"/>
                  </a:cubicBezTo>
                  <a:cubicBezTo>
                    <a:pt x="2627" y="15480"/>
                    <a:pt x="2414" y="16047"/>
                    <a:pt x="2420" y="16668"/>
                  </a:cubicBezTo>
                  <a:cubicBezTo>
                    <a:pt x="2420" y="16685"/>
                    <a:pt x="2432" y="16693"/>
                    <a:pt x="2445" y="16693"/>
                  </a:cubicBezTo>
                  <a:cubicBezTo>
                    <a:pt x="2458" y="16693"/>
                    <a:pt x="2472" y="16685"/>
                    <a:pt x="2474" y="16668"/>
                  </a:cubicBezTo>
                  <a:cubicBezTo>
                    <a:pt x="2512" y="16009"/>
                    <a:pt x="2807" y="15426"/>
                    <a:pt x="2970" y="14799"/>
                  </a:cubicBezTo>
                  <a:cubicBezTo>
                    <a:pt x="3139" y="14129"/>
                    <a:pt x="2856" y="13524"/>
                    <a:pt x="2867" y="12859"/>
                  </a:cubicBezTo>
                  <a:cubicBezTo>
                    <a:pt x="2867" y="12832"/>
                    <a:pt x="2856" y="12805"/>
                    <a:pt x="2828" y="12783"/>
                  </a:cubicBezTo>
                  <a:cubicBezTo>
                    <a:pt x="2992" y="12374"/>
                    <a:pt x="3166" y="11960"/>
                    <a:pt x="3302" y="11530"/>
                  </a:cubicBezTo>
                  <a:cubicBezTo>
                    <a:pt x="3608" y="10549"/>
                    <a:pt x="3313" y="9546"/>
                    <a:pt x="3537" y="8549"/>
                  </a:cubicBezTo>
                  <a:cubicBezTo>
                    <a:pt x="3755" y="7552"/>
                    <a:pt x="4338" y="6653"/>
                    <a:pt x="5215" y="6108"/>
                  </a:cubicBezTo>
                  <a:cubicBezTo>
                    <a:pt x="5628" y="5856"/>
                    <a:pt x="6171" y="5629"/>
                    <a:pt x="6669" y="5629"/>
                  </a:cubicBezTo>
                  <a:cubicBezTo>
                    <a:pt x="6730" y="5629"/>
                    <a:pt x="6791" y="5632"/>
                    <a:pt x="6850" y="5639"/>
                  </a:cubicBezTo>
                  <a:cubicBezTo>
                    <a:pt x="7498" y="5710"/>
                    <a:pt x="7874" y="6386"/>
                    <a:pt x="8288" y="6806"/>
                  </a:cubicBezTo>
                  <a:cubicBezTo>
                    <a:pt x="8318" y="6836"/>
                    <a:pt x="8355" y="6849"/>
                    <a:pt x="8392" y="6849"/>
                  </a:cubicBezTo>
                  <a:cubicBezTo>
                    <a:pt x="8502" y="6849"/>
                    <a:pt x="8614" y="6733"/>
                    <a:pt x="8561" y="6615"/>
                  </a:cubicBezTo>
                  <a:cubicBezTo>
                    <a:pt x="8343" y="6141"/>
                    <a:pt x="7891" y="5716"/>
                    <a:pt x="7427" y="5454"/>
                  </a:cubicBezTo>
                  <a:cubicBezTo>
                    <a:pt x="7389" y="5035"/>
                    <a:pt x="7340" y="4620"/>
                    <a:pt x="7340" y="4195"/>
                  </a:cubicBezTo>
                  <a:cubicBezTo>
                    <a:pt x="7340" y="3700"/>
                    <a:pt x="7362" y="3204"/>
                    <a:pt x="7346" y="2702"/>
                  </a:cubicBezTo>
                  <a:cubicBezTo>
                    <a:pt x="7335" y="2425"/>
                    <a:pt x="7307" y="2147"/>
                    <a:pt x="7253" y="1874"/>
                  </a:cubicBezTo>
                  <a:cubicBezTo>
                    <a:pt x="7406" y="1220"/>
                    <a:pt x="8087" y="724"/>
                    <a:pt x="7869" y="11"/>
                  </a:cubicBezTo>
                  <a:cubicBezTo>
                    <a:pt x="7866" y="4"/>
                    <a:pt x="7860" y="1"/>
                    <a:pt x="78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6"/>
            <p:cNvSpPr/>
            <p:nvPr/>
          </p:nvSpPr>
          <p:spPr>
            <a:xfrm>
              <a:off x="769910" y="2814305"/>
              <a:ext cx="351985" cy="1774041"/>
            </a:xfrm>
            <a:custGeom>
              <a:rect b="b" l="l" r="r" t="t"/>
              <a:pathLst>
                <a:path extrusionOk="0" h="21239" w="4214">
                  <a:moveTo>
                    <a:pt x="3219" y="1"/>
                  </a:moveTo>
                  <a:cubicBezTo>
                    <a:pt x="3164" y="1"/>
                    <a:pt x="3110" y="42"/>
                    <a:pt x="3110" y="109"/>
                  </a:cubicBezTo>
                  <a:cubicBezTo>
                    <a:pt x="3110" y="300"/>
                    <a:pt x="3126" y="490"/>
                    <a:pt x="3153" y="681"/>
                  </a:cubicBezTo>
                  <a:cubicBezTo>
                    <a:pt x="3142" y="681"/>
                    <a:pt x="3131" y="687"/>
                    <a:pt x="3120" y="692"/>
                  </a:cubicBezTo>
                  <a:cubicBezTo>
                    <a:pt x="3028" y="779"/>
                    <a:pt x="2930" y="856"/>
                    <a:pt x="2826" y="926"/>
                  </a:cubicBezTo>
                  <a:cubicBezTo>
                    <a:pt x="2821" y="924"/>
                    <a:pt x="2815" y="922"/>
                    <a:pt x="2811" y="922"/>
                  </a:cubicBezTo>
                  <a:cubicBezTo>
                    <a:pt x="2806" y="922"/>
                    <a:pt x="2802" y="924"/>
                    <a:pt x="2799" y="926"/>
                  </a:cubicBezTo>
                  <a:cubicBezTo>
                    <a:pt x="2396" y="1014"/>
                    <a:pt x="1954" y="986"/>
                    <a:pt x="1638" y="1281"/>
                  </a:cubicBezTo>
                  <a:cubicBezTo>
                    <a:pt x="1612" y="1307"/>
                    <a:pt x="1643" y="1348"/>
                    <a:pt x="1673" y="1348"/>
                  </a:cubicBezTo>
                  <a:cubicBezTo>
                    <a:pt x="1680" y="1348"/>
                    <a:pt x="1687" y="1346"/>
                    <a:pt x="1693" y="1340"/>
                  </a:cubicBezTo>
                  <a:cubicBezTo>
                    <a:pt x="1933" y="1155"/>
                    <a:pt x="2216" y="1155"/>
                    <a:pt x="2494" y="1128"/>
                  </a:cubicBezTo>
                  <a:lnTo>
                    <a:pt x="2494" y="1128"/>
                  </a:lnTo>
                  <a:cubicBezTo>
                    <a:pt x="2161" y="1324"/>
                    <a:pt x="1824" y="1509"/>
                    <a:pt x="1567" y="1825"/>
                  </a:cubicBezTo>
                  <a:cubicBezTo>
                    <a:pt x="1547" y="1850"/>
                    <a:pt x="1572" y="1883"/>
                    <a:pt x="1600" y="1883"/>
                  </a:cubicBezTo>
                  <a:cubicBezTo>
                    <a:pt x="1609" y="1883"/>
                    <a:pt x="1619" y="1879"/>
                    <a:pt x="1627" y="1869"/>
                  </a:cubicBezTo>
                  <a:cubicBezTo>
                    <a:pt x="1938" y="1504"/>
                    <a:pt x="2379" y="1324"/>
                    <a:pt x="2777" y="1084"/>
                  </a:cubicBezTo>
                  <a:lnTo>
                    <a:pt x="2832" y="1073"/>
                  </a:lnTo>
                  <a:cubicBezTo>
                    <a:pt x="2853" y="1068"/>
                    <a:pt x="2870" y="1046"/>
                    <a:pt x="2875" y="1024"/>
                  </a:cubicBezTo>
                  <a:cubicBezTo>
                    <a:pt x="2957" y="970"/>
                    <a:pt x="3033" y="915"/>
                    <a:pt x="3110" y="856"/>
                  </a:cubicBezTo>
                  <a:lnTo>
                    <a:pt x="3110" y="856"/>
                  </a:lnTo>
                  <a:cubicBezTo>
                    <a:pt x="3006" y="1090"/>
                    <a:pt x="2913" y="1324"/>
                    <a:pt x="2744" y="1537"/>
                  </a:cubicBezTo>
                  <a:cubicBezTo>
                    <a:pt x="2521" y="1809"/>
                    <a:pt x="2200" y="2016"/>
                    <a:pt x="1954" y="2272"/>
                  </a:cubicBezTo>
                  <a:cubicBezTo>
                    <a:pt x="1524" y="2725"/>
                    <a:pt x="1121" y="3351"/>
                    <a:pt x="1148" y="3994"/>
                  </a:cubicBezTo>
                  <a:cubicBezTo>
                    <a:pt x="1148" y="4030"/>
                    <a:pt x="1173" y="4048"/>
                    <a:pt x="1200" y="4048"/>
                  </a:cubicBezTo>
                  <a:cubicBezTo>
                    <a:pt x="1225" y="4048"/>
                    <a:pt x="1252" y="4032"/>
                    <a:pt x="1257" y="4000"/>
                  </a:cubicBezTo>
                  <a:cubicBezTo>
                    <a:pt x="1355" y="3531"/>
                    <a:pt x="1551" y="3090"/>
                    <a:pt x="1840" y="2703"/>
                  </a:cubicBezTo>
                  <a:lnTo>
                    <a:pt x="1840" y="2703"/>
                  </a:lnTo>
                  <a:cubicBezTo>
                    <a:pt x="1807" y="3111"/>
                    <a:pt x="1873" y="3531"/>
                    <a:pt x="1785" y="3934"/>
                  </a:cubicBezTo>
                  <a:cubicBezTo>
                    <a:pt x="1785" y="3941"/>
                    <a:pt x="1792" y="3946"/>
                    <a:pt x="1798" y="3946"/>
                  </a:cubicBezTo>
                  <a:cubicBezTo>
                    <a:pt x="1801" y="3946"/>
                    <a:pt x="1805" y="3944"/>
                    <a:pt x="1807" y="3940"/>
                  </a:cubicBezTo>
                  <a:cubicBezTo>
                    <a:pt x="1998" y="3526"/>
                    <a:pt x="2020" y="2986"/>
                    <a:pt x="1976" y="2523"/>
                  </a:cubicBezTo>
                  <a:cubicBezTo>
                    <a:pt x="2129" y="2349"/>
                    <a:pt x="2298" y="2180"/>
                    <a:pt x="2472" y="2027"/>
                  </a:cubicBezTo>
                  <a:lnTo>
                    <a:pt x="2505" y="2000"/>
                  </a:lnTo>
                  <a:lnTo>
                    <a:pt x="2505" y="2000"/>
                  </a:lnTo>
                  <a:cubicBezTo>
                    <a:pt x="2494" y="2332"/>
                    <a:pt x="2516" y="2670"/>
                    <a:pt x="2570" y="3002"/>
                  </a:cubicBezTo>
                  <a:cubicBezTo>
                    <a:pt x="2573" y="3024"/>
                    <a:pt x="2589" y="3035"/>
                    <a:pt x="2606" y="3035"/>
                  </a:cubicBezTo>
                  <a:cubicBezTo>
                    <a:pt x="2623" y="3035"/>
                    <a:pt x="2641" y="3024"/>
                    <a:pt x="2646" y="3002"/>
                  </a:cubicBezTo>
                  <a:cubicBezTo>
                    <a:pt x="2695" y="2632"/>
                    <a:pt x="2701" y="2250"/>
                    <a:pt x="2663" y="1874"/>
                  </a:cubicBezTo>
                  <a:cubicBezTo>
                    <a:pt x="2657" y="1869"/>
                    <a:pt x="2657" y="1864"/>
                    <a:pt x="2657" y="1858"/>
                  </a:cubicBezTo>
                  <a:cubicBezTo>
                    <a:pt x="2859" y="1667"/>
                    <a:pt x="3028" y="1444"/>
                    <a:pt x="3164" y="1204"/>
                  </a:cubicBezTo>
                  <a:cubicBezTo>
                    <a:pt x="3219" y="1629"/>
                    <a:pt x="3246" y="2060"/>
                    <a:pt x="3246" y="2490"/>
                  </a:cubicBezTo>
                  <a:cubicBezTo>
                    <a:pt x="3240" y="2501"/>
                    <a:pt x="3229" y="2507"/>
                    <a:pt x="3229" y="2517"/>
                  </a:cubicBezTo>
                  <a:cubicBezTo>
                    <a:pt x="2832" y="3302"/>
                    <a:pt x="2374" y="4038"/>
                    <a:pt x="2096" y="4882"/>
                  </a:cubicBezTo>
                  <a:cubicBezTo>
                    <a:pt x="2047" y="5019"/>
                    <a:pt x="2020" y="5160"/>
                    <a:pt x="2009" y="5302"/>
                  </a:cubicBezTo>
                  <a:cubicBezTo>
                    <a:pt x="1638" y="5542"/>
                    <a:pt x="1388" y="5809"/>
                    <a:pt x="1333" y="6272"/>
                  </a:cubicBezTo>
                  <a:cubicBezTo>
                    <a:pt x="1330" y="6281"/>
                    <a:pt x="1338" y="6287"/>
                    <a:pt x="1346" y="6287"/>
                  </a:cubicBezTo>
                  <a:cubicBezTo>
                    <a:pt x="1352" y="6287"/>
                    <a:pt x="1358" y="6284"/>
                    <a:pt x="1360" y="6277"/>
                  </a:cubicBezTo>
                  <a:cubicBezTo>
                    <a:pt x="1388" y="6054"/>
                    <a:pt x="1480" y="5847"/>
                    <a:pt x="1633" y="5683"/>
                  </a:cubicBezTo>
                  <a:cubicBezTo>
                    <a:pt x="1742" y="5574"/>
                    <a:pt x="1867" y="5482"/>
                    <a:pt x="1998" y="5411"/>
                  </a:cubicBezTo>
                  <a:lnTo>
                    <a:pt x="1998" y="5411"/>
                  </a:lnTo>
                  <a:cubicBezTo>
                    <a:pt x="1993" y="5591"/>
                    <a:pt x="1993" y="5771"/>
                    <a:pt x="1998" y="5950"/>
                  </a:cubicBezTo>
                  <a:cubicBezTo>
                    <a:pt x="2020" y="6457"/>
                    <a:pt x="1949" y="6964"/>
                    <a:pt x="1785" y="7449"/>
                  </a:cubicBezTo>
                  <a:cubicBezTo>
                    <a:pt x="1573" y="8092"/>
                    <a:pt x="1333" y="8691"/>
                    <a:pt x="1382" y="9378"/>
                  </a:cubicBezTo>
                  <a:cubicBezTo>
                    <a:pt x="1398" y="9598"/>
                    <a:pt x="1414" y="10318"/>
                    <a:pt x="1760" y="10318"/>
                  </a:cubicBezTo>
                  <a:cubicBezTo>
                    <a:pt x="1773" y="10318"/>
                    <a:pt x="1787" y="10317"/>
                    <a:pt x="1802" y="10315"/>
                  </a:cubicBezTo>
                  <a:cubicBezTo>
                    <a:pt x="1840" y="10310"/>
                    <a:pt x="1851" y="10255"/>
                    <a:pt x="1813" y="10239"/>
                  </a:cubicBezTo>
                  <a:cubicBezTo>
                    <a:pt x="1486" y="10081"/>
                    <a:pt x="1535" y="9247"/>
                    <a:pt x="1551" y="8942"/>
                  </a:cubicBezTo>
                  <a:cubicBezTo>
                    <a:pt x="1551" y="8893"/>
                    <a:pt x="1557" y="8844"/>
                    <a:pt x="1562" y="8800"/>
                  </a:cubicBezTo>
                  <a:cubicBezTo>
                    <a:pt x="1606" y="8893"/>
                    <a:pt x="1660" y="8985"/>
                    <a:pt x="1720" y="9073"/>
                  </a:cubicBezTo>
                  <a:cubicBezTo>
                    <a:pt x="1829" y="9231"/>
                    <a:pt x="1922" y="9400"/>
                    <a:pt x="1993" y="9579"/>
                  </a:cubicBezTo>
                  <a:cubicBezTo>
                    <a:pt x="1997" y="9588"/>
                    <a:pt x="2005" y="9593"/>
                    <a:pt x="2013" y="9593"/>
                  </a:cubicBezTo>
                  <a:cubicBezTo>
                    <a:pt x="2024" y="9593"/>
                    <a:pt x="2034" y="9584"/>
                    <a:pt x="2031" y="9568"/>
                  </a:cubicBezTo>
                  <a:cubicBezTo>
                    <a:pt x="2020" y="9247"/>
                    <a:pt x="1802" y="8871"/>
                    <a:pt x="1589" y="8642"/>
                  </a:cubicBezTo>
                  <a:cubicBezTo>
                    <a:pt x="1693" y="8059"/>
                    <a:pt x="1971" y="7509"/>
                    <a:pt x="2096" y="6937"/>
                  </a:cubicBezTo>
                  <a:cubicBezTo>
                    <a:pt x="2172" y="6610"/>
                    <a:pt x="2167" y="6277"/>
                    <a:pt x="2145" y="5939"/>
                  </a:cubicBezTo>
                  <a:cubicBezTo>
                    <a:pt x="2134" y="5732"/>
                    <a:pt x="2140" y="5520"/>
                    <a:pt x="2167" y="5307"/>
                  </a:cubicBezTo>
                  <a:cubicBezTo>
                    <a:pt x="2167" y="5302"/>
                    <a:pt x="2167" y="5296"/>
                    <a:pt x="2167" y="5286"/>
                  </a:cubicBezTo>
                  <a:cubicBezTo>
                    <a:pt x="2200" y="5040"/>
                    <a:pt x="2265" y="4801"/>
                    <a:pt x="2358" y="4577"/>
                  </a:cubicBezTo>
                  <a:cubicBezTo>
                    <a:pt x="2494" y="4228"/>
                    <a:pt x="2652" y="3885"/>
                    <a:pt x="2837" y="3558"/>
                  </a:cubicBezTo>
                  <a:cubicBezTo>
                    <a:pt x="2973" y="3318"/>
                    <a:pt x="3126" y="3084"/>
                    <a:pt x="3246" y="2834"/>
                  </a:cubicBezTo>
                  <a:lnTo>
                    <a:pt x="3246" y="3585"/>
                  </a:lnTo>
                  <a:cubicBezTo>
                    <a:pt x="3246" y="4436"/>
                    <a:pt x="3159" y="5280"/>
                    <a:pt x="2984" y="6114"/>
                  </a:cubicBezTo>
                  <a:cubicBezTo>
                    <a:pt x="2821" y="6904"/>
                    <a:pt x="2499" y="7650"/>
                    <a:pt x="2358" y="8441"/>
                  </a:cubicBezTo>
                  <a:cubicBezTo>
                    <a:pt x="2298" y="8773"/>
                    <a:pt x="2276" y="9111"/>
                    <a:pt x="2287" y="9449"/>
                  </a:cubicBezTo>
                  <a:cubicBezTo>
                    <a:pt x="2276" y="10037"/>
                    <a:pt x="2379" y="10631"/>
                    <a:pt x="2450" y="11219"/>
                  </a:cubicBezTo>
                  <a:cubicBezTo>
                    <a:pt x="2161" y="11525"/>
                    <a:pt x="1965" y="11890"/>
                    <a:pt x="1971" y="12320"/>
                  </a:cubicBezTo>
                  <a:cubicBezTo>
                    <a:pt x="1971" y="12337"/>
                    <a:pt x="1983" y="12345"/>
                    <a:pt x="1995" y="12345"/>
                  </a:cubicBezTo>
                  <a:cubicBezTo>
                    <a:pt x="2007" y="12345"/>
                    <a:pt x="2020" y="12337"/>
                    <a:pt x="2020" y="12320"/>
                  </a:cubicBezTo>
                  <a:cubicBezTo>
                    <a:pt x="2047" y="11950"/>
                    <a:pt x="2227" y="11655"/>
                    <a:pt x="2472" y="11399"/>
                  </a:cubicBezTo>
                  <a:cubicBezTo>
                    <a:pt x="2483" y="11514"/>
                    <a:pt x="2494" y="11634"/>
                    <a:pt x="2505" y="11748"/>
                  </a:cubicBezTo>
                  <a:cubicBezTo>
                    <a:pt x="2521" y="12162"/>
                    <a:pt x="2488" y="12576"/>
                    <a:pt x="2407" y="12980"/>
                  </a:cubicBezTo>
                  <a:cubicBezTo>
                    <a:pt x="2401" y="12978"/>
                    <a:pt x="2396" y="12978"/>
                    <a:pt x="2391" y="12978"/>
                  </a:cubicBezTo>
                  <a:cubicBezTo>
                    <a:pt x="2375" y="12978"/>
                    <a:pt x="2360" y="12985"/>
                    <a:pt x="2352" y="13001"/>
                  </a:cubicBezTo>
                  <a:cubicBezTo>
                    <a:pt x="2134" y="13426"/>
                    <a:pt x="1742" y="13699"/>
                    <a:pt x="1480" y="14091"/>
                  </a:cubicBezTo>
                  <a:cubicBezTo>
                    <a:pt x="1262" y="14413"/>
                    <a:pt x="1153" y="14783"/>
                    <a:pt x="1083" y="15159"/>
                  </a:cubicBezTo>
                  <a:cubicBezTo>
                    <a:pt x="1079" y="15169"/>
                    <a:pt x="1087" y="15174"/>
                    <a:pt x="1095" y="15174"/>
                  </a:cubicBezTo>
                  <a:cubicBezTo>
                    <a:pt x="1101" y="15174"/>
                    <a:pt x="1107" y="15171"/>
                    <a:pt x="1110" y="15165"/>
                  </a:cubicBezTo>
                  <a:cubicBezTo>
                    <a:pt x="1235" y="14690"/>
                    <a:pt x="1415" y="14244"/>
                    <a:pt x="1736" y="13868"/>
                  </a:cubicBezTo>
                  <a:cubicBezTo>
                    <a:pt x="1954" y="13612"/>
                    <a:pt x="2200" y="13410"/>
                    <a:pt x="2379" y="13121"/>
                  </a:cubicBezTo>
                  <a:lnTo>
                    <a:pt x="2379" y="13121"/>
                  </a:lnTo>
                  <a:cubicBezTo>
                    <a:pt x="2309" y="13443"/>
                    <a:pt x="2232" y="13764"/>
                    <a:pt x="2156" y="14086"/>
                  </a:cubicBezTo>
                  <a:cubicBezTo>
                    <a:pt x="2052" y="14511"/>
                    <a:pt x="1982" y="14947"/>
                    <a:pt x="1922" y="15377"/>
                  </a:cubicBezTo>
                  <a:cubicBezTo>
                    <a:pt x="1905" y="15377"/>
                    <a:pt x="1884" y="15388"/>
                    <a:pt x="1873" y="15404"/>
                  </a:cubicBezTo>
                  <a:cubicBezTo>
                    <a:pt x="1666" y="15655"/>
                    <a:pt x="1480" y="15917"/>
                    <a:pt x="1311" y="16194"/>
                  </a:cubicBezTo>
                  <a:cubicBezTo>
                    <a:pt x="1164" y="16461"/>
                    <a:pt x="1159" y="16783"/>
                    <a:pt x="1132" y="17077"/>
                  </a:cubicBezTo>
                  <a:cubicBezTo>
                    <a:pt x="1129" y="17104"/>
                    <a:pt x="1149" y="17120"/>
                    <a:pt x="1169" y="17120"/>
                  </a:cubicBezTo>
                  <a:cubicBezTo>
                    <a:pt x="1185" y="17120"/>
                    <a:pt x="1200" y="17110"/>
                    <a:pt x="1202" y="17088"/>
                  </a:cubicBezTo>
                  <a:cubicBezTo>
                    <a:pt x="1251" y="16805"/>
                    <a:pt x="1333" y="16521"/>
                    <a:pt x="1453" y="16260"/>
                  </a:cubicBezTo>
                  <a:cubicBezTo>
                    <a:pt x="1562" y="16036"/>
                    <a:pt x="1747" y="15873"/>
                    <a:pt x="1884" y="15671"/>
                  </a:cubicBezTo>
                  <a:lnTo>
                    <a:pt x="1884" y="15671"/>
                  </a:lnTo>
                  <a:cubicBezTo>
                    <a:pt x="1851" y="15911"/>
                    <a:pt x="1813" y="16156"/>
                    <a:pt x="1780" y="16401"/>
                  </a:cubicBezTo>
                  <a:cubicBezTo>
                    <a:pt x="1726" y="16777"/>
                    <a:pt x="1606" y="17197"/>
                    <a:pt x="1589" y="17600"/>
                  </a:cubicBezTo>
                  <a:cubicBezTo>
                    <a:pt x="1208" y="17775"/>
                    <a:pt x="1044" y="18161"/>
                    <a:pt x="903" y="18537"/>
                  </a:cubicBezTo>
                  <a:cubicBezTo>
                    <a:pt x="647" y="19159"/>
                    <a:pt x="358" y="19758"/>
                    <a:pt x="25" y="20341"/>
                  </a:cubicBezTo>
                  <a:cubicBezTo>
                    <a:pt x="21" y="20349"/>
                    <a:pt x="29" y="20354"/>
                    <a:pt x="36" y="20354"/>
                  </a:cubicBezTo>
                  <a:cubicBezTo>
                    <a:pt x="38" y="20354"/>
                    <a:pt x="40" y="20353"/>
                    <a:pt x="42" y="20352"/>
                  </a:cubicBezTo>
                  <a:cubicBezTo>
                    <a:pt x="374" y="19938"/>
                    <a:pt x="614" y="19464"/>
                    <a:pt x="826" y="18984"/>
                  </a:cubicBezTo>
                  <a:cubicBezTo>
                    <a:pt x="854" y="18913"/>
                    <a:pt x="881" y="18848"/>
                    <a:pt x="908" y="18777"/>
                  </a:cubicBezTo>
                  <a:lnTo>
                    <a:pt x="908" y="18777"/>
                  </a:lnTo>
                  <a:cubicBezTo>
                    <a:pt x="903" y="19044"/>
                    <a:pt x="897" y="19306"/>
                    <a:pt x="826" y="19562"/>
                  </a:cubicBezTo>
                  <a:cubicBezTo>
                    <a:pt x="817" y="19589"/>
                    <a:pt x="837" y="19605"/>
                    <a:pt x="859" y="19605"/>
                  </a:cubicBezTo>
                  <a:cubicBezTo>
                    <a:pt x="876" y="19605"/>
                    <a:pt x="895" y="19595"/>
                    <a:pt x="903" y="19573"/>
                  </a:cubicBezTo>
                  <a:cubicBezTo>
                    <a:pt x="995" y="19251"/>
                    <a:pt x="979" y="18919"/>
                    <a:pt x="990" y="18586"/>
                  </a:cubicBezTo>
                  <a:cubicBezTo>
                    <a:pt x="990" y="18581"/>
                    <a:pt x="990" y="18570"/>
                    <a:pt x="990" y="18565"/>
                  </a:cubicBezTo>
                  <a:cubicBezTo>
                    <a:pt x="1115" y="18227"/>
                    <a:pt x="1268" y="17878"/>
                    <a:pt x="1584" y="17698"/>
                  </a:cubicBezTo>
                  <a:cubicBezTo>
                    <a:pt x="1584" y="17867"/>
                    <a:pt x="1611" y="18042"/>
                    <a:pt x="1671" y="18200"/>
                  </a:cubicBezTo>
                  <a:cubicBezTo>
                    <a:pt x="1671" y="18202"/>
                    <a:pt x="1672" y="18204"/>
                    <a:pt x="1674" y="18204"/>
                  </a:cubicBezTo>
                  <a:cubicBezTo>
                    <a:pt x="1675" y="18204"/>
                    <a:pt x="1676" y="18202"/>
                    <a:pt x="1676" y="18200"/>
                  </a:cubicBezTo>
                  <a:cubicBezTo>
                    <a:pt x="1671" y="18042"/>
                    <a:pt x="1676" y="17884"/>
                    <a:pt x="1682" y="17731"/>
                  </a:cubicBezTo>
                  <a:cubicBezTo>
                    <a:pt x="1834" y="18031"/>
                    <a:pt x="1911" y="18358"/>
                    <a:pt x="1911" y="18690"/>
                  </a:cubicBezTo>
                  <a:cubicBezTo>
                    <a:pt x="1905" y="18695"/>
                    <a:pt x="1900" y="18701"/>
                    <a:pt x="1894" y="18712"/>
                  </a:cubicBezTo>
                  <a:cubicBezTo>
                    <a:pt x="1709" y="19066"/>
                    <a:pt x="1377" y="19289"/>
                    <a:pt x="1164" y="19622"/>
                  </a:cubicBezTo>
                  <a:cubicBezTo>
                    <a:pt x="1148" y="19646"/>
                    <a:pt x="1168" y="19677"/>
                    <a:pt x="1191" y="19677"/>
                  </a:cubicBezTo>
                  <a:cubicBezTo>
                    <a:pt x="1199" y="19677"/>
                    <a:pt x="1206" y="19674"/>
                    <a:pt x="1213" y="19665"/>
                  </a:cubicBezTo>
                  <a:cubicBezTo>
                    <a:pt x="1399" y="19404"/>
                    <a:pt x="1682" y="19229"/>
                    <a:pt x="1884" y="18990"/>
                  </a:cubicBezTo>
                  <a:lnTo>
                    <a:pt x="1884" y="18990"/>
                  </a:lnTo>
                  <a:cubicBezTo>
                    <a:pt x="1834" y="19289"/>
                    <a:pt x="1726" y="19584"/>
                    <a:pt x="1573" y="19851"/>
                  </a:cubicBezTo>
                  <a:cubicBezTo>
                    <a:pt x="1241" y="20439"/>
                    <a:pt x="549" y="20837"/>
                    <a:pt x="9" y="21218"/>
                  </a:cubicBezTo>
                  <a:cubicBezTo>
                    <a:pt x="1" y="21227"/>
                    <a:pt x="5" y="21238"/>
                    <a:pt x="13" y="21238"/>
                  </a:cubicBezTo>
                  <a:cubicBezTo>
                    <a:pt x="15" y="21238"/>
                    <a:pt x="17" y="21237"/>
                    <a:pt x="20" y="21235"/>
                  </a:cubicBezTo>
                  <a:cubicBezTo>
                    <a:pt x="668" y="20782"/>
                    <a:pt x="1366" y="20374"/>
                    <a:pt x="1780" y="19687"/>
                  </a:cubicBezTo>
                  <a:cubicBezTo>
                    <a:pt x="2189" y="19022"/>
                    <a:pt x="2178" y="18183"/>
                    <a:pt x="1758" y="17524"/>
                  </a:cubicBezTo>
                  <a:cubicBezTo>
                    <a:pt x="1747" y="17508"/>
                    <a:pt x="1726" y="17491"/>
                    <a:pt x="1704" y="17491"/>
                  </a:cubicBezTo>
                  <a:cubicBezTo>
                    <a:pt x="1747" y="17039"/>
                    <a:pt x="1834" y="16603"/>
                    <a:pt x="1900" y="16140"/>
                  </a:cubicBezTo>
                  <a:cubicBezTo>
                    <a:pt x="2003" y="15366"/>
                    <a:pt x="2151" y="14603"/>
                    <a:pt x="2336" y="13846"/>
                  </a:cubicBezTo>
                  <a:cubicBezTo>
                    <a:pt x="2510" y="13181"/>
                    <a:pt x="2646" y="12533"/>
                    <a:pt x="2646" y="11846"/>
                  </a:cubicBezTo>
                  <a:cubicBezTo>
                    <a:pt x="2701" y="11944"/>
                    <a:pt x="2761" y="12037"/>
                    <a:pt x="2815" y="12135"/>
                  </a:cubicBezTo>
                  <a:cubicBezTo>
                    <a:pt x="2984" y="12435"/>
                    <a:pt x="3061" y="12778"/>
                    <a:pt x="3028" y="13121"/>
                  </a:cubicBezTo>
                  <a:cubicBezTo>
                    <a:pt x="3028" y="13131"/>
                    <a:pt x="3035" y="13136"/>
                    <a:pt x="3042" y="13136"/>
                  </a:cubicBezTo>
                  <a:cubicBezTo>
                    <a:pt x="3048" y="13136"/>
                    <a:pt x="3053" y="13133"/>
                    <a:pt x="3055" y="13127"/>
                  </a:cubicBezTo>
                  <a:cubicBezTo>
                    <a:pt x="3099" y="12876"/>
                    <a:pt x="3088" y="12620"/>
                    <a:pt x="3028" y="12375"/>
                  </a:cubicBezTo>
                  <a:cubicBezTo>
                    <a:pt x="2952" y="12091"/>
                    <a:pt x="2761" y="11841"/>
                    <a:pt x="2646" y="11574"/>
                  </a:cubicBezTo>
                  <a:cubicBezTo>
                    <a:pt x="2619" y="10844"/>
                    <a:pt x="2527" y="10113"/>
                    <a:pt x="2461" y="9389"/>
                  </a:cubicBezTo>
                  <a:cubicBezTo>
                    <a:pt x="2461" y="9378"/>
                    <a:pt x="2461" y="9372"/>
                    <a:pt x="2456" y="9361"/>
                  </a:cubicBezTo>
                  <a:cubicBezTo>
                    <a:pt x="2461" y="8980"/>
                    <a:pt x="2510" y="8599"/>
                    <a:pt x="2592" y="8228"/>
                  </a:cubicBezTo>
                  <a:cubicBezTo>
                    <a:pt x="2772" y="7438"/>
                    <a:pt x="3088" y="6691"/>
                    <a:pt x="3246" y="5890"/>
                  </a:cubicBezTo>
                  <a:cubicBezTo>
                    <a:pt x="3387" y="5187"/>
                    <a:pt x="3475" y="4474"/>
                    <a:pt x="3507" y="3760"/>
                  </a:cubicBezTo>
                  <a:cubicBezTo>
                    <a:pt x="3556" y="3809"/>
                    <a:pt x="3605" y="3852"/>
                    <a:pt x="3649" y="3896"/>
                  </a:cubicBezTo>
                  <a:cubicBezTo>
                    <a:pt x="3709" y="3951"/>
                    <a:pt x="3763" y="4005"/>
                    <a:pt x="3823" y="4065"/>
                  </a:cubicBezTo>
                  <a:cubicBezTo>
                    <a:pt x="3660" y="4299"/>
                    <a:pt x="3714" y="4561"/>
                    <a:pt x="3725" y="4844"/>
                  </a:cubicBezTo>
                  <a:cubicBezTo>
                    <a:pt x="3725" y="4854"/>
                    <a:pt x="3734" y="4860"/>
                    <a:pt x="3743" y="4860"/>
                  </a:cubicBezTo>
                  <a:cubicBezTo>
                    <a:pt x="3753" y="4860"/>
                    <a:pt x="3763" y="4853"/>
                    <a:pt x="3763" y="4839"/>
                  </a:cubicBezTo>
                  <a:cubicBezTo>
                    <a:pt x="3769" y="4588"/>
                    <a:pt x="3736" y="4337"/>
                    <a:pt x="3883" y="4130"/>
                  </a:cubicBezTo>
                  <a:cubicBezTo>
                    <a:pt x="4041" y="4299"/>
                    <a:pt x="4167" y="4485"/>
                    <a:pt x="4172" y="4735"/>
                  </a:cubicBezTo>
                  <a:cubicBezTo>
                    <a:pt x="4172" y="4738"/>
                    <a:pt x="4175" y="4739"/>
                    <a:pt x="4178" y="4739"/>
                  </a:cubicBezTo>
                  <a:cubicBezTo>
                    <a:pt x="4182" y="4739"/>
                    <a:pt x="4186" y="4738"/>
                    <a:pt x="4188" y="4735"/>
                  </a:cubicBezTo>
                  <a:cubicBezTo>
                    <a:pt x="4199" y="4468"/>
                    <a:pt x="4079" y="4245"/>
                    <a:pt x="3932" y="4027"/>
                  </a:cubicBezTo>
                  <a:cubicBezTo>
                    <a:pt x="3834" y="3891"/>
                    <a:pt x="3725" y="3760"/>
                    <a:pt x="3622" y="3624"/>
                  </a:cubicBezTo>
                  <a:cubicBezTo>
                    <a:pt x="3584" y="3569"/>
                    <a:pt x="3551" y="3515"/>
                    <a:pt x="3518" y="3455"/>
                  </a:cubicBezTo>
                  <a:cubicBezTo>
                    <a:pt x="3524" y="3133"/>
                    <a:pt x="3529" y="2812"/>
                    <a:pt x="3529" y="2490"/>
                  </a:cubicBezTo>
                  <a:cubicBezTo>
                    <a:pt x="3709" y="2817"/>
                    <a:pt x="4074" y="3084"/>
                    <a:pt x="4172" y="3444"/>
                  </a:cubicBezTo>
                  <a:cubicBezTo>
                    <a:pt x="4174" y="3453"/>
                    <a:pt x="4179" y="3456"/>
                    <a:pt x="4185" y="3456"/>
                  </a:cubicBezTo>
                  <a:cubicBezTo>
                    <a:pt x="4198" y="3456"/>
                    <a:pt x="4214" y="3440"/>
                    <a:pt x="4210" y="3422"/>
                  </a:cubicBezTo>
                  <a:cubicBezTo>
                    <a:pt x="4156" y="3215"/>
                    <a:pt x="4063" y="3019"/>
                    <a:pt x="3932" y="2844"/>
                  </a:cubicBezTo>
                  <a:cubicBezTo>
                    <a:pt x="3780" y="2616"/>
                    <a:pt x="3654" y="2370"/>
                    <a:pt x="3551" y="2109"/>
                  </a:cubicBezTo>
                  <a:cubicBezTo>
                    <a:pt x="3545" y="2092"/>
                    <a:pt x="3535" y="2082"/>
                    <a:pt x="3518" y="2071"/>
                  </a:cubicBezTo>
                  <a:cubicBezTo>
                    <a:pt x="3518" y="1755"/>
                    <a:pt x="3562" y="1400"/>
                    <a:pt x="3458" y="1095"/>
                  </a:cubicBezTo>
                  <a:cubicBezTo>
                    <a:pt x="3458" y="736"/>
                    <a:pt x="3436" y="376"/>
                    <a:pt x="3317" y="65"/>
                  </a:cubicBezTo>
                  <a:cubicBezTo>
                    <a:pt x="3296" y="21"/>
                    <a:pt x="3258" y="1"/>
                    <a:pt x="32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6"/>
            <p:cNvSpPr/>
            <p:nvPr/>
          </p:nvSpPr>
          <p:spPr>
            <a:xfrm>
              <a:off x="1183876" y="2364089"/>
              <a:ext cx="240893" cy="490390"/>
            </a:xfrm>
            <a:custGeom>
              <a:rect b="b" l="l" r="r" t="t"/>
              <a:pathLst>
                <a:path extrusionOk="0" h="5871" w="2884">
                  <a:moveTo>
                    <a:pt x="6" y="1"/>
                  </a:moveTo>
                  <a:cubicBezTo>
                    <a:pt x="33" y="377"/>
                    <a:pt x="1" y="742"/>
                    <a:pt x="121" y="1085"/>
                  </a:cubicBezTo>
                  <a:cubicBezTo>
                    <a:pt x="300" y="1619"/>
                    <a:pt x="595" y="2099"/>
                    <a:pt x="883" y="2584"/>
                  </a:cubicBezTo>
                  <a:cubicBezTo>
                    <a:pt x="867" y="2791"/>
                    <a:pt x="883" y="2992"/>
                    <a:pt x="878" y="3200"/>
                  </a:cubicBezTo>
                  <a:cubicBezTo>
                    <a:pt x="878" y="3418"/>
                    <a:pt x="845" y="3635"/>
                    <a:pt x="851" y="3853"/>
                  </a:cubicBezTo>
                  <a:cubicBezTo>
                    <a:pt x="851" y="3872"/>
                    <a:pt x="866" y="3884"/>
                    <a:pt x="881" y="3884"/>
                  </a:cubicBezTo>
                  <a:cubicBezTo>
                    <a:pt x="892" y="3884"/>
                    <a:pt x="904" y="3878"/>
                    <a:pt x="911" y="3864"/>
                  </a:cubicBezTo>
                  <a:cubicBezTo>
                    <a:pt x="1031" y="3614"/>
                    <a:pt x="1085" y="3276"/>
                    <a:pt x="1107" y="2954"/>
                  </a:cubicBezTo>
                  <a:cubicBezTo>
                    <a:pt x="1150" y="3036"/>
                    <a:pt x="1194" y="3118"/>
                    <a:pt x="1243" y="3200"/>
                  </a:cubicBezTo>
                  <a:cubicBezTo>
                    <a:pt x="1439" y="3554"/>
                    <a:pt x="1608" y="3919"/>
                    <a:pt x="1744" y="4300"/>
                  </a:cubicBezTo>
                  <a:cubicBezTo>
                    <a:pt x="1892" y="4753"/>
                    <a:pt x="1864" y="5205"/>
                    <a:pt x="1913" y="5668"/>
                  </a:cubicBezTo>
                  <a:cubicBezTo>
                    <a:pt x="1918" y="5709"/>
                    <a:pt x="1947" y="5727"/>
                    <a:pt x="1978" y="5727"/>
                  </a:cubicBezTo>
                  <a:cubicBezTo>
                    <a:pt x="2012" y="5727"/>
                    <a:pt x="2049" y="5703"/>
                    <a:pt x="2055" y="5662"/>
                  </a:cubicBezTo>
                  <a:cubicBezTo>
                    <a:pt x="2060" y="5592"/>
                    <a:pt x="2077" y="5499"/>
                    <a:pt x="2088" y="5417"/>
                  </a:cubicBezTo>
                  <a:cubicBezTo>
                    <a:pt x="2197" y="5608"/>
                    <a:pt x="2360" y="5766"/>
                    <a:pt x="2562" y="5864"/>
                  </a:cubicBezTo>
                  <a:cubicBezTo>
                    <a:pt x="2571" y="5868"/>
                    <a:pt x="2580" y="5870"/>
                    <a:pt x="2588" y="5870"/>
                  </a:cubicBezTo>
                  <a:cubicBezTo>
                    <a:pt x="2642" y="5870"/>
                    <a:pt x="2669" y="5787"/>
                    <a:pt x="2622" y="5744"/>
                  </a:cubicBezTo>
                  <a:cubicBezTo>
                    <a:pt x="2431" y="5597"/>
                    <a:pt x="2338" y="5412"/>
                    <a:pt x="2251" y="5216"/>
                  </a:cubicBezTo>
                  <a:lnTo>
                    <a:pt x="2251" y="5216"/>
                  </a:lnTo>
                  <a:cubicBezTo>
                    <a:pt x="2376" y="5256"/>
                    <a:pt x="2505" y="5279"/>
                    <a:pt x="2634" y="5279"/>
                  </a:cubicBezTo>
                  <a:cubicBezTo>
                    <a:pt x="2679" y="5279"/>
                    <a:pt x="2724" y="5276"/>
                    <a:pt x="2769" y="5270"/>
                  </a:cubicBezTo>
                  <a:cubicBezTo>
                    <a:pt x="2883" y="5259"/>
                    <a:pt x="2867" y="5096"/>
                    <a:pt x="2763" y="5085"/>
                  </a:cubicBezTo>
                  <a:cubicBezTo>
                    <a:pt x="2535" y="5052"/>
                    <a:pt x="2322" y="4998"/>
                    <a:pt x="2159" y="4829"/>
                  </a:cubicBezTo>
                  <a:cubicBezTo>
                    <a:pt x="2148" y="4818"/>
                    <a:pt x="2142" y="4807"/>
                    <a:pt x="2131" y="4802"/>
                  </a:cubicBezTo>
                  <a:cubicBezTo>
                    <a:pt x="2126" y="4693"/>
                    <a:pt x="2110" y="4578"/>
                    <a:pt x="2088" y="4475"/>
                  </a:cubicBezTo>
                  <a:cubicBezTo>
                    <a:pt x="2001" y="4093"/>
                    <a:pt x="1870" y="3728"/>
                    <a:pt x="1695" y="3385"/>
                  </a:cubicBezTo>
                  <a:cubicBezTo>
                    <a:pt x="1336" y="2671"/>
                    <a:pt x="845" y="2012"/>
                    <a:pt x="546" y="1271"/>
                  </a:cubicBezTo>
                  <a:cubicBezTo>
                    <a:pt x="388" y="867"/>
                    <a:pt x="300" y="437"/>
                    <a:pt x="2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6"/>
            <p:cNvSpPr/>
            <p:nvPr/>
          </p:nvSpPr>
          <p:spPr>
            <a:xfrm>
              <a:off x="1159486" y="1179910"/>
              <a:ext cx="718587" cy="1810960"/>
            </a:xfrm>
            <a:custGeom>
              <a:rect b="b" l="l" r="r" t="t"/>
              <a:pathLst>
                <a:path extrusionOk="0" h="21681" w="8603">
                  <a:moveTo>
                    <a:pt x="760" y="1"/>
                  </a:moveTo>
                  <a:cubicBezTo>
                    <a:pt x="753" y="1"/>
                    <a:pt x="747" y="4"/>
                    <a:pt x="745" y="11"/>
                  </a:cubicBezTo>
                  <a:cubicBezTo>
                    <a:pt x="522" y="724"/>
                    <a:pt x="1208" y="1220"/>
                    <a:pt x="1361" y="1874"/>
                  </a:cubicBezTo>
                  <a:cubicBezTo>
                    <a:pt x="1306" y="2147"/>
                    <a:pt x="1274" y="2425"/>
                    <a:pt x="1268" y="2702"/>
                  </a:cubicBezTo>
                  <a:cubicBezTo>
                    <a:pt x="1246" y="3204"/>
                    <a:pt x="1274" y="3700"/>
                    <a:pt x="1274" y="4195"/>
                  </a:cubicBezTo>
                  <a:cubicBezTo>
                    <a:pt x="1274" y="4620"/>
                    <a:pt x="1219" y="5035"/>
                    <a:pt x="1186" y="5454"/>
                  </a:cubicBezTo>
                  <a:cubicBezTo>
                    <a:pt x="723" y="5716"/>
                    <a:pt x="266" y="6141"/>
                    <a:pt x="53" y="6615"/>
                  </a:cubicBezTo>
                  <a:cubicBezTo>
                    <a:pt x="0" y="6732"/>
                    <a:pt x="110" y="6846"/>
                    <a:pt x="217" y="6846"/>
                  </a:cubicBezTo>
                  <a:cubicBezTo>
                    <a:pt x="254" y="6846"/>
                    <a:pt x="290" y="6832"/>
                    <a:pt x="320" y="6800"/>
                  </a:cubicBezTo>
                  <a:cubicBezTo>
                    <a:pt x="734" y="6375"/>
                    <a:pt x="1105" y="5705"/>
                    <a:pt x="1759" y="5629"/>
                  </a:cubicBezTo>
                  <a:cubicBezTo>
                    <a:pt x="1818" y="5621"/>
                    <a:pt x="1878" y="5618"/>
                    <a:pt x="1939" y="5618"/>
                  </a:cubicBezTo>
                  <a:cubicBezTo>
                    <a:pt x="2438" y="5618"/>
                    <a:pt x="2980" y="5845"/>
                    <a:pt x="3393" y="6097"/>
                  </a:cubicBezTo>
                  <a:cubicBezTo>
                    <a:pt x="4271" y="6642"/>
                    <a:pt x="4854" y="7541"/>
                    <a:pt x="5072" y="8538"/>
                  </a:cubicBezTo>
                  <a:cubicBezTo>
                    <a:pt x="5295" y="9535"/>
                    <a:pt x="5001" y="10544"/>
                    <a:pt x="5306" y="11524"/>
                  </a:cubicBezTo>
                  <a:cubicBezTo>
                    <a:pt x="5442" y="11955"/>
                    <a:pt x="5616" y="12363"/>
                    <a:pt x="5780" y="12778"/>
                  </a:cubicBezTo>
                  <a:cubicBezTo>
                    <a:pt x="5753" y="12794"/>
                    <a:pt x="5742" y="12821"/>
                    <a:pt x="5742" y="12854"/>
                  </a:cubicBezTo>
                  <a:cubicBezTo>
                    <a:pt x="5753" y="13519"/>
                    <a:pt x="5469" y="14124"/>
                    <a:pt x="5638" y="14788"/>
                  </a:cubicBezTo>
                  <a:cubicBezTo>
                    <a:pt x="5802" y="15420"/>
                    <a:pt x="6096" y="15998"/>
                    <a:pt x="6134" y="16663"/>
                  </a:cubicBezTo>
                  <a:cubicBezTo>
                    <a:pt x="6137" y="16676"/>
                    <a:pt x="6150" y="16683"/>
                    <a:pt x="6163" y="16683"/>
                  </a:cubicBezTo>
                  <a:cubicBezTo>
                    <a:pt x="6176" y="16683"/>
                    <a:pt x="6189" y="16676"/>
                    <a:pt x="6189" y="16663"/>
                  </a:cubicBezTo>
                  <a:cubicBezTo>
                    <a:pt x="6194" y="16036"/>
                    <a:pt x="5981" y="15469"/>
                    <a:pt x="5840" y="14870"/>
                  </a:cubicBezTo>
                  <a:cubicBezTo>
                    <a:pt x="5747" y="14527"/>
                    <a:pt x="5742" y="14167"/>
                    <a:pt x="5813" y="13824"/>
                  </a:cubicBezTo>
                  <a:cubicBezTo>
                    <a:pt x="5856" y="13611"/>
                    <a:pt x="5905" y="13404"/>
                    <a:pt x="5932" y="13192"/>
                  </a:cubicBezTo>
                  <a:cubicBezTo>
                    <a:pt x="6101" y="13682"/>
                    <a:pt x="6227" y="14189"/>
                    <a:pt x="6205" y="14734"/>
                  </a:cubicBezTo>
                  <a:cubicBezTo>
                    <a:pt x="6205" y="14753"/>
                    <a:pt x="6222" y="14767"/>
                    <a:pt x="6237" y="14767"/>
                  </a:cubicBezTo>
                  <a:cubicBezTo>
                    <a:pt x="6248" y="14767"/>
                    <a:pt x="6257" y="14760"/>
                    <a:pt x="6259" y="14745"/>
                  </a:cubicBezTo>
                  <a:cubicBezTo>
                    <a:pt x="6287" y="14647"/>
                    <a:pt x="6308" y="14543"/>
                    <a:pt x="6319" y="14440"/>
                  </a:cubicBezTo>
                  <a:cubicBezTo>
                    <a:pt x="6412" y="14652"/>
                    <a:pt x="6515" y="14859"/>
                    <a:pt x="6592" y="15083"/>
                  </a:cubicBezTo>
                  <a:cubicBezTo>
                    <a:pt x="6728" y="15464"/>
                    <a:pt x="6728" y="15856"/>
                    <a:pt x="6717" y="16260"/>
                  </a:cubicBezTo>
                  <a:cubicBezTo>
                    <a:pt x="6706" y="16597"/>
                    <a:pt x="6723" y="16935"/>
                    <a:pt x="6761" y="17268"/>
                  </a:cubicBezTo>
                  <a:cubicBezTo>
                    <a:pt x="6750" y="17273"/>
                    <a:pt x="6744" y="17284"/>
                    <a:pt x="6739" y="17295"/>
                  </a:cubicBezTo>
                  <a:cubicBezTo>
                    <a:pt x="6630" y="17774"/>
                    <a:pt x="6521" y="18352"/>
                    <a:pt x="6641" y="18837"/>
                  </a:cubicBezTo>
                  <a:cubicBezTo>
                    <a:pt x="6641" y="18843"/>
                    <a:pt x="6647" y="18847"/>
                    <a:pt x="6653" y="18847"/>
                  </a:cubicBezTo>
                  <a:cubicBezTo>
                    <a:pt x="6658" y="18847"/>
                    <a:pt x="6663" y="18844"/>
                    <a:pt x="6663" y="18837"/>
                  </a:cubicBezTo>
                  <a:cubicBezTo>
                    <a:pt x="6739" y="18581"/>
                    <a:pt x="6728" y="18308"/>
                    <a:pt x="6755" y="18047"/>
                  </a:cubicBezTo>
                  <a:cubicBezTo>
                    <a:pt x="6777" y="17921"/>
                    <a:pt x="6804" y="17791"/>
                    <a:pt x="6826" y="17665"/>
                  </a:cubicBezTo>
                  <a:cubicBezTo>
                    <a:pt x="6853" y="17818"/>
                    <a:pt x="6891" y="17965"/>
                    <a:pt x="6935" y="18118"/>
                  </a:cubicBezTo>
                  <a:cubicBezTo>
                    <a:pt x="6990" y="18297"/>
                    <a:pt x="7055" y="18477"/>
                    <a:pt x="7137" y="18652"/>
                  </a:cubicBezTo>
                  <a:cubicBezTo>
                    <a:pt x="7109" y="18657"/>
                    <a:pt x="7088" y="18673"/>
                    <a:pt x="7082" y="18701"/>
                  </a:cubicBezTo>
                  <a:cubicBezTo>
                    <a:pt x="7033" y="18875"/>
                    <a:pt x="7017" y="19055"/>
                    <a:pt x="7028" y="19235"/>
                  </a:cubicBezTo>
                  <a:cubicBezTo>
                    <a:pt x="6690" y="19790"/>
                    <a:pt x="6537" y="20297"/>
                    <a:pt x="6608" y="20962"/>
                  </a:cubicBezTo>
                  <a:cubicBezTo>
                    <a:pt x="6608" y="20967"/>
                    <a:pt x="6614" y="20970"/>
                    <a:pt x="6619" y="20970"/>
                  </a:cubicBezTo>
                  <a:cubicBezTo>
                    <a:pt x="6624" y="20970"/>
                    <a:pt x="6630" y="20967"/>
                    <a:pt x="6630" y="20962"/>
                  </a:cubicBezTo>
                  <a:cubicBezTo>
                    <a:pt x="6657" y="20640"/>
                    <a:pt x="6663" y="20297"/>
                    <a:pt x="6766" y="19992"/>
                  </a:cubicBezTo>
                  <a:cubicBezTo>
                    <a:pt x="6837" y="19801"/>
                    <a:pt x="6935" y="19622"/>
                    <a:pt x="7055" y="19453"/>
                  </a:cubicBezTo>
                  <a:cubicBezTo>
                    <a:pt x="7066" y="19551"/>
                    <a:pt x="7082" y="19649"/>
                    <a:pt x="7104" y="19741"/>
                  </a:cubicBezTo>
                  <a:cubicBezTo>
                    <a:pt x="7213" y="20172"/>
                    <a:pt x="7267" y="20613"/>
                    <a:pt x="7267" y="21055"/>
                  </a:cubicBezTo>
                  <a:cubicBezTo>
                    <a:pt x="7267" y="21061"/>
                    <a:pt x="7276" y="21066"/>
                    <a:pt x="7282" y="21066"/>
                  </a:cubicBezTo>
                  <a:cubicBezTo>
                    <a:pt x="7286" y="21066"/>
                    <a:pt x="7289" y="21064"/>
                    <a:pt x="7289" y="21060"/>
                  </a:cubicBezTo>
                  <a:cubicBezTo>
                    <a:pt x="7393" y="20706"/>
                    <a:pt x="7333" y="20335"/>
                    <a:pt x="7267" y="19981"/>
                  </a:cubicBezTo>
                  <a:cubicBezTo>
                    <a:pt x="7202" y="19600"/>
                    <a:pt x="7191" y="19213"/>
                    <a:pt x="7224" y="18831"/>
                  </a:cubicBezTo>
                  <a:lnTo>
                    <a:pt x="7224" y="18831"/>
                  </a:lnTo>
                  <a:cubicBezTo>
                    <a:pt x="7316" y="19017"/>
                    <a:pt x="7420" y="19191"/>
                    <a:pt x="7540" y="19360"/>
                  </a:cubicBezTo>
                  <a:cubicBezTo>
                    <a:pt x="7524" y="19371"/>
                    <a:pt x="7513" y="19393"/>
                    <a:pt x="7513" y="19414"/>
                  </a:cubicBezTo>
                  <a:cubicBezTo>
                    <a:pt x="7529" y="19774"/>
                    <a:pt x="7600" y="20128"/>
                    <a:pt x="7731" y="20466"/>
                  </a:cubicBezTo>
                  <a:cubicBezTo>
                    <a:pt x="7872" y="20864"/>
                    <a:pt x="7921" y="21251"/>
                    <a:pt x="7998" y="21665"/>
                  </a:cubicBezTo>
                  <a:cubicBezTo>
                    <a:pt x="7998" y="21676"/>
                    <a:pt x="8004" y="21681"/>
                    <a:pt x="8011" y="21681"/>
                  </a:cubicBezTo>
                  <a:cubicBezTo>
                    <a:pt x="8022" y="21681"/>
                    <a:pt x="8036" y="21670"/>
                    <a:pt x="8036" y="21654"/>
                  </a:cubicBezTo>
                  <a:cubicBezTo>
                    <a:pt x="8009" y="21224"/>
                    <a:pt x="8009" y="20842"/>
                    <a:pt x="7872" y="20423"/>
                  </a:cubicBezTo>
                  <a:cubicBezTo>
                    <a:pt x="7785" y="20139"/>
                    <a:pt x="7763" y="19839"/>
                    <a:pt x="7692" y="19562"/>
                  </a:cubicBezTo>
                  <a:lnTo>
                    <a:pt x="7692" y="19562"/>
                  </a:lnTo>
                  <a:cubicBezTo>
                    <a:pt x="8068" y="20019"/>
                    <a:pt x="8548" y="20488"/>
                    <a:pt x="8548" y="21120"/>
                  </a:cubicBezTo>
                  <a:cubicBezTo>
                    <a:pt x="8548" y="21135"/>
                    <a:pt x="8561" y="21143"/>
                    <a:pt x="8573" y="21143"/>
                  </a:cubicBezTo>
                  <a:cubicBezTo>
                    <a:pt x="8583" y="21143"/>
                    <a:pt x="8592" y="21138"/>
                    <a:pt x="8592" y="21125"/>
                  </a:cubicBezTo>
                  <a:cubicBezTo>
                    <a:pt x="8602" y="20640"/>
                    <a:pt x="8341" y="20243"/>
                    <a:pt x="8052" y="19878"/>
                  </a:cubicBezTo>
                  <a:cubicBezTo>
                    <a:pt x="7616" y="19327"/>
                    <a:pt x="7235" y="18782"/>
                    <a:pt x="7039" y="18101"/>
                  </a:cubicBezTo>
                  <a:cubicBezTo>
                    <a:pt x="6832" y="17360"/>
                    <a:pt x="6853" y="16646"/>
                    <a:pt x="6864" y="15889"/>
                  </a:cubicBezTo>
                  <a:cubicBezTo>
                    <a:pt x="6875" y="15600"/>
                    <a:pt x="6842" y="15306"/>
                    <a:pt x="6761" y="15028"/>
                  </a:cubicBezTo>
                  <a:cubicBezTo>
                    <a:pt x="6668" y="14734"/>
                    <a:pt x="6526" y="14461"/>
                    <a:pt x="6434" y="14167"/>
                  </a:cubicBezTo>
                  <a:cubicBezTo>
                    <a:pt x="6423" y="14124"/>
                    <a:pt x="6385" y="14091"/>
                    <a:pt x="6341" y="14085"/>
                  </a:cubicBezTo>
                  <a:cubicBezTo>
                    <a:pt x="6330" y="13900"/>
                    <a:pt x="6303" y="13715"/>
                    <a:pt x="6259" y="13535"/>
                  </a:cubicBezTo>
                  <a:lnTo>
                    <a:pt x="6259" y="13535"/>
                  </a:lnTo>
                  <a:cubicBezTo>
                    <a:pt x="6554" y="13780"/>
                    <a:pt x="6913" y="14058"/>
                    <a:pt x="6951" y="14456"/>
                  </a:cubicBezTo>
                  <a:cubicBezTo>
                    <a:pt x="6954" y="14477"/>
                    <a:pt x="6970" y="14486"/>
                    <a:pt x="6987" y="14486"/>
                  </a:cubicBezTo>
                  <a:cubicBezTo>
                    <a:pt x="7009" y="14486"/>
                    <a:pt x="7032" y="14470"/>
                    <a:pt x="7022" y="14445"/>
                  </a:cubicBezTo>
                  <a:cubicBezTo>
                    <a:pt x="6913" y="14036"/>
                    <a:pt x="6597" y="13535"/>
                    <a:pt x="6205" y="13344"/>
                  </a:cubicBezTo>
                  <a:cubicBezTo>
                    <a:pt x="5998" y="12630"/>
                    <a:pt x="5606" y="11938"/>
                    <a:pt x="5447" y="11246"/>
                  </a:cubicBezTo>
                  <a:cubicBezTo>
                    <a:pt x="5409" y="11056"/>
                    <a:pt x="5382" y="10860"/>
                    <a:pt x="5382" y="10669"/>
                  </a:cubicBezTo>
                  <a:lnTo>
                    <a:pt x="5382" y="10669"/>
                  </a:lnTo>
                  <a:cubicBezTo>
                    <a:pt x="5497" y="10800"/>
                    <a:pt x="5633" y="10920"/>
                    <a:pt x="5753" y="11056"/>
                  </a:cubicBezTo>
                  <a:cubicBezTo>
                    <a:pt x="5720" y="11230"/>
                    <a:pt x="5725" y="11410"/>
                    <a:pt x="5753" y="11584"/>
                  </a:cubicBezTo>
                  <a:cubicBezTo>
                    <a:pt x="5760" y="11610"/>
                    <a:pt x="5780" y="11622"/>
                    <a:pt x="5800" y="11622"/>
                  </a:cubicBezTo>
                  <a:cubicBezTo>
                    <a:pt x="5826" y="11622"/>
                    <a:pt x="5851" y="11602"/>
                    <a:pt x="5845" y="11568"/>
                  </a:cubicBezTo>
                  <a:cubicBezTo>
                    <a:pt x="5834" y="11443"/>
                    <a:pt x="5840" y="11323"/>
                    <a:pt x="5862" y="11203"/>
                  </a:cubicBezTo>
                  <a:cubicBezTo>
                    <a:pt x="6074" y="11519"/>
                    <a:pt x="6161" y="11851"/>
                    <a:pt x="6205" y="12233"/>
                  </a:cubicBezTo>
                  <a:cubicBezTo>
                    <a:pt x="6208" y="12262"/>
                    <a:pt x="6231" y="12276"/>
                    <a:pt x="6254" y="12276"/>
                  </a:cubicBezTo>
                  <a:cubicBezTo>
                    <a:pt x="6279" y="12276"/>
                    <a:pt x="6303" y="12261"/>
                    <a:pt x="6303" y="12233"/>
                  </a:cubicBezTo>
                  <a:cubicBezTo>
                    <a:pt x="6292" y="11862"/>
                    <a:pt x="6259" y="11513"/>
                    <a:pt x="6063" y="11192"/>
                  </a:cubicBezTo>
                  <a:cubicBezTo>
                    <a:pt x="5878" y="10887"/>
                    <a:pt x="5622" y="10647"/>
                    <a:pt x="5382" y="10391"/>
                  </a:cubicBezTo>
                  <a:cubicBezTo>
                    <a:pt x="5388" y="10168"/>
                    <a:pt x="5404" y="9939"/>
                    <a:pt x="5409" y="9710"/>
                  </a:cubicBezTo>
                  <a:cubicBezTo>
                    <a:pt x="5546" y="9852"/>
                    <a:pt x="5714" y="9971"/>
                    <a:pt x="5851" y="10113"/>
                  </a:cubicBezTo>
                  <a:cubicBezTo>
                    <a:pt x="6031" y="10315"/>
                    <a:pt x="6183" y="10549"/>
                    <a:pt x="6292" y="10800"/>
                  </a:cubicBezTo>
                  <a:cubicBezTo>
                    <a:pt x="6294" y="10803"/>
                    <a:pt x="6299" y="10805"/>
                    <a:pt x="6304" y="10805"/>
                  </a:cubicBezTo>
                  <a:cubicBezTo>
                    <a:pt x="6313" y="10805"/>
                    <a:pt x="6323" y="10799"/>
                    <a:pt x="6319" y="10789"/>
                  </a:cubicBezTo>
                  <a:cubicBezTo>
                    <a:pt x="6238" y="10500"/>
                    <a:pt x="6172" y="10244"/>
                    <a:pt x="5960" y="10020"/>
                  </a:cubicBezTo>
                  <a:cubicBezTo>
                    <a:pt x="5785" y="9835"/>
                    <a:pt x="5600" y="9650"/>
                    <a:pt x="5409" y="9481"/>
                  </a:cubicBezTo>
                  <a:lnTo>
                    <a:pt x="5409" y="9388"/>
                  </a:lnTo>
                  <a:cubicBezTo>
                    <a:pt x="5388" y="8860"/>
                    <a:pt x="5284" y="8342"/>
                    <a:pt x="5099" y="7852"/>
                  </a:cubicBezTo>
                  <a:lnTo>
                    <a:pt x="5099" y="7852"/>
                  </a:lnTo>
                  <a:cubicBezTo>
                    <a:pt x="5202" y="7895"/>
                    <a:pt x="5306" y="7955"/>
                    <a:pt x="5398" y="8021"/>
                  </a:cubicBezTo>
                  <a:cubicBezTo>
                    <a:pt x="5535" y="8119"/>
                    <a:pt x="5725" y="8271"/>
                    <a:pt x="5747" y="8446"/>
                  </a:cubicBezTo>
                  <a:cubicBezTo>
                    <a:pt x="5747" y="8465"/>
                    <a:pt x="5760" y="8473"/>
                    <a:pt x="5773" y="8473"/>
                  </a:cubicBezTo>
                  <a:cubicBezTo>
                    <a:pt x="5791" y="8473"/>
                    <a:pt x="5810" y="8459"/>
                    <a:pt x="5807" y="8435"/>
                  </a:cubicBezTo>
                  <a:cubicBezTo>
                    <a:pt x="5785" y="8255"/>
                    <a:pt x="5633" y="8086"/>
                    <a:pt x="5502" y="7972"/>
                  </a:cubicBezTo>
                  <a:cubicBezTo>
                    <a:pt x="5360" y="7852"/>
                    <a:pt x="5202" y="7759"/>
                    <a:pt x="5028" y="7688"/>
                  </a:cubicBezTo>
                  <a:cubicBezTo>
                    <a:pt x="4701" y="6925"/>
                    <a:pt x="4183" y="6244"/>
                    <a:pt x="3486" y="5797"/>
                  </a:cubicBezTo>
                  <a:cubicBezTo>
                    <a:pt x="3611" y="5787"/>
                    <a:pt x="3742" y="5765"/>
                    <a:pt x="3878" y="5743"/>
                  </a:cubicBezTo>
                  <a:cubicBezTo>
                    <a:pt x="3911" y="5738"/>
                    <a:pt x="3949" y="5732"/>
                    <a:pt x="3987" y="5727"/>
                  </a:cubicBezTo>
                  <a:lnTo>
                    <a:pt x="3987" y="5732"/>
                  </a:lnTo>
                  <a:cubicBezTo>
                    <a:pt x="4129" y="6141"/>
                    <a:pt x="4478" y="6451"/>
                    <a:pt x="4815" y="6702"/>
                  </a:cubicBezTo>
                  <a:cubicBezTo>
                    <a:pt x="4984" y="6838"/>
                    <a:pt x="5164" y="6953"/>
                    <a:pt x="5355" y="7056"/>
                  </a:cubicBezTo>
                  <a:cubicBezTo>
                    <a:pt x="5535" y="7143"/>
                    <a:pt x="5791" y="7236"/>
                    <a:pt x="5867" y="7443"/>
                  </a:cubicBezTo>
                  <a:cubicBezTo>
                    <a:pt x="5873" y="7464"/>
                    <a:pt x="5891" y="7472"/>
                    <a:pt x="5910" y="7472"/>
                  </a:cubicBezTo>
                  <a:cubicBezTo>
                    <a:pt x="5941" y="7472"/>
                    <a:pt x="5975" y="7448"/>
                    <a:pt x="5965" y="7410"/>
                  </a:cubicBezTo>
                  <a:cubicBezTo>
                    <a:pt x="5878" y="7122"/>
                    <a:pt x="5546" y="7007"/>
                    <a:pt x="5311" y="6855"/>
                  </a:cubicBezTo>
                  <a:cubicBezTo>
                    <a:pt x="4848" y="6560"/>
                    <a:pt x="4456" y="6168"/>
                    <a:pt x="4162" y="5710"/>
                  </a:cubicBezTo>
                  <a:cubicBezTo>
                    <a:pt x="4221" y="5707"/>
                    <a:pt x="4280" y="5705"/>
                    <a:pt x="4339" y="5705"/>
                  </a:cubicBezTo>
                  <a:cubicBezTo>
                    <a:pt x="4734" y="5705"/>
                    <a:pt x="5131" y="5789"/>
                    <a:pt x="5453" y="6021"/>
                  </a:cubicBezTo>
                  <a:cubicBezTo>
                    <a:pt x="5459" y="6025"/>
                    <a:pt x="5464" y="6026"/>
                    <a:pt x="5469" y="6026"/>
                  </a:cubicBezTo>
                  <a:cubicBezTo>
                    <a:pt x="5494" y="6026"/>
                    <a:pt x="5508" y="5991"/>
                    <a:pt x="5486" y="5977"/>
                  </a:cubicBezTo>
                  <a:cubicBezTo>
                    <a:pt x="5148" y="5754"/>
                    <a:pt x="4761" y="5612"/>
                    <a:pt x="4358" y="5558"/>
                  </a:cubicBezTo>
                  <a:cubicBezTo>
                    <a:pt x="4277" y="5547"/>
                    <a:pt x="4197" y="5543"/>
                    <a:pt x="4117" y="5543"/>
                  </a:cubicBezTo>
                  <a:cubicBezTo>
                    <a:pt x="3986" y="5543"/>
                    <a:pt x="3855" y="5556"/>
                    <a:pt x="3726" y="5580"/>
                  </a:cubicBezTo>
                  <a:cubicBezTo>
                    <a:pt x="3598" y="5602"/>
                    <a:pt x="3465" y="5614"/>
                    <a:pt x="3333" y="5614"/>
                  </a:cubicBezTo>
                  <a:cubicBezTo>
                    <a:pt x="3275" y="5614"/>
                    <a:pt x="3216" y="5612"/>
                    <a:pt x="3159" y="5607"/>
                  </a:cubicBezTo>
                  <a:cubicBezTo>
                    <a:pt x="3104" y="5580"/>
                    <a:pt x="3044" y="5552"/>
                    <a:pt x="2990" y="5530"/>
                  </a:cubicBezTo>
                  <a:cubicBezTo>
                    <a:pt x="2658" y="5385"/>
                    <a:pt x="2272" y="5251"/>
                    <a:pt x="1897" y="5251"/>
                  </a:cubicBezTo>
                  <a:cubicBezTo>
                    <a:pt x="1736" y="5251"/>
                    <a:pt x="1578" y="5276"/>
                    <a:pt x="1426" y="5334"/>
                  </a:cubicBezTo>
                  <a:cubicBezTo>
                    <a:pt x="1617" y="4457"/>
                    <a:pt x="1426" y="3460"/>
                    <a:pt x="1470" y="2588"/>
                  </a:cubicBezTo>
                  <a:cubicBezTo>
                    <a:pt x="1486" y="2065"/>
                    <a:pt x="1617" y="1553"/>
                    <a:pt x="1851" y="1084"/>
                  </a:cubicBezTo>
                  <a:cubicBezTo>
                    <a:pt x="2020" y="724"/>
                    <a:pt x="2026" y="425"/>
                    <a:pt x="1976" y="32"/>
                  </a:cubicBezTo>
                  <a:cubicBezTo>
                    <a:pt x="1974" y="27"/>
                    <a:pt x="1970" y="24"/>
                    <a:pt x="1966" y="24"/>
                  </a:cubicBezTo>
                  <a:cubicBezTo>
                    <a:pt x="1962" y="24"/>
                    <a:pt x="1957" y="27"/>
                    <a:pt x="1955" y="32"/>
                  </a:cubicBezTo>
                  <a:cubicBezTo>
                    <a:pt x="1944" y="299"/>
                    <a:pt x="1922" y="572"/>
                    <a:pt x="1802" y="812"/>
                  </a:cubicBezTo>
                  <a:cubicBezTo>
                    <a:pt x="1699" y="1019"/>
                    <a:pt x="1584" y="1220"/>
                    <a:pt x="1497" y="1433"/>
                  </a:cubicBezTo>
                  <a:cubicBezTo>
                    <a:pt x="1475" y="1476"/>
                    <a:pt x="1464" y="1515"/>
                    <a:pt x="1448" y="1558"/>
                  </a:cubicBezTo>
                  <a:cubicBezTo>
                    <a:pt x="1257" y="1035"/>
                    <a:pt x="740" y="648"/>
                    <a:pt x="778" y="16"/>
                  </a:cubicBezTo>
                  <a:cubicBezTo>
                    <a:pt x="778" y="7"/>
                    <a:pt x="769" y="1"/>
                    <a:pt x="7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6"/>
            <p:cNvSpPr/>
            <p:nvPr/>
          </p:nvSpPr>
          <p:spPr>
            <a:xfrm>
              <a:off x="1270244" y="2814305"/>
              <a:ext cx="352403" cy="1773874"/>
            </a:xfrm>
            <a:custGeom>
              <a:rect b="b" l="l" r="r" t="t"/>
              <a:pathLst>
                <a:path extrusionOk="0" h="21237" w="4219">
                  <a:moveTo>
                    <a:pt x="996" y="1"/>
                  </a:moveTo>
                  <a:cubicBezTo>
                    <a:pt x="957" y="1"/>
                    <a:pt x="919" y="21"/>
                    <a:pt x="901" y="65"/>
                  </a:cubicBezTo>
                  <a:cubicBezTo>
                    <a:pt x="781" y="376"/>
                    <a:pt x="759" y="736"/>
                    <a:pt x="759" y="1095"/>
                  </a:cubicBezTo>
                  <a:cubicBezTo>
                    <a:pt x="656" y="1400"/>
                    <a:pt x="694" y="1755"/>
                    <a:pt x="700" y="2071"/>
                  </a:cubicBezTo>
                  <a:cubicBezTo>
                    <a:pt x="683" y="2082"/>
                    <a:pt x="667" y="2092"/>
                    <a:pt x="661" y="2109"/>
                  </a:cubicBezTo>
                  <a:cubicBezTo>
                    <a:pt x="563" y="2370"/>
                    <a:pt x="433" y="2616"/>
                    <a:pt x="280" y="2844"/>
                  </a:cubicBezTo>
                  <a:cubicBezTo>
                    <a:pt x="155" y="3019"/>
                    <a:pt x="62" y="3215"/>
                    <a:pt x="8" y="3422"/>
                  </a:cubicBezTo>
                  <a:cubicBezTo>
                    <a:pt x="0" y="3440"/>
                    <a:pt x="18" y="3456"/>
                    <a:pt x="33" y="3456"/>
                  </a:cubicBezTo>
                  <a:cubicBezTo>
                    <a:pt x="41" y="3456"/>
                    <a:pt x="48" y="3453"/>
                    <a:pt x="51" y="3444"/>
                  </a:cubicBezTo>
                  <a:cubicBezTo>
                    <a:pt x="149" y="3084"/>
                    <a:pt x="514" y="2817"/>
                    <a:pt x="694" y="2490"/>
                  </a:cubicBezTo>
                  <a:cubicBezTo>
                    <a:pt x="694" y="2812"/>
                    <a:pt x="700" y="3133"/>
                    <a:pt x="705" y="3455"/>
                  </a:cubicBezTo>
                  <a:cubicBezTo>
                    <a:pt x="672" y="3515"/>
                    <a:pt x="640" y="3569"/>
                    <a:pt x="601" y="3624"/>
                  </a:cubicBezTo>
                  <a:cubicBezTo>
                    <a:pt x="498" y="3760"/>
                    <a:pt x="389" y="3891"/>
                    <a:pt x="291" y="4027"/>
                  </a:cubicBezTo>
                  <a:cubicBezTo>
                    <a:pt x="144" y="4245"/>
                    <a:pt x="24" y="4468"/>
                    <a:pt x="40" y="4735"/>
                  </a:cubicBezTo>
                  <a:cubicBezTo>
                    <a:pt x="40" y="4738"/>
                    <a:pt x="43" y="4739"/>
                    <a:pt x="46" y="4739"/>
                  </a:cubicBezTo>
                  <a:cubicBezTo>
                    <a:pt x="48" y="4739"/>
                    <a:pt x="51" y="4738"/>
                    <a:pt x="51" y="4735"/>
                  </a:cubicBezTo>
                  <a:cubicBezTo>
                    <a:pt x="62" y="4485"/>
                    <a:pt x="182" y="4299"/>
                    <a:pt x="340" y="4130"/>
                  </a:cubicBezTo>
                  <a:cubicBezTo>
                    <a:pt x="487" y="4337"/>
                    <a:pt x="454" y="4588"/>
                    <a:pt x="460" y="4839"/>
                  </a:cubicBezTo>
                  <a:cubicBezTo>
                    <a:pt x="460" y="4853"/>
                    <a:pt x="470" y="4860"/>
                    <a:pt x="480" y="4860"/>
                  </a:cubicBezTo>
                  <a:cubicBezTo>
                    <a:pt x="489" y="4860"/>
                    <a:pt x="498" y="4854"/>
                    <a:pt x="498" y="4844"/>
                  </a:cubicBezTo>
                  <a:cubicBezTo>
                    <a:pt x="509" y="4561"/>
                    <a:pt x="563" y="4299"/>
                    <a:pt x="400" y="4065"/>
                  </a:cubicBezTo>
                  <a:cubicBezTo>
                    <a:pt x="460" y="4005"/>
                    <a:pt x="514" y="3951"/>
                    <a:pt x="574" y="3896"/>
                  </a:cubicBezTo>
                  <a:cubicBezTo>
                    <a:pt x="618" y="3852"/>
                    <a:pt x="667" y="3809"/>
                    <a:pt x="716" y="3760"/>
                  </a:cubicBezTo>
                  <a:cubicBezTo>
                    <a:pt x="749" y="4474"/>
                    <a:pt x="836" y="5187"/>
                    <a:pt x="977" y="5890"/>
                  </a:cubicBezTo>
                  <a:cubicBezTo>
                    <a:pt x="1135" y="6691"/>
                    <a:pt x="1451" y="7438"/>
                    <a:pt x="1631" y="8228"/>
                  </a:cubicBezTo>
                  <a:cubicBezTo>
                    <a:pt x="1718" y="8599"/>
                    <a:pt x="1762" y="8980"/>
                    <a:pt x="1768" y="9361"/>
                  </a:cubicBezTo>
                  <a:cubicBezTo>
                    <a:pt x="1762" y="9372"/>
                    <a:pt x="1762" y="9378"/>
                    <a:pt x="1762" y="9389"/>
                  </a:cubicBezTo>
                  <a:cubicBezTo>
                    <a:pt x="1697" y="10113"/>
                    <a:pt x="1604" y="10844"/>
                    <a:pt x="1582" y="11574"/>
                  </a:cubicBezTo>
                  <a:cubicBezTo>
                    <a:pt x="1462" y="11841"/>
                    <a:pt x="1272" y="12091"/>
                    <a:pt x="1195" y="12375"/>
                  </a:cubicBezTo>
                  <a:cubicBezTo>
                    <a:pt x="1135" y="12620"/>
                    <a:pt x="1125" y="12876"/>
                    <a:pt x="1174" y="13127"/>
                  </a:cubicBezTo>
                  <a:cubicBezTo>
                    <a:pt x="1174" y="13133"/>
                    <a:pt x="1177" y="13136"/>
                    <a:pt x="1182" y="13136"/>
                  </a:cubicBezTo>
                  <a:cubicBezTo>
                    <a:pt x="1188" y="13136"/>
                    <a:pt x="1195" y="13131"/>
                    <a:pt x="1195" y="13121"/>
                  </a:cubicBezTo>
                  <a:cubicBezTo>
                    <a:pt x="1174" y="12772"/>
                    <a:pt x="1228" y="12440"/>
                    <a:pt x="1408" y="12135"/>
                  </a:cubicBezTo>
                  <a:cubicBezTo>
                    <a:pt x="1468" y="12037"/>
                    <a:pt x="1522" y="11944"/>
                    <a:pt x="1577" y="11846"/>
                  </a:cubicBezTo>
                  <a:cubicBezTo>
                    <a:pt x="1582" y="12533"/>
                    <a:pt x="1713" y="13181"/>
                    <a:pt x="1887" y="13846"/>
                  </a:cubicBezTo>
                  <a:cubicBezTo>
                    <a:pt x="2073" y="14603"/>
                    <a:pt x="2220" y="15366"/>
                    <a:pt x="2323" y="16140"/>
                  </a:cubicBezTo>
                  <a:cubicBezTo>
                    <a:pt x="2394" y="16603"/>
                    <a:pt x="2481" y="17039"/>
                    <a:pt x="2525" y="17491"/>
                  </a:cubicBezTo>
                  <a:cubicBezTo>
                    <a:pt x="2498" y="17491"/>
                    <a:pt x="2481" y="17508"/>
                    <a:pt x="2465" y="17524"/>
                  </a:cubicBezTo>
                  <a:cubicBezTo>
                    <a:pt x="2045" y="18183"/>
                    <a:pt x="2040" y="19022"/>
                    <a:pt x="2443" y="19687"/>
                  </a:cubicBezTo>
                  <a:cubicBezTo>
                    <a:pt x="2863" y="20374"/>
                    <a:pt x="3555" y="20782"/>
                    <a:pt x="4203" y="21235"/>
                  </a:cubicBezTo>
                  <a:cubicBezTo>
                    <a:pt x="4205" y="21236"/>
                    <a:pt x="4207" y="21236"/>
                    <a:pt x="4209" y="21236"/>
                  </a:cubicBezTo>
                  <a:cubicBezTo>
                    <a:pt x="4216" y="21236"/>
                    <a:pt x="4219" y="21227"/>
                    <a:pt x="4214" y="21218"/>
                  </a:cubicBezTo>
                  <a:cubicBezTo>
                    <a:pt x="3675" y="20837"/>
                    <a:pt x="2988" y="20439"/>
                    <a:pt x="2650" y="19851"/>
                  </a:cubicBezTo>
                  <a:cubicBezTo>
                    <a:pt x="2498" y="19584"/>
                    <a:pt x="2389" y="19289"/>
                    <a:pt x="2340" y="18990"/>
                  </a:cubicBezTo>
                  <a:lnTo>
                    <a:pt x="2340" y="18990"/>
                  </a:lnTo>
                  <a:cubicBezTo>
                    <a:pt x="2541" y="19229"/>
                    <a:pt x="2830" y="19404"/>
                    <a:pt x="3015" y="19665"/>
                  </a:cubicBezTo>
                  <a:cubicBezTo>
                    <a:pt x="3021" y="19674"/>
                    <a:pt x="3028" y="19677"/>
                    <a:pt x="3034" y="19677"/>
                  </a:cubicBezTo>
                  <a:cubicBezTo>
                    <a:pt x="3055" y="19677"/>
                    <a:pt x="3075" y="19646"/>
                    <a:pt x="3059" y="19622"/>
                  </a:cubicBezTo>
                  <a:cubicBezTo>
                    <a:pt x="2846" y="19289"/>
                    <a:pt x="2514" y="19066"/>
                    <a:pt x="2329" y="18712"/>
                  </a:cubicBezTo>
                  <a:cubicBezTo>
                    <a:pt x="2329" y="18701"/>
                    <a:pt x="2323" y="18695"/>
                    <a:pt x="2312" y="18690"/>
                  </a:cubicBezTo>
                  <a:cubicBezTo>
                    <a:pt x="2312" y="18358"/>
                    <a:pt x="2394" y="18031"/>
                    <a:pt x="2541" y="17731"/>
                  </a:cubicBezTo>
                  <a:cubicBezTo>
                    <a:pt x="2552" y="17889"/>
                    <a:pt x="2552" y="18047"/>
                    <a:pt x="2547" y="18200"/>
                  </a:cubicBezTo>
                  <a:cubicBezTo>
                    <a:pt x="2547" y="18200"/>
                    <a:pt x="2552" y="18202"/>
                    <a:pt x="2555" y="18202"/>
                  </a:cubicBezTo>
                  <a:cubicBezTo>
                    <a:pt x="2556" y="18202"/>
                    <a:pt x="2558" y="18201"/>
                    <a:pt x="2558" y="18200"/>
                  </a:cubicBezTo>
                  <a:cubicBezTo>
                    <a:pt x="2612" y="18042"/>
                    <a:pt x="2639" y="17867"/>
                    <a:pt x="2639" y="17698"/>
                  </a:cubicBezTo>
                  <a:cubicBezTo>
                    <a:pt x="2961" y="17878"/>
                    <a:pt x="3108" y="18227"/>
                    <a:pt x="3239" y="18565"/>
                  </a:cubicBezTo>
                  <a:cubicBezTo>
                    <a:pt x="3233" y="18570"/>
                    <a:pt x="3233" y="18581"/>
                    <a:pt x="3233" y="18586"/>
                  </a:cubicBezTo>
                  <a:cubicBezTo>
                    <a:pt x="3250" y="18919"/>
                    <a:pt x="3228" y="19251"/>
                    <a:pt x="3326" y="19573"/>
                  </a:cubicBezTo>
                  <a:cubicBezTo>
                    <a:pt x="3331" y="19595"/>
                    <a:pt x="3349" y="19605"/>
                    <a:pt x="3366" y="19605"/>
                  </a:cubicBezTo>
                  <a:cubicBezTo>
                    <a:pt x="3387" y="19605"/>
                    <a:pt x="3408" y="19589"/>
                    <a:pt x="3402" y="19562"/>
                  </a:cubicBezTo>
                  <a:cubicBezTo>
                    <a:pt x="3326" y="19306"/>
                    <a:pt x="3320" y="19044"/>
                    <a:pt x="3315" y="18777"/>
                  </a:cubicBezTo>
                  <a:lnTo>
                    <a:pt x="3315" y="18777"/>
                  </a:lnTo>
                  <a:cubicBezTo>
                    <a:pt x="3342" y="18848"/>
                    <a:pt x="3370" y="18913"/>
                    <a:pt x="3397" y="18984"/>
                  </a:cubicBezTo>
                  <a:cubicBezTo>
                    <a:pt x="3615" y="19464"/>
                    <a:pt x="3854" y="19938"/>
                    <a:pt x="4181" y="20352"/>
                  </a:cubicBezTo>
                  <a:cubicBezTo>
                    <a:pt x="4184" y="20353"/>
                    <a:pt x="4187" y="20354"/>
                    <a:pt x="4190" y="20354"/>
                  </a:cubicBezTo>
                  <a:cubicBezTo>
                    <a:pt x="4197" y="20354"/>
                    <a:pt x="4202" y="20349"/>
                    <a:pt x="4198" y="20341"/>
                  </a:cubicBezTo>
                  <a:cubicBezTo>
                    <a:pt x="3871" y="19758"/>
                    <a:pt x="3577" y="19159"/>
                    <a:pt x="3326" y="18537"/>
                  </a:cubicBezTo>
                  <a:cubicBezTo>
                    <a:pt x="3179" y="18161"/>
                    <a:pt x="3021" y="17775"/>
                    <a:pt x="2639" y="17600"/>
                  </a:cubicBezTo>
                  <a:cubicBezTo>
                    <a:pt x="2618" y="17197"/>
                    <a:pt x="2498" y="16777"/>
                    <a:pt x="2443" y="16401"/>
                  </a:cubicBezTo>
                  <a:cubicBezTo>
                    <a:pt x="2411" y="16156"/>
                    <a:pt x="2378" y="15911"/>
                    <a:pt x="2340" y="15671"/>
                  </a:cubicBezTo>
                  <a:lnTo>
                    <a:pt x="2340" y="15671"/>
                  </a:lnTo>
                  <a:cubicBezTo>
                    <a:pt x="2476" y="15873"/>
                    <a:pt x="2667" y="16036"/>
                    <a:pt x="2770" y="16260"/>
                  </a:cubicBezTo>
                  <a:cubicBezTo>
                    <a:pt x="2890" y="16521"/>
                    <a:pt x="2977" y="16805"/>
                    <a:pt x="3021" y="17088"/>
                  </a:cubicBezTo>
                  <a:cubicBezTo>
                    <a:pt x="3026" y="17110"/>
                    <a:pt x="3041" y="17120"/>
                    <a:pt x="3057" y="17120"/>
                  </a:cubicBezTo>
                  <a:cubicBezTo>
                    <a:pt x="3076" y="17120"/>
                    <a:pt x="3095" y="17104"/>
                    <a:pt x="3092" y="17077"/>
                  </a:cubicBezTo>
                  <a:cubicBezTo>
                    <a:pt x="3064" y="16783"/>
                    <a:pt x="3059" y="16461"/>
                    <a:pt x="2912" y="16194"/>
                  </a:cubicBezTo>
                  <a:cubicBezTo>
                    <a:pt x="2743" y="15917"/>
                    <a:pt x="2558" y="15655"/>
                    <a:pt x="2351" y="15404"/>
                  </a:cubicBezTo>
                  <a:cubicBezTo>
                    <a:pt x="2340" y="15388"/>
                    <a:pt x="2323" y="15377"/>
                    <a:pt x="2302" y="15377"/>
                  </a:cubicBezTo>
                  <a:cubicBezTo>
                    <a:pt x="2242" y="14947"/>
                    <a:pt x="2171" y="14511"/>
                    <a:pt x="2067" y="14086"/>
                  </a:cubicBezTo>
                  <a:cubicBezTo>
                    <a:pt x="1991" y="13764"/>
                    <a:pt x="1915" y="13443"/>
                    <a:pt x="1849" y="13121"/>
                  </a:cubicBezTo>
                  <a:lnTo>
                    <a:pt x="1849" y="13121"/>
                  </a:lnTo>
                  <a:cubicBezTo>
                    <a:pt x="2024" y="13410"/>
                    <a:pt x="2269" y="13612"/>
                    <a:pt x="2492" y="13868"/>
                  </a:cubicBezTo>
                  <a:cubicBezTo>
                    <a:pt x="2814" y="14244"/>
                    <a:pt x="2988" y="14690"/>
                    <a:pt x="3113" y="15165"/>
                  </a:cubicBezTo>
                  <a:cubicBezTo>
                    <a:pt x="3116" y="15171"/>
                    <a:pt x="3122" y="15174"/>
                    <a:pt x="3128" y="15174"/>
                  </a:cubicBezTo>
                  <a:cubicBezTo>
                    <a:pt x="3137" y="15174"/>
                    <a:pt x="3146" y="15169"/>
                    <a:pt x="3146" y="15159"/>
                  </a:cubicBezTo>
                  <a:cubicBezTo>
                    <a:pt x="3070" y="14783"/>
                    <a:pt x="2961" y="14413"/>
                    <a:pt x="2748" y="14091"/>
                  </a:cubicBezTo>
                  <a:cubicBezTo>
                    <a:pt x="2487" y="13699"/>
                    <a:pt x="2089" y="13426"/>
                    <a:pt x="1871" y="13001"/>
                  </a:cubicBezTo>
                  <a:cubicBezTo>
                    <a:pt x="1863" y="12985"/>
                    <a:pt x="1848" y="12978"/>
                    <a:pt x="1832" y="12978"/>
                  </a:cubicBezTo>
                  <a:cubicBezTo>
                    <a:pt x="1827" y="12978"/>
                    <a:pt x="1822" y="12978"/>
                    <a:pt x="1817" y="12980"/>
                  </a:cubicBezTo>
                  <a:cubicBezTo>
                    <a:pt x="1735" y="12576"/>
                    <a:pt x="1702" y="12162"/>
                    <a:pt x="1724" y="11748"/>
                  </a:cubicBezTo>
                  <a:cubicBezTo>
                    <a:pt x="1729" y="11634"/>
                    <a:pt x="1740" y="11514"/>
                    <a:pt x="1751" y="11399"/>
                  </a:cubicBezTo>
                  <a:cubicBezTo>
                    <a:pt x="2002" y="11655"/>
                    <a:pt x="2176" y="11950"/>
                    <a:pt x="2203" y="12320"/>
                  </a:cubicBezTo>
                  <a:cubicBezTo>
                    <a:pt x="2203" y="12334"/>
                    <a:pt x="2216" y="12341"/>
                    <a:pt x="2228" y="12341"/>
                  </a:cubicBezTo>
                  <a:cubicBezTo>
                    <a:pt x="2240" y="12341"/>
                    <a:pt x="2252" y="12334"/>
                    <a:pt x="2252" y="12320"/>
                  </a:cubicBezTo>
                  <a:cubicBezTo>
                    <a:pt x="2258" y="11890"/>
                    <a:pt x="2062" y="11525"/>
                    <a:pt x="1773" y="11219"/>
                  </a:cubicBezTo>
                  <a:cubicBezTo>
                    <a:pt x="1844" y="10631"/>
                    <a:pt x="1947" y="10037"/>
                    <a:pt x="1942" y="9449"/>
                  </a:cubicBezTo>
                  <a:cubicBezTo>
                    <a:pt x="1953" y="9111"/>
                    <a:pt x="1926" y="8773"/>
                    <a:pt x="1866" y="8441"/>
                  </a:cubicBezTo>
                  <a:cubicBezTo>
                    <a:pt x="1724" y="7650"/>
                    <a:pt x="1402" y="6904"/>
                    <a:pt x="1239" y="6114"/>
                  </a:cubicBezTo>
                  <a:cubicBezTo>
                    <a:pt x="1065" y="5280"/>
                    <a:pt x="977" y="4436"/>
                    <a:pt x="977" y="3585"/>
                  </a:cubicBezTo>
                  <a:lnTo>
                    <a:pt x="977" y="2834"/>
                  </a:lnTo>
                  <a:cubicBezTo>
                    <a:pt x="1097" y="3084"/>
                    <a:pt x="1255" y="3318"/>
                    <a:pt x="1392" y="3558"/>
                  </a:cubicBezTo>
                  <a:cubicBezTo>
                    <a:pt x="1571" y="3885"/>
                    <a:pt x="1729" y="4228"/>
                    <a:pt x="1866" y="4577"/>
                  </a:cubicBezTo>
                  <a:cubicBezTo>
                    <a:pt x="1964" y="4801"/>
                    <a:pt x="2029" y="5040"/>
                    <a:pt x="2056" y="5286"/>
                  </a:cubicBezTo>
                  <a:cubicBezTo>
                    <a:pt x="2056" y="5296"/>
                    <a:pt x="2056" y="5302"/>
                    <a:pt x="2056" y="5307"/>
                  </a:cubicBezTo>
                  <a:cubicBezTo>
                    <a:pt x="2084" y="5520"/>
                    <a:pt x="2089" y="5732"/>
                    <a:pt x="2078" y="5939"/>
                  </a:cubicBezTo>
                  <a:cubicBezTo>
                    <a:pt x="2056" y="6277"/>
                    <a:pt x="2051" y="6610"/>
                    <a:pt x="2127" y="6937"/>
                  </a:cubicBezTo>
                  <a:cubicBezTo>
                    <a:pt x="2258" y="7509"/>
                    <a:pt x="2530" y="8059"/>
                    <a:pt x="2634" y="8642"/>
                  </a:cubicBezTo>
                  <a:cubicBezTo>
                    <a:pt x="2416" y="8871"/>
                    <a:pt x="2203" y="9247"/>
                    <a:pt x="2187" y="9568"/>
                  </a:cubicBezTo>
                  <a:cubicBezTo>
                    <a:pt x="2187" y="9584"/>
                    <a:pt x="2198" y="9593"/>
                    <a:pt x="2209" y="9593"/>
                  </a:cubicBezTo>
                  <a:cubicBezTo>
                    <a:pt x="2216" y="9593"/>
                    <a:pt x="2223" y="9588"/>
                    <a:pt x="2225" y="9579"/>
                  </a:cubicBezTo>
                  <a:cubicBezTo>
                    <a:pt x="2302" y="9400"/>
                    <a:pt x="2394" y="9231"/>
                    <a:pt x="2498" y="9073"/>
                  </a:cubicBezTo>
                  <a:cubicBezTo>
                    <a:pt x="2563" y="8985"/>
                    <a:pt x="2612" y="8893"/>
                    <a:pt x="2661" y="8800"/>
                  </a:cubicBezTo>
                  <a:cubicBezTo>
                    <a:pt x="2667" y="8844"/>
                    <a:pt x="2672" y="8893"/>
                    <a:pt x="2672" y="8942"/>
                  </a:cubicBezTo>
                  <a:cubicBezTo>
                    <a:pt x="2688" y="9247"/>
                    <a:pt x="2737" y="10081"/>
                    <a:pt x="2405" y="10239"/>
                  </a:cubicBezTo>
                  <a:cubicBezTo>
                    <a:pt x="2372" y="10255"/>
                    <a:pt x="2378" y="10310"/>
                    <a:pt x="2421" y="10315"/>
                  </a:cubicBezTo>
                  <a:cubicBezTo>
                    <a:pt x="2436" y="10317"/>
                    <a:pt x="2449" y="10318"/>
                    <a:pt x="2463" y="10318"/>
                  </a:cubicBezTo>
                  <a:cubicBezTo>
                    <a:pt x="2804" y="10318"/>
                    <a:pt x="2825" y="9598"/>
                    <a:pt x="2841" y="9378"/>
                  </a:cubicBezTo>
                  <a:cubicBezTo>
                    <a:pt x="2890" y="8691"/>
                    <a:pt x="2650" y="8092"/>
                    <a:pt x="2438" y="7449"/>
                  </a:cubicBezTo>
                  <a:cubicBezTo>
                    <a:pt x="2274" y="6964"/>
                    <a:pt x="2198" y="6457"/>
                    <a:pt x="2220" y="5950"/>
                  </a:cubicBezTo>
                  <a:cubicBezTo>
                    <a:pt x="2225" y="5771"/>
                    <a:pt x="2231" y="5585"/>
                    <a:pt x="2220" y="5411"/>
                  </a:cubicBezTo>
                  <a:lnTo>
                    <a:pt x="2220" y="5411"/>
                  </a:lnTo>
                  <a:cubicBezTo>
                    <a:pt x="2356" y="5482"/>
                    <a:pt x="2481" y="5574"/>
                    <a:pt x="2590" y="5683"/>
                  </a:cubicBezTo>
                  <a:cubicBezTo>
                    <a:pt x="2737" y="5847"/>
                    <a:pt x="2836" y="6054"/>
                    <a:pt x="2863" y="6277"/>
                  </a:cubicBezTo>
                  <a:cubicBezTo>
                    <a:pt x="2863" y="6284"/>
                    <a:pt x="2868" y="6287"/>
                    <a:pt x="2873" y="6287"/>
                  </a:cubicBezTo>
                  <a:cubicBezTo>
                    <a:pt x="2881" y="6287"/>
                    <a:pt x="2890" y="6281"/>
                    <a:pt x="2890" y="6272"/>
                  </a:cubicBezTo>
                  <a:cubicBezTo>
                    <a:pt x="2830" y="5809"/>
                    <a:pt x="2585" y="5542"/>
                    <a:pt x="2214" y="5302"/>
                  </a:cubicBezTo>
                  <a:cubicBezTo>
                    <a:pt x="2198" y="5160"/>
                    <a:pt x="2165" y="5019"/>
                    <a:pt x="2122" y="4882"/>
                  </a:cubicBezTo>
                  <a:cubicBezTo>
                    <a:pt x="1838" y="4038"/>
                    <a:pt x="1386" y="3302"/>
                    <a:pt x="988" y="2517"/>
                  </a:cubicBezTo>
                  <a:cubicBezTo>
                    <a:pt x="983" y="2507"/>
                    <a:pt x="977" y="2501"/>
                    <a:pt x="967" y="2490"/>
                  </a:cubicBezTo>
                  <a:cubicBezTo>
                    <a:pt x="972" y="2060"/>
                    <a:pt x="999" y="1629"/>
                    <a:pt x="1048" y="1204"/>
                  </a:cubicBezTo>
                  <a:cubicBezTo>
                    <a:pt x="1184" y="1444"/>
                    <a:pt x="1359" y="1667"/>
                    <a:pt x="1560" y="1858"/>
                  </a:cubicBezTo>
                  <a:cubicBezTo>
                    <a:pt x="1555" y="1864"/>
                    <a:pt x="1555" y="1869"/>
                    <a:pt x="1555" y="1874"/>
                  </a:cubicBezTo>
                  <a:cubicBezTo>
                    <a:pt x="1517" y="2250"/>
                    <a:pt x="1522" y="2632"/>
                    <a:pt x="1571" y="3002"/>
                  </a:cubicBezTo>
                  <a:cubicBezTo>
                    <a:pt x="1574" y="3024"/>
                    <a:pt x="1592" y="3035"/>
                    <a:pt x="1610" y="3035"/>
                  </a:cubicBezTo>
                  <a:cubicBezTo>
                    <a:pt x="1627" y="3035"/>
                    <a:pt x="1645" y="3024"/>
                    <a:pt x="1648" y="3002"/>
                  </a:cubicBezTo>
                  <a:cubicBezTo>
                    <a:pt x="1697" y="2670"/>
                    <a:pt x="1718" y="2332"/>
                    <a:pt x="1708" y="2000"/>
                  </a:cubicBezTo>
                  <a:lnTo>
                    <a:pt x="1708" y="2000"/>
                  </a:lnTo>
                  <a:cubicBezTo>
                    <a:pt x="1718" y="2005"/>
                    <a:pt x="1729" y="2016"/>
                    <a:pt x="1740" y="2027"/>
                  </a:cubicBezTo>
                  <a:cubicBezTo>
                    <a:pt x="1920" y="2180"/>
                    <a:pt x="2084" y="2349"/>
                    <a:pt x="2236" y="2523"/>
                  </a:cubicBezTo>
                  <a:cubicBezTo>
                    <a:pt x="2198" y="2986"/>
                    <a:pt x="2220" y="3526"/>
                    <a:pt x="2411" y="3940"/>
                  </a:cubicBezTo>
                  <a:cubicBezTo>
                    <a:pt x="2413" y="3944"/>
                    <a:pt x="2415" y="3946"/>
                    <a:pt x="2418" y="3946"/>
                  </a:cubicBezTo>
                  <a:cubicBezTo>
                    <a:pt x="2423" y="3946"/>
                    <a:pt x="2427" y="3941"/>
                    <a:pt x="2427" y="3934"/>
                  </a:cubicBezTo>
                  <a:cubicBezTo>
                    <a:pt x="2345" y="3531"/>
                    <a:pt x="2411" y="3111"/>
                    <a:pt x="2378" y="2703"/>
                  </a:cubicBezTo>
                  <a:lnTo>
                    <a:pt x="2378" y="2703"/>
                  </a:lnTo>
                  <a:cubicBezTo>
                    <a:pt x="2667" y="3090"/>
                    <a:pt x="2863" y="3531"/>
                    <a:pt x="2955" y="4000"/>
                  </a:cubicBezTo>
                  <a:cubicBezTo>
                    <a:pt x="2963" y="4032"/>
                    <a:pt x="2991" y="4048"/>
                    <a:pt x="3017" y="4048"/>
                  </a:cubicBezTo>
                  <a:cubicBezTo>
                    <a:pt x="3044" y="4048"/>
                    <a:pt x="3070" y="4030"/>
                    <a:pt x="3070" y="3994"/>
                  </a:cubicBezTo>
                  <a:cubicBezTo>
                    <a:pt x="3097" y="3351"/>
                    <a:pt x="2694" y="2725"/>
                    <a:pt x="2263" y="2272"/>
                  </a:cubicBezTo>
                  <a:cubicBezTo>
                    <a:pt x="2018" y="2016"/>
                    <a:pt x="1697" y="1809"/>
                    <a:pt x="1473" y="1537"/>
                  </a:cubicBezTo>
                  <a:cubicBezTo>
                    <a:pt x="1304" y="1324"/>
                    <a:pt x="1212" y="1090"/>
                    <a:pt x="1103" y="856"/>
                  </a:cubicBezTo>
                  <a:lnTo>
                    <a:pt x="1103" y="856"/>
                  </a:lnTo>
                  <a:cubicBezTo>
                    <a:pt x="1179" y="915"/>
                    <a:pt x="1261" y="970"/>
                    <a:pt x="1343" y="1024"/>
                  </a:cubicBezTo>
                  <a:cubicBezTo>
                    <a:pt x="1348" y="1046"/>
                    <a:pt x="1364" y="1068"/>
                    <a:pt x="1386" y="1073"/>
                  </a:cubicBezTo>
                  <a:lnTo>
                    <a:pt x="1435" y="1084"/>
                  </a:lnTo>
                  <a:cubicBezTo>
                    <a:pt x="1838" y="1324"/>
                    <a:pt x="2280" y="1504"/>
                    <a:pt x="2590" y="1869"/>
                  </a:cubicBezTo>
                  <a:cubicBezTo>
                    <a:pt x="2599" y="1879"/>
                    <a:pt x="2609" y="1883"/>
                    <a:pt x="2618" y="1883"/>
                  </a:cubicBezTo>
                  <a:cubicBezTo>
                    <a:pt x="2645" y="1883"/>
                    <a:pt x="2669" y="1850"/>
                    <a:pt x="2645" y="1825"/>
                  </a:cubicBezTo>
                  <a:cubicBezTo>
                    <a:pt x="2394" y="1509"/>
                    <a:pt x="2056" y="1324"/>
                    <a:pt x="1718" y="1128"/>
                  </a:cubicBezTo>
                  <a:lnTo>
                    <a:pt x="1718" y="1128"/>
                  </a:lnTo>
                  <a:cubicBezTo>
                    <a:pt x="2002" y="1155"/>
                    <a:pt x="2285" y="1155"/>
                    <a:pt x="2519" y="1340"/>
                  </a:cubicBezTo>
                  <a:cubicBezTo>
                    <a:pt x="2527" y="1346"/>
                    <a:pt x="2535" y="1348"/>
                    <a:pt x="2542" y="1348"/>
                  </a:cubicBezTo>
                  <a:cubicBezTo>
                    <a:pt x="2575" y="1348"/>
                    <a:pt x="2606" y="1307"/>
                    <a:pt x="2579" y="1281"/>
                  </a:cubicBezTo>
                  <a:cubicBezTo>
                    <a:pt x="2263" y="986"/>
                    <a:pt x="1817" y="1014"/>
                    <a:pt x="1419" y="926"/>
                  </a:cubicBezTo>
                  <a:cubicBezTo>
                    <a:pt x="1413" y="924"/>
                    <a:pt x="1408" y="922"/>
                    <a:pt x="1403" y="922"/>
                  </a:cubicBezTo>
                  <a:cubicBezTo>
                    <a:pt x="1398" y="922"/>
                    <a:pt x="1394" y="924"/>
                    <a:pt x="1392" y="926"/>
                  </a:cubicBezTo>
                  <a:cubicBezTo>
                    <a:pt x="1283" y="856"/>
                    <a:pt x="1184" y="779"/>
                    <a:pt x="1092" y="692"/>
                  </a:cubicBezTo>
                  <a:cubicBezTo>
                    <a:pt x="1086" y="687"/>
                    <a:pt x="1076" y="681"/>
                    <a:pt x="1065" y="681"/>
                  </a:cubicBezTo>
                  <a:cubicBezTo>
                    <a:pt x="1092" y="490"/>
                    <a:pt x="1103" y="300"/>
                    <a:pt x="1103" y="109"/>
                  </a:cubicBezTo>
                  <a:cubicBezTo>
                    <a:pt x="1106" y="42"/>
                    <a:pt x="1051" y="1"/>
                    <a:pt x="9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6"/>
            <p:cNvSpPr/>
            <p:nvPr/>
          </p:nvSpPr>
          <p:spPr>
            <a:xfrm>
              <a:off x="1115633" y="1926735"/>
              <a:ext cx="151602" cy="138489"/>
            </a:xfrm>
            <a:custGeom>
              <a:rect b="b" l="l" r="r" t="t"/>
              <a:pathLst>
                <a:path extrusionOk="0" h="1658" w="1815">
                  <a:moveTo>
                    <a:pt x="1008" y="1"/>
                  </a:moveTo>
                  <a:cubicBezTo>
                    <a:pt x="1008" y="1"/>
                    <a:pt x="246" y="693"/>
                    <a:pt x="0" y="1014"/>
                  </a:cubicBezTo>
                  <a:lnTo>
                    <a:pt x="175" y="1199"/>
                  </a:lnTo>
                  <a:cubicBezTo>
                    <a:pt x="175" y="1199"/>
                    <a:pt x="474" y="960"/>
                    <a:pt x="616" y="921"/>
                  </a:cubicBezTo>
                  <a:cubicBezTo>
                    <a:pt x="622" y="920"/>
                    <a:pt x="627" y="919"/>
                    <a:pt x="631" y="919"/>
                  </a:cubicBezTo>
                  <a:cubicBezTo>
                    <a:pt x="731" y="919"/>
                    <a:pt x="494" y="1378"/>
                    <a:pt x="442" y="1477"/>
                  </a:cubicBezTo>
                  <a:cubicBezTo>
                    <a:pt x="382" y="1581"/>
                    <a:pt x="485" y="1613"/>
                    <a:pt x="518" y="1624"/>
                  </a:cubicBezTo>
                  <a:cubicBezTo>
                    <a:pt x="551" y="1637"/>
                    <a:pt x="585" y="1658"/>
                    <a:pt x="624" y="1658"/>
                  </a:cubicBezTo>
                  <a:cubicBezTo>
                    <a:pt x="680" y="1658"/>
                    <a:pt x="745" y="1613"/>
                    <a:pt x="823" y="1434"/>
                  </a:cubicBezTo>
                  <a:cubicBezTo>
                    <a:pt x="923" y="1196"/>
                    <a:pt x="974" y="1099"/>
                    <a:pt x="1048" y="1099"/>
                  </a:cubicBezTo>
                  <a:cubicBezTo>
                    <a:pt x="1068" y="1099"/>
                    <a:pt x="1088" y="1105"/>
                    <a:pt x="1112" y="1118"/>
                  </a:cubicBezTo>
                  <a:cubicBezTo>
                    <a:pt x="1254" y="1194"/>
                    <a:pt x="1330" y="1592"/>
                    <a:pt x="1330" y="1592"/>
                  </a:cubicBezTo>
                  <a:lnTo>
                    <a:pt x="1608" y="1472"/>
                  </a:lnTo>
                  <a:cubicBezTo>
                    <a:pt x="1608" y="1472"/>
                    <a:pt x="1308" y="867"/>
                    <a:pt x="1559" y="475"/>
                  </a:cubicBezTo>
                  <a:cubicBezTo>
                    <a:pt x="1815" y="82"/>
                    <a:pt x="1008" y="1"/>
                    <a:pt x="100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6"/>
            <p:cNvSpPr/>
            <p:nvPr/>
          </p:nvSpPr>
          <p:spPr>
            <a:xfrm>
              <a:off x="1219292" y="1722927"/>
              <a:ext cx="233543" cy="115017"/>
            </a:xfrm>
            <a:custGeom>
              <a:rect b="b" l="l" r="r" t="t"/>
              <a:pathLst>
                <a:path extrusionOk="0" h="1377" w="2796">
                  <a:moveTo>
                    <a:pt x="1463" y="0"/>
                  </a:moveTo>
                  <a:cubicBezTo>
                    <a:pt x="906" y="0"/>
                    <a:pt x="154" y="379"/>
                    <a:pt x="29" y="893"/>
                  </a:cubicBezTo>
                  <a:cubicBezTo>
                    <a:pt x="1" y="996"/>
                    <a:pt x="98" y="1067"/>
                    <a:pt x="189" y="1067"/>
                  </a:cubicBezTo>
                  <a:cubicBezTo>
                    <a:pt x="203" y="1067"/>
                    <a:pt x="217" y="1066"/>
                    <a:pt x="231" y="1062"/>
                  </a:cubicBezTo>
                  <a:cubicBezTo>
                    <a:pt x="421" y="1013"/>
                    <a:pt x="552" y="871"/>
                    <a:pt x="705" y="751"/>
                  </a:cubicBezTo>
                  <a:cubicBezTo>
                    <a:pt x="890" y="610"/>
                    <a:pt x="1097" y="506"/>
                    <a:pt x="1315" y="430"/>
                  </a:cubicBezTo>
                  <a:cubicBezTo>
                    <a:pt x="1438" y="393"/>
                    <a:pt x="1548" y="368"/>
                    <a:pt x="1654" y="368"/>
                  </a:cubicBezTo>
                  <a:cubicBezTo>
                    <a:pt x="1735" y="368"/>
                    <a:pt x="1814" y="383"/>
                    <a:pt x="1893" y="419"/>
                  </a:cubicBezTo>
                  <a:cubicBezTo>
                    <a:pt x="1800" y="544"/>
                    <a:pt x="1756" y="697"/>
                    <a:pt x="1773" y="849"/>
                  </a:cubicBezTo>
                  <a:cubicBezTo>
                    <a:pt x="1773" y="881"/>
                    <a:pt x="1798" y="897"/>
                    <a:pt x="1823" y="897"/>
                  </a:cubicBezTo>
                  <a:cubicBezTo>
                    <a:pt x="1846" y="897"/>
                    <a:pt x="1868" y="883"/>
                    <a:pt x="1871" y="855"/>
                  </a:cubicBezTo>
                  <a:cubicBezTo>
                    <a:pt x="1882" y="730"/>
                    <a:pt x="1931" y="604"/>
                    <a:pt x="2018" y="512"/>
                  </a:cubicBezTo>
                  <a:lnTo>
                    <a:pt x="2029" y="495"/>
                  </a:lnTo>
                  <a:cubicBezTo>
                    <a:pt x="2045" y="512"/>
                    <a:pt x="2056" y="522"/>
                    <a:pt x="2072" y="539"/>
                  </a:cubicBezTo>
                  <a:cubicBezTo>
                    <a:pt x="2105" y="566"/>
                    <a:pt x="2132" y="593"/>
                    <a:pt x="2160" y="631"/>
                  </a:cubicBezTo>
                  <a:cubicBezTo>
                    <a:pt x="1963" y="795"/>
                    <a:pt x="1942" y="1029"/>
                    <a:pt x="1936" y="1274"/>
                  </a:cubicBezTo>
                  <a:cubicBezTo>
                    <a:pt x="1936" y="1302"/>
                    <a:pt x="1955" y="1314"/>
                    <a:pt x="1976" y="1314"/>
                  </a:cubicBezTo>
                  <a:cubicBezTo>
                    <a:pt x="2001" y="1314"/>
                    <a:pt x="2029" y="1296"/>
                    <a:pt x="2029" y="1264"/>
                  </a:cubicBezTo>
                  <a:cubicBezTo>
                    <a:pt x="2023" y="1165"/>
                    <a:pt x="2034" y="1067"/>
                    <a:pt x="2051" y="964"/>
                  </a:cubicBezTo>
                  <a:cubicBezTo>
                    <a:pt x="2072" y="866"/>
                    <a:pt x="2127" y="768"/>
                    <a:pt x="2203" y="691"/>
                  </a:cubicBezTo>
                  <a:cubicBezTo>
                    <a:pt x="2296" y="882"/>
                    <a:pt x="2328" y="1095"/>
                    <a:pt x="2301" y="1307"/>
                  </a:cubicBezTo>
                  <a:cubicBezTo>
                    <a:pt x="2295" y="1351"/>
                    <a:pt x="2330" y="1376"/>
                    <a:pt x="2364" y="1376"/>
                  </a:cubicBezTo>
                  <a:cubicBezTo>
                    <a:pt x="2391" y="1376"/>
                    <a:pt x="2417" y="1362"/>
                    <a:pt x="2427" y="1329"/>
                  </a:cubicBezTo>
                  <a:cubicBezTo>
                    <a:pt x="2481" y="1138"/>
                    <a:pt x="2487" y="937"/>
                    <a:pt x="2437" y="740"/>
                  </a:cubicBezTo>
                  <a:lnTo>
                    <a:pt x="2437" y="740"/>
                  </a:lnTo>
                  <a:cubicBezTo>
                    <a:pt x="2481" y="757"/>
                    <a:pt x="2519" y="773"/>
                    <a:pt x="2557" y="789"/>
                  </a:cubicBezTo>
                  <a:cubicBezTo>
                    <a:pt x="2634" y="822"/>
                    <a:pt x="2704" y="871"/>
                    <a:pt x="2754" y="937"/>
                  </a:cubicBezTo>
                  <a:cubicBezTo>
                    <a:pt x="2758" y="939"/>
                    <a:pt x="2763" y="940"/>
                    <a:pt x="2768" y="940"/>
                  </a:cubicBezTo>
                  <a:cubicBezTo>
                    <a:pt x="2784" y="940"/>
                    <a:pt x="2796" y="926"/>
                    <a:pt x="2792" y="909"/>
                  </a:cubicBezTo>
                  <a:cubicBezTo>
                    <a:pt x="2737" y="762"/>
                    <a:pt x="2574" y="593"/>
                    <a:pt x="2405" y="582"/>
                  </a:cubicBezTo>
                  <a:lnTo>
                    <a:pt x="2378" y="582"/>
                  </a:lnTo>
                  <a:cubicBezTo>
                    <a:pt x="2318" y="452"/>
                    <a:pt x="2236" y="332"/>
                    <a:pt x="2127" y="239"/>
                  </a:cubicBezTo>
                  <a:cubicBezTo>
                    <a:pt x="2196" y="218"/>
                    <a:pt x="2268" y="207"/>
                    <a:pt x="2340" y="207"/>
                  </a:cubicBezTo>
                  <a:cubicBezTo>
                    <a:pt x="2432" y="207"/>
                    <a:pt x="2523" y="224"/>
                    <a:pt x="2612" y="261"/>
                  </a:cubicBezTo>
                  <a:cubicBezTo>
                    <a:pt x="2616" y="262"/>
                    <a:pt x="2619" y="262"/>
                    <a:pt x="2623" y="262"/>
                  </a:cubicBezTo>
                  <a:cubicBezTo>
                    <a:pt x="2654" y="262"/>
                    <a:pt x="2669" y="221"/>
                    <a:pt x="2639" y="201"/>
                  </a:cubicBezTo>
                  <a:cubicBezTo>
                    <a:pt x="2509" y="127"/>
                    <a:pt x="2362" y="88"/>
                    <a:pt x="2213" y="88"/>
                  </a:cubicBezTo>
                  <a:cubicBezTo>
                    <a:pt x="2144" y="88"/>
                    <a:pt x="2075" y="96"/>
                    <a:pt x="2007" y="114"/>
                  </a:cubicBezTo>
                  <a:cubicBezTo>
                    <a:pt x="1991" y="119"/>
                    <a:pt x="1980" y="125"/>
                    <a:pt x="1969" y="136"/>
                  </a:cubicBezTo>
                  <a:cubicBezTo>
                    <a:pt x="1876" y="87"/>
                    <a:pt x="1778" y="48"/>
                    <a:pt x="1675" y="21"/>
                  </a:cubicBezTo>
                  <a:cubicBezTo>
                    <a:pt x="1609" y="7"/>
                    <a:pt x="1538" y="0"/>
                    <a:pt x="14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6"/>
            <p:cNvSpPr/>
            <p:nvPr/>
          </p:nvSpPr>
          <p:spPr>
            <a:xfrm>
              <a:off x="1105192" y="1723678"/>
              <a:ext cx="264949" cy="280068"/>
            </a:xfrm>
            <a:custGeom>
              <a:rect b="b" l="l" r="r" t="t"/>
              <a:pathLst>
                <a:path extrusionOk="0" h="3353" w="3172">
                  <a:moveTo>
                    <a:pt x="1276" y="0"/>
                  </a:moveTo>
                  <a:cubicBezTo>
                    <a:pt x="1226" y="0"/>
                    <a:pt x="1184" y="5"/>
                    <a:pt x="1155" y="12"/>
                  </a:cubicBezTo>
                  <a:cubicBezTo>
                    <a:pt x="1155" y="12"/>
                    <a:pt x="0" y="230"/>
                    <a:pt x="136" y="1238"/>
                  </a:cubicBezTo>
                  <a:cubicBezTo>
                    <a:pt x="278" y="2241"/>
                    <a:pt x="578" y="2497"/>
                    <a:pt x="1052" y="2715"/>
                  </a:cubicBezTo>
                  <a:cubicBezTo>
                    <a:pt x="1390" y="2872"/>
                    <a:pt x="1972" y="3352"/>
                    <a:pt x="2398" y="3352"/>
                  </a:cubicBezTo>
                  <a:cubicBezTo>
                    <a:pt x="2563" y="3352"/>
                    <a:pt x="2705" y="3281"/>
                    <a:pt x="2801" y="3091"/>
                  </a:cubicBezTo>
                  <a:cubicBezTo>
                    <a:pt x="3150" y="2410"/>
                    <a:pt x="3171" y="1838"/>
                    <a:pt x="2725" y="1304"/>
                  </a:cubicBezTo>
                  <a:cubicBezTo>
                    <a:pt x="2272" y="775"/>
                    <a:pt x="1820" y="661"/>
                    <a:pt x="1880" y="350"/>
                  </a:cubicBezTo>
                  <a:cubicBezTo>
                    <a:pt x="1929" y="93"/>
                    <a:pt x="1514" y="0"/>
                    <a:pt x="12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1" name="Google Shape;541;p26"/>
          <p:cNvGrpSpPr/>
          <p:nvPr/>
        </p:nvGrpSpPr>
        <p:grpSpPr>
          <a:xfrm>
            <a:off x="2619250" y="1036450"/>
            <a:ext cx="1912800" cy="1177350"/>
            <a:chOff x="457200" y="1036450"/>
            <a:chExt cx="1912800" cy="1177350"/>
          </a:xfrm>
        </p:grpSpPr>
        <p:sp>
          <p:nvSpPr>
            <p:cNvPr id="542" name="Google Shape;542;p26"/>
            <p:cNvSpPr txBox="1"/>
            <p:nvPr/>
          </p:nvSpPr>
          <p:spPr>
            <a:xfrm>
              <a:off x="457200" y="1707100"/>
              <a:ext cx="1912800" cy="50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Fira Sans Condensed"/>
                  <a:ea typeface="Fira Sans Condensed"/>
                  <a:cs typeface="Fira Sans Condensed"/>
                  <a:sym typeface="Fira Sans Condensed"/>
                </a:rPr>
                <a:t>Despite being red, Mars is a very cold place</a:t>
              </a:r>
              <a:endParaRPr>
                <a:solidFill>
                  <a:schemeClr val="dk1"/>
                </a:solidFill>
                <a:latin typeface="Fira Sans Condensed"/>
                <a:ea typeface="Fira Sans Condensed"/>
                <a:cs typeface="Fira Sans Condensed"/>
                <a:sym typeface="Fira Sans Condensed"/>
              </a:endParaRPr>
            </a:p>
          </p:txBody>
        </p:sp>
        <p:sp>
          <p:nvSpPr>
            <p:cNvPr id="543" name="Google Shape;543;p26"/>
            <p:cNvSpPr txBox="1"/>
            <p:nvPr/>
          </p:nvSpPr>
          <p:spPr>
            <a:xfrm>
              <a:off x="457200" y="1371850"/>
              <a:ext cx="1198500" cy="33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Mars</a:t>
              </a:r>
              <a:endParaRPr sz="1800">
                <a:solidFill>
                  <a:schemeClr val="dk1"/>
                </a:solidFill>
                <a:latin typeface="Fira Sans Condensed ExtraBold"/>
                <a:ea typeface="Fira Sans Condensed ExtraBold"/>
                <a:cs typeface="Fira Sans Condensed ExtraBold"/>
                <a:sym typeface="Fira Sans Condensed ExtraBold"/>
              </a:endParaRPr>
            </a:p>
          </p:txBody>
        </p:sp>
        <p:sp>
          <p:nvSpPr>
            <p:cNvPr id="544" name="Google Shape;544;p26"/>
            <p:cNvSpPr txBox="1"/>
            <p:nvPr/>
          </p:nvSpPr>
          <p:spPr>
            <a:xfrm>
              <a:off x="457200" y="1036450"/>
              <a:ext cx="1198500" cy="33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accent3"/>
                  </a:solidFill>
                  <a:latin typeface="Fira Sans Condensed ExtraBold"/>
                  <a:ea typeface="Fira Sans Condensed ExtraBold"/>
                  <a:cs typeface="Fira Sans Condensed ExtraBold"/>
                  <a:sym typeface="Fira Sans Condensed ExtraBold"/>
                </a:rPr>
                <a:t>01</a:t>
              </a:r>
              <a:endParaRPr sz="2400">
                <a:solidFill>
                  <a:schemeClr val="accent3"/>
                </a:solidFill>
                <a:latin typeface="Fira Sans Condensed ExtraBold"/>
                <a:ea typeface="Fira Sans Condensed ExtraBold"/>
                <a:cs typeface="Fira Sans Condensed ExtraBold"/>
                <a:sym typeface="Fira Sans Condensed ExtraBold"/>
              </a:endParaRPr>
            </a:p>
          </p:txBody>
        </p:sp>
      </p:grpSp>
      <p:grpSp>
        <p:nvGrpSpPr>
          <p:cNvPr id="545" name="Google Shape;545;p26"/>
          <p:cNvGrpSpPr/>
          <p:nvPr/>
        </p:nvGrpSpPr>
        <p:grpSpPr>
          <a:xfrm>
            <a:off x="2619250" y="2346988"/>
            <a:ext cx="1912800" cy="1177350"/>
            <a:chOff x="457200" y="2346988"/>
            <a:chExt cx="1912800" cy="1177350"/>
          </a:xfrm>
        </p:grpSpPr>
        <p:sp>
          <p:nvSpPr>
            <p:cNvPr id="546" name="Google Shape;546;p26"/>
            <p:cNvSpPr txBox="1"/>
            <p:nvPr/>
          </p:nvSpPr>
          <p:spPr>
            <a:xfrm>
              <a:off x="457200" y="3017638"/>
              <a:ext cx="1912800" cy="50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Fira Sans Condensed"/>
                  <a:ea typeface="Fira Sans Condensed"/>
                  <a:cs typeface="Fira Sans Condensed"/>
                  <a:sym typeface="Fira Sans Condensed"/>
                </a:rPr>
                <a:t>Venus has a beautiful name, but is hot</a:t>
              </a:r>
              <a:endParaRPr>
                <a:solidFill>
                  <a:schemeClr val="dk1"/>
                </a:solidFill>
                <a:latin typeface="Fira Sans Condensed"/>
                <a:ea typeface="Fira Sans Condensed"/>
                <a:cs typeface="Fira Sans Condensed"/>
                <a:sym typeface="Fira Sans Condensed"/>
              </a:endParaRPr>
            </a:p>
          </p:txBody>
        </p:sp>
        <p:sp>
          <p:nvSpPr>
            <p:cNvPr id="547" name="Google Shape;547;p26"/>
            <p:cNvSpPr txBox="1"/>
            <p:nvPr/>
          </p:nvSpPr>
          <p:spPr>
            <a:xfrm>
              <a:off x="457200" y="2682388"/>
              <a:ext cx="1198500" cy="33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Venus</a:t>
              </a:r>
              <a:endParaRPr sz="1800">
                <a:solidFill>
                  <a:schemeClr val="dk1"/>
                </a:solidFill>
                <a:latin typeface="Fira Sans Condensed ExtraBold"/>
                <a:ea typeface="Fira Sans Condensed ExtraBold"/>
                <a:cs typeface="Fira Sans Condensed ExtraBold"/>
                <a:sym typeface="Fira Sans Condensed ExtraBold"/>
              </a:endParaRPr>
            </a:p>
          </p:txBody>
        </p:sp>
        <p:sp>
          <p:nvSpPr>
            <p:cNvPr id="548" name="Google Shape;548;p26"/>
            <p:cNvSpPr txBox="1"/>
            <p:nvPr/>
          </p:nvSpPr>
          <p:spPr>
            <a:xfrm>
              <a:off x="457200" y="2346988"/>
              <a:ext cx="1198500" cy="33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accent1"/>
                  </a:solidFill>
                  <a:latin typeface="Fira Sans Condensed ExtraBold"/>
                  <a:ea typeface="Fira Sans Condensed ExtraBold"/>
                  <a:cs typeface="Fira Sans Condensed ExtraBold"/>
                  <a:sym typeface="Fira Sans Condensed ExtraBold"/>
                </a:rPr>
                <a:t>02</a:t>
              </a:r>
              <a:endParaRPr sz="2400">
                <a:solidFill>
                  <a:schemeClr val="accent1"/>
                </a:solidFill>
                <a:latin typeface="Fira Sans Condensed ExtraBold"/>
                <a:ea typeface="Fira Sans Condensed ExtraBold"/>
                <a:cs typeface="Fira Sans Condensed ExtraBold"/>
                <a:sym typeface="Fira Sans Condensed ExtraBold"/>
              </a:endParaRPr>
            </a:p>
          </p:txBody>
        </p:sp>
      </p:grpSp>
      <p:grpSp>
        <p:nvGrpSpPr>
          <p:cNvPr id="549" name="Google Shape;549;p26"/>
          <p:cNvGrpSpPr/>
          <p:nvPr/>
        </p:nvGrpSpPr>
        <p:grpSpPr>
          <a:xfrm>
            <a:off x="2619250" y="3657525"/>
            <a:ext cx="1912800" cy="1177350"/>
            <a:chOff x="457200" y="3657525"/>
            <a:chExt cx="1912800" cy="1177350"/>
          </a:xfrm>
        </p:grpSpPr>
        <p:sp>
          <p:nvSpPr>
            <p:cNvPr id="550" name="Google Shape;550;p26"/>
            <p:cNvSpPr txBox="1"/>
            <p:nvPr/>
          </p:nvSpPr>
          <p:spPr>
            <a:xfrm>
              <a:off x="457200" y="4328175"/>
              <a:ext cx="1912800" cy="50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Fira Sans Condensed"/>
                  <a:ea typeface="Fira Sans Condensed"/>
                  <a:cs typeface="Fira Sans Condensed"/>
                  <a:sym typeface="Fira Sans Condensed"/>
                </a:rPr>
                <a:t>The Earth is the planet we all live on</a:t>
              </a:r>
              <a:endParaRPr>
                <a:solidFill>
                  <a:schemeClr val="dk1"/>
                </a:solidFill>
                <a:latin typeface="Fira Sans Condensed"/>
                <a:ea typeface="Fira Sans Condensed"/>
                <a:cs typeface="Fira Sans Condensed"/>
                <a:sym typeface="Fira Sans Condensed"/>
              </a:endParaRPr>
            </a:p>
          </p:txBody>
        </p:sp>
        <p:sp>
          <p:nvSpPr>
            <p:cNvPr id="551" name="Google Shape;551;p26"/>
            <p:cNvSpPr txBox="1"/>
            <p:nvPr/>
          </p:nvSpPr>
          <p:spPr>
            <a:xfrm>
              <a:off x="457200" y="3992925"/>
              <a:ext cx="1198500" cy="33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Earth</a:t>
              </a:r>
              <a:endParaRPr sz="1800">
                <a:solidFill>
                  <a:schemeClr val="dk1"/>
                </a:solidFill>
                <a:latin typeface="Fira Sans Condensed ExtraBold"/>
                <a:ea typeface="Fira Sans Condensed ExtraBold"/>
                <a:cs typeface="Fira Sans Condensed ExtraBold"/>
                <a:sym typeface="Fira Sans Condensed ExtraBold"/>
              </a:endParaRPr>
            </a:p>
          </p:txBody>
        </p:sp>
        <p:sp>
          <p:nvSpPr>
            <p:cNvPr id="552" name="Google Shape;552;p26"/>
            <p:cNvSpPr txBox="1"/>
            <p:nvPr/>
          </p:nvSpPr>
          <p:spPr>
            <a:xfrm>
              <a:off x="457200" y="3657525"/>
              <a:ext cx="1198500" cy="33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accent2"/>
                  </a:solidFill>
                  <a:latin typeface="Fira Sans Condensed ExtraBold"/>
                  <a:ea typeface="Fira Sans Condensed ExtraBold"/>
                  <a:cs typeface="Fira Sans Condensed ExtraBold"/>
                  <a:sym typeface="Fira Sans Condensed ExtraBold"/>
                </a:rPr>
                <a:t>03</a:t>
              </a:r>
              <a:endParaRPr sz="2400">
                <a:solidFill>
                  <a:schemeClr val="accent2"/>
                </a:solidFill>
                <a:latin typeface="Fira Sans Condensed ExtraBold"/>
                <a:ea typeface="Fira Sans Condensed ExtraBold"/>
                <a:cs typeface="Fira Sans Condensed ExtraBold"/>
                <a:sym typeface="Fira Sans Condensed ExtraBold"/>
              </a:endParaRPr>
            </a:p>
          </p:txBody>
        </p:sp>
      </p:grpSp>
      <p:grpSp>
        <p:nvGrpSpPr>
          <p:cNvPr id="553" name="Google Shape;553;p26"/>
          <p:cNvGrpSpPr/>
          <p:nvPr/>
        </p:nvGrpSpPr>
        <p:grpSpPr>
          <a:xfrm>
            <a:off x="6773950" y="1427625"/>
            <a:ext cx="1912850" cy="1177338"/>
            <a:chOff x="6773950" y="1427625"/>
            <a:chExt cx="1912850" cy="1177338"/>
          </a:xfrm>
        </p:grpSpPr>
        <p:sp>
          <p:nvSpPr>
            <p:cNvPr id="554" name="Google Shape;554;p26"/>
            <p:cNvSpPr txBox="1"/>
            <p:nvPr/>
          </p:nvSpPr>
          <p:spPr>
            <a:xfrm>
              <a:off x="6773950" y="2098263"/>
              <a:ext cx="1912800" cy="506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Fira Sans Condensed"/>
                  <a:ea typeface="Fira Sans Condensed"/>
                  <a:cs typeface="Fira Sans Condensed"/>
                  <a:sym typeface="Fira Sans Condensed"/>
                </a:rPr>
                <a:t>Mercury is the closest planet to the Sun</a:t>
              </a:r>
              <a:endParaRPr>
                <a:solidFill>
                  <a:schemeClr val="dk1"/>
                </a:solidFill>
                <a:latin typeface="Fira Sans Condensed"/>
                <a:ea typeface="Fira Sans Condensed"/>
                <a:cs typeface="Fira Sans Condensed"/>
                <a:sym typeface="Fira Sans Condensed"/>
              </a:endParaRPr>
            </a:p>
          </p:txBody>
        </p:sp>
        <p:sp>
          <p:nvSpPr>
            <p:cNvPr id="555" name="Google Shape;555;p26"/>
            <p:cNvSpPr txBox="1"/>
            <p:nvPr/>
          </p:nvSpPr>
          <p:spPr>
            <a:xfrm>
              <a:off x="7488300" y="1763013"/>
              <a:ext cx="1198500" cy="335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Mercury</a:t>
              </a:r>
              <a:endParaRPr sz="1800">
                <a:solidFill>
                  <a:schemeClr val="dk1"/>
                </a:solidFill>
                <a:latin typeface="Fira Sans Condensed ExtraBold"/>
                <a:ea typeface="Fira Sans Condensed ExtraBold"/>
                <a:cs typeface="Fira Sans Condensed ExtraBold"/>
                <a:sym typeface="Fira Sans Condensed ExtraBold"/>
              </a:endParaRPr>
            </a:p>
          </p:txBody>
        </p:sp>
        <p:sp>
          <p:nvSpPr>
            <p:cNvPr id="556" name="Google Shape;556;p26"/>
            <p:cNvSpPr txBox="1"/>
            <p:nvPr/>
          </p:nvSpPr>
          <p:spPr>
            <a:xfrm>
              <a:off x="7488300" y="1427625"/>
              <a:ext cx="1198500" cy="335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400">
                  <a:solidFill>
                    <a:schemeClr val="accent1"/>
                  </a:solidFill>
                  <a:latin typeface="Fira Sans Condensed ExtraBold"/>
                  <a:ea typeface="Fira Sans Condensed ExtraBold"/>
                  <a:cs typeface="Fira Sans Condensed ExtraBold"/>
                  <a:sym typeface="Fira Sans Condensed ExtraBold"/>
                </a:rPr>
                <a:t>25%</a:t>
              </a:r>
              <a:endParaRPr sz="2400">
                <a:solidFill>
                  <a:schemeClr val="accent1"/>
                </a:solidFill>
                <a:latin typeface="Fira Sans Condensed ExtraBold"/>
                <a:ea typeface="Fira Sans Condensed ExtraBold"/>
                <a:cs typeface="Fira Sans Condensed ExtraBold"/>
                <a:sym typeface="Fira Sans Condensed ExtraBold"/>
              </a:endParaRPr>
            </a:p>
          </p:txBody>
        </p:sp>
      </p:grpSp>
      <p:grpSp>
        <p:nvGrpSpPr>
          <p:cNvPr id="557" name="Google Shape;557;p26"/>
          <p:cNvGrpSpPr/>
          <p:nvPr/>
        </p:nvGrpSpPr>
        <p:grpSpPr>
          <a:xfrm>
            <a:off x="6773950" y="3077225"/>
            <a:ext cx="1912850" cy="1177338"/>
            <a:chOff x="6774025" y="2347013"/>
            <a:chExt cx="1912850" cy="1177338"/>
          </a:xfrm>
        </p:grpSpPr>
        <p:sp>
          <p:nvSpPr>
            <p:cNvPr id="558" name="Google Shape;558;p26"/>
            <p:cNvSpPr txBox="1"/>
            <p:nvPr/>
          </p:nvSpPr>
          <p:spPr>
            <a:xfrm>
              <a:off x="6774025" y="3017650"/>
              <a:ext cx="1912800" cy="506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Fira Sans Condensed"/>
                  <a:ea typeface="Fira Sans Condensed"/>
                  <a:cs typeface="Fira Sans Condensed"/>
                  <a:sym typeface="Fira Sans Condensed"/>
                </a:rPr>
                <a:t>Jupiter is the biggest planet of them all</a:t>
              </a:r>
              <a:endParaRPr>
                <a:solidFill>
                  <a:schemeClr val="dk1"/>
                </a:solidFill>
                <a:latin typeface="Fira Sans Condensed"/>
                <a:ea typeface="Fira Sans Condensed"/>
                <a:cs typeface="Fira Sans Condensed"/>
                <a:sym typeface="Fira Sans Condensed"/>
              </a:endParaRPr>
            </a:p>
          </p:txBody>
        </p:sp>
        <p:sp>
          <p:nvSpPr>
            <p:cNvPr id="559" name="Google Shape;559;p26"/>
            <p:cNvSpPr txBox="1"/>
            <p:nvPr/>
          </p:nvSpPr>
          <p:spPr>
            <a:xfrm>
              <a:off x="7488375" y="2682400"/>
              <a:ext cx="1198500" cy="335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Jupiter</a:t>
              </a:r>
              <a:endParaRPr sz="1800">
                <a:solidFill>
                  <a:schemeClr val="dk1"/>
                </a:solidFill>
                <a:latin typeface="Fira Sans Condensed ExtraBold"/>
                <a:ea typeface="Fira Sans Condensed ExtraBold"/>
                <a:cs typeface="Fira Sans Condensed ExtraBold"/>
                <a:sym typeface="Fira Sans Condensed ExtraBold"/>
              </a:endParaRPr>
            </a:p>
          </p:txBody>
        </p:sp>
        <p:sp>
          <p:nvSpPr>
            <p:cNvPr id="560" name="Google Shape;560;p26"/>
            <p:cNvSpPr txBox="1"/>
            <p:nvPr/>
          </p:nvSpPr>
          <p:spPr>
            <a:xfrm>
              <a:off x="7488375" y="2347013"/>
              <a:ext cx="1198500" cy="335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400">
                  <a:solidFill>
                    <a:schemeClr val="accent3"/>
                  </a:solidFill>
                  <a:latin typeface="Fira Sans Condensed ExtraBold"/>
                  <a:ea typeface="Fira Sans Condensed ExtraBold"/>
                  <a:cs typeface="Fira Sans Condensed ExtraBold"/>
                  <a:sym typeface="Fira Sans Condensed ExtraBold"/>
                </a:rPr>
                <a:t>75%</a:t>
              </a:r>
              <a:endParaRPr sz="2400">
                <a:solidFill>
                  <a:schemeClr val="accent3"/>
                </a:solidFill>
                <a:latin typeface="Fira Sans Condensed ExtraBold"/>
                <a:ea typeface="Fira Sans Condensed ExtraBold"/>
                <a:cs typeface="Fira Sans Condensed ExtraBold"/>
                <a:sym typeface="Fira Sans Condensed ExtraBold"/>
              </a:endParaRPr>
            </a:p>
          </p:txBody>
        </p:sp>
      </p:grpSp>
      <p:cxnSp>
        <p:nvCxnSpPr>
          <p:cNvPr id="561" name="Google Shape;561;p26"/>
          <p:cNvCxnSpPr>
            <a:stCxn id="544" idx="1"/>
          </p:cNvCxnSpPr>
          <p:nvPr/>
        </p:nvCxnSpPr>
        <p:spPr>
          <a:xfrm flipH="1">
            <a:off x="1218850" y="1204150"/>
            <a:ext cx="1400400" cy="641100"/>
          </a:xfrm>
          <a:prstGeom prst="bentConnector3">
            <a:avLst>
              <a:gd fmla="val 50000" name="adj1"/>
            </a:avLst>
          </a:prstGeom>
          <a:noFill/>
          <a:ln cap="flat" cmpd="sng" w="19050">
            <a:solidFill>
              <a:schemeClr val="dk1"/>
            </a:solidFill>
            <a:prstDash val="solid"/>
            <a:round/>
            <a:headEnd len="med" w="med" type="none"/>
            <a:tailEnd len="med" w="med" type="oval"/>
          </a:ln>
        </p:spPr>
      </p:cxnSp>
      <p:cxnSp>
        <p:nvCxnSpPr>
          <p:cNvPr id="562" name="Google Shape;562;p26"/>
          <p:cNvCxnSpPr>
            <a:stCxn id="548" idx="1"/>
          </p:cNvCxnSpPr>
          <p:nvPr/>
        </p:nvCxnSpPr>
        <p:spPr>
          <a:xfrm flipH="1">
            <a:off x="1735150" y="2514688"/>
            <a:ext cx="884100" cy="163800"/>
          </a:xfrm>
          <a:prstGeom prst="bentConnector3">
            <a:avLst>
              <a:gd fmla="val 50000" name="adj1"/>
            </a:avLst>
          </a:prstGeom>
          <a:noFill/>
          <a:ln cap="flat" cmpd="sng" w="19050">
            <a:solidFill>
              <a:schemeClr val="dk1"/>
            </a:solidFill>
            <a:prstDash val="solid"/>
            <a:round/>
            <a:headEnd len="med" w="med" type="none"/>
            <a:tailEnd len="med" w="med" type="oval"/>
          </a:ln>
        </p:spPr>
      </p:cxnSp>
      <p:cxnSp>
        <p:nvCxnSpPr>
          <p:cNvPr id="563" name="Google Shape;563;p26"/>
          <p:cNvCxnSpPr>
            <a:stCxn id="552" idx="1"/>
          </p:cNvCxnSpPr>
          <p:nvPr/>
        </p:nvCxnSpPr>
        <p:spPr>
          <a:xfrm flipH="1">
            <a:off x="1452850" y="3825225"/>
            <a:ext cx="1166400" cy="189000"/>
          </a:xfrm>
          <a:prstGeom prst="bentConnector3">
            <a:avLst>
              <a:gd fmla="val 50000" name="adj1"/>
            </a:avLst>
          </a:prstGeom>
          <a:noFill/>
          <a:ln cap="flat" cmpd="sng" w="19050">
            <a:solidFill>
              <a:schemeClr val="dk1"/>
            </a:solidFill>
            <a:prstDash val="solid"/>
            <a:round/>
            <a:headEnd len="med" w="med" type="none"/>
            <a:tailEnd len="med" w="med" type="oval"/>
          </a:ln>
        </p:spPr>
      </p:cxnSp>
      <p:grpSp>
        <p:nvGrpSpPr>
          <p:cNvPr id="564" name="Google Shape;564;p26"/>
          <p:cNvGrpSpPr/>
          <p:nvPr/>
        </p:nvGrpSpPr>
        <p:grpSpPr>
          <a:xfrm>
            <a:off x="5214388" y="1417065"/>
            <a:ext cx="1198460" cy="1198460"/>
            <a:chOff x="4977375" y="1257000"/>
            <a:chExt cx="1067100" cy="1067100"/>
          </a:xfrm>
        </p:grpSpPr>
        <p:grpSp>
          <p:nvGrpSpPr>
            <p:cNvPr id="565" name="Google Shape;565;p26"/>
            <p:cNvGrpSpPr/>
            <p:nvPr/>
          </p:nvGrpSpPr>
          <p:grpSpPr>
            <a:xfrm>
              <a:off x="4977375" y="1257000"/>
              <a:ext cx="1067100" cy="1067100"/>
              <a:chOff x="4977375" y="1257000"/>
              <a:chExt cx="1067100" cy="1067100"/>
            </a:xfrm>
          </p:grpSpPr>
          <p:sp>
            <p:nvSpPr>
              <p:cNvPr id="566" name="Google Shape;566;p26"/>
              <p:cNvSpPr/>
              <p:nvPr/>
            </p:nvSpPr>
            <p:spPr>
              <a:xfrm>
                <a:off x="4977375" y="1257000"/>
                <a:ext cx="1067100" cy="1067100"/>
              </a:xfrm>
              <a:prstGeom prst="ellipse">
                <a:avLst/>
              </a:prstGeom>
              <a:noFill/>
              <a:ln cap="flat" cmpd="sng" w="76200">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6"/>
              <p:cNvSpPr/>
              <p:nvPr/>
            </p:nvSpPr>
            <p:spPr>
              <a:xfrm>
                <a:off x="4977375" y="1257000"/>
                <a:ext cx="1067100" cy="1067100"/>
              </a:xfrm>
              <a:prstGeom prst="arc">
                <a:avLst>
                  <a:gd fmla="val 16200000" name="adj1"/>
                  <a:gd fmla="val 0" name="adj2"/>
                </a:avLst>
              </a:prstGeom>
              <a:noFill/>
              <a:ln cap="flat" cmpd="sng" w="76200">
                <a:solidFill>
                  <a:srgbClr val="FB9D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8" name="Google Shape;568;p26"/>
            <p:cNvSpPr/>
            <p:nvPr/>
          </p:nvSpPr>
          <p:spPr>
            <a:xfrm>
              <a:off x="5160917" y="1440542"/>
              <a:ext cx="699900" cy="6999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9" name="Google Shape;569;p26"/>
          <p:cNvGrpSpPr/>
          <p:nvPr/>
        </p:nvGrpSpPr>
        <p:grpSpPr>
          <a:xfrm>
            <a:off x="5214388" y="3066665"/>
            <a:ext cx="1198460" cy="1198460"/>
            <a:chOff x="4977375" y="1257000"/>
            <a:chExt cx="1067100" cy="1067100"/>
          </a:xfrm>
        </p:grpSpPr>
        <p:grpSp>
          <p:nvGrpSpPr>
            <p:cNvPr id="570" name="Google Shape;570;p26"/>
            <p:cNvGrpSpPr/>
            <p:nvPr/>
          </p:nvGrpSpPr>
          <p:grpSpPr>
            <a:xfrm>
              <a:off x="4977375" y="1257000"/>
              <a:ext cx="1067100" cy="1067100"/>
              <a:chOff x="4977375" y="1257000"/>
              <a:chExt cx="1067100" cy="1067100"/>
            </a:xfrm>
          </p:grpSpPr>
          <p:sp>
            <p:nvSpPr>
              <p:cNvPr id="571" name="Google Shape;571;p26"/>
              <p:cNvSpPr/>
              <p:nvPr/>
            </p:nvSpPr>
            <p:spPr>
              <a:xfrm>
                <a:off x="4977375" y="1257000"/>
                <a:ext cx="1067100" cy="1067100"/>
              </a:xfrm>
              <a:prstGeom prst="ellipse">
                <a:avLst/>
              </a:prstGeom>
              <a:noFill/>
              <a:ln cap="flat" cmpd="sng" w="76200">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6"/>
              <p:cNvSpPr/>
              <p:nvPr/>
            </p:nvSpPr>
            <p:spPr>
              <a:xfrm>
                <a:off x="4977375" y="1257000"/>
                <a:ext cx="1067100" cy="1067100"/>
              </a:xfrm>
              <a:prstGeom prst="arc">
                <a:avLst>
                  <a:gd fmla="val 16200000" name="adj1"/>
                  <a:gd fmla="val 10828476" name="adj2"/>
                </a:avLst>
              </a:prstGeom>
              <a:noFill/>
              <a:ln cap="flat" cmpd="sng" w="762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3" name="Google Shape;573;p26"/>
            <p:cNvSpPr/>
            <p:nvPr/>
          </p:nvSpPr>
          <p:spPr>
            <a:xfrm>
              <a:off x="5160917" y="1440542"/>
              <a:ext cx="699900" cy="6999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4" name="Google Shape;574;p26"/>
          <p:cNvGrpSpPr/>
          <p:nvPr/>
        </p:nvGrpSpPr>
        <p:grpSpPr>
          <a:xfrm>
            <a:off x="5669105" y="3489491"/>
            <a:ext cx="289039" cy="352833"/>
            <a:chOff x="-24694925" y="3518700"/>
            <a:chExt cx="242625" cy="296175"/>
          </a:xfrm>
        </p:grpSpPr>
        <p:sp>
          <p:nvSpPr>
            <p:cNvPr id="575" name="Google Shape;575;p26"/>
            <p:cNvSpPr/>
            <p:nvPr/>
          </p:nvSpPr>
          <p:spPr>
            <a:xfrm>
              <a:off x="-24694925" y="3572250"/>
              <a:ext cx="104000" cy="112650"/>
            </a:xfrm>
            <a:custGeom>
              <a:rect b="b" l="l" r="r" t="t"/>
              <a:pathLst>
                <a:path extrusionOk="0" h="4506" w="4160">
                  <a:moveTo>
                    <a:pt x="2080" y="1"/>
                  </a:moveTo>
                  <a:cubicBezTo>
                    <a:pt x="946" y="1"/>
                    <a:pt x="1" y="946"/>
                    <a:pt x="1" y="2080"/>
                  </a:cubicBezTo>
                  <a:lnTo>
                    <a:pt x="1" y="4506"/>
                  </a:lnTo>
                  <a:lnTo>
                    <a:pt x="4160" y="4506"/>
                  </a:lnTo>
                  <a:lnTo>
                    <a:pt x="4160" y="2080"/>
                  </a:lnTo>
                  <a:cubicBezTo>
                    <a:pt x="4160" y="946"/>
                    <a:pt x="3214" y="1"/>
                    <a:pt x="2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6"/>
            <p:cNvSpPr/>
            <p:nvPr/>
          </p:nvSpPr>
          <p:spPr>
            <a:xfrm>
              <a:off x="-24556300" y="3648650"/>
              <a:ext cx="104000" cy="113450"/>
            </a:xfrm>
            <a:custGeom>
              <a:rect b="b" l="l" r="r" t="t"/>
              <a:pathLst>
                <a:path extrusionOk="0" h="4538" w="4160">
                  <a:moveTo>
                    <a:pt x="1" y="1"/>
                  </a:moveTo>
                  <a:lnTo>
                    <a:pt x="1" y="2458"/>
                  </a:lnTo>
                  <a:cubicBezTo>
                    <a:pt x="1" y="3592"/>
                    <a:pt x="946" y="4537"/>
                    <a:pt x="2080" y="4537"/>
                  </a:cubicBezTo>
                  <a:cubicBezTo>
                    <a:pt x="3246" y="4537"/>
                    <a:pt x="4160" y="3592"/>
                    <a:pt x="4160" y="2458"/>
                  </a:cubicBezTo>
                  <a:lnTo>
                    <a:pt x="416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6"/>
            <p:cNvSpPr/>
            <p:nvPr/>
          </p:nvSpPr>
          <p:spPr>
            <a:xfrm>
              <a:off x="-24694925" y="3702200"/>
              <a:ext cx="104000" cy="112675"/>
            </a:xfrm>
            <a:custGeom>
              <a:rect b="b" l="l" r="r" t="t"/>
              <a:pathLst>
                <a:path extrusionOk="0" h="4507" w="4160">
                  <a:moveTo>
                    <a:pt x="1734" y="694"/>
                  </a:moveTo>
                  <a:cubicBezTo>
                    <a:pt x="1923" y="694"/>
                    <a:pt x="2080" y="852"/>
                    <a:pt x="2080" y="1041"/>
                  </a:cubicBezTo>
                  <a:lnTo>
                    <a:pt x="2080" y="2427"/>
                  </a:lnTo>
                  <a:cubicBezTo>
                    <a:pt x="2269" y="2427"/>
                    <a:pt x="2427" y="2584"/>
                    <a:pt x="2427" y="2773"/>
                  </a:cubicBezTo>
                  <a:cubicBezTo>
                    <a:pt x="2427" y="2962"/>
                    <a:pt x="2269" y="3120"/>
                    <a:pt x="2080" y="3120"/>
                  </a:cubicBezTo>
                  <a:cubicBezTo>
                    <a:pt x="1702" y="3120"/>
                    <a:pt x="1356" y="2805"/>
                    <a:pt x="1356" y="2427"/>
                  </a:cubicBezTo>
                  <a:lnTo>
                    <a:pt x="1356" y="1041"/>
                  </a:lnTo>
                  <a:cubicBezTo>
                    <a:pt x="1356" y="852"/>
                    <a:pt x="1513" y="694"/>
                    <a:pt x="1734" y="694"/>
                  </a:cubicBezTo>
                  <a:close/>
                  <a:moveTo>
                    <a:pt x="1" y="1"/>
                  </a:moveTo>
                  <a:lnTo>
                    <a:pt x="1" y="2427"/>
                  </a:lnTo>
                  <a:cubicBezTo>
                    <a:pt x="1" y="3561"/>
                    <a:pt x="946" y="4506"/>
                    <a:pt x="2080" y="4506"/>
                  </a:cubicBezTo>
                  <a:cubicBezTo>
                    <a:pt x="3214" y="4506"/>
                    <a:pt x="4160" y="3561"/>
                    <a:pt x="4160" y="2427"/>
                  </a:cubicBezTo>
                  <a:lnTo>
                    <a:pt x="416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6"/>
            <p:cNvSpPr/>
            <p:nvPr/>
          </p:nvSpPr>
          <p:spPr>
            <a:xfrm>
              <a:off x="-24556300" y="3518700"/>
              <a:ext cx="104000" cy="113425"/>
            </a:xfrm>
            <a:custGeom>
              <a:rect b="b" l="l" r="r" t="t"/>
              <a:pathLst>
                <a:path extrusionOk="0" h="4537" w="4160">
                  <a:moveTo>
                    <a:pt x="2049" y="1387"/>
                  </a:moveTo>
                  <a:cubicBezTo>
                    <a:pt x="2427" y="1387"/>
                    <a:pt x="2742" y="1702"/>
                    <a:pt x="2742" y="2080"/>
                  </a:cubicBezTo>
                  <a:lnTo>
                    <a:pt x="2742" y="3466"/>
                  </a:lnTo>
                  <a:cubicBezTo>
                    <a:pt x="2742" y="3655"/>
                    <a:pt x="2584" y="3812"/>
                    <a:pt x="2395" y="3812"/>
                  </a:cubicBezTo>
                  <a:cubicBezTo>
                    <a:pt x="2206" y="3812"/>
                    <a:pt x="2049" y="3655"/>
                    <a:pt x="2049" y="3466"/>
                  </a:cubicBezTo>
                  <a:lnTo>
                    <a:pt x="2049" y="2080"/>
                  </a:lnTo>
                  <a:cubicBezTo>
                    <a:pt x="1860" y="2080"/>
                    <a:pt x="1702" y="1922"/>
                    <a:pt x="1702" y="1733"/>
                  </a:cubicBezTo>
                  <a:cubicBezTo>
                    <a:pt x="1702" y="1544"/>
                    <a:pt x="1860" y="1387"/>
                    <a:pt x="2049" y="1387"/>
                  </a:cubicBezTo>
                  <a:close/>
                  <a:moveTo>
                    <a:pt x="2080" y="0"/>
                  </a:moveTo>
                  <a:cubicBezTo>
                    <a:pt x="946" y="0"/>
                    <a:pt x="1" y="945"/>
                    <a:pt x="1" y="2080"/>
                  </a:cubicBezTo>
                  <a:lnTo>
                    <a:pt x="1" y="4537"/>
                  </a:lnTo>
                  <a:lnTo>
                    <a:pt x="4160" y="4537"/>
                  </a:lnTo>
                  <a:lnTo>
                    <a:pt x="4160" y="2080"/>
                  </a:lnTo>
                  <a:cubicBezTo>
                    <a:pt x="4160" y="945"/>
                    <a:pt x="3214" y="0"/>
                    <a:pt x="20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9" name="Google Shape;579;p26"/>
          <p:cNvGrpSpPr/>
          <p:nvPr/>
        </p:nvGrpSpPr>
        <p:grpSpPr>
          <a:xfrm>
            <a:off x="5636751" y="1839423"/>
            <a:ext cx="353757" cy="353757"/>
            <a:chOff x="-25834600" y="3176875"/>
            <a:chExt cx="296950" cy="296950"/>
          </a:xfrm>
        </p:grpSpPr>
        <p:sp>
          <p:nvSpPr>
            <p:cNvPr id="580" name="Google Shape;580;p26"/>
            <p:cNvSpPr/>
            <p:nvPr/>
          </p:nvSpPr>
          <p:spPr>
            <a:xfrm>
              <a:off x="-25625875" y="3316275"/>
              <a:ext cx="69325" cy="85875"/>
            </a:xfrm>
            <a:custGeom>
              <a:rect b="b" l="l" r="r" t="t"/>
              <a:pathLst>
                <a:path extrusionOk="0" h="3435" w="2773">
                  <a:moveTo>
                    <a:pt x="0" y="1"/>
                  </a:moveTo>
                  <a:lnTo>
                    <a:pt x="0" y="3435"/>
                  </a:lnTo>
                  <a:lnTo>
                    <a:pt x="2773" y="3435"/>
                  </a:lnTo>
                  <a:lnTo>
                    <a:pt x="2773" y="2741"/>
                  </a:lnTo>
                  <a:lnTo>
                    <a:pt x="1040" y="2741"/>
                  </a:lnTo>
                  <a:cubicBezTo>
                    <a:pt x="851" y="2741"/>
                    <a:pt x="693" y="2584"/>
                    <a:pt x="693" y="2395"/>
                  </a:cubicBezTo>
                  <a:cubicBezTo>
                    <a:pt x="693" y="2206"/>
                    <a:pt x="851" y="2048"/>
                    <a:pt x="1040" y="2048"/>
                  </a:cubicBezTo>
                  <a:lnTo>
                    <a:pt x="2773" y="2048"/>
                  </a:lnTo>
                  <a:lnTo>
                    <a:pt x="2773" y="1324"/>
                  </a:lnTo>
                  <a:lnTo>
                    <a:pt x="1040" y="1324"/>
                  </a:lnTo>
                  <a:cubicBezTo>
                    <a:pt x="851" y="1324"/>
                    <a:pt x="693" y="1166"/>
                    <a:pt x="693" y="977"/>
                  </a:cubicBezTo>
                  <a:cubicBezTo>
                    <a:pt x="693" y="851"/>
                    <a:pt x="851" y="694"/>
                    <a:pt x="1040" y="694"/>
                  </a:cubicBezTo>
                  <a:lnTo>
                    <a:pt x="2773" y="694"/>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6"/>
            <p:cNvSpPr/>
            <p:nvPr/>
          </p:nvSpPr>
          <p:spPr>
            <a:xfrm>
              <a:off x="-25729075" y="3176875"/>
              <a:ext cx="191425" cy="296950"/>
            </a:xfrm>
            <a:custGeom>
              <a:rect b="b" l="l" r="r" t="t"/>
              <a:pathLst>
                <a:path extrusionOk="0" h="11878" w="7657">
                  <a:moveTo>
                    <a:pt x="2049" y="693"/>
                  </a:moveTo>
                  <a:lnTo>
                    <a:pt x="2049" y="2773"/>
                  </a:lnTo>
                  <a:lnTo>
                    <a:pt x="1356" y="2773"/>
                  </a:lnTo>
                  <a:lnTo>
                    <a:pt x="1356" y="693"/>
                  </a:lnTo>
                  <a:close/>
                  <a:moveTo>
                    <a:pt x="3435" y="693"/>
                  </a:moveTo>
                  <a:lnTo>
                    <a:pt x="3435" y="2773"/>
                  </a:lnTo>
                  <a:lnTo>
                    <a:pt x="2710" y="2773"/>
                  </a:lnTo>
                  <a:lnTo>
                    <a:pt x="2710" y="693"/>
                  </a:lnTo>
                  <a:close/>
                  <a:moveTo>
                    <a:pt x="4821" y="693"/>
                  </a:moveTo>
                  <a:lnTo>
                    <a:pt x="4821" y="2773"/>
                  </a:lnTo>
                  <a:lnTo>
                    <a:pt x="4097" y="2773"/>
                  </a:lnTo>
                  <a:lnTo>
                    <a:pt x="4097" y="693"/>
                  </a:lnTo>
                  <a:close/>
                  <a:moveTo>
                    <a:pt x="6176" y="693"/>
                  </a:moveTo>
                  <a:lnTo>
                    <a:pt x="6176" y="2773"/>
                  </a:lnTo>
                  <a:lnTo>
                    <a:pt x="5483" y="2773"/>
                  </a:lnTo>
                  <a:lnTo>
                    <a:pt x="5483" y="693"/>
                  </a:lnTo>
                  <a:close/>
                  <a:moveTo>
                    <a:pt x="1041" y="0"/>
                  </a:moveTo>
                  <a:cubicBezTo>
                    <a:pt x="442" y="0"/>
                    <a:pt x="1" y="473"/>
                    <a:pt x="1" y="1040"/>
                  </a:cubicBezTo>
                  <a:lnTo>
                    <a:pt x="1" y="3119"/>
                  </a:lnTo>
                  <a:cubicBezTo>
                    <a:pt x="1" y="3308"/>
                    <a:pt x="158" y="3466"/>
                    <a:pt x="379" y="3466"/>
                  </a:cubicBezTo>
                  <a:lnTo>
                    <a:pt x="726" y="3466"/>
                  </a:lnTo>
                  <a:lnTo>
                    <a:pt x="726" y="4883"/>
                  </a:lnTo>
                  <a:lnTo>
                    <a:pt x="2458" y="4883"/>
                  </a:lnTo>
                  <a:cubicBezTo>
                    <a:pt x="2647" y="4883"/>
                    <a:pt x="2805" y="5041"/>
                    <a:pt x="2805" y="5262"/>
                  </a:cubicBezTo>
                  <a:lnTo>
                    <a:pt x="2805" y="9420"/>
                  </a:lnTo>
                  <a:cubicBezTo>
                    <a:pt x="2805" y="9609"/>
                    <a:pt x="2647" y="9767"/>
                    <a:pt x="2458" y="9767"/>
                  </a:cubicBezTo>
                  <a:lnTo>
                    <a:pt x="2112" y="9767"/>
                  </a:lnTo>
                  <a:cubicBezTo>
                    <a:pt x="2112" y="10523"/>
                    <a:pt x="1797" y="11247"/>
                    <a:pt x="1261" y="11751"/>
                  </a:cubicBezTo>
                  <a:cubicBezTo>
                    <a:pt x="1419" y="11815"/>
                    <a:pt x="1576" y="11878"/>
                    <a:pt x="1734" y="11878"/>
                  </a:cubicBezTo>
                  <a:lnTo>
                    <a:pt x="5924" y="11878"/>
                  </a:lnTo>
                  <a:cubicBezTo>
                    <a:pt x="6522" y="11878"/>
                    <a:pt x="6932" y="11405"/>
                    <a:pt x="6932" y="10838"/>
                  </a:cubicBezTo>
                  <a:lnTo>
                    <a:pt x="6932" y="9798"/>
                  </a:lnTo>
                  <a:lnTo>
                    <a:pt x="3813" y="9798"/>
                  </a:lnTo>
                  <a:cubicBezTo>
                    <a:pt x="3624" y="9798"/>
                    <a:pt x="3467" y="9672"/>
                    <a:pt x="3467" y="9452"/>
                  </a:cubicBezTo>
                  <a:lnTo>
                    <a:pt x="3467" y="5293"/>
                  </a:lnTo>
                  <a:cubicBezTo>
                    <a:pt x="3467" y="5104"/>
                    <a:pt x="3624" y="4946"/>
                    <a:pt x="3813" y="4946"/>
                  </a:cubicBezTo>
                  <a:lnTo>
                    <a:pt x="6932" y="4946"/>
                  </a:lnTo>
                  <a:lnTo>
                    <a:pt x="6932" y="3529"/>
                  </a:lnTo>
                  <a:lnTo>
                    <a:pt x="7310" y="3529"/>
                  </a:lnTo>
                  <a:cubicBezTo>
                    <a:pt x="7499" y="3529"/>
                    <a:pt x="7657" y="3371"/>
                    <a:pt x="7657" y="3151"/>
                  </a:cubicBezTo>
                  <a:lnTo>
                    <a:pt x="7657" y="1040"/>
                  </a:lnTo>
                  <a:lnTo>
                    <a:pt x="7625" y="1040"/>
                  </a:lnTo>
                  <a:cubicBezTo>
                    <a:pt x="7625" y="441"/>
                    <a:pt x="7153" y="0"/>
                    <a:pt x="65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6"/>
            <p:cNvSpPr/>
            <p:nvPr/>
          </p:nvSpPr>
          <p:spPr>
            <a:xfrm>
              <a:off x="-25834600" y="3350150"/>
              <a:ext cx="69325" cy="96100"/>
            </a:xfrm>
            <a:custGeom>
              <a:rect b="b" l="l" r="r" t="t"/>
              <a:pathLst>
                <a:path extrusionOk="0" h="3844" w="2773">
                  <a:moveTo>
                    <a:pt x="2143" y="0"/>
                  </a:moveTo>
                  <a:cubicBezTo>
                    <a:pt x="1008" y="0"/>
                    <a:pt x="63" y="945"/>
                    <a:pt x="63" y="2080"/>
                  </a:cubicBezTo>
                  <a:cubicBezTo>
                    <a:pt x="0" y="2804"/>
                    <a:pt x="378" y="3434"/>
                    <a:pt x="914" y="3844"/>
                  </a:cubicBezTo>
                  <a:cubicBezTo>
                    <a:pt x="788" y="3529"/>
                    <a:pt x="725" y="3151"/>
                    <a:pt x="725" y="2804"/>
                  </a:cubicBezTo>
                  <a:cubicBezTo>
                    <a:pt x="725" y="1544"/>
                    <a:pt x="1576" y="473"/>
                    <a:pt x="2773" y="126"/>
                  </a:cubicBezTo>
                  <a:cubicBezTo>
                    <a:pt x="2584" y="63"/>
                    <a:pt x="2332" y="0"/>
                    <a:pt x="214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6"/>
            <p:cNvSpPr/>
            <p:nvPr/>
          </p:nvSpPr>
          <p:spPr>
            <a:xfrm>
              <a:off x="-25799950" y="3368250"/>
              <a:ext cx="104775" cy="104000"/>
            </a:xfrm>
            <a:custGeom>
              <a:rect b="b" l="l" r="r" t="t"/>
              <a:pathLst>
                <a:path extrusionOk="0" h="4160" w="4191">
                  <a:moveTo>
                    <a:pt x="2080" y="694"/>
                  </a:moveTo>
                  <a:cubicBezTo>
                    <a:pt x="2836" y="694"/>
                    <a:pt x="3466" y="1324"/>
                    <a:pt x="3466" y="2080"/>
                  </a:cubicBezTo>
                  <a:cubicBezTo>
                    <a:pt x="3466" y="2364"/>
                    <a:pt x="3403" y="2584"/>
                    <a:pt x="3246" y="2836"/>
                  </a:cubicBezTo>
                  <a:lnTo>
                    <a:pt x="1292" y="915"/>
                  </a:lnTo>
                  <a:cubicBezTo>
                    <a:pt x="1576" y="788"/>
                    <a:pt x="1828" y="694"/>
                    <a:pt x="2080" y="694"/>
                  </a:cubicBezTo>
                  <a:close/>
                  <a:moveTo>
                    <a:pt x="2111" y="1"/>
                  </a:moveTo>
                  <a:cubicBezTo>
                    <a:pt x="946" y="1"/>
                    <a:pt x="1" y="946"/>
                    <a:pt x="1" y="2080"/>
                  </a:cubicBezTo>
                  <a:cubicBezTo>
                    <a:pt x="1" y="3214"/>
                    <a:pt x="946" y="4160"/>
                    <a:pt x="2111" y="4160"/>
                  </a:cubicBezTo>
                  <a:cubicBezTo>
                    <a:pt x="3246" y="4160"/>
                    <a:pt x="4191" y="3214"/>
                    <a:pt x="4191" y="2080"/>
                  </a:cubicBezTo>
                  <a:cubicBezTo>
                    <a:pt x="4191" y="946"/>
                    <a:pt x="3246" y="1"/>
                    <a:pt x="21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6"/>
            <p:cNvSpPr/>
            <p:nvPr/>
          </p:nvSpPr>
          <p:spPr>
            <a:xfrm>
              <a:off x="-25712525" y="3317075"/>
              <a:ext cx="34675" cy="86650"/>
            </a:xfrm>
            <a:custGeom>
              <a:rect b="b" l="l" r="r" t="t"/>
              <a:pathLst>
                <a:path extrusionOk="0" h="3466" w="1387">
                  <a:moveTo>
                    <a:pt x="1" y="0"/>
                  </a:moveTo>
                  <a:lnTo>
                    <a:pt x="1" y="1764"/>
                  </a:lnTo>
                  <a:cubicBezTo>
                    <a:pt x="631" y="2111"/>
                    <a:pt x="1072" y="2709"/>
                    <a:pt x="1261" y="3466"/>
                  </a:cubicBezTo>
                  <a:lnTo>
                    <a:pt x="1387" y="3466"/>
                  </a:lnTo>
                  <a:lnTo>
                    <a:pt x="138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27"/>
          <p:cNvSpPr txBox="1"/>
          <p:nvPr>
            <p:ph type="title"/>
          </p:nvPr>
        </p:nvSpPr>
        <p:spPr>
          <a:xfrm>
            <a:off x="457200" y="419675"/>
            <a:ext cx="8229600" cy="39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a:t>Clinical Case in Neurology Infographics</a:t>
            </a:r>
            <a:endParaRPr/>
          </a:p>
        </p:txBody>
      </p:sp>
      <p:grpSp>
        <p:nvGrpSpPr>
          <p:cNvPr id="590" name="Google Shape;590;p27"/>
          <p:cNvGrpSpPr/>
          <p:nvPr/>
        </p:nvGrpSpPr>
        <p:grpSpPr>
          <a:xfrm>
            <a:off x="3208328" y="2768029"/>
            <a:ext cx="2727100" cy="1964016"/>
            <a:chOff x="4207674" y="2986229"/>
            <a:chExt cx="856448" cy="616801"/>
          </a:xfrm>
        </p:grpSpPr>
        <p:sp>
          <p:nvSpPr>
            <p:cNvPr id="591" name="Google Shape;591;p27"/>
            <p:cNvSpPr/>
            <p:nvPr/>
          </p:nvSpPr>
          <p:spPr>
            <a:xfrm>
              <a:off x="4230868" y="3009423"/>
              <a:ext cx="810074" cy="570368"/>
            </a:xfrm>
            <a:custGeom>
              <a:rect b="b" l="l" r="r" t="t"/>
              <a:pathLst>
                <a:path extrusionOk="0" h="38190" w="54240">
                  <a:moveTo>
                    <a:pt x="26738" y="1"/>
                  </a:moveTo>
                  <a:cubicBezTo>
                    <a:pt x="24994" y="1"/>
                    <a:pt x="23320" y="679"/>
                    <a:pt x="22067" y="1893"/>
                  </a:cubicBezTo>
                  <a:cubicBezTo>
                    <a:pt x="23675" y="3226"/>
                    <a:pt x="24772" y="5156"/>
                    <a:pt x="25019" y="7338"/>
                  </a:cubicBezTo>
                  <a:cubicBezTo>
                    <a:pt x="26214" y="7569"/>
                    <a:pt x="27343" y="8063"/>
                    <a:pt x="28326" y="8781"/>
                  </a:cubicBezTo>
                  <a:lnTo>
                    <a:pt x="27410" y="10037"/>
                  </a:lnTo>
                  <a:cubicBezTo>
                    <a:pt x="26246" y="9190"/>
                    <a:pt x="24874" y="8746"/>
                    <a:pt x="23461" y="8746"/>
                  </a:cubicBezTo>
                  <a:cubicBezTo>
                    <a:pt x="23108" y="8746"/>
                    <a:pt x="22753" y="8774"/>
                    <a:pt x="22398" y="8829"/>
                  </a:cubicBezTo>
                  <a:cubicBezTo>
                    <a:pt x="20621" y="9109"/>
                    <a:pt x="19057" y="10064"/>
                    <a:pt x="17999" y="11519"/>
                  </a:cubicBezTo>
                  <a:lnTo>
                    <a:pt x="16742" y="10604"/>
                  </a:lnTo>
                  <a:cubicBezTo>
                    <a:pt x="18046" y="8813"/>
                    <a:pt x="19968" y="7638"/>
                    <a:pt x="22156" y="7293"/>
                  </a:cubicBezTo>
                  <a:cubicBezTo>
                    <a:pt x="22578" y="7227"/>
                    <a:pt x="23003" y="7194"/>
                    <a:pt x="23429" y="7192"/>
                  </a:cubicBezTo>
                  <a:cubicBezTo>
                    <a:pt x="23116" y="5262"/>
                    <a:pt x="21978" y="3605"/>
                    <a:pt x="20391" y="2592"/>
                  </a:cubicBezTo>
                  <a:cubicBezTo>
                    <a:pt x="20312" y="2542"/>
                    <a:pt x="20234" y="2493"/>
                    <a:pt x="20153" y="2447"/>
                  </a:cubicBezTo>
                  <a:cubicBezTo>
                    <a:pt x="20108" y="2421"/>
                    <a:pt x="20063" y="2395"/>
                    <a:pt x="20018" y="2370"/>
                  </a:cubicBezTo>
                  <a:cubicBezTo>
                    <a:pt x="19903" y="2306"/>
                    <a:pt x="19787" y="2247"/>
                    <a:pt x="19669" y="2191"/>
                  </a:cubicBezTo>
                  <a:cubicBezTo>
                    <a:pt x="19628" y="2171"/>
                    <a:pt x="19584" y="2152"/>
                    <a:pt x="19542" y="2132"/>
                  </a:cubicBezTo>
                  <a:cubicBezTo>
                    <a:pt x="19448" y="2090"/>
                    <a:pt x="19353" y="2050"/>
                    <a:pt x="19258" y="2013"/>
                  </a:cubicBezTo>
                  <a:cubicBezTo>
                    <a:pt x="19217" y="1996"/>
                    <a:pt x="19177" y="1980"/>
                    <a:pt x="19136" y="1964"/>
                  </a:cubicBezTo>
                  <a:cubicBezTo>
                    <a:pt x="19007" y="1916"/>
                    <a:pt x="18878" y="1873"/>
                    <a:pt x="18748" y="1833"/>
                  </a:cubicBezTo>
                  <a:cubicBezTo>
                    <a:pt x="18714" y="1822"/>
                    <a:pt x="18679" y="1813"/>
                    <a:pt x="18644" y="1803"/>
                  </a:cubicBezTo>
                  <a:cubicBezTo>
                    <a:pt x="18534" y="1772"/>
                    <a:pt x="18423" y="1743"/>
                    <a:pt x="18312" y="1717"/>
                  </a:cubicBezTo>
                  <a:cubicBezTo>
                    <a:pt x="18276" y="1708"/>
                    <a:pt x="18240" y="1699"/>
                    <a:pt x="18202" y="1692"/>
                  </a:cubicBezTo>
                  <a:cubicBezTo>
                    <a:pt x="18062" y="1660"/>
                    <a:pt x="17922" y="1634"/>
                    <a:pt x="17780" y="1613"/>
                  </a:cubicBezTo>
                  <a:cubicBezTo>
                    <a:pt x="17757" y="1609"/>
                    <a:pt x="17734" y="1607"/>
                    <a:pt x="17710" y="1604"/>
                  </a:cubicBezTo>
                  <a:cubicBezTo>
                    <a:pt x="17588" y="1587"/>
                    <a:pt x="17464" y="1574"/>
                    <a:pt x="17339" y="1563"/>
                  </a:cubicBezTo>
                  <a:cubicBezTo>
                    <a:pt x="17300" y="1561"/>
                    <a:pt x="17262" y="1557"/>
                    <a:pt x="17223" y="1554"/>
                  </a:cubicBezTo>
                  <a:cubicBezTo>
                    <a:pt x="17076" y="1546"/>
                    <a:pt x="16930" y="1539"/>
                    <a:pt x="16781" y="1539"/>
                  </a:cubicBezTo>
                  <a:cubicBezTo>
                    <a:pt x="13986" y="1539"/>
                    <a:pt x="11449" y="3299"/>
                    <a:pt x="10470" y="5916"/>
                  </a:cubicBezTo>
                  <a:lnTo>
                    <a:pt x="10254" y="6497"/>
                  </a:lnTo>
                  <a:lnTo>
                    <a:pt x="9639" y="6416"/>
                  </a:lnTo>
                  <a:cubicBezTo>
                    <a:pt x="9342" y="6376"/>
                    <a:pt x="9044" y="6356"/>
                    <a:pt x="8744" y="6356"/>
                  </a:cubicBezTo>
                  <a:cubicBezTo>
                    <a:pt x="5029" y="6356"/>
                    <a:pt x="2007" y="9378"/>
                    <a:pt x="2007" y="13093"/>
                  </a:cubicBezTo>
                  <a:cubicBezTo>
                    <a:pt x="2007" y="13183"/>
                    <a:pt x="2011" y="13274"/>
                    <a:pt x="2015" y="13364"/>
                  </a:cubicBezTo>
                  <a:cubicBezTo>
                    <a:pt x="3193" y="12543"/>
                    <a:pt x="4565" y="12045"/>
                    <a:pt x="5996" y="11918"/>
                  </a:cubicBezTo>
                  <a:cubicBezTo>
                    <a:pt x="6993" y="10242"/>
                    <a:pt x="8581" y="8908"/>
                    <a:pt x="10580" y="8268"/>
                  </a:cubicBezTo>
                  <a:lnTo>
                    <a:pt x="11054" y="9749"/>
                  </a:lnTo>
                  <a:cubicBezTo>
                    <a:pt x="7517" y="10882"/>
                    <a:pt x="5561" y="14682"/>
                    <a:pt x="6695" y="18220"/>
                  </a:cubicBezTo>
                  <a:lnTo>
                    <a:pt x="5214" y="18694"/>
                  </a:lnTo>
                  <a:cubicBezTo>
                    <a:pt x="4682" y="17041"/>
                    <a:pt x="4687" y="15262"/>
                    <a:pt x="5226" y="13610"/>
                  </a:cubicBezTo>
                  <a:lnTo>
                    <a:pt x="5226" y="13610"/>
                  </a:lnTo>
                  <a:cubicBezTo>
                    <a:pt x="2358" y="14270"/>
                    <a:pt x="184" y="16764"/>
                    <a:pt x="12" y="19788"/>
                  </a:cubicBezTo>
                  <a:cubicBezTo>
                    <a:pt x="12" y="19802"/>
                    <a:pt x="9" y="19816"/>
                    <a:pt x="9" y="19830"/>
                  </a:cubicBezTo>
                  <a:cubicBezTo>
                    <a:pt x="3" y="19943"/>
                    <a:pt x="0" y="20058"/>
                    <a:pt x="0" y="20173"/>
                  </a:cubicBezTo>
                  <a:cubicBezTo>
                    <a:pt x="0" y="23888"/>
                    <a:pt x="3022" y="26911"/>
                    <a:pt x="6737" y="26911"/>
                  </a:cubicBezTo>
                  <a:cubicBezTo>
                    <a:pt x="7552" y="26911"/>
                    <a:pt x="8360" y="26764"/>
                    <a:pt x="9121" y="26474"/>
                  </a:cubicBezTo>
                  <a:cubicBezTo>
                    <a:pt x="9093" y="26194"/>
                    <a:pt x="9079" y="25913"/>
                    <a:pt x="9079" y="25633"/>
                  </a:cubicBezTo>
                  <a:cubicBezTo>
                    <a:pt x="9076" y="24454"/>
                    <a:pt x="9326" y="23287"/>
                    <a:pt x="9814" y="22213"/>
                  </a:cubicBezTo>
                  <a:lnTo>
                    <a:pt x="11230" y="22855"/>
                  </a:lnTo>
                  <a:cubicBezTo>
                    <a:pt x="10667" y="24100"/>
                    <a:pt x="10497" y="25485"/>
                    <a:pt x="10741" y="26829"/>
                  </a:cubicBezTo>
                  <a:cubicBezTo>
                    <a:pt x="10776" y="27021"/>
                    <a:pt x="10818" y="27210"/>
                    <a:pt x="10868" y="27396"/>
                  </a:cubicBezTo>
                  <a:cubicBezTo>
                    <a:pt x="10873" y="27411"/>
                    <a:pt x="10877" y="27427"/>
                    <a:pt x="10882" y="27442"/>
                  </a:cubicBezTo>
                  <a:cubicBezTo>
                    <a:pt x="10929" y="27618"/>
                    <a:pt x="10986" y="27789"/>
                    <a:pt x="11047" y="27958"/>
                  </a:cubicBezTo>
                  <a:cubicBezTo>
                    <a:pt x="11058" y="27990"/>
                    <a:pt x="11073" y="28023"/>
                    <a:pt x="11084" y="28055"/>
                  </a:cubicBezTo>
                  <a:cubicBezTo>
                    <a:pt x="11132" y="28176"/>
                    <a:pt x="11182" y="28294"/>
                    <a:pt x="11235" y="28411"/>
                  </a:cubicBezTo>
                  <a:cubicBezTo>
                    <a:pt x="11275" y="28500"/>
                    <a:pt x="11317" y="28587"/>
                    <a:pt x="11360" y="28673"/>
                  </a:cubicBezTo>
                  <a:cubicBezTo>
                    <a:pt x="11399" y="28748"/>
                    <a:pt x="11438" y="28823"/>
                    <a:pt x="11479" y="28897"/>
                  </a:cubicBezTo>
                  <a:cubicBezTo>
                    <a:pt x="12097" y="30008"/>
                    <a:pt x="13015" y="30922"/>
                    <a:pt x="14129" y="31537"/>
                  </a:cubicBezTo>
                  <a:cubicBezTo>
                    <a:pt x="14189" y="31572"/>
                    <a:pt x="14251" y="31603"/>
                    <a:pt x="14313" y="31634"/>
                  </a:cubicBezTo>
                  <a:cubicBezTo>
                    <a:pt x="14421" y="31689"/>
                    <a:pt x="14530" y="31740"/>
                    <a:pt x="14641" y="31790"/>
                  </a:cubicBezTo>
                  <a:cubicBezTo>
                    <a:pt x="14731" y="31829"/>
                    <a:pt x="14820" y="31867"/>
                    <a:pt x="14912" y="31904"/>
                  </a:cubicBezTo>
                  <a:cubicBezTo>
                    <a:pt x="14983" y="31931"/>
                    <a:pt x="15053" y="31957"/>
                    <a:pt x="15124" y="31984"/>
                  </a:cubicBezTo>
                  <a:cubicBezTo>
                    <a:pt x="15250" y="32027"/>
                    <a:pt x="15377" y="32069"/>
                    <a:pt x="15506" y="32105"/>
                  </a:cubicBezTo>
                  <a:cubicBezTo>
                    <a:pt x="15552" y="32118"/>
                    <a:pt x="15598" y="32132"/>
                    <a:pt x="15646" y="32145"/>
                  </a:cubicBezTo>
                  <a:cubicBezTo>
                    <a:pt x="15799" y="32186"/>
                    <a:pt x="15956" y="32221"/>
                    <a:pt x="16114" y="32251"/>
                  </a:cubicBezTo>
                  <a:cubicBezTo>
                    <a:pt x="16152" y="32258"/>
                    <a:pt x="16192" y="32265"/>
                    <a:pt x="16230" y="32271"/>
                  </a:cubicBezTo>
                  <a:cubicBezTo>
                    <a:pt x="16396" y="32300"/>
                    <a:pt x="16565" y="32323"/>
                    <a:pt x="16735" y="32339"/>
                  </a:cubicBezTo>
                  <a:cubicBezTo>
                    <a:pt x="16762" y="32342"/>
                    <a:pt x="16790" y="32343"/>
                    <a:pt x="16817" y="32346"/>
                  </a:cubicBezTo>
                  <a:cubicBezTo>
                    <a:pt x="17001" y="32361"/>
                    <a:pt x="17184" y="32369"/>
                    <a:pt x="17372" y="32369"/>
                  </a:cubicBezTo>
                  <a:cubicBezTo>
                    <a:pt x="17589" y="32369"/>
                    <a:pt x="17806" y="32356"/>
                    <a:pt x="18022" y="32334"/>
                  </a:cubicBezTo>
                  <a:cubicBezTo>
                    <a:pt x="17089" y="30965"/>
                    <a:pt x="16592" y="29345"/>
                    <a:pt x="16594" y="27688"/>
                  </a:cubicBezTo>
                  <a:lnTo>
                    <a:pt x="18148" y="27688"/>
                  </a:lnTo>
                  <a:cubicBezTo>
                    <a:pt x="18148" y="29527"/>
                    <a:pt x="18891" y="31198"/>
                    <a:pt x="20093" y="32416"/>
                  </a:cubicBezTo>
                  <a:lnTo>
                    <a:pt x="20155" y="32478"/>
                  </a:lnTo>
                  <a:cubicBezTo>
                    <a:pt x="20216" y="32538"/>
                    <a:pt x="20279" y="32598"/>
                    <a:pt x="20342" y="32657"/>
                  </a:cubicBezTo>
                  <a:lnTo>
                    <a:pt x="20379" y="32689"/>
                  </a:lnTo>
                  <a:cubicBezTo>
                    <a:pt x="21612" y="33806"/>
                    <a:pt x="23217" y="34425"/>
                    <a:pt x="24882" y="34425"/>
                  </a:cubicBezTo>
                  <a:cubicBezTo>
                    <a:pt x="24883" y="34425"/>
                    <a:pt x="24885" y="34425"/>
                    <a:pt x="24887" y="34425"/>
                  </a:cubicBezTo>
                  <a:cubicBezTo>
                    <a:pt x="25031" y="34425"/>
                    <a:pt x="25175" y="34419"/>
                    <a:pt x="25319" y="34410"/>
                  </a:cubicBezTo>
                  <a:cubicBezTo>
                    <a:pt x="25346" y="34409"/>
                    <a:pt x="25372" y="34405"/>
                    <a:pt x="25400" y="34404"/>
                  </a:cubicBezTo>
                  <a:cubicBezTo>
                    <a:pt x="25522" y="34394"/>
                    <a:pt x="25645" y="34381"/>
                    <a:pt x="25764" y="34366"/>
                  </a:cubicBezTo>
                  <a:cubicBezTo>
                    <a:pt x="25783" y="34364"/>
                    <a:pt x="25801" y="34361"/>
                    <a:pt x="25819" y="34359"/>
                  </a:cubicBezTo>
                  <a:cubicBezTo>
                    <a:pt x="27620" y="34104"/>
                    <a:pt x="29242" y="33135"/>
                    <a:pt x="30320" y="31668"/>
                  </a:cubicBezTo>
                  <a:cubicBezTo>
                    <a:pt x="28517" y="30145"/>
                    <a:pt x="27368" y="27870"/>
                    <a:pt x="27368" y="25332"/>
                  </a:cubicBezTo>
                  <a:lnTo>
                    <a:pt x="28922" y="25332"/>
                  </a:lnTo>
                  <a:cubicBezTo>
                    <a:pt x="28922" y="29047"/>
                    <a:pt x="31944" y="32069"/>
                    <a:pt x="35659" y="32069"/>
                  </a:cubicBezTo>
                  <a:lnTo>
                    <a:pt x="35659" y="33623"/>
                  </a:lnTo>
                  <a:cubicBezTo>
                    <a:pt x="35657" y="33623"/>
                    <a:pt x="35655" y="33623"/>
                    <a:pt x="35652" y="33623"/>
                  </a:cubicBezTo>
                  <a:cubicBezTo>
                    <a:pt x="34230" y="33623"/>
                    <a:pt x="32833" y="33255"/>
                    <a:pt x="31595" y="32556"/>
                  </a:cubicBezTo>
                  <a:cubicBezTo>
                    <a:pt x="31033" y="33331"/>
                    <a:pt x="30341" y="34003"/>
                    <a:pt x="29549" y="34542"/>
                  </a:cubicBezTo>
                  <a:cubicBezTo>
                    <a:pt x="31377" y="36923"/>
                    <a:pt x="34153" y="38190"/>
                    <a:pt x="36969" y="38190"/>
                  </a:cubicBezTo>
                  <a:cubicBezTo>
                    <a:pt x="38342" y="38190"/>
                    <a:pt x="39724" y="37889"/>
                    <a:pt x="41010" y="37268"/>
                  </a:cubicBezTo>
                  <a:cubicBezTo>
                    <a:pt x="39462" y="36674"/>
                    <a:pt x="38128" y="35631"/>
                    <a:pt x="37168" y="34235"/>
                  </a:cubicBezTo>
                  <a:lnTo>
                    <a:pt x="38448" y="33353"/>
                  </a:lnTo>
                  <a:cubicBezTo>
                    <a:pt x="39468" y="34836"/>
                    <a:pt x="41004" y="35832"/>
                    <a:pt x="42775" y="36158"/>
                  </a:cubicBezTo>
                  <a:cubicBezTo>
                    <a:pt x="43182" y="36234"/>
                    <a:pt x="43594" y="36272"/>
                    <a:pt x="44003" y="36272"/>
                  </a:cubicBezTo>
                  <a:cubicBezTo>
                    <a:pt x="45193" y="36272"/>
                    <a:pt x="46370" y="35955"/>
                    <a:pt x="47408" y="35341"/>
                  </a:cubicBezTo>
                  <a:cubicBezTo>
                    <a:pt x="49298" y="34146"/>
                    <a:pt x="50558" y="32040"/>
                    <a:pt x="50558" y="29642"/>
                  </a:cubicBezTo>
                  <a:cubicBezTo>
                    <a:pt x="50558" y="29587"/>
                    <a:pt x="50552" y="29531"/>
                    <a:pt x="50552" y="29476"/>
                  </a:cubicBezTo>
                  <a:cubicBezTo>
                    <a:pt x="49583" y="29861"/>
                    <a:pt x="48552" y="30059"/>
                    <a:pt x="47510" y="30059"/>
                  </a:cubicBezTo>
                  <a:cubicBezTo>
                    <a:pt x="47506" y="30059"/>
                    <a:pt x="47503" y="30059"/>
                    <a:pt x="47500" y="30059"/>
                  </a:cubicBezTo>
                  <a:lnTo>
                    <a:pt x="47500" y="28505"/>
                  </a:lnTo>
                  <a:cubicBezTo>
                    <a:pt x="47502" y="28505"/>
                    <a:pt x="47505" y="28505"/>
                    <a:pt x="47507" y="28505"/>
                  </a:cubicBezTo>
                  <a:cubicBezTo>
                    <a:pt x="48700" y="28505"/>
                    <a:pt x="49870" y="28186"/>
                    <a:pt x="50896" y="27583"/>
                  </a:cubicBezTo>
                  <a:cubicBezTo>
                    <a:pt x="50976" y="27536"/>
                    <a:pt x="51054" y="27487"/>
                    <a:pt x="51131" y="27438"/>
                  </a:cubicBezTo>
                  <a:cubicBezTo>
                    <a:pt x="51169" y="27413"/>
                    <a:pt x="51207" y="27389"/>
                    <a:pt x="51245" y="27366"/>
                  </a:cubicBezTo>
                  <a:cubicBezTo>
                    <a:pt x="51347" y="27296"/>
                    <a:pt x="51447" y="27225"/>
                    <a:pt x="51546" y="27151"/>
                  </a:cubicBezTo>
                  <a:cubicBezTo>
                    <a:pt x="51585" y="27122"/>
                    <a:pt x="51622" y="27091"/>
                    <a:pt x="51661" y="27060"/>
                  </a:cubicBezTo>
                  <a:cubicBezTo>
                    <a:pt x="51727" y="27009"/>
                    <a:pt x="51792" y="26955"/>
                    <a:pt x="51857" y="26900"/>
                  </a:cubicBezTo>
                  <a:cubicBezTo>
                    <a:pt x="51895" y="26868"/>
                    <a:pt x="51935" y="26833"/>
                    <a:pt x="51974" y="26799"/>
                  </a:cubicBezTo>
                  <a:cubicBezTo>
                    <a:pt x="52052" y="26730"/>
                    <a:pt x="52126" y="26659"/>
                    <a:pt x="52200" y="26588"/>
                  </a:cubicBezTo>
                  <a:cubicBezTo>
                    <a:pt x="52219" y="26569"/>
                    <a:pt x="52239" y="26552"/>
                    <a:pt x="52256" y="26534"/>
                  </a:cubicBezTo>
                  <a:cubicBezTo>
                    <a:pt x="52350" y="26440"/>
                    <a:pt x="52440" y="26344"/>
                    <a:pt x="52527" y="26246"/>
                  </a:cubicBezTo>
                  <a:cubicBezTo>
                    <a:pt x="52547" y="26223"/>
                    <a:pt x="52567" y="26201"/>
                    <a:pt x="52586" y="26178"/>
                  </a:cubicBezTo>
                  <a:cubicBezTo>
                    <a:pt x="52662" y="26090"/>
                    <a:pt x="52737" y="26000"/>
                    <a:pt x="52808" y="25908"/>
                  </a:cubicBezTo>
                  <a:cubicBezTo>
                    <a:pt x="52820" y="25893"/>
                    <a:pt x="52831" y="25880"/>
                    <a:pt x="52842" y="25866"/>
                  </a:cubicBezTo>
                  <a:cubicBezTo>
                    <a:pt x="53553" y="24939"/>
                    <a:pt x="54010" y="23846"/>
                    <a:pt x="54172" y="22690"/>
                  </a:cubicBezTo>
                  <a:cubicBezTo>
                    <a:pt x="54174" y="22667"/>
                    <a:pt x="54177" y="22644"/>
                    <a:pt x="54181" y="22622"/>
                  </a:cubicBezTo>
                  <a:cubicBezTo>
                    <a:pt x="54194" y="22508"/>
                    <a:pt x="54206" y="22395"/>
                    <a:pt x="54216" y="22281"/>
                  </a:cubicBezTo>
                  <a:cubicBezTo>
                    <a:pt x="54218" y="22247"/>
                    <a:pt x="54221" y="22215"/>
                    <a:pt x="54222" y="22182"/>
                  </a:cubicBezTo>
                  <a:cubicBezTo>
                    <a:pt x="54231" y="22045"/>
                    <a:pt x="54236" y="21906"/>
                    <a:pt x="54236" y="21768"/>
                  </a:cubicBezTo>
                  <a:cubicBezTo>
                    <a:pt x="54239" y="19862"/>
                    <a:pt x="53431" y="18045"/>
                    <a:pt x="52014" y="16773"/>
                  </a:cubicBezTo>
                  <a:cubicBezTo>
                    <a:pt x="51149" y="19501"/>
                    <a:pt x="48933" y="21588"/>
                    <a:pt x="46158" y="22290"/>
                  </a:cubicBezTo>
                  <a:cubicBezTo>
                    <a:pt x="46016" y="23866"/>
                    <a:pt x="45427" y="25372"/>
                    <a:pt x="44428" y="26648"/>
                  </a:cubicBezTo>
                  <a:lnTo>
                    <a:pt x="43203" y="25689"/>
                  </a:lnTo>
                  <a:cubicBezTo>
                    <a:pt x="44313" y="24271"/>
                    <a:pt x="44804" y="22508"/>
                    <a:pt x="44587" y="20721"/>
                  </a:cubicBezTo>
                  <a:cubicBezTo>
                    <a:pt x="44369" y="18936"/>
                    <a:pt x="43469" y="17340"/>
                    <a:pt x="42053" y="16231"/>
                  </a:cubicBezTo>
                  <a:lnTo>
                    <a:pt x="43011" y="15007"/>
                  </a:lnTo>
                  <a:cubicBezTo>
                    <a:pt x="44755" y="16372"/>
                    <a:pt x="45863" y="18335"/>
                    <a:pt x="46130" y="20534"/>
                  </a:cubicBezTo>
                  <a:cubicBezTo>
                    <a:pt x="46135" y="20580"/>
                    <a:pt x="46139" y="20626"/>
                    <a:pt x="46144" y="20673"/>
                  </a:cubicBezTo>
                  <a:cubicBezTo>
                    <a:pt x="48665" y="19880"/>
                    <a:pt x="50487" y="17681"/>
                    <a:pt x="50795" y="15056"/>
                  </a:cubicBezTo>
                  <a:cubicBezTo>
                    <a:pt x="50805" y="14977"/>
                    <a:pt x="50817" y="14898"/>
                    <a:pt x="50823" y="14818"/>
                  </a:cubicBezTo>
                  <a:cubicBezTo>
                    <a:pt x="50839" y="14632"/>
                    <a:pt x="50848" y="14444"/>
                    <a:pt x="50848" y="14254"/>
                  </a:cubicBezTo>
                  <a:cubicBezTo>
                    <a:pt x="50848" y="10771"/>
                    <a:pt x="48193" y="7898"/>
                    <a:pt x="44801" y="7551"/>
                  </a:cubicBezTo>
                  <a:lnTo>
                    <a:pt x="44801" y="7551"/>
                  </a:lnTo>
                  <a:cubicBezTo>
                    <a:pt x="44980" y="8777"/>
                    <a:pt x="44883" y="10027"/>
                    <a:pt x="44515" y="11211"/>
                  </a:cubicBezTo>
                  <a:lnTo>
                    <a:pt x="43031" y="10749"/>
                  </a:lnTo>
                  <a:cubicBezTo>
                    <a:pt x="43417" y="9506"/>
                    <a:pt x="43434" y="8178"/>
                    <a:pt x="43082" y="6925"/>
                  </a:cubicBezTo>
                  <a:cubicBezTo>
                    <a:pt x="43033" y="6753"/>
                    <a:pt x="42979" y="6584"/>
                    <a:pt x="42920" y="6418"/>
                  </a:cubicBezTo>
                  <a:cubicBezTo>
                    <a:pt x="42918" y="6417"/>
                    <a:pt x="42917" y="6416"/>
                    <a:pt x="42917" y="6414"/>
                  </a:cubicBezTo>
                  <a:cubicBezTo>
                    <a:pt x="42860" y="6260"/>
                    <a:pt x="42796" y="6108"/>
                    <a:pt x="42728" y="5960"/>
                  </a:cubicBezTo>
                  <a:cubicBezTo>
                    <a:pt x="42715" y="5931"/>
                    <a:pt x="42702" y="5901"/>
                    <a:pt x="42689" y="5872"/>
                  </a:cubicBezTo>
                  <a:cubicBezTo>
                    <a:pt x="42624" y="5734"/>
                    <a:pt x="42554" y="5599"/>
                    <a:pt x="42480" y="5467"/>
                  </a:cubicBezTo>
                  <a:cubicBezTo>
                    <a:pt x="42458" y="5429"/>
                    <a:pt x="42436" y="5392"/>
                    <a:pt x="42414" y="5354"/>
                  </a:cubicBezTo>
                  <a:cubicBezTo>
                    <a:pt x="42339" y="5224"/>
                    <a:pt x="42260" y="5097"/>
                    <a:pt x="42177" y="4973"/>
                  </a:cubicBezTo>
                  <a:cubicBezTo>
                    <a:pt x="42158" y="4947"/>
                    <a:pt x="42138" y="4921"/>
                    <a:pt x="42119" y="4893"/>
                  </a:cubicBezTo>
                  <a:cubicBezTo>
                    <a:pt x="42043" y="4785"/>
                    <a:pt x="41963" y="4677"/>
                    <a:pt x="41881" y="4574"/>
                  </a:cubicBezTo>
                  <a:cubicBezTo>
                    <a:pt x="41859" y="4545"/>
                    <a:pt x="41837" y="4518"/>
                    <a:pt x="41814" y="4490"/>
                  </a:cubicBezTo>
                  <a:cubicBezTo>
                    <a:pt x="41718" y="4371"/>
                    <a:pt x="41617" y="4257"/>
                    <a:pt x="41512" y="4145"/>
                  </a:cubicBezTo>
                  <a:cubicBezTo>
                    <a:pt x="41490" y="4120"/>
                    <a:pt x="41467" y="4097"/>
                    <a:pt x="41444" y="4073"/>
                  </a:cubicBezTo>
                  <a:cubicBezTo>
                    <a:pt x="41331" y="3957"/>
                    <a:pt x="41216" y="3843"/>
                    <a:pt x="41095" y="3736"/>
                  </a:cubicBezTo>
                  <a:lnTo>
                    <a:pt x="41083" y="3725"/>
                  </a:lnTo>
                  <a:cubicBezTo>
                    <a:pt x="40140" y="2882"/>
                    <a:pt x="38979" y="2321"/>
                    <a:pt x="37731" y="2105"/>
                  </a:cubicBezTo>
                  <a:lnTo>
                    <a:pt x="37697" y="2100"/>
                  </a:lnTo>
                  <a:cubicBezTo>
                    <a:pt x="37531" y="2071"/>
                    <a:pt x="37363" y="2051"/>
                    <a:pt x="37193" y="2036"/>
                  </a:cubicBezTo>
                  <a:cubicBezTo>
                    <a:pt x="37165" y="2034"/>
                    <a:pt x="37137" y="2031"/>
                    <a:pt x="37109" y="2030"/>
                  </a:cubicBezTo>
                  <a:cubicBezTo>
                    <a:pt x="36941" y="2016"/>
                    <a:pt x="36768" y="2008"/>
                    <a:pt x="36597" y="2008"/>
                  </a:cubicBezTo>
                  <a:cubicBezTo>
                    <a:pt x="35672" y="2009"/>
                    <a:pt x="34758" y="2200"/>
                    <a:pt x="33910" y="2570"/>
                  </a:cubicBezTo>
                  <a:cubicBezTo>
                    <a:pt x="34650" y="3834"/>
                    <a:pt x="35040" y="5274"/>
                    <a:pt x="35039" y="6739"/>
                  </a:cubicBezTo>
                  <a:cubicBezTo>
                    <a:pt x="35039" y="11312"/>
                    <a:pt x="31319" y="15032"/>
                    <a:pt x="26747" y="15032"/>
                  </a:cubicBezTo>
                  <a:lnTo>
                    <a:pt x="26747" y="13475"/>
                  </a:lnTo>
                  <a:cubicBezTo>
                    <a:pt x="30462" y="13475"/>
                    <a:pt x="33484" y="10453"/>
                    <a:pt x="33484" y="6738"/>
                  </a:cubicBezTo>
                  <a:cubicBezTo>
                    <a:pt x="33484" y="3492"/>
                    <a:pt x="31178" y="776"/>
                    <a:pt x="28118" y="141"/>
                  </a:cubicBezTo>
                  <a:lnTo>
                    <a:pt x="28090" y="136"/>
                  </a:lnTo>
                  <a:cubicBezTo>
                    <a:pt x="27998" y="117"/>
                    <a:pt x="27906" y="101"/>
                    <a:pt x="27812" y="86"/>
                  </a:cubicBezTo>
                  <a:lnTo>
                    <a:pt x="27700" y="70"/>
                  </a:lnTo>
                  <a:cubicBezTo>
                    <a:pt x="27625" y="60"/>
                    <a:pt x="27550" y="50"/>
                    <a:pt x="27475" y="41"/>
                  </a:cubicBezTo>
                  <a:cubicBezTo>
                    <a:pt x="27411" y="35"/>
                    <a:pt x="27348" y="30"/>
                    <a:pt x="27283" y="25"/>
                  </a:cubicBezTo>
                  <a:cubicBezTo>
                    <a:pt x="27228" y="21"/>
                    <a:pt x="27174" y="15"/>
                    <a:pt x="27118" y="12"/>
                  </a:cubicBezTo>
                  <a:cubicBezTo>
                    <a:pt x="26996" y="6"/>
                    <a:pt x="26872" y="1"/>
                    <a:pt x="26747" y="1"/>
                  </a:cubicBezTo>
                  <a:cubicBezTo>
                    <a:pt x="26744" y="1"/>
                    <a:pt x="26741" y="1"/>
                    <a:pt x="267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7"/>
            <p:cNvSpPr/>
            <p:nvPr/>
          </p:nvSpPr>
          <p:spPr>
            <a:xfrm>
              <a:off x="4207674" y="2986229"/>
              <a:ext cx="856448" cy="616801"/>
            </a:xfrm>
            <a:custGeom>
              <a:rect b="b" l="l" r="r" t="t"/>
              <a:pathLst>
                <a:path extrusionOk="0" h="41299" w="57345">
                  <a:moveTo>
                    <a:pt x="28291" y="1554"/>
                  </a:moveTo>
                  <a:cubicBezTo>
                    <a:pt x="28294" y="1554"/>
                    <a:pt x="28297" y="1554"/>
                    <a:pt x="28300" y="1554"/>
                  </a:cubicBezTo>
                  <a:cubicBezTo>
                    <a:pt x="28425" y="1554"/>
                    <a:pt x="28549" y="1559"/>
                    <a:pt x="28671" y="1565"/>
                  </a:cubicBezTo>
                  <a:cubicBezTo>
                    <a:pt x="28727" y="1568"/>
                    <a:pt x="28781" y="1574"/>
                    <a:pt x="28836" y="1578"/>
                  </a:cubicBezTo>
                  <a:cubicBezTo>
                    <a:pt x="28901" y="1583"/>
                    <a:pt x="28964" y="1588"/>
                    <a:pt x="29028" y="1594"/>
                  </a:cubicBezTo>
                  <a:cubicBezTo>
                    <a:pt x="29103" y="1603"/>
                    <a:pt x="29178" y="1613"/>
                    <a:pt x="29253" y="1623"/>
                  </a:cubicBezTo>
                  <a:lnTo>
                    <a:pt x="29365" y="1639"/>
                  </a:lnTo>
                  <a:cubicBezTo>
                    <a:pt x="29459" y="1654"/>
                    <a:pt x="29551" y="1670"/>
                    <a:pt x="29643" y="1689"/>
                  </a:cubicBezTo>
                  <a:lnTo>
                    <a:pt x="29671" y="1694"/>
                  </a:lnTo>
                  <a:cubicBezTo>
                    <a:pt x="32731" y="2329"/>
                    <a:pt x="35037" y="5045"/>
                    <a:pt x="35037" y="8291"/>
                  </a:cubicBezTo>
                  <a:cubicBezTo>
                    <a:pt x="35037" y="12006"/>
                    <a:pt x="32015" y="15028"/>
                    <a:pt x="28300" y="15028"/>
                  </a:cubicBezTo>
                  <a:lnTo>
                    <a:pt x="28300" y="16585"/>
                  </a:lnTo>
                  <a:cubicBezTo>
                    <a:pt x="32872" y="16585"/>
                    <a:pt x="36592" y="12865"/>
                    <a:pt x="36592" y="8292"/>
                  </a:cubicBezTo>
                  <a:cubicBezTo>
                    <a:pt x="36593" y="6827"/>
                    <a:pt x="36203" y="5387"/>
                    <a:pt x="35463" y="4123"/>
                  </a:cubicBezTo>
                  <a:cubicBezTo>
                    <a:pt x="36311" y="3753"/>
                    <a:pt x="37225" y="3562"/>
                    <a:pt x="38150" y="3561"/>
                  </a:cubicBezTo>
                  <a:cubicBezTo>
                    <a:pt x="38321" y="3561"/>
                    <a:pt x="38494" y="3569"/>
                    <a:pt x="38662" y="3583"/>
                  </a:cubicBezTo>
                  <a:cubicBezTo>
                    <a:pt x="38690" y="3584"/>
                    <a:pt x="38718" y="3587"/>
                    <a:pt x="38746" y="3589"/>
                  </a:cubicBezTo>
                  <a:cubicBezTo>
                    <a:pt x="38916" y="3604"/>
                    <a:pt x="39084" y="3624"/>
                    <a:pt x="39250" y="3653"/>
                  </a:cubicBezTo>
                  <a:lnTo>
                    <a:pt x="39284" y="3658"/>
                  </a:lnTo>
                  <a:cubicBezTo>
                    <a:pt x="40532" y="3874"/>
                    <a:pt x="41693" y="4435"/>
                    <a:pt x="42636" y="5278"/>
                  </a:cubicBezTo>
                  <a:lnTo>
                    <a:pt x="42648" y="5289"/>
                  </a:lnTo>
                  <a:cubicBezTo>
                    <a:pt x="42769" y="5396"/>
                    <a:pt x="42884" y="5510"/>
                    <a:pt x="42997" y="5626"/>
                  </a:cubicBezTo>
                  <a:cubicBezTo>
                    <a:pt x="43020" y="5650"/>
                    <a:pt x="43043" y="5673"/>
                    <a:pt x="43065" y="5698"/>
                  </a:cubicBezTo>
                  <a:cubicBezTo>
                    <a:pt x="43170" y="5810"/>
                    <a:pt x="43271" y="5924"/>
                    <a:pt x="43367" y="6043"/>
                  </a:cubicBezTo>
                  <a:cubicBezTo>
                    <a:pt x="43390" y="6071"/>
                    <a:pt x="43412" y="6098"/>
                    <a:pt x="43434" y="6127"/>
                  </a:cubicBezTo>
                  <a:cubicBezTo>
                    <a:pt x="43516" y="6230"/>
                    <a:pt x="43596" y="6338"/>
                    <a:pt x="43672" y="6446"/>
                  </a:cubicBezTo>
                  <a:cubicBezTo>
                    <a:pt x="43691" y="6474"/>
                    <a:pt x="43711" y="6500"/>
                    <a:pt x="43730" y="6526"/>
                  </a:cubicBezTo>
                  <a:cubicBezTo>
                    <a:pt x="43813" y="6650"/>
                    <a:pt x="43892" y="6777"/>
                    <a:pt x="43967" y="6907"/>
                  </a:cubicBezTo>
                  <a:cubicBezTo>
                    <a:pt x="43989" y="6945"/>
                    <a:pt x="44011" y="6982"/>
                    <a:pt x="44033" y="7020"/>
                  </a:cubicBezTo>
                  <a:cubicBezTo>
                    <a:pt x="44107" y="7152"/>
                    <a:pt x="44177" y="7287"/>
                    <a:pt x="44242" y="7425"/>
                  </a:cubicBezTo>
                  <a:cubicBezTo>
                    <a:pt x="44255" y="7454"/>
                    <a:pt x="44268" y="7484"/>
                    <a:pt x="44281" y="7513"/>
                  </a:cubicBezTo>
                  <a:cubicBezTo>
                    <a:pt x="44349" y="7661"/>
                    <a:pt x="44413" y="7813"/>
                    <a:pt x="44470" y="7967"/>
                  </a:cubicBezTo>
                  <a:cubicBezTo>
                    <a:pt x="44470" y="7969"/>
                    <a:pt x="44471" y="7970"/>
                    <a:pt x="44473" y="7971"/>
                  </a:cubicBezTo>
                  <a:cubicBezTo>
                    <a:pt x="44532" y="8137"/>
                    <a:pt x="44586" y="8306"/>
                    <a:pt x="44635" y="8478"/>
                  </a:cubicBezTo>
                  <a:cubicBezTo>
                    <a:pt x="44987" y="9731"/>
                    <a:pt x="44970" y="11059"/>
                    <a:pt x="44584" y="12302"/>
                  </a:cubicBezTo>
                  <a:lnTo>
                    <a:pt x="46068" y="12764"/>
                  </a:lnTo>
                  <a:cubicBezTo>
                    <a:pt x="46436" y="11580"/>
                    <a:pt x="46533" y="10330"/>
                    <a:pt x="46354" y="9104"/>
                  </a:cubicBezTo>
                  <a:lnTo>
                    <a:pt x="46354" y="9104"/>
                  </a:lnTo>
                  <a:cubicBezTo>
                    <a:pt x="49746" y="9451"/>
                    <a:pt x="52401" y="12324"/>
                    <a:pt x="52401" y="15807"/>
                  </a:cubicBezTo>
                  <a:cubicBezTo>
                    <a:pt x="52401" y="15997"/>
                    <a:pt x="52392" y="16185"/>
                    <a:pt x="52376" y="16371"/>
                  </a:cubicBezTo>
                  <a:cubicBezTo>
                    <a:pt x="52370" y="16451"/>
                    <a:pt x="52358" y="16530"/>
                    <a:pt x="52348" y="16609"/>
                  </a:cubicBezTo>
                  <a:cubicBezTo>
                    <a:pt x="52040" y="19234"/>
                    <a:pt x="50218" y="21433"/>
                    <a:pt x="47697" y="22226"/>
                  </a:cubicBezTo>
                  <a:cubicBezTo>
                    <a:pt x="47692" y="22179"/>
                    <a:pt x="47688" y="22133"/>
                    <a:pt x="47683" y="22087"/>
                  </a:cubicBezTo>
                  <a:cubicBezTo>
                    <a:pt x="47416" y="19888"/>
                    <a:pt x="46308" y="17925"/>
                    <a:pt x="44564" y="16560"/>
                  </a:cubicBezTo>
                  <a:lnTo>
                    <a:pt x="43606" y="17784"/>
                  </a:lnTo>
                  <a:cubicBezTo>
                    <a:pt x="45022" y="18893"/>
                    <a:pt x="45922" y="20489"/>
                    <a:pt x="46140" y="22274"/>
                  </a:cubicBezTo>
                  <a:cubicBezTo>
                    <a:pt x="46357" y="24061"/>
                    <a:pt x="45866" y="25824"/>
                    <a:pt x="44756" y="27242"/>
                  </a:cubicBezTo>
                  <a:lnTo>
                    <a:pt x="45981" y="28201"/>
                  </a:lnTo>
                  <a:cubicBezTo>
                    <a:pt x="46980" y="26925"/>
                    <a:pt x="47569" y="25419"/>
                    <a:pt x="47711" y="23843"/>
                  </a:cubicBezTo>
                  <a:cubicBezTo>
                    <a:pt x="50486" y="23141"/>
                    <a:pt x="52702" y="21054"/>
                    <a:pt x="53567" y="18326"/>
                  </a:cubicBezTo>
                  <a:cubicBezTo>
                    <a:pt x="54984" y="19598"/>
                    <a:pt x="55792" y="21415"/>
                    <a:pt x="55789" y="23321"/>
                  </a:cubicBezTo>
                  <a:cubicBezTo>
                    <a:pt x="55789" y="23459"/>
                    <a:pt x="55784" y="23598"/>
                    <a:pt x="55775" y="23735"/>
                  </a:cubicBezTo>
                  <a:cubicBezTo>
                    <a:pt x="55774" y="23768"/>
                    <a:pt x="55771" y="23800"/>
                    <a:pt x="55769" y="23834"/>
                  </a:cubicBezTo>
                  <a:cubicBezTo>
                    <a:pt x="55759" y="23948"/>
                    <a:pt x="55747" y="24061"/>
                    <a:pt x="55734" y="24175"/>
                  </a:cubicBezTo>
                  <a:cubicBezTo>
                    <a:pt x="55730" y="24197"/>
                    <a:pt x="55727" y="24220"/>
                    <a:pt x="55725" y="24243"/>
                  </a:cubicBezTo>
                  <a:cubicBezTo>
                    <a:pt x="55563" y="25399"/>
                    <a:pt x="55106" y="26492"/>
                    <a:pt x="54395" y="27419"/>
                  </a:cubicBezTo>
                  <a:cubicBezTo>
                    <a:pt x="54384" y="27433"/>
                    <a:pt x="54373" y="27446"/>
                    <a:pt x="54361" y="27461"/>
                  </a:cubicBezTo>
                  <a:cubicBezTo>
                    <a:pt x="54290" y="27553"/>
                    <a:pt x="54215" y="27643"/>
                    <a:pt x="54139" y="27731"/>
                  </a:cubicBezTo>
                  <a:cubicBezTo>
                    <a:pt x="54120" y="27754"/>
                    <a:pt x="54100" y="27776"/>
                    <a:pt x="54080" y="27799"/>
                  </a:cubicBezTo>
                  <a:cubicBezTo>
                    <a:pt x="53993" y="27897"/>
                    <a:pt x="53903" y="27993"/>
                    <a:pt x="53809" y="28087"/>
                  </a:cubicBezTo>
                  <a:cubicBezTo>
                    <a:pt x="53792" y="28105"/>
                    <a:pt x="53772" y="28122"/>
                    <a:pt x="53753" y="28141"/>
                  </a:cubicBezTo>
                  <a:cubicBezTo>
                    <a:pt x="53679" y="28212"/>
                    <a:pt x="53605" y="28283"/>
                    <a:pt x="53527" y="28352"/>
                  </a:cubicBezTo>
                  <a:cubicBezTo>
                    <a:pt x="53488" y="28386"/>
                    <a:pt x="53448" y="28421"/>
                    <a:pt x="53410" y="28453"/>
                  </a:cubicBezTo>
                  <a:cubicBezTo>
                    <a:pt x="53345" y="28508"/>
                    <a:pt x="53280" y="28562"/>
                    <a:pt x="53214" y="28613"/>
                  </a:cubicBezTo>
                  <a:cubicBezTo>
                    <a:pt x="53175" y="28644"/>
                    <a:pt x="53138" y="28675"/>
                    <a:pt x="53099" y="28704"/>
                  </a:cubicBezTo>
                  <a:cubicBezTo>
                    <a:pt x="53000" y="28778"/>
                    <a:pt x="52900" y="28849"/>
                    <a:pt x="52798" y="28919"/>
                  </a:cubicBezTo>
                  <a:cubicBezTo>
                    <a:pt x="52760" y="28942"/>
                    <a:pt x="52722" y="28966"/>
                    <a:pt x="52684" y="28991"/>
                  </a:cubicBezTo>
                  <a:cubicBezTo>
                    <a:pt x="52607" y="29040"/>
                    <a:pt x="52529" y="29089"/>
                    <a:pt x="52449" y="29136"/>
                  </a:cubicBezTo>
                  <a:cubicBezTo>
                    <a:pt x="51423" y="29739"/>
                    <a:pt x="50253" y="30058"/>
                    <a:pt x="49060" y="30058"/>
                  </a:cubicBezTo>
                  <a:cubicBezTo>
                    <a:pt x="49058" y="30058"/>
                    <a:pt x="49055" y="30058"/>
                    <a:pt x="49053" y="30058"/>
                  </a:cubicBezTo>
                  <a:lnTo>
                    <a:pt x="49053" y="31612"/>
                  </a:lnTo>
                  <a:cubicBezTo>
                    <a:pt x="49056" y="31612"/>
                    <a:pt x="49059" y="31612"/>
                    <a:pt x="49063" y="31612"/>
                  </a:cubicBezTo>
                  <a:cubicBezTo>
                    <a:pt x="50105" y="31612"/>
                    <a:pt x="51136" y="31414"/>
                    <a:pt x="52105" y="31029"/>
                  </a:cubicBezTo>
                  <a:cubicBezTo>
                    <a:pt x="52105" y="31084"/>
                    <a:pt x="52111" y="31140"/>
                    <a:pt x="52111" y="31195"/>
                  </a:cubicBezTo>
                  <a:cubicBezTo>
                    <a:pt x="52111" y="33593"/>
                    <a:pt x="50851" y="35701"/>
                    <a:pt x="48961" y="36894"/>
                  </a:cubicBezTo>
                  <a:cubicBezTo>
                    <a:pt x="47923" y="37507"/>
                    <a:pt x="46747" y="37825"/>
                    <a:pt x="45557" y="37825"/>
                  </a:cubicBezTo>
                  <a:cubicBezTo>
                    <a:pt x="45147" y="37825"/>
                    <a:pt x="44736" y="37788"/>
                    <a:pt x="44328" y="37711"/>
                  </a:cubicBezTo>
                  <a:cubicBezTo>
                    <a:pt x="42557" y="37385"/>
                    <a:pt x="41021" y="36389"/>
                    <a:pt x="40001" y="34906"/>
                  </a:cubicBezTo>
                  <a:lnTo>
                    <a:pt x="38721" y="35789"/>
                  </a:lnTo>
                  <a:cubicBezTo>
                    <a:pt x="39681" y="37184"/>
                    <a:pt x="41015" y="38228"/>
                    <a:pt x="42563" y="38823"/>
                  </a:cubicBezTo>
                  <a:cubicBezTo>
                    <a:pt x="41277" y="39442"/>
                    <a:pt x="39895" y="39743"/>
                    <a:pt x="38522" y="39743"/>
                  </a:cubicBezTo>
                  <a:cubicBezTo>
                    <a:pt x="35706" y="39743"/>
                    <a:pt x="32930" y="38477"/>
                    <a:pt x="31102" y="36095"/>
                  </a:cubicBezTo>
                  <a:cubicBezTo>
                    <a:pt x="31894" y="35556"/>
                    <a:pt x="32586" y="34884"/>
                    <a:pt x="33148" y="34109"/>
                  </a:cubicBezTo>
                  <a:cubicBezTo>
                    <a:pt x="34388" y="34810"/>
                    <a:pt x="35788" y="35177"/>
                    <a:pt x="37212" y="35177"/>
                  </a:cubicBezTo>
                  <a:lnTo>
                    <a:pt x="37212" y="33622"/>
                  </a:lnTo>
                  <a:cubicBezTo>
                    <a:pt x="33497" y="33622"/>
                    <a:pt x="30475" y="30600"/>
                    <a:pt x="30475" y="26885"/>
                  </a:cubicBezTo>
                  <a:lnTo>
                    <a:pt x="28921" y="26885"/>
                  </a:lnTo>
                  <a:cubicBezTo>
                    <a:pt x="28921" y="29424"/>
                    <a:pt x="30070" y="31700"/>
                    <a:pt x="31873" y="33222"/>
                  </a:cubicBezTo>
                  <a:cubicBezTo>
                    <a:pt x="30795" y="34688"/>
                    <a:pt x="29173" y="35658"/>
                    <a:pt x="27372" y="35912"/>
                  </a:cubicBezTo>
                  <a:cubicBezTo>
                    <a:pt x="27354" y="35914"/>
                    <a:pt x="27336" y="35917"/>
                    <a:pt x="27317" y="35919"/>
                  </a:cubicBezTo>
                  <a:cubicBezTo>
                    <a:pt x="27198" y="35935"/>
                    <a:pt x="27075" y="35947"/>
                    <a:pt x="26953" y="35957"/>
                  </a:cubicBezTo>
                  <a:cubicBezTo>
                    <a:pt x="26925" y="35959"/>
                    <a:pt x="26899" y="35962"/>
                    <a:pt x="26872" y="35963"/>
                  </a:cubicBezTo>
                  <a:cubicBezTo>
                    <a:pt x="26728" y="35973"/>
                    <a:pt x="26584" y="35978"/>
                    <a:pt x="26440" y="35978"/>
                  </a:cubicBezTo>
                  <a:cubicBezTo>
                    <a:pt x="26438" y="35978"/>
                    <a:pt x="26436" y="35978"/>
                    <a:pt x="26434" y="35978"/>
                  </a:cubicBezTo>
                  <a:cubicBezTo>
                    <a:pt x="24770" y="35978"/>
                    <a:pt x="23165" y="35360"/>
                    <a:pt x="21932" y="34242"/>
                  </a:cubicBezTo>
                  <a:lnTo>
                    <a:pt x="21895" y="34210"/>
                  </a:lnTo>
                  <a:cubicBezTo>
                    <a:pt x="21832" y="34152"/>
                    <a:pt x="21769" y="34092"/>
                    <a:pt x="21708" y="34031"/>
                  </a:cubicBezTo>
                  <a:lnTo>
                    <a:pt x="21646" y="33969"/>
                  </a:lnTo>
                  <a:cubicBezTo>
                    <a:pt x="20444" y="32751"/>
                    <a:pt x="19701" y="31082"/>
                    <a:pt x="19701" y="29241"/>
                  </a:cubicBezTo>
                  <a:lnTo>
                    <a:pt x="18147" y="29241"/>
                  </a:lnTo>
                  <a:cubicBezTo>
                    <a:pt x="18145" y="30898"/>
                    <a:pt x="18642" y="32518"/>
                    <a:pt x="19575" y="33887"/>
                  </a:cubicBezTo>
                  <a:cubicBezTo>
                    <a:pt x="19359" y="33909"/>
                    <a:pt x="19142" y="33924"/>
                    <a:pt x="18925" y="33924"/>
                  </a:cubicBezTo>
                  <a:cubicBezTo>
                    <a:pt x="18737" y="33924"/>
                    <a:pt x="18554" y="33914"/>
                    <a:pt x="18370" y="33899"/>
                  </a:cubicBezTo>
                  <a:cubicBezTo>
                    <a:pt x="18343" y="33896"/>
                    <a:pt x="18315" y="33895"/>
                    <a:pt x="18288" y="33892"/>
                  </a:cubicBezTo>
                  <a:cubicBezTo>
                    <a:pt x="18118" y="33876"/>
                    <a:pt x="17949" y="33853"/>
                    <a:pt x="17783" y="33825"/>
                  </a:cubicBezTo>
                  <a:cubicBezTo>
                    <a:pt x="17745" y="33818"/>
                    <a:pt x="17705" y="33811"/>
                    <a:pt x="17666" y="33804"/>
                  </a:cubicBezTo>
                  <a:cubicBezTo>
                    <a:pt x="17509" y="33774"/>
                    <a:pt x="17352" y="33739"/>
                    <a:pt x="17198" y="33698"/>
                  </a:cubicBezTo>
                  <a:cubicBezTo>
                    <a:pt x="17151" y="33686"/>
                    <a:pt x="17104" y="33671"/>
                    <a:pt x="17059" y="33659"/>
                  </a:cubicBezTo>
                  <a:cubicBezTo>
                    <a:pt x="16930" y="33622"/>
                    <a:pt x="16803" y="33582"/>
                    <a:pt x="16677" y="33537"/>
                  </a:cubicBezTo>
                  <a:cubicBezTo>
                    <a:pt x="16606" y="33512"/>
                    <a:pt x="16535" y="33484"/>
                    <a:pt x="16465" y="33457"/>
                  </a:cubicBezTo>
                  <a:cubicBezTo>
                    <a:pt x="16373" y="33420"/>
                    <a:pt x="16284" y="33383"/>
                    <a:pt x="16194" y="33343"/>
                  </a:cubicBezTo>
                  <a:cubicBezTo>
                    <a:pt x="16083" y="33293"/>
                    <a:pt x="15974" y="33242"/>
                    <a:pt x="15866" y="33187"/>
                  </a:cubicBezTo>
                  <a:cubicBezTo>
                    <a:pt x="15804" y="33156"/>
                    <a:pt x="15742" y="33125"/>
                    <a:pt x="15682" y="33091"/>
                  </a:cubicBezTo>
                  <a:cubicBezTo>
                    <a:pt x="14568" y="32476"/>
                    <a:pt x="13650" y="31561"/>
                    <a:pt x="13032" y="30450"/>
                  </a:cubicBezTo>
                  <a:cubicBezTo>
                    <a:pt x="12991" y="30376"/>
                    <a:pt x="12952" y="30301"/>
                    <a:pt x="12913" y="30226"/>
                  </a:cubicBezTo>
                  <a:cubicBezTo>
                    <a:pt x="12870" y="30140"/>
                    <a:pt x="12827" y="30053"/>
                    <a:pt x="12787" y="29964"/>
                  </a:cubicBezTo>
                  <a:cubicBezTo>
                    <a:pt x="12735" y="29847"/>
                    <a:pt x="12685" y="29729"/>
                    <a:pt x="12637" y="29608"/>
                  </a:cubicBezTo>
                  <a:cubicBezTo>
                    <a:pt x="12625" y="29576"/>
                    <a:pt x="12611" y="29543"/>
                    <a:pt x="12600" y="29511"/>
                  </a:cubicBezTo>
                  <a:cubicBezTo>
                    <a:pt x="12539" y="29342"/>
                    <a:pt x="12482" y="29171"/>
                    <a:pt x="12435" y="28996"/>
                  </a:cubicBezTo>
                  <a:cubicBezTo>
                    <a:pt x="12430" y="28980"/>
                    <a:pt x="12426" y="28965"/>
                    <a:pt x="12421" y="28949"/>
                  </a:cubicBezTo>
                  <a:cubicBezTo>
                    <a:pt x="12371" y="28763"/>
                    <a:pt x="12329" y="28574"/>
                    <a:pt x="12294" y="28382"/>
                  </a:cubicBezTo>
                  <a:cubicBezTo>
                    <a:pt x="12050" y="27038"/>
                    <a:pt x="12220" y="25653"/>
                    <a:pt x="12783" y="24410"/>
                  </a:cubicBezTo>
                  <a:lnTo>
                    <a:pt x="11367" y="23768"/>
                  </a:lnTo>
                  <a:cubicBezTo>
                    <a:pt x="10879" y="24840"/>
                    <a:pt x="10629" y="26007"/>
                    <a:pt x="10632" y="27186"/>
                  </a:cubicBezTo>
                  <a:cubicBezTo>
                    <a:pt x="10632" y="27466"/>
                    <a:pt x="10646" y="27747"/>
                    <a:pt x="10674" y="28027"/>
                  </a:cubicBezTo>
                  <a:cubicBezTo>
                    <a:pt x="9913" y="28317"/>
                    <a:pt x="9105" y="28464"/>
                    <a:pt x="8290" y="28464"/>
                  </a:cubicBezTo>
                  <a:cubicBezTo>
                    <a:pt x="4575" y="28464"/>
                    <a:pt x="1553" y="25442"/>
                    <a:pt x="1553" y="21727"/>
                  </a:cubicBezTo>
                  <a:cubicBezTo>
                    <a:pt x="1553" y="21611"/>
                    <a:pt x="1556" y="21497"/>
                    <a:pt x="1562" y="21384"/>
                  </a:cubicBezTo>
                  <a:cubicBezTo>
                    <a:pt x="1562" y="21370"/>
                    <a:pt x="1565" y="21355"/>
                    <a:pt x="1565" y="21341"/>
                  </a:cubicBezTo>
                  <a:cubicBezTo>
                    <a:pt x="1737" y="18318"/>
                    <a:pt x="3911" y="15823"/>
                    <a:pt x="6779" y="15163"/>
                  </a:cubicBezTo>
                  <a:lnTo>
                    <a:pt x="6779" y="15163"/>
                  </a:lnTo>
                  <a:cubicBezTo>
                    <a:pt x="6240" y="16815"/>
                    <a:pt x="6235" y="18594"/>
                    <a:pt x="6767" y="20247"/>
                  </a:cubicBezTo>
                  <a:lnTo>
                    <a:pt x="8248" y="19773"/>
                  </a:lnTo>
                  <a:cubicBezTo>
                    <a:pt x="7114" y="16235"/>
                    <a:pt x="9070" y="12435"/>
                    <a:pt x="12607" y="11302"/>
                  </a:cubicBezTo>
                  <a:lnTo>
                    <a:pt x="12133" y="9821"/>
                  </a:lnTo>
                  <a:cubicBezTo>
                    <a:pt x="10134" y="10461"/>
                    <a:pt x="8546" y="11795"/>
                    <a:pt x="7549" y="13471"/>
                  </a:cubicBezTo>
                  <a:cubicBezTo>
                    <a:pt x="6118" y="13598"/>
                    <a:pt x="4746" y="14096"/>
                    <a:pt x="3568" y="14918"/>
                  </a:cubicBezTo>
                  <a:cubicBezTo>
                    <a:pt x="3564" y="14827"/>
                    <a:pt x="3560" y="14736"/>
                    <a:pt x="3560" y="14646"/>
                  </a:cubicBezTo>
                  <a:cubicBezTo>
                    <a:pt x="3560" y="10931"/>
                    <a:pt x="6582" y="7909"/>
                    <a:pt x="10297" y="7909"/>
                  </a:cubicBezTo>
                  <a:cubicBezTo>
                    <a:pt x="10597" y="7909"/>
                    <a:pt x="10895" y="7929"/>
                    <a:pt x="11192" y="7969"/>
                  </a:cubicBezTo>
                  <a:lnTo>
                    <a:pt x="11807" y="8050"/>
                  </a:lnTo>
                  <a:lnTo>
                    <a:pt x="12023" y="7469"/>
                  </a:lnTo>
                  <a:cubicBezTo>
                    <a:pt x="13002" y="4852"/>
                    <a:pt x="15539" y="3092"/>
                    <a:pt x="18334" y="3092"/>
                  </a:cubicBezTo>
                  <a:cubicBezTo>
                    <a:pt x="18483" y="3092"/>
                    <a:pt x="18629" y="3099"/>
                    <a:pt x="18776" y="3107"/>
                  </a:cubicBezTo>
                  <a:cubicBezTo>
                    <a:pt x="18815" y="3110"/>
                    <a:pt x="18853" y="3114"/>
                    <a:pt x="18892" y="3116"/>
                  </a:cubicBezTo>
                  <a:cubicBezTo>
                    <a:pt x="19017" y="3127"/>
                    <a:pt x="19141" y="3140"/>
                    <a:pt x="19263" y="3157"/>
                  </a:cubicBezTo>
                  <a:cubicBezTo>
                    <a:pt x="19287" y="3160"/>
                    <a:pt x="19310" y="3162"/>
                    <a:pt x="19333" y="3166"/>
                  </a:cubicBezTo>
                  <a:cubicBezTo>
                    <a:pt x="19475" y="3187"/>
                    <a:pt x="19615" y="3213"/>
                    <a:pt x="19755" y="3245"/>
                  </a:cubicBezTo>
                  <a:cubicBezTo>
                    <a:pt x="19793" y="3252"/>
                    <a:pt x="19829" y="3261"/>
                    <a:pt x="19865" y="3270"/>
                  </a:cubicBezTo>
                  <a:cubicBezTo>
                    <a:pt x="19976" y="3296"/>
                    <a:pt x="20087" y="3325"/>
                    <a:pt x="20197" y="3356"/>
                  </a:cubicBezTo>
                  <a:cubicBezTo>
                    <a:pt x="20232" y="3366"/>
                    <a:pt x="20267" y="3375"/>
                    <a:pt x="20301" y="3386"/>
                  </a:cubicBezTo>
                  <a:cubicBezTo>
                    <a:pt x="20431" y="3426"/>
                    <a:pt x="20560" y="3469"/>
                    <a:pt x="20689" y="3517"/>
                  </a:cubicBezTo>
                  <a:cubicBezTo>
                    <a:pt x="20730" y="3533"/>
                    <a:pt x="20770" y="3549"/>
                    <a:pt x="20811" y="3566"/>
                  </a:cubicBezTo>
                  <a:cubicBezTo>
                    <a:pt x="20906" y="3603"/>
                    <a:pt x="21001" y="3643"/>
                    <a:pt x="21095" y="3685"/>
                  </a:cubicBezTo>
                  <a:cubicBezTo>
                    <a:pt x="21137" y="3705"/>
                    <a:pt x="21181" y="3724"/>
                    <a:pt x="21222" y="3744"/>
                  </a:cubicBezTo>
                  <a:cubicBezTo>
                    <a:pt x="21340" y="3800"/>
                    <a:pt x="21456" y="3859"/>
                    <a:pt x="21571" y="3923"/>
                  </a:cubicBezTo>
                  <a:cubicBezTo>
                    <a:pt x="21616" y="3948"/>
                    <a:pt x="21661" y="3974"/>
                    <a:pt x="21706" y="4000"/>
                  </a:cubicBezTo>
                  <a:cubicBezTo>
                    <a:pt x="21787" y="4046"/>
                    <a:pt x="21865" y="4095"/>
                    <a:pt x="21944" y="4145"/>
                  </a:cubicBezTo>
                  <a:cubicBezTo>
                    <a:pt x="23531" y="5158"/>
                    <a:pt x="24669" y="6815"/>
                    <a:pt x="24982" y="8745"/>
                  </a:cubicBezTo>
                  <a:cubicBezTo>
                    <a:pt x="24556" y="8747"/>
                    <a:pt x="24131" y="8780"/>
                    <a:pt x="23709" y="8846"/>
                  </a:cubicBezTo>
                  <a:cubicBezTo>
                    <a:pt x="21521" y="9191"/>
                    <a:pt x="19599" y="10366"/>
                    <a:pt x="18295" y="12157"/>
                  </a:cubicBezTo>
                  <a:lnTo>
                    <a:pt x="19552" y="13072"/>
                  </a:lnTo>
                  <a:cubicBezTo>
                    <a:pt x="20610" y="11617"/>
                    <a:pt x="22174" y="10662"/>
                    <a:pt x="23951" y="10382"/>
                  </a:cubicBezTo>
                  <a:cubicBezTo>
                    <a:pt x="24306" y="10327"/>
                    <a:pt x="24661" y="10299"/>
                    <a:pt x="25014" y="10299"/>
                  </a:cubicBezTo>
                  <a:cubicBezTo>
                    <a:pt x="26427" y="10299"/>
                    <a:pt x="27799" y="10743"/>
                    <a:pt x="28963" y="11590"/>
                  </a:cubicBezTo>
                  <a:lnTo>
                    <a:pt x="29879" y="10334"/>
                  </a:lnTo>
                  <a:cubicBezTo>
                    <a:pt x="28896" y="9616"/>
                    <a:pt x="27767" y="9122"/>
                    <a:pt x="26572" y="8891"/>
                  </a:cubicBezTo>
                  <a:cubicBezTo>
                    <a:pt x="26325" y="6709"/>
                    <a:pt x="25228" y="4779"/>
                    <a:pt x="23620" y="3446"/>
                  </a:cubicBezTo>
                  <a:cubicBezTo>
                    <a:pt x="24873" y="2232"/>
                    <a:pt x="26547" y="1554"/>
                    <a:pt x="28291" y="1554"/>
                  </a:cubicBezTo>
                  <a:close/>
                  <a:moveTo>
                    <a:pt x="28285" y="0"/>
                  </a:moveTo>
                  <a:cubicBezTo>
                    <a:pt x="26030" y="0"/>
                    <a:pt x="23871" y="923"/>
                    <a:pt x="22314" y="2555"/>
                  </a:cubicBezTo>
                  <a:cubicBezTo>
                    <a:pt x="22276" y="2534"/>
                    <a:pt x="22236" y="2517"/>
                    <a:pt x="22199" y="2497"/>
                  </a:cubicBezTo>
                  <a:cubicBezTo>
                    <a:pt x="22101" y="2445"/>
                    <a:pt x="22004" y="2394"/>
                    <a:pt x="21904" y="2347"/>
                  </a:cubicBezTo>
                  <a:cubicBezTo>
                    <a:pt x="21840" y="2317"/>
                    <a:pt x="21776" y="2288"/>
                    <a:pt x="21711" y="2259"/>
                  </a:cubicBezTo>
                  <a:cubicBezTo>
                    <a:pt x="21632" y="2224"/>
                    <a:pt x="21552" y="2189"/>
                    <a:pt x="21471" y="2156"/>
                  </a:cubicBezTo>
                  <a:cubicBezTo>
                    <a:pt x="21407" y="2131"/>
                    <a:pt x="21342" y="2105"/>
                    <a:pt x="21279" y="2080"/>
                  </a:cubicBezTo>
                  <a:cubicBezTo>
                    <a:pt x="21190" y="2046"/>
                    <a:pt x="21100" y="2015"/>
                    <a:pt x="21010" y="1983"/>
                  </a:cubicBezTo>
                  <a:cubicBezTo>
                    <a:pt x="20954" y="1965"/>
                    <a:pt x="20898" y="1945"/>
                    <a:pt x="20840" y="1926"/>
                  </a:cubicBezTo>
                  <a:cubicBezTo>
                    <a:pt x="20695" y="1880"/>
                    <a:pt x="20550" y="1837"/>
                    <a:pt x="20402" y="1800"/>
                  </a:cubicBezTo>
                  <a:cubicBezTo>
                    <a:pt x="20378" y="1794"/>
                    <a:pt x="20356" y="1789"/>
                    <a:pt x="20331" y="1784"/>
                  </a:cubicBezTo>
                  <a:cubicBezTo>
                    <a:pt x="20202" y="1751"/>
                    <a:pt x="20071" y="1722"/>
                    <a:pt x="19939" y="1696"/>
                  </a:cubicBezTo>
                  <a:cubicBezTo>
                    <a:pt x="19887" y="1686"/>
                    <a:pt x="19836" y="1677"/>
                    <a:pt x="19784" y="1669"/>
                  </a:cubicBezTo>
                  <a:cubicBezTo>
                    <a:pt x="19678" y="1650"/>
                    <a:pt x="19570" y="1633"/>
                    <a:pt x="19463" y="1618"/>
                  </a:cubicBezTo>
                  <a:cubicBezTo>
                    <a:pt x="19408" y="1610"/>
                    <a:pt x="19353" y="1604"/>
                    <a:pt x="19298" y="1596"/>
                  </a:cubicBezTo>
                  <a:cubicBezTo>
                    <a:pt x="19187" y="1584"/>
                    <a:pt x="19076" y="1574"/>
                    <a:pt x="18965" y="1565"/>
                  </a:cubicBezTo>
                  <a:cubicBezTo>
                    <a:pt x="18915" y="1563"/>
                    <a:pt x="18866" y="1558"/>
                    <a:pt x="18816" y="1554"/>
                  </a:cubicBezTo>
                  <a:cubicBezTo>
                    <a:pt x="18656" y="1545"/>
                    <a:pt x="18496" y="1539"/>
                    <a:pt x="18335" y="1539"/>
                  </a:cubicBezTo>
                  <a:cubicBezTo>
                    <a:pt x="15096" y="1539"/>
                    <a:pt x="12140" y="3457"/>
                    <a:pt x="10799" y="6369"/>
                  </a:cubicBezTo>
                  <a:cubicBezTo>
                    <a:pt x="10629" y="6359"/>
                    <a:pt x="10463" y="6354"/>
                    <a:pt x="10298" y="6354"/>
                  </a:cubicBezTo>
                  <a:cubicBezTo>
                    <a:pt x="5725" y="6354"/>
                    <a:pt x="2006" y="10073"/>
                    <a:pt x="2006" y="14646"/>
                  </a:cubicBezTo>
                  <a:cubicBezTo>
                    <a:pt x="2007" y="15154"/>
                    <a:pt x="2053" y="15661"/>
                    <a:pt x="2147" y="16162"/>
                  </a:cubicBezTo>
                  <a:cubicBezTo>
                    <a:pt x="1151" y="17254"/>
                    <a:pt x="470" y="18595"/>
                    <a:pt x="172" y="20043"/>
                  </a:cubicBezTo>
                  <a:cubicBezTo>
                    <a:pt x="171" y="20051"/>
                    <a:pt x="169" y="20059"/>
                    <a:pt x="167" y="20068"/>
                  </a:cubicBezTo>
                  <a:cubicBezTo>
                    <a:pt x="144" y="20185"/>
                    <a:pt x="122" y="20302"/>
                    <a:pt x="104" y="20422"/>
                  </a:cubicBezTo>
                  <a:cubicBezTo>
                    <a:pt x="100" y="20444"/>
                    <a:pt x="96" y="20465"/>
                    <a:pt x="94" y="20487"/>
                  </a:cubicBezTo>
                  <a:cubicBezTo>
                    <a:pt x="77" y="20593"/>
                    <a:pt x="64" y="20701"/>
                    <a:pt x="52" y="20808"/>
                  </a:cubicBezTo>
                  <a:cubicBezTo>
                    <a:pt x="49" y="20839"/>
                    <a:pt x="45" y="20871"/>
                    <a:pt x="41" y="20902"/>
                  </a:cubicBezTo>
                  <a:cubicBezTo>
                    <a:pt x="31" y="21007"/>
                    <a:pt x="24" y="21110"/>
                    <a:pt x="18" y="21214"/>
                  </a:cubicBezTo>
                  <a:cubicBezTo>
                    <a:pt x="15" y="21248"/>
                    <a:pt x="13" y="21281"/>
                    <a:pt x="10" y="21314"/>
                  </a:cubicBezTo>
                  <a:cubicBezTo>
                    <a:pt x="4" y="21451"/>
                    <a:pt x="0" y="21589"/>
                    <a:pt x="0" y="21726"/>
                  </a:cubicBezTo>
                  <a:cubicBezTo>
                    <a:pt x="0" y="26298"/>
                    <a:pt x="3720" y="30018"/>
                    <a:pt x="8292" y="30018"/>
                  </a:cubicBezTo>
                  <a:cubicBezTo>
                    <a:pt x="8299" y="30018"/>
                    <a:pt x="8307" y="30018"/>
                    <a:pt x="8314" y="30018"/>
                  </a:cubicBezTo>
                  <a:cubicBezTo>
                    <a:pt x="9223" y="30018"/>
                    <a:pt x="10124" y="29867"/>
                    <a:pt x="10983" y="29572"/>
                  </a:cubicBezTo>
                  <a:cubicBezTo>
                    <a:pt x="10985" y="29578"/>
                    <a:pt x="10988" y="29584"/>
                    <a:pt x="10990" y="29592"/>
                  </a:cubicBezTo>
                  <a:cubicBezTo>
                    <a:pt x="11045" y="29774"/>
                    <a:pt x="11108" y="29953"/>
                    <a:pt x="11175" y="30129"/>
                  </a:cubicBezTo>
                  <a:cubicBezTo>
                    <a:pt x="11197" y="30190"/>
                    <a:pt x="11221" y="30250"/>
                    <a:pt x="11246" y="30310"/>
                  </a:cubicBezTo>
                  <a:cubicBezTo>
                    <a:pt x="11296" y="30433"/>
                    <a:pt x="11350" y="30556"/>
                    <a:pt x="11406" y="30677"/>
                  </a:cubicBezTo>
                  <a:cubicBezTo>
                    <a:pt x="11462" y="30797"/>
                    <a:pt x="11521" y="30914"/>
                    <a:pt x="11582" y="31030"/>
                  </a:cubicBezTo>
                  <a:cubicBezTo>
                    <a:pt x="11612" y="31088"/>
                    <a:pt x="11641" y="31144"/>
                    <a:pt x="11672" y="31199"/>
                  </a:cubicBezTo>
                  <a:cubicBezTo>
                    <a:pt x="12490" y="32680"/>
                    <a:pt x="13742" y="33874"/>
                    <a:pt x="15261" y="34622"/>
                  </a:cubicBezTo>
                  <a:cubicBezTo>
                    <a:pt x="15321" y="34650"/>
                    <a:pt x="15381" y="34679"/>
                    <a:pt x="15442" y="34708"/>
                  </a:cubicBezTo>
                  <a:cubicBezTo>
                    <a:pt x="15567" y="34765"/>
                    <a:pt x="15692" y="34820"/>
                    <a:pt x="15819" y="34872"/>
                  </a:cubicBezTo>
                  <a:cubicBezTo>
                    <a:pt x="15929" y="34916"/>
                    <a:pt x="16040" y="34959"/>
                    <a:pt x="16151" y="34999"/>
                  </a:cubicBezTo>
                  <a:cubicBezTo>
                    <a:pt x="16226" y="35025"/>
                    <a:pt x="16300" y="35051"/>
                    <a:pt x="16376" y="35075"/>
                  </a:cubicBezTo>
                  <a:cubicBezTo>
                    <a:pt x="16537" y="35127"/>
                    <a:pt x="16701" y="35176"/>
                    <a:pt x="16865" y="35219"/>
                  </a:cubicBezTo>
                  <a:cubicBezTo>
                    <a:pt x="16912" y="35230"/>
                    <a:pt x="16959" y="35240"/>
                    <a:pt x="17005" y="35251"/>
                  </a:cubicBezTo>
                  <a:cubicBezTo>
                    <a:pt x="17160" y="35287"/>
                    <a:pt x="17316" y="35320"/>
                    <a:pt x="17474" y="35347"/>
                  </a:cubicBezTo>
                  <a:cubicBezTo>
                    <a:pt x="17519" y="35356"/>
                    <a:pt x="17562" y="35365"/>
                    <a:pt x="17607" y="35372"/>
                  </a:cubicBezTo>
                  <a:cubicBezTo>
                    <a:pt x="17797" y="35402"/>
                    <a:pt x="17988" y="35425"/>
                    <a:pt x="18180" y="35442"/>
                  </a:cubicBezTo>
                  <a:cubicBezTo>
                    <a:pt x="18224" y="35447"/>
                    <a:pt x="18268" y="35450"/>
                    <a:pt x="18312" y="35452"/>
                  </a:cubicBezTo>
                  <a:cubicBezTo>
                    <a:pt x="18515" y="35468"/>
                    <a:pt x="18719" y="35477"/>
                    <a:pt x="18925" y="35477"/>
                  </a:cubicBezTo>
                  <a:cubicBezTo>
                    <a:pt x="19540" y="35477"/>
                    <a:pt x="20153" y="35408"/>
                    <a:pt x="20753" y="35274"/>
                  </a:cubicBezTo>
                  <a:cubicBezTo>
                    <a:pt x="22085" y="36532"/>
                    <a:pt x="23756" y="37299"/>
                    <a:pt x="25564" y="37486"/>
                  </a:cubicBezTo>
                  <a:cubicBezTo>
                    <a:pt x="25577" y="37488"/>
                    <a:pt x="25588" y="37489"/>
                    <a:pt x="25599" y="37490"/>
                  </a:cubicBezTo>
                  <a:cubicBezTo>
                    <a:pt x="25717" y="37501"/>
                    <a:pt x="25834" y="37510"/>
                    <a:pt x="25953" y="37516"/>
                  </a:cubicBezTo>
                  <a:cubicBezTo>
                    <a:pt x="25975" y="37519"/>
                    <a:pt x="25999" y="37521"/>
                    <a:pt x="26021" y="37521"/>
                  </a:cubicBezTo>
                  <a:cubicBezTo>
                    <a:pt x="26160" y="37529"/>
                    <a:pt x="26300" y="37533"/>
                    <a:pt x="26440" y="37533"/>
                  </a:cubicBezTo>
                  <a:cubicBezTo>
                    <a:pt x="26613" y="37533"/>
                    <a:pt x="26785" y="37525"/>
                    <a:pt x="26958" y="37515"/>
                  </a:cubicBezTo>
                  <a:cubicBezTo>
                    <a:pt x="26993" y="37513"/>
                    <a:pt x="27028" y="37510"/>
                    <a:pt x="27063" y="37506"/>
                  </a:cubicBezTo>
                  <a:cubicBezTo>
                    <a:pt x="27216" y="37495"/>
                    <a:pt x="27370" y="37480"/>
                    <a:pt x="27522" y="37460"/>
                  </a:cubicBezTo>
                  <a:cubicBezTo>
                    <a:pt x="27536" y="37458"/>
                    <a:pt x="27551" y="37456"/>
                    <a:pt x="27566" y="37454"/>
                  </a:cubicBezTo>
                  <a:cubicBezTo>
                    <a:pt x="28310" y="37355"/>
                    <a:pt x="29037" y="37153"/>
                    <a:pt x="29726" y="36855"/>
                  </a:cubicBezTo>
                  <a:cubicBezTo>
                    <a:pt x="31854" y="39754"/>
                    <a:pt x="35166" y="41299"/>
                    <a:pt x="38525" y="41299"/>
                  </a:cubicBezTo>
                  <a:cubicBezTo>
                    <a:pt x="38529" y="41299"/>
                    <a:pt x="38533" y="41299"/>
                    <a:pt x="38537" y="41299"/>
                  </a:cubicBezTo>
                  <a:cubicBezTo>
                    <a:pt x="40695" y="41299"/>
                    <a:pt x="42803" y="40653"/>
                    <a:pt x="44592" y="39448"/>
                  </a:cubicBezTo>
                  <a:cubicBezTo>
                    <a:pt x="44858" y="39473"/>
                    <a:pt x="45121" y="39486"/>
                    <a:pt x="45374" y="39486"/>
                  </a:cubicBezTo>
                  <a:cubicBezTo>
                    <a:pt x="45379" y="39486"/>
                    <a:pt x="45383" y="39486"/>
                    <a:pt x="45388" y="39486"/>
                  </a:cubicBezTo>
                  <a:cubicBezTo>
                    <a:pt x="46916" y="39486"/>
                    <a:pt x="48415" y="39059"/>
                    <a:pt x="49715" y="38256"/>
                  </a:cubicBezTo>
                  <a:cubicBezTo>
                    <a:pt x="49897" y="38149"/>
                    <a:pt x="50077" y="38036"/>
                    <a:pt x="50253" y="37915"/>
                  </a:cubicBezTo>
                  <a:lnTo>
                    <a:pt x="50243" y="37901"/>
                  </a:lnTo>
                  <a:cubicBezTo>
                    <a:pt x="52316" y="36391"/>
                    <a:pt x="53667" y="33949"/>
                    <a:pt x="53667" y="31194"/>
                  </a:cubicBezTo>
                  <a:cubicBezTo>
                    <a:pt x="53667" y="30877"/>
                    <a:pt x="53648" y="30560"/>
                    <a:pt x="53611" y="30245"/>
                  </a:cubicBezTo>
                  <a:cubicBezTo>
                    <a:pt x="53630" y="30232"/>
                    <a:pt x="53646" y="30220"/>
                    <a:pt x="53663" y="30207"/>
                  </a:cubicBezTo>
                  <a:cubicBezTo>
                    <a:pt x="53749" y="30150"/>
                    <a:pt x="53834" y="30090"/>
                    <a:pt x="53918" y="30029"/>
                  </a:cubicBezTo>
                  <a:cubicBezTo>
                    <a:pt x="54007" y="29964"/>
                    <a:pt x="54094" y="29897"/>
                    <a:pt x="54180" y="29829"/>
                  </a:cubicBezTo>
                  <a:cubicBezTo>
                    <a:pt x="54243" y="29780"/>
                    <a:pt x="54304" y="29732"/>
                    <a:pt x="54364" y="29682"/>
                  </a:cubicBezTo>
                  <a:cubicBezTo>
                    <a:pt x="54424" y="29632"/>
                    <a:pt x="54481" y="29581"/>
                    <a:pt x="54540" y="29529"/>
                  </a:cubicBezTo>
                  <a:cubicBezTo>
                    <a:pt x="54599" y="29477"/>
                    <a:pt x="54657" y="29423"/>
                    <a:pt x="54715" y="29370"/>
                  </a:cubicBezTo>
                  <a:cubicBezTo>
                    <a:pt x="54767" y="29321"/>
                    <a:pt x="54820" y="29271"/>
                    <a:pt x="54871" y="29221"/>
                  </a:cubicBezTo>
                  <a:cubicBezTo>
                    <a:pt x="54947" y="29146"/>
                    <a:pt x="55022" y="29069"/>
                    <a:pt x="55096" y="28989"/>
                  </a:cubicBezTo>
                  <a:cubicBezTo>
                    <a:pt x="55124" y="28957"/>
                    <a:pt x="55154" y="28929"/>
                    <a:pt x="55183" y="28899"/>
                  </a:cubicBezTo>
                  <a:cubicBezTo>
                    <a:pt x="55287" y="28784"/>
                    <a:pt x="55387" y="28667"/>
                    <a:pt x="55484" y="28547"/>
                  </a:cubicBezTo>
                  <a:cubicBezTo>
                    <a:pt x="55504" y="28522"/>
                    <a:pt x="55523" y="28497"/>
                    <a:pt x="55543" y="28472"/>
                  </a:cubicBezTo>
                  <a:cubicBezTo>
                    <a:pt x="55626" y="28367"/>
                    <a:pt x="55706" y="28261"/>
                    <a:pt x="55785" y="28152"/>
                  </a:cubicBezTo>
                  <a:lnTo>
                    <a:pt x="55831" y="28088"/>
                  </a:lnTo>
                  <a:cubicBezTo>
                    <a:pt x="56510" y="27127"/>
                    <a:pt x="56975" y="26030"/>
                    <a:pt x="57196" y="24874"/>
                  </a:cubicBezTo>
                  <a:cubicBezTo>
                    <a:pt x="57198" y="24865"/>
                    <a:pt x="57200" y="24855"/>
                    <a:pt x="57201" y="24845"/>
                  </a:cubicBezTo>
                  <a:cubicBezTo>
                    <a:pt x="57228" y="24702"/>
                    <a:pt x="57251" y="24556"/>
                    <a:pt x="57271" y="24408"/>
                  </a:cubicBezTo>
                  <a:cubicBezTo>
                    <a:pt x="57275" y="24375"/>
                    <a:pt x="57280" y="24341"/>
                    <a:pt x="57283" y="24306"/>
                  </a:cubicBezTo>
                  <a:cubicBezTo>
                    <a:pt x="57300" y="24180"/>
                    <a:pt x="57311" y="24052"/>
                    <a:pt x="57320" y="23925"/>
                  </a:cubicBezTo>
                  <a:cubicBezTo>
                    <a:pt x="57323" y="23885"/>
                    <a:pt x="57327" y="23845"/>
                    <a:pt x="57328" y="23806"/>
                  </a:cubicBezTo>
                  <a:cubicBezTo>
                    <a:pt x="57338" y="23645"/>
                    <a:pt x="57345" y="23483"/>
                    <a:pt x="57345" y="23321"/>
                  </a:cubicBezTo>
                  <a:cubicBezTo>
                    <a:pt x="57345" y="20641"/>
                    <a:pt x="56072" y="18167"/>
                    <a:pt x="53915" y="16606"/>
                  </a:cubicBezTo>
                  <a:cubicBezTo>
                    <a:pt x="53915" y="16604"/>
                    <a:pt x="53915" y="16600"/>
                    <a:pt x="53917" y="16597"/>
                  </a:cubicBezTo>
                  <a:cubicBezTo>
                    <a:pt x="53928" y="16484"/>
                    <a:pt x="53935" y="16370"/>
                    <a:pt x="53942" y="16257"/>
                  </a:cubicBezTo>
                  <a:cubicBezTo>
                    <a:pt x="53943" y="16238"/>
                    <a:pt x="53944" y="16218"/>
                    <a:pt x="53945" y="16199"/>
                  </a:cubicBezTo>
                  <a:cubicBezTo>
                    <a:pt x="53952" y="16069"/>
                    <a:pt x="53955" y="15938"/>
                    <a:pt x="53955" y="15806"/>
                  </a:cubicBezTo>
                  <a:cubicBezTo>
                    <a:pt x="53955" y="15665"/>
                    <a:pt x="53952" y="15524"/>
                    <a:pt x="53944" y="15385"/>
                  </a:cubicBezTo>
                  <a:cubicBezTo>
                    <a:pt x="53942" y="15339"/>
                    <a:pt x="53937" y="15294"/>
                    <a:pt x="53934" y="15248"/>
                  </a:cubicBezTo>
                  <a:cubicBezTo>
                    <a:pt x="53928" y="15154"/>
                    <a:pt x="53922" y="15060"/>
                    <a:pt x="53913" y="14968"/>
                  </a:cubicBezTo>
                  <a:cubicBezTo>
                    <a:pt x="53907" y="14913"/>
                    <a:pt x="53899" y="14857"/>
                    <a:pt x="53892" y="14800"/>
                  </a:cubicBezTo>
                  <a:cubicBezTo>
                    <a:pt x="53882" y="14721"/>
                    <a:pt x="53873" y="14638"/>
                    <a:pt x="53861" y="14558"/>
                  </a:cubicBezTo>
                  <a:cubicBezTo>
                    <a:pt x="53852" y="14498"/>
                    <a:pt x="53839" y="14441"/>
                    <a:pt x="53829" y="14381"/>
                  </a:cubicBezTo>
                  <a:cubicBezTo>
                    <a:pt x="53817" y="14306"/>
                    <a:pt x="53804" y="14230"/>
                    <a:pt x="53789" y="14155"/>
                  </a:cubicBezTo>
                  <a:cubicBezTo>
                    <a:pt x="53777" y="14094"/>
                    <a:pt x="53762" y="14034"/>
                    <a:pt x="53748" y="13974"/>
                  </a:cubicBezTo>
                  <a:cubicBezTo>
                    <a:pt x="53732" y="13901"/>
                    <a:pt x="53717" y="13829"/>
                    <a:pt x="53698" y="13758"/>
                  </a:cubicBezTo>
                  <a:cubicBezTo>
                    <a:pt x="53682" y="13697"/>
                    <a:pt x="53664" y="13635"/>
                    <a:pt x="53647" y="13575"/>
                  </a:cubicBezTo>
                  <a:cubicBezTo>
                    <a:pt x="53628" y="13507"/>
                    <a:pt x="53610" y="13437"/>
                    <a:pt x="53588" y="13369"/>
                  </a:cubicBezTo>
                  <a:cubicBezTo>
                    <a:pt x="53570" y="13307"/>
                    <a:pt x="53548" y="13247"/>
                    <a:pt x="53528" y="13186"/>
                  </a:cubicBezTo>
                  <a:cubicBezTo>
                    <a:pt x="53506" y="13120"/>
                    <a:pt x="53485" y="13053"/>
                    <a:pt x="53461" y="12987"/>
                  </a:cubicBezTo>
                  <a:cubicBezTo>
                    <a:pt x="53438" y="12927"/>
                    <a:pt x="53413" y="12866"/>
                    <a:pt x="53391" y="12806"/>
                  </a:cubicBezTo>
                  <a:cubicBezTo>
                    <a:pt x="53366" y="12743"/>
                    <a:pt x="53342" y="12679"/>
                    <a:pt x="53315" y="12615"/>
                  </a:cubicBezTo>
                  <a:cubicBezTo>
                    <a:pt x="53290" y="12555"/>
                    <a:pt x="53262" y="12495"/>
                    <a:pt x="53236" y="12435"/>
                  </a:cubicBezTo>
                  <a:cubicBezTo>
                    <a:pt x="53210" y="12375"/>
                    <a:pt x="53181" y="12312"/>
                    <a:pt x="53153" y="12252"/>
                  </a:cubicBezTo>
                  <a:cubicBezTo>
                    <a:pt x="53124" y="12191"/>
                    <a:pt x="53094" y="12133"/>
                    <a:pt x="53064" y="12074"/>
                  </a:cubicBezTo>
                  <a:cubicBezTo>
                    <a:pt x="53034" y="12016"/>
                    <a:pt x="53004" y="11956"/>
                    <a:pt x="52973" y="11897"/>
                  </a:cubicBezTo>
                  <a:cubicBezTo>
                    <a:pt x="52941" y="11840"/>
                    <a:pt x="52909" y="11781"/>
                    <a:pt x="52875" y="11724"/>
                  </a:cubicBezTo>
                  <a:cubicBezTo>
                    <a:pt x="52843" y="11666"/>
                    <a:pt x="52812" y="11609"/>
                    <a:pt x="52778" y="11553"/>
                  </a:cubicBezTo>
                  <a:cubicBezTo>
                    <a:pt x="52744" y="11495"/>
                    <a:pt x="52708" y="11439"/>
                    <a:pt x="52672" y="11384"/>
                  </a:cubicBezTo>
                  <a:cubicBezTo>
                    <a:pt x="52637" y="11328"/>
                    <a:pt x="52602" y="11273"/>
                    <a:pt x="52566" y="11219"/>
                  </a:cubicBezTo>
                  <a:cubicBezTo>
                    <a:pt x="52531" y="11164"/>
                    <a:pt x="52491" y="11109"/>
                    <a:pt x="52452" y="11054"/>
                  </a:cubicBezTo>
                  <a:cubicBezTo>
                    <a:pt x="52413" y="10999"/>
                    <a:pt x="52377" y="10948"/>
                    <a:pt x="52340" y="10896"/>
                  </a:cubicBezTo>
                  <a:cubicBezTo>
                    <a:pt x="52301" y="10843"/>
                    <a:pt x="52258" y="10790"/>
                    <a:pt x="52217" y="10736"/>
                  </a:cubicBezTo>
                  <a:cubicBezTo>
                    <a:pt x="52178" y="10685"/>
                    <a:pt x="52140" y="10635"/>
                    <a:pt x="52099" y="10585"/>
                  </a:cubicBezTo>
                  <a:cubicBezTo>
                    <a:pt x="52056" y="10532"/>
                    <a:pt x="52012" y="10481"/>
                    <a:pt x="51969" y="10430"/>
                  </a:cubicBezTo>
                  <a:cubicBezTo>
                    <a:pt x="51928" y="10381"/>
                    <a:pt x="51885" y="10332"/>
                    <a:pt x="51844" y="10285"/>
                  </a:cubicBezTo>
                  <a:cubicBezTo>
                    <a:pt x="51799" y="10235"/>
                    <a:pt x="51753" y="10185"/>
                    <a:pt x="51706" y="10136"/>
                  </a:cubicBezTo>
                  <a:cubicBezTo>
                    <a:pt x="51663" y="10089"/>
                    <a:pt x="51619" y="10043"/>
                    <a:pt x="51574" y="9998"/>
                  </a:cubicBezTo>
                  <a:cubicBezTo>
                    <a:pt x="51528" y="9949"/>
                    <a:pt x="51478" y="9903"/>
                    <a:pt x="51429" y="9855"/>
                  </a:cubicBezTo>
                  <a:cubicBezTo>
                    <a:pt x="51384" y="9812"/>
                    <a:pt x="51339" y="9767"/>
                    <a:pt x="51292" y="9724"/>
                  </a:cubicBezTo>
                  <a:cubicBezTo>
                    <a:pt x="51243" y="9678"/>
                    <a:pt x="51192" y="9633"/>
                    <a:pt x="51141" y="9588"/>
                  </a:cubicBezTo>
                  <a:cubicBezTo>
                    <a:pt x="51093" y="9546"/>
                    <a:pt x="51046" y="9505"/>
                    <a:pt x="50997" y="9463"/>
                  </a:cubicBezTo>
                  <a:cubicBezTo>
                    <a:pt x="50945" y="9420"/>
                    <a:pt x="50892" y="9377"/>
                    <a:pt x="50841" y="9335"/>
                  </a:cubicBezTo>
                  <a:cubicBezTo>
                    <a:pt x="50791" y="9295"/>
                    <a:pt x="50741" y="9256"/>
                    <a:pt x="50690" y="9217"/>
                  </a:cubicBezTo>
                  <a:cubicBezTo>
                    <a:pt x="50636" y="9175"/>
                    <a:pt x="50581" y="9135"/>
                    <a:pt x="50526" y="9095"/>
                  </a:cubicBezTo>
                  <a:cubicBezTo>
                    <a:pt x="50475" y="9058"/>
                    <a:pt x="50424" y="9021"/>
                    <a:pt x="50370" y="8985"/>
                  </a:cubicBezTo>
                  <a:cubicBezTo>
                    <a:pt x="50315" y="8946"/>
                    <a:pt x="50258" y="8909"/>
                    <a:pt x="50202" y="8871"/>
                  </a:cubicBezTo>
                  <a:cubicBezTo>
                    <a:pt x="50148" y="8835"/>
                    <a:pt x="50094" y="8802"/>
                    <a:pt x="50041" y="8768"/>
                  </a:cubicBezTo>
                  <a:cubicBezTo>
                    <a:pt x="49983" y="8732"/>
                    <a:pt x="49925" y="8697"/>
                    <a:pt x="49866" y="8662"/>
                  </a:cubicBezTo>
                  <a:cubicBezTo>
                    <a:pt x="49811" y="8629"/>
                    <a:pt x="49756" y="8597"/>
                    <a:pt x="49700" y="8566"/>
                  </a:cubicBezTo>
                  <a:cubicBezTo>
                    <a:pt x="49640" y="8533"/>
                    <a:pt x="49581" y="8501"/>
                    <a:pt x="49520" y="8468"/>
                  </a:cubicBezTo>
                  <a:cubicBezTo>
                    <a:pt x="49464" y="8438"/>
                    <a:pt x="49406" y="8409"/>
                    <a:pt x="49349" y="8381"/>
                  </a:cubicBezTo>
                  <a:cubicBezTo>
                    <a:pt x="49288" y="8351"/>
                    <a:pt x="49226" y="8321"/>
                    <a:pt x="49165" y="8292"/>
                  </a:cubicBezTo>
                  <a:cubicBezTo>
                    <a:pt x="49105" y="8265"/>
                    <a:pt x="49047" y="8237"/>
                    <a:pt x="48987" y="8211"/>
                  </a:cubicBezTo>
                  <a:cubicBezTo>
                    <a:pt x="48924" y="8185"/>
                    <a:pt x="48862" y="8157"/>
                    <a:pt x="48799" y="8132"/>
                  </a:cubicBezTo>
                  <a:cubicBezTo>
                    <a:pt x="48737" y="8106"/>
                    <a:pt x="48678" y="8082"/>
                    <a:pt x="48617" y="8060"/>
                  </a:cubicBezTo>
                  <a:cubicBezTo>
                    <a:pt x="48556" y="8036"/>
                    <a:pt x="48490" y="8011"/>
                    <a:pt x="48426" y="7989"/>
                  </a:cubicBezTo>
                  <a:cubicBezTo>
                    <a:pt x="48362" y="7966"/>
                    <a:pt x="48301" y="7945"/>
                    <a:pt x="48239" y="7925"/>
                  </a:cubicBezTo>
                  <a:cubicBezTo>
                    <a:pt x="48176" y="7905"/>
                    <a:pt x="48109" y="7884"/>
                    <a:pt x="48044" y="7864"/>
                  </a:cubicBezTo>
                  <a:cubicBezTo>
                    <a:pt x="47979" y="7844"/>
                    <a:pt x="47915" y="7826"/>
                    <a:pt x="47852" y="7809"/>
                  </a:cubicBezTo>
                  <a:cubicBezTo>
                    <a:pt x="47788" y="7791"/>
                    <a:pt x="47721" y="7773"/>
                    <a:pt x="47654" y="7756"/>
                  </a:cubicBezTo>
                  <a:cubicBezTo>
                    <a:pt x="47588" y="7740"/>
                    <a:pt x="47522" y="7725"/>
                    <a:pt x="47456" y="7711"/>
                  </a:cubicBezTo>
                  <a:cubicBezTo>
                    <a:pt x="47390" y="7696"/>
                    <a:pt x="47323" y="7681"/>
                    <a:pt x="47257" y="7669"/>
                  </a:cubicBezTo>
                  <a:cubicBezTo>
                    <a:pt x="47190" y="7656"/>
                    <a:pt x="47122" y="7644"/>
                    <a:pt x="47054" y="7633"/>
                  </a:cubicBezTo>
                  <a:cubicBezTo>
                    <a:pt x="46986" y="7621"/>
                    <a:pt x="46920" y="7610"/>
                    <a:pt x="46853" y="7600"/>
                  </a:cubicBezTo>
                  <a:cubicBezTo>
                    <a:pt x="46785" y="7590"/>
                    <a:pt x="46714" y="7582"/>
                    <a:pt x="46645" y="7574"/>
                  </a:cubicBezTo>
                  <a:cubicBezTo>
                    <a:pt x="46575" y="7565"/>
                    <a:pt x="46510" y="7558"/>
                    <a:pt x="46442" y="7552"/>
                  </a:cubicBezTo>
                  <a:cubicBezTo>
                    <a:pt x="46372" y="7545"/>
                    <a:pt x="46301" y="7540"/>
                    <a:pt x="46230" y="7535"/>
                  </a:cubicBezTo>
                  <a:cubicBezTo>
                    <a:pt x="46161" y="7532"/>
                    <a:pt x="46093" y="7527"/>
                    <a:pt x="46026" y="7524"/>
                  </a:cubicBezTo>
                  <a:cubicBezTo>
                    <a:pt x="46005" y="7523"/>
                    <a:pt x="45984" y="7520"/>
                    <a:pt x="45961" y="7519"/>
                  </a:cubicBezTo>
                  <a:cubicBezTo>
                    <a:pt x="45960" y="7513"/>
                    <a:pt x="45956" y="7508"/>
                    <a:pt x="45955" y="7500"/>
                  </a:cubicBezTo>
                  <a:cubicBezTo>
                    <a:pt x="45890" y="7323"/>
                    <a:pt x="45819" y="7147"/>
                    <a:pt x="45744" y="6975"/>
                  </a:cubicBezTo>
                  <a:cubicBezTo>
                    <a:pt x="45725" y="6932"/>
                    <a:pt x="45705" y="6890"/>
                    <a:pt x="45686" y="6847"/>
                  </a:cubicBezTo>
                  <a:cubicBezTo>
                    <a:pt x="45613" y="6690"/>
                    <a:pt x="45538" y="6534"/>
                    <a:pt x="45455" y="6380"/>
                  </a:cubicBezTo>
                  <a:cubicBezTo>
                    <a:pt x="45438" y="6349"/>
                    <a:pt x="45420" y="6318"/>
                    <a:pt x="45403" y="6287"/>
                  </a:cubicBezTo>
                  <a:cubicBezTo>
                    <a:pt x="45325" y="6148"/>
                    <a:pt x="45244" y="6012"/>
                    <a:pt x="45161" y="5879"/>
                  </a:cubicBezTo>
                  <a:cubicBezTo>
                    <a:pt x="45129" y="5830"/>
                    <a:pt x="45098" y="5781"/>
                    <a:pt x="45067" y="5733"/>
                  </a:cubicBezTo>
                  <a:cubicBezTo>
                    <a:pt x="44972" y="5590"/>
                    <a:pt x="44873" y="5450"/>
                    <a:pt x="44770" y="5313"/>
                  </a:cubicBezTo>
                  <a:cubicBezTo>
                    <a:pt x="44741" y="5275"/>
                    <a:pt x="44711" y="5239"/>
                    <a:pt x="44682" y="5201"/>
                  </a:cubicBezTo>
                  <a:cubicBezTo>
                    <a:pt x="44590" y="5083"/>
                    <a:pt x="44494" y="4967"/>
                    <a:pt x="44395" y="4853"/>
                  </a:cubicBezTo>
                  <a:cubicBezTo>
                    <a:pt x="44369" y="4823"/>
                    <a:pt x="44343" y="4793"/>
                    <a:pt x="44316" y="4762"/>
                  </a:cubicBezTo>
                  <a:cubicBezTo>
                    <a:pt x="44194" y="4626"/>
                    <a:pt x="44067" y="4495"/>
                    <a:pt x="43934" y="4366"/>
                  </a:cubicBezTo>
                  <a:cubicBezTo>
                    <a:pt x="43912" y="4344"/>
                    <a:pt x="43888" y="4321"/>
                    <a:pt x="43863" y="4299"/>
                  </a:cubicBezTo>
                  <a:cubicBezTo>
                    <a:pt x="43576" y="4025"/>
                    <a:pt x="43269" y="3772"/>
                    <a:pt x="42945" y="3541"/>
                  </a:cubicBezTo>
                  <a:cubicBezTo>
                    <a:pt x="42940" y="3537"/>
                    <a:pt x="42935" y="3533"/>
                    <a:pt x="42930" y="3529"/>
                  </a:cubicBezTo>
                  <a:cubicBezTo>
                    <a:pt x="42072" y="2921"/>
                    <a:pt x="41106" y="2482"/>
                    <a:pt x="40083" y="2236"/>
                  </a:cubicBezTo>
                  <a:lnTo>
                    <a:pt x="40065" y="2232"/>
                  </a:lnTo>
                  <a:cubicBezTo>
                    <a:pt x="39667" y="2137"/>
                    <a:pt x="39264" y="2073"/>
                    <a:pt x="38857" y="2038"/>
                  </a:cubicBezTo>
                  <a:cubicBezTo>
                    <a:pt x="38818" y="2035"/>
                    <a:pt x="38780" y="2032"/>
                    <a:pt x="38740" y="2030"/>
                  </a:cubicBezTo>
                  <a:cubicBezTo>
                    <a:pt x="38545" y="2016"/>
                    <a:pt x="38347" y="2006"/>
                    <a:pt x="38149" y="2006"/>
                  </a:cubicBezTo>
                  <a:cubicBezTo>
                    <a:pt x="36899" y="2006"/>
                    <a:pt x="35665" y="2289"/>
                    <a:pt x="34540" y="2833"/>
                  </a:cubicBezTo>
                  <a:cubicBezTo>
                    <a:pt x="34506" y="2795"/>
                    <a:pt x="34470" y="2759"/>
                    <a:pt x="34436" y="2721"/>
                  </a:cubicBezTo>
                  <a:cubicBezTo>
                    <a:pt x="34434" y="2719"/>
                    <a:pt x="34431" y="2718"/>
                    <a:pt x="34430" y="2715"/>
                  </a:cubicBezTo>
                  <a:cubicBezTo>
                    <a:pt x="34343" y="2619"/>
                    <a:pt x="34254" y="2525"/>
                    <a:pt x="34162" y="2434"/>
                  </a:cubicBezTo>
                  <a:cubicBezTo>
                    <a:pt x="34158" y="2429"/>
                    <a:pt x="34153" y="2425"/>
                    <a:pt x="34149" y="2422"/>
                  </a:cubicBezTo>
                  <a:cubicBezTo>
                    <a:pt x="34059" y="2332"/>
                    <a:pt x="33968" y="2244"/>
                    <a:pt x="33875" y="2159"/>
                  </a:cubicBezTo>
                  <a:cubicBezTo>
                    <a:pt x="33857" y="2144"/>
                    <a:pt x="33840" y="2130"/>
                    <a:pt x="33822" y="2113"/>
                  </a:cubicBezTo>
                  <a:cubicBezTo>
                    <a:pt x="33740" y="2041"/>
                    <a:pt x="33658" y="1968"/>
                    <a:pt x="33574" y="1898"/>
                  </a:cubicBezTo>
                  <a:cubicBezTo>
                    <a:pt x="32216" y="775"/>
                    <a:pt x="30535" y="114"/>
                    <a:pt x="28776" y="15"/>
                  </a:cubicBezTo>
                  <a:cubicBezTo>
                    <a:pt x="28765" y="15"/>
                    <a:pt x="28753" y="13"/>
                    <a:pt x="28742" y="13"/>
                  </a:cubicBezTo>
                  <a:cubicBezTo>
                    <a:pt x="28596" y="4"/>
                    <a:pt x="28448" y="0"/>
                    <a:pt x="28299" y="0"/>
                  </a:cubicBezTo>
                  <a:cubicBezTo>
                    <a:pt x="28294" y="0"/>
                    <a:pt x="28290" y="0"/>
                    <a:pt x="2828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7"/>
            <p:cNvSpPr/>
            <p:nvPr/>
          </p:nvSpPr>
          <p:spPr>
            <a:xfrm>
              <a:off x="4461569" y="3235808"/>
              <a:ext cx="367102" cy="243709"/>
            </a:xfrm>
            <a:custGeom>
              <a:rect b="b" l="l" r="r" t="t"/>
              <a:pathLst>
                <a:path extrusionOk="0" h="16318" w="24580">
                  <a:moveTo>
                    <a:pt x="2242" y="1"/>
                  </a:moveTo>
                  <a:cubicBezTo>
                    <a:pt x="1494" y="1"/>
                    <a:pt x="741" y="103"/>
                    <a:pt x="0" y="310"/>
                  </a:cubicBezTo>
                  <a:lnTo>
                    <a:pt x="419" y="1808"/>
                  </a:lnTo>
                  <a:cubicBezTo>
                    <a:pt x="1020" y="1640"/>
                    <a:pt x="1633" y="1557"/>
                    <a:pt x="2241" y="1557"/>
                  </a:cubicBezTo>
                  <a:cubicBezTo>
                    <a:pt x="3384" y="1557"/>
                    <a:pt x="4514" y="1851"/>
                    <a:pt x="5537" y="2428"/>
                  </a:cubicBezTo>
                  <a:cubicBezTo>
                    <a:pt x="7104" y="3310"/>
                    <a:pt x="8235" y="4752"/>
                    <a:pt x="8719" y="6486"/>
                  </a:cubicBezTo>
                  <a:lnTo>
                    <a:pt x="9120" y="7922"/>
                  </a:lnTo>
                  <a:lnTo>
                    <a:pt x="10068" y="6771"/>
                  </a:lnTo>
                  <a:cubicBezTo>
                    <a:pt x="11398" y="5153"/>
                    <a:pt x="13330" y="4316"/>
                    <a:pt x="15277" y="4316"/>
                  </a:cubicBezTo>
                  <a:cubicBezTo>
                    <a:pt x="16784" y="4316"/>
                    <a:pt x="18299" y="4817"/>
                    <a:pt x="19551" y="5847"/>
                  </a:cubicBezTo>
                  <a:cubicBezTo>
                    <a:pt x="22419" y="8207"/>
                    <a:pt x="22835" y="12461"/>
                    <a:pt x="20475" y="15330"/>
                  </a:cubicBezTo>
                  <a:lnTo>
                    <a:pt x="21675" y="16317"/>
                  </a:lnTo>
                  <a:cubicBezTo>
                    <a:pt x="24579" y="12786"/>
                    <a:pt x="24070" y="7550"/>
                    <a:pt x="20538" y="4645"/>
                  </a:cubicBezTo>
                  <a:cubicBezTo>
                    <a:pt x="18998" y="3379"/>
                    <a:pt x="17133" y="2762"/>
                    <a:pt x="15279" y="2762"/>
                  </a:cubicBezTo>
                  <a:cubicBezTo>
                    <a:pt x="13293" y="2762"/>
                    <a:pt x="11320" y="3469"/>
                    <a:pt x="9770" y="4844"/>
                  </a:cubicBezTo>
                  <a:cubicBezTo>
                    <a:pt x="9049" y="3258"/>
                    <a:pt x="7847" y="1944"/>
                    <a:pt x="6300" y="1073"/>
                  </a:cubicBezTo>
                  <a:cubicBezTo>
                    <a:pt x="5041" y="363"/>
                    <a:pt x="3650" y="1"/>
                    <a:pt x="224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4" name="Google Shape;594;p27"/>
          <p:cNvGrpSpPr/>
          <p:nvPr/>
        </p:nvGrpSpPr>
        <p:grpSpPr>
          <a:xfrm>
            <a:off x="457200" y="966150"/>
            <a:ext cx="1711200" cy="1680181"/>
            <a:chOff x="457200" y="966150"/>
            <a:chExt cx="1711200" cy="1680181"/>
          </a:xfrm>
        </p:grpSpPr>
        <p:sp>
          <p:nvSpPr>
            <p:cNvPr id="595" name="Google Shape;595;p27"/>
            <p:cNvSpPr txBox="1"/>
            <p:nvPr/>
          </p:nvSpPr>
          <p:spPr>
            <a:xfrm>
              <a:off x="457200" y="2123131"/>
              <a:ext cx="1711200" cy="52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Fira Sans Condensed"/>
                  <a:ea typeface="Fira Sans Condensed"/>
                  <a:cs typeface="Fira Sans Condensed"/>
                  <a:sym typeface="Fira Sans Condensed"/>
                </a:rPr>
                <a:t>It</a:t>
              </a:r>
              <a:r>
                <a:rPr lang="en">
                  <a:solidFill>
                    <a:schemeClr val="dk1"/>
                  </a:solidFill>
                  <a:latin typeface="Fira Sans Condensed"/>
                  <a:ea typeface="Fira Sans Condensed"/>
                  <a:cs typeface="Fira Sans Condensed"/>
                  <a:sym typeface="Fira Sans Condensed"/>
                </a:rPr>
                <a:t> has a beautiful name, but is hot</a:t>
              </a:r>
              <a:endParaRPr>
                <a:solidFill>
                  <a:schemeClr val="dk1"/>
                </a:solidFill>
                <a:latin typeface="Fira Sans Condensed"/>
                <a:ea typeface="Fira Sans Condensed"/>
                <a:cs typeface="Fira Sans Condensed"/>
                <a:sym typeface="Fira Sans Condensed"/>
              </a:endParaRPr>
            </a:p>
          </p:txBody>
        </p:sp>
        <p:sp>
          <p:nvSpPr>
            <p:cNvPr id="596" name="Google Shape;596;p27"/>
            <p:cNvSpPr txBox="1"/>
            <p:nvPr/>
          </p:nvSpPr>
          <p:spPr>
            <a:xfrm>
              <a:off x="713550" y="1787867"/>
              <a:ext cx="11985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Venus</a:t>
              </a:r>
              <a:endParaRPr sz="1800">
                <a:solidFill>
                  <a:schemeClr val="dk1"/>
                </a:solidFill>
                <a:latin typeface="Fira Sans Condensed ExtraBold"/>
                <a:ea typeface="Fira Sans Condensed ExtraBold"/>
                <a:cs typeface="Fira Sans Condensed ExtraBold"/>
                <a:sym typeface="Fira Sans Condensed ExtraBold"/>
              </a:endParaRPr>
            </a:p>
          </p:txBody>
        </p:sp>
        <p:sp>
          <p:nvSpPr>
            <p:cNvPr id="597" name="Google Shape;597;p27"/>
            <p:cNvSpPr/>
            <p:nvPr/>
          </p:nvSpPr>
          <p:spPr>
            <a:xfrm>
              <a:off x="927000" y="966150"/>
              <a:ext cx="771600" cy="771600"/>
            </a:xfrm>
            <a:prstGeom prst="ellipse">
              <a:avLst/>
            </a:prstGeom>
            <a:solidFill>
              <a:srgbClr val="E17C7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Fira Sans Condensed ExtraBold"/>
                  <a:ea typeface="Fira Sans Condensed ExtraBold"/>
                  <a:cs typeface="Fira Sans Condensed ExtraBold"/>
                  <a:sym typeface="Fira Sans Condensed ExtraBold"/>
                </a:rPr>
                <a:t>01</a:t>
              </a:r>
              <a:endParaRPr>
                <a:solidFill>
                  <a:srgbClr val="FFFFFF"/>
                </a:solidFill>
              </a:endParaRPr>
            </a:p>
          </p:txBody>
        </p:sp>
      </p:grpSp>
      <p:grpSp>
        <p:nvGrpSpPr>
          <p:cNvPr id="598" name="Google Shape;598;p27"/>
          <p:cNvGrpSpPr/>
          <p:nvPr/>
        </p:nvGrpSpPr>
        <p:grpSpPr>
          <a:xfrm>
            <a:off x="3716400" y="966150"/>
            <a:ext cx="1711200" cy="1680175"/>
            <a:chOff x="3716400" y="966150"/>
            <a:chExt cx="1711200" cy="1680175"/>
          </a:xfrm>
        </p:grpSpPr>
        <p:sp>
          <p:nvSpPr>
            <p:cNvPr id="599" name="Google Shape;599;p27"/>
            <p:cNvSpPr txBox="1"/>
            <p:nvPr/>
          </p:nvSpPr>
          <p:spPr>
            <a:xfrm>
              <a:off x="3716400" y="2123125"/>
              <a:ext cx="1711200" cy="52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latin typeface="Fira Sans Condensed"/>
                  <a:ea typeface="Fira Sans Condensed"/>
                  <a:cs typeface="Fira Sans Condensed"/>
                  <a:sym typeface="Fira Sans Condensed"/>
                </a:rPr>
                <a:t>Despite being red, Mars is very cold</a:t>
              </a:r>
              <a:endParaRPr>
                <a:solidFill>
                  <a:schemeClr val="dk1"/>
                </a:solidFill>
                <a:latin typeface="Fira Sans Condensed"/>
                <a:ea typeface="Fira Sans Condensed"/>
                <a:cs typeface="Fira Sans Condensed"/>
                <a:sym typeface="Fira Sans Condensed"/>
              </a:endParaRPr>
            </a:p>
          </p:txBody>
        </p:sp>
        <p:sp>
          <p:nvSpPr>
            <p:cNvPr id="600" name="Google Shape;600;p27"/>
            <p:cNvSpPr txBox="1"/>
            <p:nvPr/>
          </p:nvSpPr>
          <p:spPr>
            <a:xfrm>
              <a:off x="3972750" y="1787875"/>
              <a:ext cx="11985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Mars</a:t>
              </a:r>
              <a:endParaRPr sz="1800">
                <a:solidFill>
                  <a:schemeClr val="dk1"/>
                </a:solidFill>
                <a:latin typeface="Fira Sans Condensed ExtraBold"/>
                <a:ea typeface="Fira Sans Condensed ExtraBold"/>
                <a:cs typeface="Fira Sans Condensed ExtraBold"/>
                <a:sym typeface="Fira Sans Condensed ExtraBold"/>
              </a:endParaRPr>
            </a:p>
          </p:txBody>
        </p:sp>
        <p:sp>
          <p:nvSpPr>
            <p:cNvPr id="601" name="Google Shape;601;p27"/>
            <p:cNvSpPr/>
            <p:nvPr/>
          </p:nvSpPr>
          <p:spPr>
            <a:xfrm>
              <a:off x="4186200" y="966150"/>
              <a:ext cx="771600" cy="771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Fira Sans Condensed ExtraBold"/>
                  <a:ea typeface="Fira Sans Condensed ExtraBold"/>
                  <a:cs typeface="Fira Sans Condensed ExtraBold"/>
                  <a:sym typeface="Fira Sans Condensed ExtraBold"/>
                </a:rPr>
                <a:t>02</a:t>
              </a:r>
              <a:endParaRPr>
                <a:solidFill>
                  <a:srgbClr val="FFFFFF"/>
                </a:solidFill>
              </a:endParaRPr>
            </a:p>
          </p:txBody>
        </p:sp>
      </p:grpSp>
      <p:grpSp>
        <p:nvGrpSpPr>
          <p:cNvPr id="602" name="Google Shape;602;p27"/>
          <p:cNvGrpSpPr/>
          <p:nvPr/>
        </p:nvGrpSpPr>
        <p:grpSpPr>
          <a:xfrm>
            <a:off x="6975575" y="966150"/>
            <a:ext cx="1711200" cy="1680175"/>
            <a:chOff x="6975575" y="966150"/>
            <a:chExt cx="1711200" cy="1680175"/>
          </a:xfrm>
        </p:grpSpPr>
        <p:sp>
          <p:nvSpPr>
            <p:cNvPr id="603" name="Google Shape;603;p27"/>
            <p:cNvSpPr txBox="1"/>
            <p:nvPr/>
          </p:nvSpPr>
          <p:spPr>
            <a:xfrm>
              <a:off x="6975575" y="2123125"/>
              <a:ext cx="1711200" cy="52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Fira Sans Condensed"/>
                  <a:ea typeface="Fira Sans Condensed"/>
                  <a:cs typeface="Fira Sans Condensed"/>
                  <a:sym typeface="Fira Sans Condensed"/>
                </a:rPr>
                <a:t>It</a:t>
              </a:r>
              <a:r>
                <a:rPr lang="en">
                  <a:solidFill>
                    <a:schemeClr val="dk1"/>
                  </a:solidFill>
                  <a:latin typeface="Fira Sans Condensed"/>
                  <a:ea typeface="Fira Sans Condensed"/>
                  <a:cs typeface="Fira Sans Condensed"/>
                  <a:sym typeface="Fira Sans Condensed"/>
                </a:rPr>
                <a:t> is the closest planet to the Sun</a:t>
              </a:r>
              <a:endParaRPr>
                <a:solidFill>
                  <a:schemeClr val="dk1"/>
                </a:solidFill>
                <a:latin typeface="Fira Sans Condensed"/>
                <a:ea typeface="Fira Sans Condensed"/>
                <a:cs typeface="Fira Sans Condensed"/>
                <a:sym typeface="Fira Sans Condensed"/>
              </a:endParaRPr>
            </a:p>
          </p:txBody>
        </p:sp>
        <p:sp>
          <p:nvSpPr>
            <p:cNvPr id="604" name="Google Shape;604;p27"/>
            <p:cNvSpPr txBox="1"/>
            <p:nvPr/>
          </p:nvSpPr>
          <p:spPr>
            <a:xfrm>
              <a:off x="7231925" y="1787875"/>
              <a:ext cx="11985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Mercury</a:t>
              </a:r>
              <a:endParaRPr sz="1800">
                <a:solidFill>
                  <a:schemeClr val="dk1"/>
                </a:solidFill>
                <a:latin typeface="Fira Sans Condensed ExtraBold"/>
                <a:ea typeface="Fira Sans Condensed ExtraBold"/>
                <a:cs typeface="Fira Sans Condensed ExtraBold"/>
                <a:sym typeface="Fira Sans Condensed ExtraBold"/>
              </a:endParaRPr>
            </a:p>
          </p:txBody>
        </p:sp>
        <p:sp>
          <p:nvSpPr>
            <p:cNvPr id="605" name="Google Shape;605;p27"/>
            <p:cNvSpPr/>
            <p:nvPr/>
          </p:nvSpPr>
          <p:spPr>
            <a:xfrm>
              <a:off x="7445400" y="966150"/>
              <a:ext cx="771600" cy="771600"/>
            </a:xfrm>
            <a:prstGeom prst="ellipse">
              <a:avLst/>
            </a:prstGeom>
            <a:solidFill>
              <a:srgbClr val="E17C7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Fira Sans Condensed ExtraBold"/>
                  <a:ea typeface="Fira Sans Condensed ExtraBold"/>
                  <a:cs typeface="Fira Sans Condensed ExtraBold"/>
                  <a:sym typeface="Fira Sans Condensed ExtraBold"/>
                </a:rPr>
                <a:t>03</a:t>
              </a:r>
              <a:endParaRPr>
                <a:solidFill>
                  <a:srgbClr val="FFFFFF"/>
                </a:solidFill>
              </a:endParaRPr>
            </a:p>
          </p:txBody>
        </p:sp>
      </p:grpSp>
      <p:grpSp>
        <p:nvGrpSpPr>
          <p:cNvPr id="606" name="Google Shape;606;p27"/>
          <p:cNvGrpSpPr/>
          <p:nvPr/>
        </p:nvGrpSpPr>
        <p:grpSpPr>
          <a:xfrm>
            <a:off x="457200" y="3103762"/>
            <a:ext cx="1711200" cy="1628284"/>
            <a:chOff x="457200" y="3103763"/>
            <a:chExt cx="1711200" cy="1628284"/>
          </a:xfrm>
        </p:grpSpPr>
        <p:sp>
          <p:nvSpPr>
            <p:cNvPr id="607" name="Google Shape;607;p27"/>
            <p:cNvSpPr txBox="1"/>
            <p:nvPr/>
          </p:nvSpPr>
          <p:spPr>
            <a:xfrm>
              <a:off x="457200" y="4208847"/>
              <a:ext cx="1711200" cy="52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Fira Sans Condensed"/>
                  <a:ea typeface="Fira Sans Condensed"/>
                  <a:cs typeface="Fira Sans Condensed"/>
                  <a:sym typeface="Fira Sans Condensed"/>
                </a:rPr>
                <a:t>The Earth is the planet we all live on</a:t>
              </a:r>
              <a:endParaRPr>
                <a:solidFill>
                  <a:schemeClr val="dk1"/>
                </a:solidFill>
                <a:latin typeface="Fira Sans Condensed"/>
                <a:ea typeface="Fira Sans Condensed"/>
                <a:cs typeface="Fira Sans Condensed"/>
                <a:sym typeface="Fira Sans Condensed"/>
              </a:endParaRPr>
            </a:p>
          </p:txBody>
        </p:sp>
        <p:sp>
          <p:nvSpPr>
            <p:cNvPr id="608" name="Google Shape;608;p27"/>
            <p:cNvSpPr txBox="1"/>
            <p:nvPr/>
          </p:nvSpPr>
          <p:spPr>
            <a:xfrm>
              <a:off x="713550" y="3873588"/>
              <a:ext cx="11985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Earth</a:t>
              </a:r>
              <a:endParaRPr sz="1800">
                <a:solidFill>
                  <a:schemeClr val="dk1"/>
                </a:solidFill>
                <a:latin typeface="Fira Sans Condensed ExtraBold"/>
                <a:ea typeface="Fira Sans Condensed ExtraBold"/>
                <a:cs typeface="Fira Sans Condensed ExtraBold"/>
                <a:sym typeface="Fira Sans Condensed ExtraBold"/>
              </a:endParaRPr>
            </a:p>
          </p:txBody>
        </p:sp>
        <p:sp>
          <p:nvSpPr>
            <p:cNvPr id="609" name="Google Shape;609;p27"/>
            <p:cNvSpPr/>
            <p:nvPr/>
          </p:nvSpPr>
          <p:spPr>
            <a:xfrm>
              <a:off x="927000" y="3103763"/>
              <a:ext cx="771600" cy="771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Fira Sans Condensed ExtraBold"/>
                  <a:ea typeface="Fira Sans Condensed ExtraBold"/>
                  <a:cs typeface="Fira Sans Condensed ExtraBold"/>
                  <a:sym typeface="Fira Sans Condensed ExtraBold"/>
                </a:rPr>
                <a:t>04</a:t>
              </a:r>
              <a:endParaRPr>
                <a:solidFill>
                  <a:srgbClr val="FFFFFF"/>
                </a:solidFill>
              </a:endParaRPr>
            </a:p>
          </p:txBody>
        </p:sp>
      </p:grpSp>
      <p:grpSp>
        <p:nvGrpSpPr>
          <p:cNvPr id="610" name="Google Shape;610;p27"/>
          <p:cNvGrpSpPr/>
          <p:nvPr/>
        </p:nvGrpSpPr>
        <p:grpSpPr>
          <a:xfrm>
            <a:off x="6975575" y="3103763"/>
            <a:ext cx="1711200" cy="1628307"/>
            <a:chOff x="6975575" y="3103763"/>
            <a:chExt cx="1711200" cy="1628307"/>
          </a:xfrm>
        </p:grpSpPr>
        <p:sp>
          <p:nvSpPr>
            <p:cNvPr id="611" name="Google Shape;611;p27"/>
            <p:cNvSpPr txBox="1"/>
            <p:nvPr/>
          </p:nvSpPr>
          <p:spPr>
            <a:xfrm>
              <a:off x="6975575" y="4208869"/>
              <a:ext cx="1711200" cy="52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Fira Sans Condensed"/>
                  <a:ea typeface="Fira Sans Condensed"/>
                  <a:cs typeface="Fira Sans Condensed"/>
                  <a:sym typeface="Fira Sans Condensed"/>
                </a:rPr>
                <a:t>Jupiter is the biggest planet of them all</a:t>
              </a:r>
              <a:endParaRPr>
                <a:solidFill>
                  <a:schemeClr val="dk1"/>
                </a:solidFill>
                <a:latin typeface="Fira Sans Condensed"/>
                <a:ea typeface="Fira Sans Condensed"/>
                <a:cs typeface="Fira Sans Condensed"/>
                <a:sym typeface="Fira Sans Condensed"/>
              </a:endParaRPr>
            </a:p>
          </p:txBody>
        </p:sp>
        <p:sp>
          <p:nvSpPr>
            <p:cNvPr id="612" name="Google Shape;612;p27"/>
            <p:cNvSpPr txBox="1"/>
            <p:nvPr/>
          </p:nvSpPr>
          <p:spPr>
            <a:xfrm>
              <a:off x="7231925" y="3873600"/>
              <a:ext cx="11985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Jupiter</a:t>
              </a:r>
              <a:endParaRPr sz="1800">
                <a:solidFill>
                  <a:schemeClr val="dk1"/>
                </a:solidFill>
                <a:latin typeface="Fira Sans Condensed ExtraBold"/>
                <a:ea typeface="Fira Sans Condensed ExtraBold"/>
                <a:cs typeface="Fira Sans Condensed ExtraBold"/>
                <a:sym typeface="Fira Sans Condensed ExtraBold"/>
              </a:endParaRPr>
            </a:p>
          </p:txBody>
        </p:sp>
        <p:sp>
          <p:nvSpPr>
            <p:cNvPr id="613" name="Google Shape;613;p27"/>
            <p:cNvSpPr/>
            <p:nvPr/>
          </p:nvSpPr>
          <p:spPr>
            <a:xfrm>
              <a:off x="7445400" y="3103763"/>
              <a:ext cx="771600" cy="771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Fira Sans Condensed ExtraBold"/>
                  <a:ea typeface="Fira Sans Condensed ExtraBold"/>
                  <a:cs typeface="Fira Sans Condensed ExtraBold"/>
                  <a:sym typeface="Fira Sans Condensed ExtraBold"/>
                </a:rPr>
                <a:t>05</a:t>
              </a:r>
              <a:endParaRPr>
                <a:solidFill>
                  <a:srgbClr val="FFFFFF"/>
                </a:solidFill>
              </a:endParaRPr>
            </a:p>
          </p:txBody>
        </p:sp>
      </p:grpSp>
      <p:grpSp>
        <p:nvGrpSpPr>
          <p:cNvPr id="614" name="Google Shape;614;p27"/>
          <p:cNvGrpSpPr/>
          <p:nvPr/>
        </p:nvGrpSpPr>
        <p:grpSpPr>
          <a:xfrm>
            <a:off x="1698600" y="1351950"/>
            <a:ext cx="1962700" cy="1916775"/>
            <a:chOff x="1698600" y="1351950"/>
            <a:chExt cx="1962700" cy="1916775"/>
          </a:xfrm>
        </p:grpSpPr>
        <p:sp>
          <p:nvSpPr>
            <p:cNvPr id="615" name="Google Shape;615;p27"/>
            <p:cNvSpPr/>
            <p:nvPr/>
          </p:nvSpPr>
          <p:spPr>
            <a:xfrm>
              <a:off x="3404200" y="3011625"/>
              <a:ext cx="257100" cy="257100"/>
            </a:xfrm>
            <a:prstGeom prst="ellipse">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6" name="Google Shape;616;p27"/>
            <p:cNvCxnSpPr>
              <a:stCxn id="597" idx="6"/>
              <a:endCxn id="615" idx="2"/>
            </p:cNvCxnSpPr>
            <p:nvPr/>
          </p:nvCxnSpPr>
          <p:spPr>
            <a:xfrm>
              <a:off x="1698600" y="1351950"/>
              <a:ext cx="1705500" cy="1788300"/>
            </a:xfrm>
            <a:prstGeom prst="bentConnector3">
              <a:avLst>
                <a:gd fmla="val 50003" name="adj1"/>
              </a:avLst>
            </a:prstGeom>
            <a:noFill/>
            <a:ln cap="flat" cmpd="sng" w="19050">
              <a:solidFill>
                <a:schemeClr val="accent2"/>
              </a:solidFill>
              <a:prstDash val="solid"/>
              <a:round/>
              <a:headEnd len="med" w="med" type="none"/>
              <a:tailEnd len="med" w="med" type="none"/>
            </a:ln>
          </p:spPr>
        </p:cxnSp>
      </p:grpSp>
      <p:grpSp>
        <p:nvGrpSpPr>
          <p:cNvPr id="617" name="Google Shape;617;p27"/>
          <p:cNvGrpSpPr/>
          <p:nvPr/>
        </p:nvGrpSpPr>
        <p:grpSpPr>
          <a:xfrm>
            <a:off x="1698600" y="3489563"/>
            <a:ext cx="1962700" cy="784438"/>
            <a:chOff x="1698600" y="3489563"/>
            <a:chExt cx="1962700" cy="784438"/>
          </a:xfrm>
        </p:grpSpPr>
        <p:sp>
          <p:nvSpPr>
            <p:cNvPr id="618" name="Google Shape;618;p27"/>
            <p:cNvSpPr/>
            <p:nvPr/>
          </p:nvSpPr>
          <p:spPr>
            <a:xfrm>
              <a:off x="3404200" y="4016900"/>
              <a:ext cx="257100" cy="257100"/>
            </a:xfrm>
            <a:prstGeom prst="ellipse">
              <a:avLst/>
            </a:prstGeom>
            <a:no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9" name="Google Shape;619;p27"/>
            <p:cNvCxnSpPr>
              <a:stCxn id="609" idx="6"/>
              <a:endCxn id="618" idx="2"/>
            </p:cNvCxnSpPr>
            <p:nvPr/>
          </p:nvCxnSpPr>
          <p:spPr>
            <a:xfrm>
              <a:off x="1698600" y="3489563"/>
              <a:ext cx="1705500" cy="655800"/>
            </a:xfrm>
            <a:prstGeom prst="bentConnector3">
              <a:avLst>
                <a:gd fmla="val 50003" name="adj1"/>
              </a:avLst>
            </a:prstGeom>
            <a:noFill/>
            <a:ln cap="flat" cmpd="sng" w="19050">
              <a:solidFill>
                <a:schemeClr val="accent1"/>
              </a:solidFill>
              <a:prstDash val="solid"/>
              <a:round/>
              <a:headEnd len="med" w="med" type="none"/>
              <a:tailEnd len="med" w="med" type="none"/>
            </a:ln>
          </p:spPr>
        </p:cxnSp>
      </p:grpSp>
      <p:grpSp>
        <p:nvGrpSpPr>
          <p:cNvPr id="620" name="Google Shape;620;p27"/>
          <p:cNvGrpSpPr/>
          <p:nvPr/>
        </p:nvGrpSpPr>
        <p:grpSpPr>
          <a:xfrm>
            <a:off x="4443438" y="1351950"/>
            <a:ext cx="3001963" cy="2526638"/>
            <a:chOff x="4443438" y="1351950"/>
            <a:chExt cx="3001963" cy="2526638"/>
          </a:xfrm>
        </p:grpSpPr>
        <p:sp>
          <p:nvSpPr>
            <p:cNvPr id="621" name="Google Shape;621;p27"/>
            <p:cNvSpPr/>
            <p:nvPr/>
          </p:nvSpPr>
          <p:spPr>
            <a:xfrm>
              <a:off x="4443438" y="3621488"/>
              <a:ext cx="257100" cy="257100"/>
            </a:xfrm>
            <a:prstGeom prst="ellipse">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2" name="Google Shape;622;p27"/>
            <p:cNvCxnSpPr>
              <a:stCxn id="605" idx="2"/>
              <a:endCxn id="621" idx="6"/>
            </p:cNvCxnSpPr>
            <p:nvPr/>
          </p:nvCxnSpPr>
          <p:spPr>
            <a:xfrm flipH="1">
              <a:off x="4700400" y="1351950"/>
              <a:ext cx="2745000" cy="2398200"/>
            </a:xfrm>
            <a:prstGeom prst="bentConnector3">
              <a:avLst>
                <a:gd fmla="val 37453" name="adj1"/>
              </a:avLst>
            </a:prstGeom>
            <a:noFill/>
            <a:ln cap="flat" cmpd="sng" w="19050">
              <a:solidFill>
                <a:schemeClr val="accent2"/>
              </a:solidFill>
              <a:prstDash val="solid"/>
              <a:round/>
              <a:headEnd len="med" w="med" type="none"/>
              <a:tailEnd len="med" w="med" type="none"/>
            </a:ln>
          </p:spPr>
        </p:cxnSp>
      </p:grpSp>
      <p:grpSp>
        <p:nvGrpSpPr>
          <p:cNvPr id="623" name="Google Shape;623;p27"/>
          <p:cNvGrpSpPr/>
          <p:nvPr/>
        </p:nvGrpSpPr>
        <p:grpSpPr>
          <a:xfrm>
            <a:off x="4957800" y="1351950"/>
            <a:ext cx="724088" cy="2204175"/>
            <a:chOff x="4957800" y="1351950"/>
            <a:chExt cx="724088" cy="2204175"/>
          </a:xfrm>
        </p:grpSpPr>
        <p:sp>
          <p:nvSpPr>
            <p:cNvPr id="624" name="Google Shape;624;p27"/>
            <p:cNvSpPr/>
            <p:nvPr/>
          </p:nvSpPr>
          <p:spPr>
            <a:xfrm>
              <a:off x="5424788" y="3299025"/>
              <a:ext cx="257100" cy="257100"/>
            </a:xfrm>
            <a:prstGeom prst="ellipse">
              <a:avLst/>
            </a:prstGeom>
            <a:no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5" name="Google Shape;625;p27"/>
            <p:cNvCxnSpPr>
              <a:stCxn id="601" idx="6"/>
              <a:endCxn id="624" idx="0"/>
            </p:cNvCxnSpPr>
            <p:nvPr/>
          </p:nvCxnSpPr>
          <p:spPr>
            <a:xfrm>
              <a:off x="4957800" y="1351950"/>
              <a:ext cx="595500" cy="1947000"/>
            </a:xfrm>
            <a:prstGeom prst="bentConnector2">
              <a:avLst/>
            </a:prstGeom>
            <a:noFill/>
            <a:ln cap="flat" cmpd="sng" w="19050">
              <a:solidFill>
                <a:schemeClr val="accent1"/>
              </a:solidFill>
              <a:prstDash val="solid"/>
              <a:round/>
              <a:headEnd len="med" w="med" type="none"/>
              <a:tailEnd len="med" w="med" type="none"/>
            </a:ln>
          </p:spPr>
        </p:cxnSp>
      </p:grpSp>
      <p:grpSp>
        <p:nvGrpSpPr>
          <p:cNvPr id="626" name="Google Shape;626;p27"/>
          <p:cNvGrpSpPr/>
          <p:nvPr/>
        </p:nvGrpSpPr>
        <p:grpSpPr>
          <a:xfrm>
            <a:off x="5189875" y="3489563"/>
            <a:ext cx="2255525" cy="976375"/>
            <a:chOff x="5189875" y="3489563"/>
            <a:chExt cx="2255525" cy="976375"/>
          </a:xfrm>
        </p:grpSpPr>
        <p:sp>
          <p:nvSpPr>
            <p:cNvPr id="627" name="Google Shape;627;p27"/>
            <p:cNvSpPr/>
            <p:nvPr/>
          </p:nvSpPr>
          <p:spPr>
            <a:xfrm>
              <a:off x="5189875" y="4208838"/>
              <a:ext cx="257100" cy="257100"/>
            </a:xfrm>
            <a:prstGeom prst="ellipse">
              <a:avLst/>
            </a:prstGeom>
            <a:no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8" name="Google Shape;628;p27"/>
            <p:cNvCxnSpPr>
              <a:stCxn id="613" idx="2"/>
              <a:endCxn id="627" idx="6"/>
            </p:cNvCxnSpPr>
            <p:nvPr/>
          </p:nvCxnSpPr>
          <p:spPr>
            <a:xfrm flipH="1">
              <a:off x="5447100" y="3489563"/>
              <a:ext cx="1998300" cy="847800"/>
            </a:xfrm>
            <a:prstGeom prst="bentConnector3">
              <a:avLst>
                <a:gd fmla="val 34219" name="adj1"/>
              </a:avLst>
            </a:prstGeom>
            <a:noFill/>
            <a:ln cap="flat" cmpd="sng" w="19050">
              <a:solidFill>
                <a:schemeClr val="accent1"/>
              </a:solidFill>
              <a:prstDash val="solid"/>
              <a:round/>
              <a:headEnd len="med" w="med" type="none"/>
              <a:tailEnd len="med" w="med" type="none"/>
            </a:ln>
          </p:spPr>
        </p:cxn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28"/>
          <p:cNvSpPr txBox="1"/>
          <p:nvPr>
            <p:ph type="title"/>
          </p:nvPr>
        </p:nvSpPr>
        <p:spPr>
          <a:xfrm>
            <a:off x="457200" y="419675"/>
            <a:ext cx="8229600" cy="39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a:t>Clinical Case in Neurology Infographics</a:t>
            </a:r>
            <a:endParaRPr/>
          </a:p>
        </p:txBody>
      </p:sp>
      <p:graphicFrame>
        <p:nvGraphicFramePr>
          <p:cNvPr id="634" name="Google Shape;634;p28"/>
          <p:cNvGraphicFramePr/>
          <p:nvPr/>
        </p:nvGraphicFramePr>
        <p:xfrm>
          <a:off x="457200" y="1089350"/>
          <a:ext cx="3000000" cy="3000000"/>
        </p:xfrm>
        <a:graphic>
          <a:graphicData uri="http://schemas.openxmlformats.org/drawingml/2006/table">
            <a:tbl>
              <a:tblPr>
                <a:noFill/>
                <a:tableStyleId>{FBEB9068-8954-4F3F-B7C8-5FBBB97C06B1}</a:tableStyleId>
              </a:tblPr>
              <a:tblGrid>
                <a:gridCol w="2743200"/>
                <a:gridCol w="2743200"/>
                <a:gridCol w="2743200"/>
              </a:tblGrid>
              <a:tr h="475125">
                <a:tc>
                  <a:txBody>
                    <a:bodyPr/>
                    <a:lstStyle/>
                    <a:p>
                      <a:pPr indent="0" lvl="0" marL="0" rtl="0" algn="ctr">
                        <a:spcBef>
                          <a:spcPts val="0"/>
                        </a:spcBef>
                        <a:spcAft>
                          <a:spcPts val="0"/>
                        </a:spcAft>
                        <a:buNone/>
                      </a:pPr>
                      <a:r>
                        <a:rPr lang="en" sz="1800">
                          <a:solidFill>
                            <a:schemeClr val="lt1"/>
                          </a:solidFill>
                          <a:latin typeface="Fira Sans Condensed ExtraBold"/>
                          <a:ea typeface="Fira Sans Condensed ExtraBold"/>
                          <a:cs typeface="Fira Sans Condensed ExtraBold"/>
                          <a:sym typeface="Fira Sans Condensed ExtraBold"/>
                        </a:rPr>
                        <a:t>Diagnosis</a:t>
                      </a:r>
                      <a:endParaRPr sz="1800">
                        <a:solidFill>
                          <a:schemeClr val="lt1"/>
                        </a:solidFill>
                        <a:latin typeface="Fira Sans Condensed ExtraBold"/>
                        <a:ea typeface="Fira Sans Condensed ExtraBold"/>
                        <a:cs typeface="Fira Sans Condensed ExtraBold"/>
                        <a:sym typeface="Fira Sans Condensed ExtraBo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800">
                          <a:solidFill>
                            <a:schemeClr val="lt1"/>
                          </a:solidFill>
                          <a:latin typeface="Fira Sans Condensed ExtraBold"/>
                          <a:ea typeface="Fira Sans Condensed ExtraBold"/>
                          <a:cs typeface="Fira Sans Condensed ExtraBold"/>
                          <a:sym typeface="Fira Sans Condensed ExtraBold"/>
                        </a:rPr>
                        <a:t>Intervention</a:t>
                      </a:r>
                      <a:endParaRPr sz="1800">
                        <a:solidFill>
                          <a:schemeClr val="lt1"/>
                        </a:solidFill>
                        <a:latin typeface="Fira Sans Condensed ExtraBold"/>
                        <a:ea typeface="Fira Sans Condensed ExtraBold"/>
                        <a:cs typeface="Fira Sans Condensed ExtraBold"/>
                        <a:sym typeface="Fira Sans Condensed ExtraBo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800">
                          <a:solidFill>
                            <a:schemeClr val="lt1"/>
                          </a:solidFill>
                          <a:latin typeface="Fira Sans Condensed ExtraBold"/>
                          <a:ea typeface="Fira Sans Condensed ExtraBold"/>
                          <a:cs typeface="Fira Sans Condensed ExtraBold"/>
                          <a:sym typeface="Fira Sans Condensed ExtraBold"/>
                        </a:rPr>
                        <a:t>Medicine</a:t>
                      </a:r>
                      <a:endParaRPr sz="1800">
                        <a:solidFill>
                          <a:schemeClr val="lt1"/>
                        </a:solidFill>
                        <a:latin typeface="Fira Sans Condensed ExtraBold"/>
                        <a:ea typeface="Fira Sans Condensed ExtraBold"/>
                        <a:cs typeface="Fira Sans Condensed ExtraBold"/>
                        <a:sym typeface="Fira Sans Condensed ExtraBo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accent1"/>
                    </a:solidFill>
                  </a:tcPr>
                </a:tc>
              </a:tr>
              <a:tr h="633525">
                <a:tc>
                  <a:txBody>
                    <a:bodyPr/>
                    <a:lstStyle/>
                    <a:p>
                      <a:pPr indent="0" lvl="0" marL="0" rtl="0" algn="ctr">
                        <a:spcBef>
                          <a:spcPts val="0"/>
                        </a:spcBef>
                        <a:spcAft>
                          <a:spcPts val="0"/>
                        </a:spcAft>
                        <a:buNone/>
                      </a:pPr>
                      <a:r>
                        <a:rPr b="1" lang="en" sz="1800">
                          <a:solidFill>
                            <a:schemeClr val="accent1"/>
                          </a:solidFill>
                          <a:latin typeface="Fira Sans Condensed"/>
                          <a:ea typeface="Fira Sans Condensed"/>
                          <a:cs typeface="Fira Sans Condensed"/>
                          <a:sym typeface="Fira Sans Condensed"/>
                        </a:rPr>
                        <a:t>Mercury</a:t>
                      </a:r>
                      <a:endParaRPr b="1" sz="1800">
                        <a:solidFill>
                          <a:schemeClr val="accent1"/>
                        </a:solidFill>
                        <a:latin typeface="Fira Sans Condensed"/>
                        <a:ea typeface="Fira Sans Condensed"/>
                        <a:cs typeface="Fira Sans Condensed"/>
                        <a:sym typeface="Fira Sans Condense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solidFill>
                            <a:schemeClr val="dk1"/>
                          </a:solidFill>
                          <a:latin typeface="Fira Sans Condensed"/>
                          <a:ea typeface="Fira Sans Condensed"/>
                          <a:cs typeface="Fira Sans Condensed"/>
                          <a:sym typeface="Fira Sans Condensed"/>
                        </a:rPr>
                        <a:t>It is the closest planet to the Sun and the smallest one </a:t>
                      </a:r>
                      <a:endParaRPr>
                        <a:solidFill>
                          <a:schemeClr val="dk1"/>
                        </a:solidFill>
                        <a:latin typeface="Fira Sans Condensed"/>
                        <a:ea typeface="Fira Sans Condensed"/>
                        <a:cs typeface="Fira Sans Condensed"/>
                        <a:sym typeface="Fira Sans Condense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Fira Sans Condensed"/>
                          <a:ea typeface="Fira Sans Condensed"/>
                          <a:cs typeface="Fira Sans Condensed"/>
                          <a:sym typeface="Fira Sans Condensed"/>
                        </a:rPr>
                        <a:t>Mercury was named after the Roman messenger god</a:t>
                      </a:r>
                      <a:endParaRPr>
                        <a:solidFill>
                          <a:schemeClr val="dk1"/>
                        </a:solidFill>
                        <a:latin typeface="Fira Sans Condensed"/>
                        <a:ea typeface="Fira Sans Condensed"/>
                        <a:cs typeface="Fira Sans Condensed"/>
                        <a:sym typeface="Fira Sans Condense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lt1"/>
                    </a:solidFill>
                  </a:tcPr>
                </a:tc>
              </a:tr>
              <a:tr h="633525">
                <a:tc>
                  <a:txBody>
                    <a:bodyPr/>
                    <a:lstStyle/>
                    <a:p>
                      <a:pPr indent="0" lvl="0" marL="0" rtl="0" algn="ctr">
                        <a:spcBef>
                          <a:spcPts val="0"/>
                        </a:spcBef>
                        <a:spcAft>
                          <a:spcPts val="0"/>
                        </a:spcAft>
                        <a:buNone/>
                      </a:pPr>
                      <a:r>
                        <a:rPr b="1" lang="en" sz="1800">
                          <a:solidFill>
                            <a:schemeClr val="accent1"/>
                          </a:solidFill>
                          <a:latin typeface="Fira Sans Condensed"/>
                          <a:ea typeface="Fira Sans Condensed"/>
                          <a:cs typeface="Fira Sans Condensed"/>
                          <a:sym typeface="Fira Sans Condensed"/>
                        </a:rPr>
                        <a:t>Mars</a:t>
                      </a:r>
                      <a:endParaRPr b="1" sz="1800">
                        <a:solidFill>
                          <a:schemeClr val="accent1"/>
                        </a:solidFill>
                        <a:latin typeface="Fira Sans Condensed"/>
                        <a:ea typeface="Fira Sans Condensed"/>
                        <a:cs typeface="Fira Sans Condensed"/>
                        <a:sym typeface="Fira Sans Condense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solidFill>
                            <a:schemeClr val="dk1"/>
                          </a:solidFill>
                          <a:latin typeface="Fira Sans Condensed"/>
                          <a:ea typeface="Fira Sans Condensed"/>
                          <a:cs typeface="Fira Sans Condensed"/>
                          <a:sym typeface="Fira Sans Condensed"/>
                        </a:rPr>
                        <a:t>Despite being red, Mars is actually a cold place</a:t>
                      </a:r>
                      <a:endParaRPr>
                        <a:solidFill>
                          <a:schemeClr val="dk1"/>
                        </a:solidFill>
                        <a:latin typeface="Fira Sans Condensed"/>
                        <a:ea typeface="Fira Sans Condensed"/>
                        <a:cs typeface="Fira Sans Condensed"/>
                        <a:sym typeface="Fira Sans Condense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solidFill>
                            <a:schemeClr val="dk1"/>
                          </a:solidFill>
                          <a:latin typeface="Fira Sans Condensed"/>
                          <a:ea typeface="Fira Sans Condensed"/>
                          <a:cs typeface="Fira Sans Condensed"/>
                          <a:sym typeface="Fira Sans Condensed"/>
                        </a:rPr>
                        <a:t>The I</a:t>
                      </a:r>
                      <a:r>
                        <a:rPr lang="en">
                          <a:solidFill>
                            <a:schemeClr val="dk1"/>
                          </a:solidFill>
                          <a:latin typeface="Fira Sans Condensed"/>
                          <a:ea typeface="Fira Sans Condensed"/>
                          <a:cs typeface="Fira Sans Condensed"/>
                          <a:sym typeface="Fira Sans Condensed"/>
                        </a:rPr>
                        <a:t>ron oxide dust gives the planet its reddish cast</a:t>
                      </a:r>
                      <a:endParaRPr>
                        <a:solidFill>
                          <a:schemeClr val="dk1"/>
                        </a:solidFill>
                        <a:latin typeface="Fira Sans Condensed"/>
                        <a:ea typeface="Fira Sans Condensed"/>
                        <a:cs typeface="Fira Sans Condensed"/>
                        <a:sym typeface="Fira Sans Condense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lt2"/>
                    </a:solidFill>
                  </a:tcPr>
                </a:tc>
              </a:tr>
              <a:tr h="633525">
                <a:tc>
                  <a:txBody>
                    <a:bodyPr/>
                    <a:lstStyle/>
                    <a:p>
                      <a:pPr indent="0" lvl="0" marL="0" rtl="0" algn="ctr">
                        <a:spcBef>
                          <a:spcPts val="0"/>
                        </a:spcBef>
                        <a:spcAft>
                          <a:spcPts val="0"/>
                        </a:spcAft>
                        <a:buNone/>
                      </a:pPr>
                      <a:r>
                        <a:rPr b="1" lang="en" sz="1800">
                          <a:solidFill>
                            <a:schemeClr val="accent1"/>
                          </a:solidFill>
                          <a:latin typeface="Fira Sans Condensed"/>
                          <a:ea typeface="Fira Sans Condensed"/>
                          <a:cs typeface="Fira Sans Condensed"/>
                          <a:sym typeface="Fira Sans Condensed"/>
                        </a:rPr>
                        <a:t>Venus</a:t>
                      </a:r>
                      <a:endParaRPr b="1" sz="1800">
                        <a:solidFill>
                          <a:schemeClr val="accent1"/>
                        </a:solidFill>
                        <a:latin typeface="Fira Sans Condensed"/>
                        <a:ea typeface="Fira Sans Condensed"/>
                        <a:cs typeface="Fira Sans Condensed"/>
                        <a:sym typeface="Fira Sans Condense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solidFill>
                            <a:schemeClr val="dk1"/>
                          </a:solidFill>
                          <a:latin typeface="Fira Sans Condensed"/>
                          <a:ea typeface="Fira Sans Condensed"/>
                          <a:cs typeface="Fira Sans Condensed"/>
                          <a:sym typeface="Fira Sans Condensed"/>
                        </a:rPr>
                        <a:t>Venus has a beautiful name and is the second planet</a:t>
                      </a:r>
                      <a:endParaRPr>
                        <a:solidFill>
                          <a:schemeClr val="dk1"/>
                        </a:solidFill>
                        <a:latin typeface="Fira Sans Condensed"/>
                        <a:ea typeface="Fira Sans Condensed"/>
                        <a:cs typeface="Fira Sans Condensed"/>
                        <a:sym typeface="Fira Sans Condense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Fira Sans Condensed"/>
                          <a:ea typeface="Fira Sans Condensed"/>
                          <a:cs typeface="Fira Sans Condensed"/>
                          <a:sym typeface="Fira Sans Condensed"/>
                        </a:rPr>
                        <a:t> It’s the second-brightest natural object in the night sky</a:t>
                      </a:r>
                      <a:endParaRPr>
                        <a:solidFill>
                          <a:schemeClr val="dk1"/>
                        </a:solidFill>
                        <a:latin typeface="Fira Sans Condensed"/>
                        <a:ea typeface="Fira Sans Condensed"/>
                        <a:cs typeface="Fira Sans Condensed"/>
                        <a:sym typeface="Fira Sans Condense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lt1"/>
                    </a:solidFill>
                  </a:tcPr>
                </a:tc>
              </a:tr>
              <a:tr h="633525">
                <a:tc>
                  <a:txBody>
                    <a:bodyPr/>
                    <a:lstStyle/>
                    <a:p>
                      <a:pPr indent="0" lvl="0" marL="0" rtl="0" algn="ctr">
                        <a:spcBef>
                          <a:spcPts val="0"/>
                        </a:spcBef>
                        <a:spcAft>
                          <a:spcPts val="0"/>
                        </a:spcAft>
                        <a:buNone/>
                      </a:pPr>
                      <a:r>
                        <a:rPr b="1" lang="en" sz="1800">
                          <a:solidFill>
                            <a:schemeClr val="accent1"/>
                          </a:solidFill>
                          <a:latin typeface="Fira Sans Condensed"/>
                          <a:ea typeface="Fira Sans Condensed"/>
                          <a:cs typeface="Fira Sans Condensed"/>
                          <a:sym typeface="Fira Sans Condensed"/>
                        </a:rPr>
                        <a:t>Saturn</a:t>
                      </a:r>
                      <a:endParaRPr b="1" sz="1800">
                        <a:solidFill>
                          <a:schemeClr val="accent1"/>
                        </a:solidFill>
                        <a:latin typeface="Fira Sans Condensed"/>
                        <a:ea typeface="Fira Sans Condensed"/>
                        <a:cs typeface="Fira Sans Condensed"/>
                        <a:sym typeface="Fira Sans Condense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solidFill>
                            <a:schemeClr val="dk1"/>
                          </a:solidFill>
                          <a:latin typeface="Fira Sans Condensed"/>
                          <a:ea typeface="Fira Sans Condensed"/>
                          <a:cs typeface="Fira Sans Condensed"/>
                          <a:sym typeface="Fira Sans Condensed"/>
                        </a:rPr>
                        <a:t>Saturn is a gas giant and has several rings</a:t>
                      </a:r>
                      <a:endParaRPr>
                        <a:solidFill>
                          <a:schemeClr val="dk1"/>
                        </a:solidFill>
                        <a:latin typeface="Fira Sans Condensed"/>
                        <a:ea typeface="Fira Sans Condensed"/>
                        <a:cs typeface="Fira Sans Condensed"/>
                        <a:sym typeface="Fira Sans Condense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solidFill>
                            <a:schemeClr val="dk1"/>
                          </a:solidFill>
                          <a:latin typeface="Fira Sans Condensed"/>
                          <a:ea typeface="Fira Sans Condensed"/>
                          <a:cs typeface="Fira Sans Condensed"/>
                          <a:sym typeface="Fira Sans Condensed"/>
                        </a:rPr>
                        <a:t>It's composed mostly of hydrogen and helium</a:t>
                      </a:r>
                      <a:endParaRPr>
                        <a:solidFill>
                          <a:schemeClr val="dk1"/>
                        </a:solidFill>
                        <a:latin typeface="Fira Sans Condensed"/>
                        <a:ea typeface="Fira Sans Condensed"/>
                        <a:cs typeface="Fira Sans Condensed"/>
                        <a:sym typeface="Fira Sans Condense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lt2"/>
                    </a:solidFill>
                  </a:tcPr>
                </a:tc>
              </a:tr>
              <a:tr h="633525">
                <a:tc>
                  <a:txBody>
                    <a:bodyPr/>
                    <a:lstStyle/>
                    <a:p>
                      <a:pPr indent="0" lvl="0" marL="0" rtl="0" algn="ctr">
                        <a:spcBef>
                          <a:spcPts val="0"/>
                        </a:spcBef>
                        <a:spcAft>
                          <a:spcPts val="0"/>
                        </a:spcAft>
                        <a:buNone/>
                      </a:pPr>
                      <a:r>
                        <a:rPr b="1" lang="en" sz="1800">
                          <a:solidFill>
                            <a:schemeClr val="accent1"/>
                          </a:solidFill>
                          <a:latin typeface="Fira Sans Condensed"/>
                          <a:ea typeface="Fira Sans Condensed"/>
                          <a:cs typeface="Fira Sans Condensed"/>
                          <a:sym typeface="Fira Sans Condensed"/>
                        </a:rPr>
                        <a:t>Jupiter</a:t>
                      </a:r>
                      <a:endParaRPr b="1" sz="1800">
                        <a:solidFill>
                          <a:schemeClr val="accent1"/>
                        </a:solidFill>
                        <a:latin typeface="Fira Sans Condensed"/>
                        <a:ea typeface="Fira Sans Condensed"/>
                        <a:cs typeface="Fira Sans Condensed"/>
                        <a:sym typeface="Fira Sans Condense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solidFill>
                            <a:schemeClr val="dk1"/>
                          </a:solidFill>
                          <a:latin typeface="Fira Sans Condensed"/>
                          <a:ea typeface="Fira Sans Condensed"/>
                          <a:cs typeface="Fira Sans Condensed"/>
                          <a:sym typeface="Fira Sans Condensed"/>
                        </a:rPr>
                        <a:t>It is a gas giant and the biggest </a:t>
                      </a:r>
                      <a:r>
                        <a:rPr lang="en">
                          <a:solidFill>
                            <a:schemeClr val="dk1"/>
                          </a:solidFill>
                          <a:latin typeface="Fira Sans Condensed"/>
                          <a:ea typeface="Fira Sans Condensed"/>
                          <a:cs typeface="Fira Sans Condensed"/>
                          <a:sym typeface="Fira Sans Condensed"/>
                        </a:rPr>
                        <a:t>plane</a:t>
                      </a:r>
                      <a:r>
                        <a:rPr lang="en">
                          <a:solidFill>
                            <a:schemeClr val="dk1"/>
                          </a:solidFill>
                          <a:latin typeface="Fira Sans Condensed"/>
                          <a:ea typeface="Fira Sans Condensed"/>
                          <a:cs typeface="Fira Sans Condensed"/>
                          <a:sym typeface="Fira Sans Condensed"/>
                        </a:rPr>
                        <a:t>t in the System</a:t>
                      </a:r>
                      <a:endParaRPr>
                        <a:solidFill>
                          <a:schemeClr val="dk1"/>
                        </a:solidFill>
                        <a:latin typeface="Fira Sans Condensed"/>
                        <a:ea typeface="Fira Sans Condensed"/>
                        <a:cs typeface="Fira Sans Condensed"/>
                        <a:sym typeface="Fira Sans Condense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Fira Sans Condensed"/>
                          <a:ea typeface="Fira Sans Condensed"/>
                          <a:cs typeface="Fira Sans Condensed"/>
                          <a:sym typeface="Fira Sans Condensed"/>
                        </a:rPr>
                        <a:t>It's the fourth-brightest object in the night sky</a:t>
                      </a:r>
                      <a:endParaRPr>
                        <a:solidFill>
                          <a:schemeClr val="dk1"/>
                        </a:solidFill>
                        <a:latin typeface="Fira Sans Condensed"/>
                        <a:ea typeface="Fira Sans Condensed"/>
                        <a:cs typeface="Fira Sans Condensed"/>
                        <a:sym typeface="Fira Sans Condense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29"/>
          <p:cNvSpPr txBox="1"/>
          <p:nvPr>
            <p:ph type="title"/>
          </p:nvPr>
        </p:nvSpPr>
        <p:spPr>
          <a:xfrm>
            <a:off x="457200" y="419675"/>
            <a:ext cx="8229600" cy="39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a:t>Clinical Case in Neurology Infographics</a:t>
            </a:r>
            <a:endParaRPr/>
          </a:p>
        </p:txBody>
      </p:sp>
      <p:grpSp>
        <p:nvGrpSpPr>
          <p:cNvPr id="640" name="Google Shape;640;p29"/>
          <p:cNvGrpSpPr/>
          <p:nvPr/>
        </p:nvGrpSpPr>
        <p:grpSpPr>
          <a:xfrm>
            <a:off x="457132" y="996300"/>
            <a:ext cx="2686018" cy="2896195"/>
            <a:chOff x="457132" y="996300"/>
            <a:chExt cx="2686018" cy="2896195"/>
          </a:xfrm>
        </p:grpSpPr>
        <p:sp>
          <p:nvSpPr>
            <p:cNvPr id="641" name="Google Shape;641;p29"/>
            <p:cNvSpPr/>
            <p:nvPr/>
          </p:nvSpPr>
          <p:spPr>
            <a:xfrm>
              <a:off x="501650" y="1250995"/>
              <a:ext cx="2641500" cy="2641500"/>
            </a:xfrm>
            <a:prstGeom prst="ellipse">
              <a:avLst/>
            </a:prstGeom>
            <a:solidFill>
              <a:srgbClr val="FB9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9"/>
            <p:cNvSpPr/>
            <p:nvPr/>
          </p:nvSpPr>
          <p:spPr>
            <a:xfrm>
              <a:off x="457132" y="996300"/>
              <a:ext cx="926700" cy="926700"/>
            </a:xfrm>
            <a:prstGeom prst="ellipse">
              <a:avLst/>
            </a:prstGeom>
            <a:solidFill>
              <a:srgbClr val="FB9D9A"/>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3" name="Google Shape;643;p29"/>
          <p:cNvGrpSpPr/>
          <p:nvPr/>
        </p:nvGrpSpPr>
        <p:grpSpPr>
          <a:xfrm>
            <a:off x="6000855" y="996300"/>
            <a:ext cx="2686032" cy="2896195"/>
            <a:chOff x="6000855" y="996300"/>
            <a:chExt cx="2686032" cy="2896195"/>
          </a:xfrm>
        </p:grpSpPr>
        <p:sp>
          <p:nvSpPr>
            <p:cNvPr id="644" name="Google Shape;644;p29"/>
            <p:cNvSpPr/>
            <p:nvPr/>
          </p:nvSpPr>
          <p:spPr>
            <a:xfrm>
              <a:off x="6000855" y="1250995"/>
              <a:ext cx="2641500" cy="2641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9"/>
            <p:cNvSpPr/>
            <p:nvPr/>
          </p:nvSpPr>
          <p:spPr>
            <a:xfrm>
              <a:off x="7760187" y="996300"/>
              <a:ext cx="926700" cy="926700"/>
            </a:xfrm>
            <a:prstGeom prst="ellipse">
              <a:avLst/>
            </a:prstGeom>
            <a:solidFill>
              <a:schemeClr val="accent2"/>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6" name="Google Shape;646;p29"/>
          <p:cNvGrpSpPr/>
          <p:nvPr/>
        </p:nvGrpSpPr>
        <p:grpSpPr>
          <a:xfrm>
            <a:off x="3251252" y="1588011"/>
            <a:ext cx="2641500" cy="3144070"/>
            <a:chOff x="3251252" y="1588011"/>
            <a:chExt cx="2641500" cy="3144070"/>
          </a:xfrm>
        </p:grpSpPr>
        <p:sp>
          <p:nvSpPr>
            <p:cNvPr id="647" name="Google Shape;647;p29"/>
            <p:cNvSpPr/>
            <p:nvPr/>
          </p:nvSpPr>
          <p:spPr>
            <a:xfrm>
              <a:off x="3251252" y="2090581"/>
              <a:ext cx="2641500" cy="2641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9"/>
            <p:cNvSpPr/>
            <p:nvPr/>
          </p:nvSpPr>
          <p:spPr>
            <a:xfrm>
              <a:off x="4108647" y="1588011"/>
              <a:ext cx="926700" cy="926700"/>
            </a:xfrm>
            <a:prstGeom prst="ellipse">
              <a:avLst/>
            </a:prstGeom>
            <a:solidFill>
              <a:schemeClr val="accent3"/>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9" name="Google Shape;649;p29"/>
          <p:cNvGrpSpPr/>
          <p:nvPr/>
        </p:nvGrpSpPr>
        <p:grpSpPr>
          <a:xfrm>
            <a:off x="866000" y="1983075"/>
            <a:ext cx="1912800" cy="1177350"/>
            <a:chOff x="866000" y="1983075"/>
            <a:chExt cx="1912800" cy="1177350"/>
          </a:xfrm>
        </p:grpSpPr>
        <p:sp>
          <p:nvSpPr>
            <p:cNvPr id="650" name="Google Shape;650;p29"/>
            <p:cNvSpPr txBox="1"/>
            <p:nvPr/>
          </p:nvSpPr>
          <p:spPr>
            <a:xfrm>
              <a:off x="866000" y="2653725"/>
              <a:ext cx="1912800" cy="50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latin typeface="Fira Sans Condensed"/>
                  <a:ea typeface="Fira Sans Condensed"/>
                  <a:cs typeface="Fira Sans Condensed"/>
                  <a:sym typeface="Fira Sans Condensed"/>
                </a:rPr>
                <a:t>Despite being red, Mars is a very cold place</a:t>
              </a:r>
              <a:endParaRPr>
                <a:solidFill>
                  <a:schemeClr val="dk1"/>
                </a:solidFill>
                <a:latin typeface="Fira Sans Condensed"/>
                <a:ea typeface="Fira Sans Condensed"/>
                <a:cs typeface="Fira Sans Condensed"/>
                <a:sym typeface="Fira Sans Condensed"/>
              </a:endParaRPr>
            </a:p>
          </p:txBody>
        </p:sp>
        <p:sp>
          <p:nvSpPr>
            <p:cNvPr id="651" name="Google Shape;651;p29"/>
            <p:cNvSpPr txBox="1"/>
            <p:nvPr/>
          </p:nvSpPr>
          <p:spPr>
            <a:xfrm>
              <a:off x="1223150" y="2318475"/>
              <a:ext cx="11985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Mars</a:t>
              </a:r>
              <a:endParaRPr sz="1800">
                <a:solidFill>
                  <a:schemeClr val="dk1"/>
                </a:solidFill>
                <a:latin typeface="Fira Sans Condensed ExtraBold"/>
                <a:ea typeface="Fira Sans Condensed ExtraBold"/>
                <a:cs typeface="Fira Sans Condensed ExtraBold"/>
                <a:sym typeface="Fira Sans Condensed ExtraBold"/>
              </a:endParaRPr>
            </a:p>
          </p:txBody>
        </p:sp>
        <p:sp>
          <p:nvSpPr>
            <p:cNvPr id="652" name="Google Shape;652;p29"/>
            <p:cNvSpPr txBox="1"/>
            <p:nvPr/>
          </p:nvSpPr>
          <p:spPr>
            <a:xfrm>
              <a:off x="1223150" y="1983075"/>
              <a:ext cx="11985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Fira Sans Condensed ExtraBold"/>
                  <a:ea typeface="Fira Sans Condensed ExtraBold"/>
                  <a:cs typeface="Fira Sans Condensed ExtraBold"/>
                  <a:sym typeface="Fira Sans Condensed ExtraBold"/>
                </a:rPr>
                <a:t>01</a:t>
              </a:r>
              <a:endParaRPr sz="2400">
                <a:solidFill>
                  <a:schemeClr val="lt1"/>
                </a:solidFill>
                <a:latin typeface="Fira Sans Condensed ExtraBold"/>
                <a:ea typeface="Fira Sans Condensed ExtraBold"/>
                <a:cs typeface="Fira Sans Condensed ExtraBold"/>
                <a:sym typeface="Fira Sans Condensed ExtraBold"/>
              </a:endParaRPr>
            </a:p>
          </p:txBody>
        </p:sp>
      </p:grpSp>
      <p:grpSp>
        <p:nvGrpSpPr>
          <p:cNvPr id="653" name="Google Shape;653;p29"/>
          <p:cNvGrpSpPr/>
          <p:nvPr/>
        </p:nvGrpSpPr>
        <p:grpSpPr>
          <a:xfrm>
            <a:off x="3615600" y="2822638"/>
            <a:ext cx="1912800" cy="1177350"/>
            <a:chOff x="3615600" y="2822638"/>
            <a:chExt cx="1912800" cy="1177350"/>
          </a:xfrm>
        </p:grpSpPr>
        <p:sp>
          <p:nvSpPr>
            <p:cNvPr id="654" name="Google Shape;654;p29"/>
            <p:cNvSpPr txBox="1"/>
            <p:nvPr/>
          </p:nvSpPr>
          <p:spPr>
            <a:xfrm>
              <a:off x="3615600" y="3493288"/>
              <a:ext cx="1912800" cy="50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Fira Sans Condensed"/>
                  <a:ea typeface="Fira Sans Condensed"/>
                  <a:cs typeface="Fira Sans Condensed"/>
                  <a:sym typeface="Fira Sans Condensed"/>
                </a:rPr>
                <a:t>Venus has a beautiful name, but is hot</a:t>
              </a:r>
              <a:endParaRPr>
                <a:solidFill>
                  <a:schemeClr val="dk1"/>
                </a:solidFill>
                <a:latin typeface="Fira Sans Condensed"/>
                <a:ea typeface="Fira Sans Condensed"/>
                <a:cs typeface="Fira Sans Condensed"/>
                <a:sym typeface="Fira Sans Condensed"/>
              </a:endParaRPr>
            </a:p>
          </p:txBody>
        </p:sp>
        <p:sp>
          <p:nvSpPr>
            <p:cNvPr id="655" name="Google Shape;655;p29"/>
            <p:cNvSpPr txBox="1"/>
            <p:nvPr/>
          </p:nvSpPr>
          <p:spPr>
            <a:xfrm>
              <a:off x="3972750" y="3158038"/>
              <a:ext cx="11985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Venus</a:t>
              </a:r>
              <a:endParaRPr sz="1800">
                <a:solidFill>
                  <a:schemeClr val="dk1"/>
                </a:solidFill>
                <a:latin typeface="Fira Sans Condensed ExtraBold"/>
                <a:ea typeface="Fira Sans Condensed ExtraBold"/>
                <a:cs typeface="Fira Sans Condensed ExtraBold"/>
                <a:sym typeface="Fira Sans Condensed ExtraBold"/>
              </a:endParaRPr>
            </a:p>
          </p:txBody>
        </p:sp>
        <p:sp>
          <p:nvSpPr>
            <p:cNvPr id="656" name="Google Shape;656;p29"/>
            <p:cNvSpPr txBox="1"/>
            <p:nvPr/>
          </p:nvSpPr>
          <p:spPr>
            <a:xfrm>
              <a:off x="3972750" y="2822638"/>
              <a:ext cx="11985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Fira Sans Condensed ExtraBold"/>
                  <a:ea typeface="Fira Sans Condensed ExtraBold"/>
                  <a:cs typeface="Fira Sans Condensed ExtraBold"/>
                  <a:sym typeface="Fira Sans Condensed ExtraBold"/>
                </a:rPr>
                <a:t>02</a:t>
              </a:r>
              <a:endParaRPr sz="2400">
                <a:solidFill>
                  <a:schemeClr val="lt1"/>
                </a:solidFill>
                <a:latin typeface="Fira Sans Condensed ExtraBold"/>
                <a:ea typeface="Fira Sans Condensed ExtraBold"/>
                <a:cs typeface="Fira Sans Condensed ExtraBold"/>
                <a:sym typeface="Fira Sans Condensed ExtraBold"/>
              </a:endParaRPr>
            </a:p>
          </p:txBody>
        </p:sp>
      </p:grpSp>
      <p:grpSp>
        <p:nvGrpSpPr>
          <p:cNvPr id="657" name="Google Shape;657;p29"/>
          <p:cNvGrpSpPr/>
          <p:nvPr/>
        </p:nvGrpSpPr>
        <p:grpSpPr>
          <a:xfrm>
            <a:off x="6365200" y="1983075"/>
            <a:ext cx="1912800" cy="1177350"/>
            <a:chOff x="6365200" y="1983075"/>
            <a:chExt cx="1912800" cy="1177350"/>
          </a:xfrm>
        </p:grpSpPr>
        <p:sp>
          <p:nvSpPr>
            <p:cNvPr id="658" name="Google Shape;658;p29"/>
            <p:cNvSpPr txBox="1"/>
            <p:nvPr/>
          </p:nvSpPr>
          <p:spPr>
            <a:xfrm>
              <a:off x="6365200" y="2653725"/>
              <a:ext cx="1912800" cy="50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Fira Sans Condensed"/>
                  <a:ea typeface="Fira Sans Condensed"/>
                  <a:cs typeface="Fira Sans Condensed"/>
                  <a:sym typeface="Fira Sans Condensed"/>
                </a:rPr>
                <a:t>The Earth is the planet we all live on</a:t>
              </a:r>
              <a:endParaRPr>
                <a:solidFill>
                  <a:schemeClr val="dk1"/>
                </a:solidFill>
                <a:latin typeface="Fira Sans Condensed"/>
                <a:ea typeface="Fira Sans Condensed"/>
                <a:cs typeface="Fira Sans Condensed"/>
                <a:sym typeface="Fira Sans Condensed"/>
              </a:endParaRPr>
            </a:p>
          </p:txBody>
        </p:sp>
        <p:sp>
          <p:nvSpPr>
            <p:cNvPr id="659" name="Google Shape;659;p29"/>
            <p:cNvSpPr txBox="1"/>
            <p:nvPr/>
          </p:nvSpPr>
          <p:spPr>
            <a:xfrm>
              <a:off x="6722350" y="2318475"/>
              <a:ext cx="11985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Earth</a:t>
              </a:r>
              <a:endParaRPr sz="1800">
                <a:solidFill>
                  <a:schemeClr val="dk1"/>
                </a:solidFill>
                <a:latin typeface="Fira Sans Condensed ExtraBold"/>
                <a:ea typeface="Fira Sans Condensed ExtraBold"/>
                <a:cs typeface="Fira Sans Condensed ExtraBold"/>
                <a:sym typeface="Fira Sans Condensed ExtraBold"/>
              </a:endParaRPr>
            </a:p>
          </p:txBody>
        </p:sp>
        <p:sp>
          <p:nvSpPr>
            <p:cNvPr id="660" name="Google Shape;660;p29"/>
            <p:cNvSpPr txBox="1"/>
            <p:nvPr/>
          </p:nvSpPr>
          <p:spPr>
            <a:xfrm>
              <a:off x="6722350" y="1983075"/>
              <a:ext cx="11985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Fira Sans Condensed ExtraBold"/>
                  <a:ea typeface="Fira Sans Condensed ExtraBold"/>
                  <a:cs typeface="Fira Sans Condensed ExtraBold"/>
                  <a:sym typeface="Fira Sans Condensed ExtraBold"/>
                </a:rPr>
                <a:t>03</a:t>
              </a:r>
              <a:endParaRPr sz="2400">
                <a:solidFill>
                  <a:schemeClr val="lt1"/>
                </a:solidFill>
                <a:latin typeface="Fira Sans Condensed ExtraBold"/>
                <a:ea typeface="Fira Sans Condensed ExtraBold"/>
                <a:cs typeface="Fira Sans Condensed ExtraBold"/>
                <a:sym typeface="Fira Sans Condensed ExtraBold"/>
              </a:endParaRPr>
            </a:p>
          </p:txBody>
        </p:sp>
      </p:grpSp>
      <p:grpSp>
        <p:nvGrpSpPr>
          <p:cNvPr id="661" name="Google Shape;661;p29"/>
          <p:cNvGrpSpPr/>
          <p:nvPr/>
        </p:nvGrpSpPr>
        <p:grpSpPr>
          <a:xfrm>
            <a:off x="805990" y="1284156"/>
            <a:ext cx="228968" cy="350987"/>
            <a:chOff x="-23930925" y="3149300"/>
            <a:chExt cx="192200" cy="294625"/>
          </a:xfrm>
        </p:grpSpPr>
        <p:sp>
          <p:nvSpPr>
            <p:cNvPr id="662" name="Google Shape;662;p29"/>
            <p:cNvSpPr/>
            <p:nvPr/>
          </p:nvSpPr>
          <p:spPr>
            <a:xfrm>
              <a:off x="-23930125" y="3149300"/>
              <a:ext cx="191400" cy="35475"/>
            </a:xfrm>
            <a:custGeom>
              <a:rect b="b" l="l" r="r" t="t"/>
              <a:pathLst>
                <a:path extrusionOk="0" h="1419" w="7656">
                  <a:moveTo>
                    <a:pt x="1040" y="1"/>
                  </a:moveTo>
                  <a:cubicBezTo>
                    <a:pt x="441" y="1"/>
                    <a:pt x="0" y="473"/>
                    <a:pt x="0" y="1040"/>
                  </a:cubicBezTo>
                  <a:lnTo>
                    <a:pt x="0" y="1418"/>
                  </a:lnTo>
                  <a:lnTo>
                    <a:pt x="7656" y="1418"/>
                  </a:lnTo>
                  <a:lnTo>
                    <a:pt x="7656" y="1040"/>
                  </a:lnTo>
                  <a:lnTo>
                    <a:pt x="7593" y="1040"/>
                  </a:lnTo>
                  <a:cubicBezTo>
                    <a:pt x="7593" y="442"/>
                    <a:pt x="7120" y="1"/>
                    <a:pt x="65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9"/>
            <p:cNvSpPr/>
            <p:nvPr/>
          </p:nvSpPr>
          <p:spPr>
            <a:xfrm>
              <a:off x="-23878925" y="3237525"/>
              <a:ext cx="86650" cy="86650"/>
            </a:xfrm>
            <a:custGeom>
              <a:rect b="b" l="l" r="r" t="t"/>
              <a:pathLst>
                <a:path extrusionOk="0" h="3466" w="3466">
                  <a:moveTo>
                    <a:pt x="1386" y="0"/>
                  </a:moveTo>
                  <a:lnTo>
                    <a:pt x="1386" y="1008"/>
                  </a:lnTo>
                  <a:cubicBezTo>
                    <a:pt x="1386" y="1197"/>
                    <a:pt x="1229" y="1355"/>
                    <a:pt x="1008" y="1355"/>
                  </a:cubicBezTo>
                  <a:lnTo>
                    <a:pt x="0" y="1355"/>
                  </a:lnTo>
                  <a:lnTo>
                    <a:pt x="0" y="2079"/>
                  </a:lnTo>
                  <a:lnTo>
                    <a:pt x="1008" y="2079"/>
                  </a:lnTo>
                  <a:cubicBezTo>
                    <a:pt x="1229" y="2079"/>
                    <a:pt x="1386" y="2237"/>
                    <a:pt x="1386" y="2426"/>
                  </a:cubicBezTo>
                  <a:lnTo>
                    <a:pt x="1386" y="3466"/>
                  </a:lnTo>
                  <a:lnTo>
                    <a:pt x="2079" y="3466"/>
                  </a:lnTo>
                  <a:lnTo>
                    <a:pt x="2079" y="2426"/>
                  </a:lnTo>
                  <a:cubicBezTo>
                    <a:pt x="2079" y="2237"/>
                    <a:pt x="2237" y="2079"/>
                    <a:pt x="2426" y="2079"/>
                  </a:cubicBezTo>
                  <a:lnTo>
                    <a:pt x="3466" y="2079"/>
                  </a:lnTo>
                  <a:lnTo>
                    <a:pt x="3466" y="1355"/>
                  </a:lnTo>
                  <a:lnTo>
                    <a:pt x="2426" y="1355"/>
                  </a:lnTo>
                  <a:cubicBezTo>
                    <a:pt x="2237" y="1355"/>
                    <a:pt x="2079" y="1197"/>
                    <a:pt x="2079" y="1008"/>
                  </a:cubicBezTo>
                  <a:lnTo>
                    <a:pt x="207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9"/>
            <p:cNvSpPr/>
            <p:nvPr/>
          </p:nvSpPr>
          <p:spPr>
            <a:xfrm>
              <a:off x="-23930925" y="3375350"/>
              <a:ext cx="190625" cy="68575"/>
            </a:xfrm>
            <a:custGeom>
              <a:rect b="b" l="l" r="r" t="t"/>
              <a:pathLst>
                <a:path extrusionOk="0" h="2743" w="7625">
                  <a:moveTo>
                    <a:pt x="4159" y="694"/>
                  </a:moveTo>
                  <a:cubicBezTo>
                    <a:pt x="4348" y="694"/>
                    <a:pt x="4506" y="851"/>
                    <a:pt x="4506" y="1040"/>
                  </a:cubicBezTo>
                  <a:cubicBezTo>
                    <a:pt x="4506" y="1261"/>
                    <a:pt x="4348" y="1418"/>
                    <a:pt x="4159" y="1418"/>
                  </a:cubicBezTo>
                  <a:lnTo>
                    <a:pt x="3466" y="1418"/>
                  </a:lnTo>
                  <a:cubicBezTo>
                    <a:pt x="3246" y="1418"/>
                    <a:pt x="3088" y="1261"/>
                    <a:pt x="3088" y="1040"/>
                  </a:cubicBezTo>
                  <a:cubicBezTo>
                    <a:pt x="3088" y="851"/>
                    <a:pt x="3246" y="694"/>
                    <a:pt x="3466" y="694"/>
                  </a:cubicBezTo>
                  <a:close/>
                  <a:moveTo>
                    <a:pt x="1" y="0"/>
                  </a:moveTo>
                  <a:lnTo>
                    <a:pt x="1" y="1733"/>
                  </a:lnTo>
                  <a:cubicBezTo>
                    <a:pt x="1" y="2300"/>
                    <a:pt x="473" y="2741"/>
                    <a:pt x="1009" y="2741"/>
                  </a:cubicBezTo>
                  <a:lnTo>
                    <a:pt x="6554" y="2741"/>
                  </a:lnTo>
                  <a:cubicBezTo>
                    <a:pt x="6573" y="2742"/>
                    <a:pt x="6592" y="2743"/>
                    <a:pt x="6610" y="2743"/>
                  </a:cubicBezTo>
                  <a:cubicBezTo>
                    <a:pt x="7182" y="2743"/>
                    <a:pt x="7625" y="2282"/>
                    <a:pt x="7625" y="1733"/>
                  </a:cubicBezTo>
                  <a:lnTo>
                    <a:pt x="762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9"/>
            <p:cNvSpPr/>
            <p:nvPr/>
          </p:nvSpPr>
          <p:spPr>
            <a:xfrm>
              <a:off x="-23930925" y="3202075"/>
              <a:ext cx="190625" cy="155975"/>
            </a:xfrm>
            <a:custGeom>
              <a:rect b="b" l="l" r="r" t="t"/>
              <a:pathLst>
                <a:path extrusionOk="0" h="6239" w="7625">
                  <a:moveTo>
                    <a:pt x="4506" y="693"/>
                  </a:moveTo>
                  <a:cubicBezTo>
                    <a:pt x="4727" y="693"/>
                    <a:pt x="4884" y="851"/>
                    <a:pt x="4884" y="1040"/>
                  </a:cubicBezTo>
                  <a:lnTo>
                    <a:pt x="4884" y="2080"/>
                  </a:lnTo>
                  <a:lnTo>
                    <a:pt x="5892" y="2080"/>
                  </a:lnTo>
                  <a:cubicBezTo>
                    <a:pt x="6081" y="2080"/>
                    <a:pt x="6239" y="2237"/>
                    <a:pt x="6239" y="2426"/>
                  </a:cubicBezTo>
                  <a:lnTo>
                    <a:pt x="6239" y="3812"/>
                  </a:lnTo>
                  <a:cubicBezTo>
                    <a:pt x="6239" y="4001"/>
                    <a:pt x="6081" y="4159"/>
                    <a:pt x="5892" y="4159"/>
                  </a:cubicBezTo>
                  <a:lnTo>
                    <a:pt x="4884" y="4159"/>
                  </a:lnTo>
                  <a:lnTo>
                    <a:pt x="4884" y="5199"/>
                  </a:lnTo>
                  <a:cubicBezTo>
                    <a:pt x="4884" y="5388"/>
                    <a:pt x="4727" y="5545"/>
                    <a:pt x="4506" y="5545"/>
                  </a:cubicBezTo>
                  <a:lnTo>
                    <a:pt x="3151" y="5545"/>
                  </a:lnTo>
                  <a:cubicBezTo>
                    <a:pt x="2931" y="5545"/>
                    <a:pt x="2773" y="5388"/>
                    <a:pt x="2773" y="5199"/>
                  </a:cubicBezTo>
                  <a:lnTo>
                    <a:pt x="2773" y="4159"/>
                  </a:lnTo>
                  <a:lnTo>
                    <a:pt x="1765" y="4159"/>
                  </a:lnTo>
                  <a:cubicBezTo>
                    <a:pt x="1576" y="4159"/>
                    <a:pt x="1419" y="4001"/>
                    <a:pt x="1419" y="3812"/>
                  </a:cubicBezTo>
                  <a:lnTo>
                    <a:pt x="1419" y="2426"/>
                  </a:lnTo>
                  <a:cubicBezTo>
                    <a:pt x="1419" y="2237"/>
                    <a:pt x="1576" y="2080"/>
                    <a:pt x="1765" y="2080"/>
                  </a:cubicBezTo>
                  <a:lnTo>
                    <a:pt x="2773" y="2080"/>
                  </a:lnTo>
                  <a:lnTo>
                    <a:pt x="2773" y="1040"/>
                  </a:lnTo>
                  <a:cubicBezTo>
                    <a:pt x="2773" y="851"/>
                    <a:pt x="2931" y="693"/>
                    <a:pt x="3151" y="693"/>
                  </a:cubicBezTo>
                  <a:close/>
                  <a:moveTo>
                    <a:pt x="1" y="0"/>
                  </a:moveTo>
                  <a:lnTo>
                    <a:pt x="1" y="6238"/>
                  </a:lnTo>
                  <a:lnTo>
                    <a:pt x="7625" y="6238"/>
                  </a:lnTo>
                  <a:lnTo>
                    <a:pt x="762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6" name="Google Shape;666;p29"/>
          <p:cNvGrpSpPr/>
          <p:nvPr/>
        </p:nvGrpSpPr>
        <p:grpSpPr>
          <a:xfrm>
            <a:off x="4396050" y="1874948"/>
            <a:ext cx="351880" cy="352803"/>
            <a:chOff x="-23615075" y="3148525"/>
            <a:chExt cx="295375" cy="296150"/>
          </a:xfrm>
        </p:grpSpPr>
        <p:sp>
          <p:nvSpPr>
            <p:cNvPr id="667" name="Google Shape;667;p29"/>
            <p:cNvSpPr/>
            <p:nvPr/>
          </p:nvSpPr>
          <p:spPr>
            <a:xfrm>
              <a:off x="-23493775" y="3183950"/>
              <a:ext cx="52775" cy="53600"/>
            </a:xfrm>
            <a:custGeom>
              <a:rect b="b" l="l" r="r" t="t"/>
              <a:pathLst>
                <a:path extrusionOk="0" h="2144" w="2111">
                  <a:moveTo>
                    <a:pt x="1040" y="1"/>
                  </a:moveTo>
                  <a:cubicBezTo>
                    <a:pt x="851" y="1"/>
                    <a:pt x="693" y="158"/>
                    <a:pt x="693" y="347"/>
                  </a:cubicBezTo>
                  <a:lnTo>
                    <a:pt x="693" y="725"/>
                  </a:lnTo>
                  <a:lnTo>
                    <a:pt x="347" y="725"/>
                  </a:lnTo>
                  <a:cubicBezTo>
                    <a:pt x="158" y="725"/>
                    <a:pt x="0" y="883"/>
                    <a:pt x="0" y="1072"/>
                  </a:cubicBezTo>
                  <a:cubicBezTo>
                    <a:pt x="0" y="1261"/>
                    <a:pt x="158" y="1418"/>
                    <a:pt x="347" y="1418"/>
                  </a:cubicBezTo>
                  <a:lnTo>
                    <a:pt x="693" y="1418"/>
                  </a:lnTo>
                  <a:lnTo>
                    <a:pt x="693" y="1765"/>
                  </a:lnTo>
                  <a:cubicBezTo>
                    <a:pt x="693" y="1986"/>
                    <a:pt x="851" y="2143"/>
                    <a:pt x="1040" y="2143"/>
                  </a:cubicBezTo>
                  <a:cubicBezTo>
                    <a:pt x="1260" y="2143"/>
                    <a:pt x="1418" y="1986"/>
                    <a:pt x="1418" y="1765"/>
                  </a:cubicBezTo>
                  <a:lnTo>
                    <a:pt x="1418" y="1418"/>
                  </a:lnTo>
                  <a:lnTo>
                    <a:pt x="1764" y="1418"/>
                  </a:lnTo>
                  <a:cubicBezTo>
                    <a:pt x="1953" y="1418"/>
                    <a:pt x="2111" y="1261"/>
                    <a:pt x="2111" y="1072"/>
                  </a:cubicBezTo>
                  <a:cubicBezTo>
                    <a:pt x="2111" y="883"/>
                    <a:pt x="1953" y="725"/>
                    <a:pt x="1764" y="725"/>
                  </a:cubicBezTo>
                  <a:lnTo>
                    <a:pt x="1418" y="725"/>
                  </a:lnTo>
                  <a:lnTo>
                    <a:pt x="1418" y="347"/>
                  </a:lnTo>
                  <a:cubicBezTo>
                    <a:pt x="1418" y="158"/>
                    <a:pt x="1260" y="1"/>
                    <a:pt x="10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9"/>
            <p:cNvSpPr/>
            <p:nvPr/>
          </p:nvSpPr>
          <p:spPr>
            <a:xfrm>
              <a:off x="-23615075" y="3268225"/>
              <a:ext cx="34675" cy="173300"/>
            </a:xfrm>
            <a:custGeom>
              <a:rect b="b" l="l" r="r" t="t"/>
              <a:pathLst>
                <a:path extrusionOk="0" h="6932" w="1387">
                  <a:moveTo>
                    <a:pt x="1008" y="1"/>
                  </a:moveTo>
                  <a:cubicBezTo>
                    <a:pt x="441" y="1"/>
                    <a:pt x="0" y="473"/>
                    <a:pt x="0" y="1040"/>
                  </a:cubicBezTo>
                  <a:lnTo>
                    <a:pt x="0" y="6585"/>
                  </a:lnTo>
                  <a:cubicBezTo>
                    <a:pt x="0" y="6774"/>
                    <a:pt x="158" y="6932"/>
                    <a:pt x="347" y="6932"/>
                  </a:cubicBezTo>
                  <a:lnTo>
                    <a:pt x="1386" y="6932"/>
                  </a:lnTo>
                  <a:lnTo>
                    <a:pt x="1386" y="4285"/>
                  </a:lnTo>
                  <a:lnTo>
                    <a:pt x="662" y="4285"/>
                  </a:lnTo>
                  <a:lnTo>
                    <a:pt x="662" y="3561"/>
                  </a:lnTo>
                  <a:lnTo>
                    <a:pt x="1386" y="3561"/>
                  </a:lnTo>
                  <a:lnTo>
                    <a:pt x="1386" y="2868"/>
                  </a:lnTo>
                  <a:lnTo>
                    <a:pt x="662" y="2868"/>
                  </a:lnTo>
                  <a:lnTo>
                    <a:pt x="662" y="2143"/>
                  </a:lnTo>
                  <a:lnTo>
                    <a:pt x="1386" y="2143"/>
                  </a:lnTo>
                  <a:lnTo>
                    <a:pt x="1386" y="1418"/>
                  </a:lnTo>
                  <a:lnTo>
                    <a:pt x="662" y="1418"/>
                  </a:lnTo>
                  <a:lnTo>
                    <a:pt x="662" y="1072"/>
                  </a:lnTo>
                  <a:cubicBezTo>
                    <a:pt x="662" y="883"/>
                    <a:pt x="819" y="725"/>
                    <a:pt x="1008" y="725"/>
                  </a:cubicBezTo>
                  <a:lnTo>
                    <a:pt x="1386" y="725"/>
                  </a:lnTo>
                  <a:lnTo>
                    <a:pt x="138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9"/>
            <p:cNvSpPr/>
            <p:nvPr/>
          </p:nvSpPr>
          <p:spPr>
            <a:xfrm>
              <a:off x="-23354375" y="3270600"/>
              <a:ext cx="34675" cy="173300"/>
            </a:xfrm>
            <a:custGeom>
              <a:rect b="b" l="l" r="r" t="t"/>
              <a:pathLst>
                <a:path extrusionOk="0" h="6932" w="1387">
                  <a:moveTo>
                    <a:pt x="0" y="0"/>
                  </a:moveTo>
                  <a:lnTo>
                    <a:pt x="0" y="725"/>
                  </a:lnTo>
                  <a:lnTo>
                    <a:pt x="347" y="725"/>
                  </a:lnTo>
                  <a:cubicBezTo>
                    <a:pt x="568" y="725"/>
                    <a:pt x="725" y="882"/>
                    <a:pt x="725" y="1071"/>
                  </a:cubicBezTo>
                  <a:lnTo>
                    <a:pt x="725" y="1418"/>
                  </a:lnTo>
                  <a:lnTo>
                    <a:pt x="0" y="1418"/>
                  </a:lnTo>
                  <a:lnTo>
                    <a:pt x="0" y="2143"/>
                  </a:lnTo>
                  <a:lnTo>
                    <a:pt x="725" y="2143"/>
                  </a:lnTo>
                  <a:lnTo>
                    <a:pt x="725" y="2836"/>
                  </a:lnTo>
                  <a:lnTo>
                    <a:pt x="0" y="2836"/>
                  </a:lnTo>
                  <a:lnTo>
                    <a:pt x="0" y="3560"/>
                  </a:lnTo>
                  <a:lnTo>
                    <a:pt x="725" y="3560"/>
                  </a:lnTo>
                  <a:lnTo>
                    <a:pt x="725" y="4253"/>
                  </a:lnTo>
                  <a:lnTo>
                    <a:pt x="0" y="4253"/>
                  </a:lnTo>
                  <a:lnTo>
                    <a:pt x="0" y="6931"/>
                  </a:lnTo>
                  <a:lnTo>
                    <a:pt x="1040" y="6931"/>
                  </a:lnTo>
                  <a:cubicBezTo>
                    <a:pt x="1229" y="6931"/>
                    <a:pt x="1387" y="6774"/>
                    <a:pt x="1387" y="6585"/>
                  </a:cubicBezTo>
                  <a:lnTo>
                    <a:pt x="1387" y="1040"/>
                  </a:lnTo>
                  <a:cubicBezTo>
                    <a:pt x="1387" y="441"/>
                    <a:pt x="914" y="0"/>
                    <a:pt x="3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9"/>
            <p:cNvSpPr/>
            <p:nvPr/>
          </p:nvSpPr>
          <p:spPr>
            <a:xfrm>
              <a:off x="-23562300" y="3148525"/>
              <a:ext cx="191400" cy="296150"/>
            </a:xfrm>
            <a:custGeom>
              <a:rect b="b" l="l" r="r" t="t"/>
              <a:pathLst>
                <a:path extrusionOk="0" h="11846" w="7656">
                  <a:moveTo>
                    <a:pt x="5545" y="662"/>
                  </a:moveTo>
                  <a:lnTo>
                    <a:pt x="5545" y="1764"/>
                  </a:lnTo>
                  <a:lnTo>
                    <a:pt x="5545" y="4222"/>
                  </a:lnTo>
                  <a:lnTo>
                    <a:pt x="2079" y="4222"/>
                  </a:lnTo>
                  <a:lnTo>
                    <a:pt x="2079" y="1764"/>
                  </a:lnTo>
                  <a:lnTo>
                    <a:pt x="2079" y="662"/>
                  </a:lnTo>
                  <a:close/>
                  <a:moveTo>
                    <a:pt x="3434" y="4883"/>
                  </a:moveTo>
                  <a:lnTo>
                    <a:pt x="3434" y="5608"/>
                  </a:lnTo>
                  <a:lnTo>
                    <a:pt x="2079" y="5608"/>
                  </a:lnTo>
                  <a:lnTo>
                    <a:pt x="2079" y="4883"/>
                  </a:lnTo>
                  <a:close/>
                  <a:moveTo>
                    <a:pt x="5513" y="4883"/>
                  </a:moveTo>
                  <a:lnTo>
                    <a:pt x="5513" y="5608"/>
                  </a:lnTo>
                  <a:lnTo>
                    <a:pt x="4159" y="5608"/>
                  </a:lnTo>
                  <a:lnTo>
                    <a:pt x="4159" y="4883"/>
                  </a:lnTo>
                  <a:close/>
                  <a:moveTo>
                    <a:pt x="3434" y="6301"/>
                  </a:moveTo>
                  <a:lnTo>
                    <a:pt x="3434" y="7026"/>
                  </a:lnTo>
                  <a:lnTo>
                    <a:pt x="2079" y="7026"/>
                  </a:lnTo>
                  <a:lnTo>
                    <a:pt x="2079" y="6301"/>
                  </a:lnTo>
                  <a:close/>
                  <a:moveTo>
                    <a:pt x="5513" y="6301"/>
                  </a:moveTo>
                  <a:lnTo>
                    <a:pt x="5513" y="7026"/>
                  </a:lnTo>
                  <a:lnTo>
                    <a:pt x="4159" y="7026"/>
                  </a:lnTo>
                  <a:lnTo>
                    <a:pt x="4159" y="6301"/>
                  </a:lnTo>
                  <a:close/>
                  <a:moveTo>
                    <a:pt x="3434" y="7687"/>
                  </a:moveTo>
                  <a:lnTo>
                    <a:pt x="3434" y="8380"/>
                  </a:lnTo>
                  <a:lnTo>
                    <a:pt x="2079" y="8380"/>
                  </a:lnTo>
                  <a:lnTo>
                    <a:pt x="2079" y="7687"/>
                  </a:lnTo>
                  <a:close/>
                  <a:moveTo>
                    <a:pt x="5513" y="7687"/>
                  </a:moveTo>
                  <a:lnTo>
                    <a:pt x="5513" y="8380"/>
                  </a:lnTo>
                  <a:lnTo>
                    <a:pt x="4159" y="8380"/>
                  </a:lnTo>
                  <a:lnTo>
                    <a:pt x="4159" y="7687"/>
                  </a:lnTo>
                  <a:close/>
                  <a:moveTo>
                    <a:pt x="1733" y="0"/>
                  </a:moveTo>
                  <a:cubicBezTo>
                    <a:pt x="1544" y="0"/>
                    <a:pt x="1386" y="158"/>
                    <a:pt x="1386" y="347"/>
                  </a:cubicBezTo>
                  <a:lnTo>
                    <a:pt x="1386" y="1449"/>
                  </a:lnTo>
                  <a:lnTo>
                    <a:pt x="1040" y="1449"/>
                  </a:lnTo>
                  <a:cubicBezTo>
                    <a:pt x="441" y="1449"/>
                    <a:pt x="0" y="1922"/>
                    <a:pt x="0" y="2489"/>
                  </a:cubicBezTo>
                  <a:lnTo>
                    <a:pt x="0" y="11846"/>
                  </a:lnTo>
                  <a:lnTo>
                    <a:pt x="2804" y="11846"/>
                  </a:lnTo>
                  <a:lnTo>
                    <a:pt x="2804" y="10491"/>
                  </a:lnTo>
                  <a:lnTo>
                    <a:pt x="4883" y="10491"/>
                  </a:lnTo>
                  <a:cubicBezTo>
                    <a:pt x="4852" y="10586"/>
                    <a:pt x="4852" y="11688"/>
                    <a:pt x="4852" y="11846"/>
                  </a:cubicBezTo>
                  <a:lnTo>
                    <a:pt x="7656" y="11846"/>
                  </a:lnTo>
                  <a:lnTo>
                    <a:pt x="7656" y="2489"/>
                  </a:lnTo>
                  <a:cubicBezTo>
                    <a:pt x="7656" y="1890"/>
                    <a:pt x="7183" y="1449"/>
                    <a:pt x="6616" y="1449"/>
                  </a:cubicBezTo>
                  <a:lnTo>
                    <a:pt x="6270" y="1449"/>
                  </a:lnTo>
                  <a:lnTo>
                    <a:pt x="6270" y="347"/>
                  </a:lnTo>
                  <a:cubicBezTo>
                    <a:pt x="6270" y="158"/>
                    <a:pt x="6112" y="0"/>
                    <a:pt x="59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1" name="Google Shape;671;p29"/>
          <p:cNvGrpSpPr/>
          <p:nvPr/>
        </p:nvGrpSpPr>
        <p:grpSpPr>
          <a:xfrm>
            <a:off x="8047126" y="1283248"/>
            <a:ext cx="352803" cy="352803"/>
            <a:chOff x="-23245675" y="3148525"/>
            <a:chExt cx="296150" cy="296150"/>
          </a:xfrm>
        </p:grpSpPr>
        <p:sp>
          <p:nvSpPr>
            <p:cNvPr id="672" name="Google Shape;672;p29"/>
            <p:cNvSpPr/>
            <p:nvPr/>
          </p:nvSpPr>
          <p:spPr>
            <a:xfrm>
              <a:off x="-23192925" y="3251700"/>
              <a:ext cx="192225" cy="105550"/>
            </a:xfrm>
            <a:custGeom>
              <a:rect b="b" l="l" r="r" t="t"/>
              <a:pathLst>
                <a:path extrusionOk="0" h="4222" w="7689">
                  <a:moveTo>
                    <a:pt x="3151" y="0"/>
                  </a:moveTo>
                  <a:lnTo>
                    <a:pt x="2616" y="1260"/>
                  </a:lnTo>
                  <a:cubicBezTo>
                    <a:pt x="2584" y="1386"/>
                    <a:pt x="2427" y="1481"/>
                    <a:pt x="2301" y="1481"/>
                  </a:cubicBezTo>
                  <a:lnTo>
                    <a:pt x="1" y="1481"/>
                  </a:lnTo>
                  <a:lnTo>
                    <a:pt x="1" y="4222"/>
                  </a:lnTo>
                  <a:lnTo>
                    <a:pt x="7688" y="4222"/>
                  </a:lnTo>
                  <a:lnTo>
                    <a:pt x="7688" y="1481"/>
                  </a:lnTo>
                  <a:lnTo>
                    <a:pt x="5672" y="1481"/>
                  </a:lnTo>
                  <a:lnTo>
                    <a:pt x="4884" y="3371"/>
                  </a:lnTo>
                  <a:cubicBezTo>
                    <a:pt x="4827" y="3513"/>
                    <a:pt x="4713" y="3578"/>
                    <a:pt x="4593" y="3578"/>
                  </a:cubicBezTo>
                  <a:cubicBezTo>
                    <a:pt x="4447" y="3578"/>
                    <a:pt x="4292" y="3481"/>
                    <a:pt x="4223" y="3308"/>
                  </a:cubicBezTo>
                  <a:lnTo>
                    <a:pt x="31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9"/>
            <p:cNvSpPr/>
            <p:nvPr/>
          </p:nvSpPr>
          <p:spPr>
            <a:xfrm>
              <a:off x="-23193700" y="3200500"/>
              <a:ext cx="192200" cy="106350"/>
            </a:xfrm>
            <a:custGeom>
              <a:rect b="b" l="l" r="r" t="t"/>
              <a:pathLst>
                <a:path extrusionOk="0" h="4254" w="7688">
                  <a:moveTo>
                    <a:pt x="0" y="0"/>
                  </a:moveTo>
                  <a:lnTo>
                    <a:pt x="0" y="2836"/>
                  </a:lnTo>
                  <a:lnTo>
                    <a:pt x="2111" y="2836"/>
                  </a:lnTo>
                  <a:lnTo>
                    <a:pt x="2962" y="945"/>
                  </a:lnTo>
                  <a:cubicBezTo>
                    <a:pt x="3020" y="800"/>
                    <a:pt x="3138" y="735"/>
                    <a:pt x="3258" y="735"/>
                  </a:cubicBezTo>
                  <a:cubicBezTo>
                    <a:pt x="3399" y="735"/>
                    <a:pt x="3541" y="824"/>
                    <a:pt x="3592" y="977"/>
                  </a:cubicBezTo>
                  <a:lnTo>
                    <a:pt x="4632" y="4253"/>
                  </a:lnTo>
                  <a:lnTo>
                    <a:pt x="5104" y="3056"/>
                  </a:lnTo>
                  <a:cubicBezTo>
                    <a:pt x="5167" y="2930"/>
                    <a:pt x="5325" y="2836"/>
                    <a:pt x="5419" y="2836"/>
                  </a:cubicBezTo>
                  <a:lnTo>
                    <a:pt x="7688" y="2836"/>
                  </a:lnTo>
                  <a:lnTo>
                    <a:pt x="76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9"/>
            <p:cNvSpPr/>
            <p:nvPr/>
          </p:nvSpPr>
          <p:spPr>
            <a:xfrm>
              <a:off x="-23245675" y="3148525"/>
              <a:ext cx="296150" cy="296150"/>
            </a:xfrm>
            <a:custGeom>
              <a:rect b="b" l="l" r="r" t="t"/>
              <a:pathLst>
                <a:path extrusionOk="0" h="11846" w="11846">
                  <a:moveTo>
                    <a:pt x="10113" y="1386"/>
                  </a:moveTo>
                  <a:cubicBezTo>
                    <a:pt x="10302" y="1386"/>
                    <a:pt x="10460" y="1544"/>
                    <a:pt x="10460" y="1733"/>
                  </a:cubicBezTo>
                  <a:lnTo>
                    <a:pt x="10460" y="8758"/>
                  </a:lnTo>
                  <a:cubicBezTo>
                    <a:pt x="10460" y="8947"/>
                    <a:pt x="10302" y="9105"/>
                    <a:pt x="10113" y="9105"/>
                  </a:cubicBezTo>
                  <a:lnTo>
                    <a:pt x="1733" y="9105"/>
                  </a:lnTo>
                  <a:cubicBezTo>
                    <a:pt x="1512" y="9105"/>
                    <a:pt x="1355" y="8947"/>
                    <a:pt x="1355" y="8758"/>
                  </a:cubicBezTo>
                  <a:lnTo>
                    <a:pt x="1355" y="1733"/>
                  </a:lnTo>
                  <a:cubicBezTo>
                    <a:pt x="1355" y="1544"/>
                    <a:pt x="1512" y="1386"/>
                    <a:pt x="1733" y="1386"/>
                  </a:cubicBezTo>
                  <a:close/>
                  <a:moveTo>
                    <a:pt x="2426" y="9767"/>
                  </a:moveTo>
                  <a:cubicBezTo>
                    <a:pt x="2615" y="9767"/>
                    <a:pt x="2804" y="9924"/>
                    <a:pt x="2804" y="10113"/>
                  </a:cubicBezTo>
                  <a:cubicBezTo>
                    <a:pt x="2804" y="10334"/>
                    <a:pt x="2615" y="10491"/>
                    <a:pt x="2426" y="10491"/>
                  </a:cubicBezTo>
                  <a:cubicBezTo>
                    <a:pt x="2237" y="10491"/>
                    <a:pt x="2079" y="10334"/>
                    <a:pt x="2079" y="10113"/>
                  </a:cubicBezTo>
                  <a:cubicBezTo>
                    <a:pt x="2079" y="9924"/>
                    <a:pt x="2237" y="9767"/>
                    <a:pt x="2426" y="9767"/>
                  </a:cubicBezTo>
                  <a:close/>
                  <a:moveTo>
                    <a:pt x="3844" y="9767"/>
                  </a:moveTo>
                  <a:cubicBezTo>
                    <a:pt x="4033" y="9767"/>
                    <a:pt x="4190" y="9924"/>
                    <a:pt x="4190" y="10113"/>
                  </a:cubicBezTo>
                  <a:cubicBezTo>
                    <a:pt x="4190" y="10334"/>
                    <a:pt x="4001" y="10491"/>
                    <a:pt x="3844" y="10491"/>
                  </a:cubicBezTo>
                  <a:cubicBezTo>
                    <a:pt x="3655" y="10491"/>
                    <a:pt x="3497" y="10334"/>
                    <a:pt x="3497" y="10113"/>
                  </a:cubicBezTo>
                  <a:cubicBezTo>
                    <a:pt x="3497" y="9924"/>
                    <a:pt x="3655" y="9767"/>
                    <a:pt x="3844" y="9767"/>
                  </a:cubicBezTo>
                  <a:close/>
                  <a:moveTo>
                    <a:pt x="1733" y="0"/>
                  </a:moveTo>
                  <a:cubicBezTo>
                    <a:pt x="788" y="0"/>
                    <a:pt x="0" y="788"/>
                    <a:pt x="0" y="1733"/>
                  </a:cubicBezTo>
                  <a:lnTo>
                    <a:pt x="0" y="10113"/>
                  </a:lnTo>
                  <a:cubicBezTo>
                    <a:pt x="0" y="11058"/>
                    <a:pt x="788" y="11846"/>
                    <a:pt x="1733" y="11846"/>
                  </a:cubicBezTo>
                  <a:lnTo>
                    <a:pt x="10113" y="11846"/>
                  </a:lnTo>
                  <a:cubicBezTo>
                    <a:pt x="11058" y="11846"/>
                    <a:pt x="11846" y="11058"/>
                    <a:pt x="11846" y="10113"/>
                  </a:cubicBezTo>
                  <a:lnTo>
                    <a:pt x="11846" y="1733"/>
                  </a:lnTo>
                  <a:cubicBezTo>
                    <a:pt x="11846" y="788"/>
                    <a:pt x="11058" y="0"/>
                    <a:pt x="1011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30"/>
          <p:cNvSpPr/>
          <p:nvPr/>
        </p:nvSpPr>
        <p:spPr>
          <a:xfrm>
            <a:off x="901900" y="1208675"/>
            <a:ext cx="3250200" cy="2283300"/>
          </a:xfrm>
          <a:prstGeom prst="rect">
            <a:avLst/>
          </a:prstGeom>
          <a:solidFill>
            <a:schemeClr val="lt2"/>
          </a:solidFill>
          <a:ln cap="flat" cmpd="sng" w="19050">
            <a:solidFill>
              <a:srgbClr val="E17C7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0"/>
          <p:cNvSpPr/>
          <p:nvPr/>
        </p:nvSpPr>
        <p:spPr>
          <a:xfrm>
            <a:off x="3206138" y="992488"/>
            <a:ext cx="771600" cy="771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681" name="Google Shape;681;p30"/>
          <p:cNvSpPr/>
          <p:nvPr/>
        </p:nvSpPr>
        <p:spPr>
          <a:xfrm>
            <a:off x="4991925" y="1208675"/>
            <a:ext cx="3250200" cy="2283300"/>
          </a:xfrm>
          <a:prstGeom prst="rect">
            <a:avLst/>
          </a:prstGeom>
          <a:solidFill>
            <a:schemeClr val="lt2"/>
          </a:solidFill>
          <a:ln cap="flat" cmpd="sng" w="19050">
            <a:solidFill>
              <a:srgbClr val="E17C7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0"/>
          <p:cNvSpPr/>
          <p:nvPr/>
        </p:nvSpPr>
        <p:spPr>
          <a:xfrm>
            <a:off x="7296163" y="992488"/>
            <a:ext cx="771600" cy="771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683" name="Google Shape;683;p30"/>
          <p:cNvSpPr txBox="1"/>
          <p:nvPr>
            <p:ph type="title"/>
          </p:nvPr>
        </p:nvSpPr>
        <p:spPr>
          <a:xfrm>
            <a:off x="457200" y="419675"/>
            <a:ext cx="8229600" cy="39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a:t>Clinical Case in Neurology Infographics</a:t>
            </a:r>
            <a:endParaRPr/>
          </a:p>
        </p:txBody>
      </p:sp>
      <p:sp>
        <p:nvSpPr>
          <p:cNvPr id="684" name="Google Shape;684;p30"/>
          <p:cNvSpPr txBox="1"/>
          <p:nvPr/>
        </p:nvSpPr>
        <p:spPr>
          <a:xfrm>
            <a:off x="1204988" y="1761600"/>
            <a:ext cx="2643900" cy="1661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Fira Sans Condensed"/>
              <a:buChar char="●"/>
            </a:pPr>
            <a:r>
              <a:rPr lang="en">
                <a:solidFill>
                  <a:schemeClr val="dk1"/>
                </a:solidFill>
                <a:latin typeface="Fira Sans Condensed"/>
                <a:ea typeface="Fira Sans Condensed"/>
                <a:cs typeface="Fira Sans Condensed"/>
                <a:sym typeface="Fira Sans Condensed"/>
              </a:rPr>
              <a:t>Contraindication 1</a:t>
            </a:r>
            <a:endParaRPr>
              <a:solidFill>
                <a:schemeClr val="dk1"/>
              </a:solidFill>
              <a:latin typeface="Fira Sans Condensed"/>
              <a:ea typeface="Fira Sans Condensed"/>
              <a:cs typeface="Fira Sans Condensed"/>
              <a:sym typeface="Fira Sans Condensed"/>
            </a:endParaRPr>
          </a:p>
          <a:p>
            <a:pPr indent="-317500" lvl="0" marL="457200" rtl="0" algn="l">
              <a:spcBef>
                <a:spcPts val="0"/>
              </a:spcBef>
              <a:spcAft>
                <a:spcPts val="0"/>
              </a:spcAft>
              <a:buClr>
                <a:schemeClr val="dk1"/>
              </a:buClr>
              <a:buSzPts val="1400"/>
              <a:buFont typeface="Fira Sans Condensed"/>
              <a:buChar char="●"/>
            </a:pPr>
            <a:r>
              <a:rPr lang="en">
                <a:solidFill>
                  <a:schemeClr val="dk1"/>
                </a:solidFill>
                <a:latin typeface="Fira Sans Condensed"/>
                <a:ea typeface="Fira Sans Condensed"/>
                <a:cs typeface="Fira Sans Condensed"/>
                <a:sym typeface="Fira Sans Condensed"/>
              </a:rPr>
              <a:t>Contraindication 2</a:t>
            </a:r>
            <a:endParaRPr>
              <a:solidFill>
                <a:schemeClr val="dk1"/>
              </a:solidFill>
              <a:latin typeface="Fira Sans Condensed"/>
              <a:ea typeface="Fira Sans Condensed"/>
              <a:cs typeface="Fira Sans Condensed"/>
              <a:sym typeface="Fira Sans Condensed"/>
            </a:endParaRPr>
          </a:p>
          <a:p>
            <a:pPr indent="-317500" lvl="0" marL="457200" rtl="0" algn="l">
              <a:spcBef>
                <a:spcPts val="0"/>
              </a:spcBef>
              <a:spcAft>
                <a:spcPts val="0"/>
              </a:spcAft>
              <a:buClr>
                <a:schemeClr val="dk1"/>
              </a:buClr>
              <a:buSzPts val="1400"/>
              <a:buFont typeface="Fira Sans Condensed"/>
              <a:buChar char="●"/>
            </a:pPr>
            <a:r>
              <a:rPr lang="en">
                <a:solidFill>
                  <a:schemeClr val="dk1"/>
                </a:solidFill>
                <a:latin typeface="Fira Sans Condensed"/>
                <a:ea typeface="Fira Sans Condensed"/>
                <a:cs typeface="Fira Sans Condensed"/>
                <a:sym typeface="Fira Sans Condensed"/>
              </a:rPr>
              <a:t>Contraindication 3</a:t>
            </a:r>
            <a:endParaRPr>
              <a:solidFill>
                <a:schemeClr val="dk1"/>
              </a:solidFill>
              <a:latin typeface="Fira Sans Condensed"/>
              <a:ea typeface="Fira Sans Condensed"/>
              <a:cs typeface="Fira Sans Condensed"/>
              <a:sym typeface="Fira Sans Condensed"/>
            </a:endParaRPr>
          </a:p>
          <a:p>
            <a:pPr indent="-317500" lvl="0" marL="457200" rtl="0" algn="l">
              <a:spcBef>
                <a:spcPts val="0"/>
              </a:spcBef>
              <a:spcAft>
                <a:spcPts val="0"/>
              </a:spcAft>
              <a:buClr>
                <a:schemeClr val="dk1"/>
              </a:buClr>
              <a:buSzPts val="1400"/>
              <a:buFont typeface="Fira Sans Condensed"/>
              <a:buChar char="●"/>
            </a:pPr>
            <a:r>
              <a:rPr lang="en">
                <a:solidFill>
                  <a:schemeClr val="dk1"/>
                </a:solidFill>
                <a:latin typeface="Fira Sans Condensed"/>
                <a:ea typeface="Fira Sans Condensed"/>
                <a:cs typeface="Fira Sans Condensed"/>
                <a:sym typeface="Fira Sans Condensed"/>
              </a:rPr>
              <a:t>Contraindication 4</a:t>
            </a:r>
            <a:endParaRPr>
              <a:solidFill>
                <a:schemeClr val="dk1"/>
              </a:solidFill>
              <a:latin typeface="Fira Sans Condensed"/>
              <a:ea typeface="Fira Sans Condensed"/>
              <a:cs typeface="Fira Sans Condensed"/>
              <a:sym typeface="Fira Sans Condensed"/>
            </a:endParaRPr>
          </a:p>
          <a:p>
            <a:pPr indent="-317500" lvl="0" marL="457200" rtl="0" algn="l">
              <a:spcBef>
                <a:spcPts val="0"/>
              </a:spcBef>
              <a:spcAft>
                <a:spcPts val="0"/>
              </a:spcAft>
              <a:buClr>
                <a:schemeClr val="dk1"/>
              </a:buClr>
              <a:buSzPts val="1400"/>
              <a:buFont typeface="Fira Sans Condensed"/>
              <a:buChar char="●"/>
            </a:pPr>
            <a:r>
              <a:rPr lang="en">
                <a:solidFill>
                  <a:schemeClr val="dk1"/>
                </a:solidFill>
                <a:latin typeface="Fira Sans Condensed"/>
                <a:ea typeface="Fira Sans Condensed"/>
                <a:cs typeface="Fira Sans Condensed"/>
                <a:sym typeface="Fira Sans Condensed"/>
              </a:rPr>
              <a:t>Contraindication 5</a:t>
            </a:r>
            <a:endParaRPr>
              <a:solidFill>
                <a:schemeClr val="dk1"/>
              </a:solidFill>
              <a:latin typeface="Fira Sans Condensed"/>
              <a:ea typeface="Fira Sans Condensed"/>
              <a:cs typeface="Fira Sans Condensed"/>
              <a:sym typeface="Fira Sans Condensed"/>
            </a:endParaRPr>
          </a:p>
          <a:p>
            <a:pPr indent="-317500" lvl="0" marL="457200" rtl="0" algn="l">
              <a:spcBef>
                <a:spcPts val="0"/>
              </a:spcBef>
              <a:spcAft>
                <a:spcPts val="0"/>
              </a:spcAft>
              <a:buClr>
                <a:schemeClr val="dk1"/>
              </a:buClr>
              <a:buSzPts val="1400"/>
              <a:buFont typeface="Fira Sans Condensed"/>
              <a:buChar char="●"/>
            </a:pPr>
            <a:r>
              <a:rPr lang="en">
                <a:solidFill>
                  <a:schemeClr val="dk1"/>
                </a:solidFill>
                <a:latin typeface="Fira Sans Condensed"/>
                <a:ea typeface="Fira Sans Condensed"/>
                <a:cs typeface="Fira Sans Condensed"/>
                <a:sym typeface="Fira Sans Condensed"/>
              </a:rPr>
              <a:t>Contraindication 6</a:t>
            </a:r>
            <a:endParaRPr>
              <a:solidFill>
                <a:schemeClr val="dk1"/>
              </a:solidFill>
              <a:latin typeface="Fira Sans Condensed"/>
              <a:ea typeface="Fira Sans Condensed"/>
              <a:cs typeface="Fira Sans Condensed"/>
              <a:sym typeface="Fira Sans Condensed"/>
            </a:endParaRPr>
          </a:p>
          <a:p>
            <a:pPr indent="-317500" lvl="0" marL="457200" rtl="0" algn="l">
              <a:spcBef>
                <a:spcPts val="0"/>
              </a:spcBef>
              <a:spcAft>
                <a:spcPts val="0"/>
              </a:spcAft>
              <a:buClr>
                <a:schemeClr val="dk1"/>
              </a:buClr>
              <a:buSzPts val="1400"/>
              <a:buFont typeface="Fira Sans Condensed"/>
              <a:buChar char="●"/>
            </a:pPr>
            <a:r>
              <a:rPr lang="en">
                <a:solidFill>
                  <a:schemeClr val="dk1"/>
                </a:solidFill>
                <a:latin typeface="Fira Sans Condensed"/>
                <a:ea typeface="Fira Sans Condensed"/>
                <a:cs typeface="Fira Sans Condensed"/>
                <a:sym typeface="Fira Sans Condensed"/>
              </a:rPr>
              <a:t>Contraindication 7</a:t>
            </a:r>
            <a:endParaRPr>
              <a:solidFill>
                <a:schemeClr val="dk1"/>
              </a:solidFill>
              <a:latin typeface="Fira Sans Condensed"/>
              <a:ea typeface="Fira Sans Condensed"/>
              <a:cs typeface="Fira Sans Condensed"/>
              <a:sym typeface="Fira Sans Condensed"/>
            </a:endParaRPr>
          </a:p>
        </p:txBody>
      </p:sp>
      <p:sp>
        <p:nvSpPr>
          <p:cNvPr id="685" name="Google Shape;685;p30"/>
          <p:cNvSpPr txBox="1"/>
          <p:nvPr/>
        </p:nvSpPr>
        <p:spPr>
          <a:xfrm>
            <a:off x="1205013" y="1363000"/>
            <a:ext cx="2001000" cy="33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Contraindications</a:t>
            </a:r>
            <a:endParaRPr sz="1800">
              <a:solidFill>
                <a:schemeClr val="dk1"/>
              </a:solidFill>
              <a:latin typeface="Fira Sans Condensed ExtraBold"/>
              <a:ea typeface="Fira Sans Condensed ExtraBold"/>
              <a:cs typeface="Fira Sans Condensed ExtraBold"/>
              <a:sym typeface="Fira Sans Condensed ExtraBold"/>
            </a:endParaRPr>
          </a:p>
        </p:txBody>
      </p:sp>
      <p:sp>
        <p:nvSpPr>
          <p:cNvPr id="686" name="Google Shape;686;p30"/>
          <p:cNvSpPr txBox="1"/>
          <p:nvPr/>
        </p:nvSpPr>
        <p:spPr>
          <a:xfrm>
            <a:off x="5295013" y="1761600"/>
            <a:ext cx="2643900" cy="1661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Fira Sans Condensed"/>
              <a:buChar char="●"/>
            </a:pPr>
            <a:r>
              <a:rPr lang="en">
                <a:solidFill>
                  <a:schemeClr val="dk1"/>
                </a:solidFill>
                <a:latin typeface="Fira Sans Condensed"/>
                <a:ea typeface="Fira Sans Condensed"/>
                <a:cs typeface="Fira Sans Condensed"/>
                <a:sym typeface="Fira Sans Condensed"/>
              </a:rPr>
              <a:t>I</a:t>
            </a:r>
            <a:r>
              <a:rPr lang="en">
                <a:solidFill>
                  <a:schemeClr val="dk1"/>
                </a:solidFill>
                <a:latin typeface="Fira Sans Condensed"/>
                <a:ea typeface="Fira Sans Condensed"/>
                <a:cs typeface="Fira Sans Condensed"/>
                <a:sym typeface="Fira Sans Condensed"/>
              </a:rPr>
              <a:t>ndication 1</a:t>
            </a:r>
            <a:endParaRPr>
              <a:solidFill>
                <a:schemeClr val="dk1"/>
              </a:solidFill>
              <a:latin typeface="Fira Sans Condensed"/>
              <a:ea typeface="Fira Sans Condensed"/>
              <a:cs typeface="Fira Sans Condensed"/>
              <a:sym typeface="Fira Sans Condensed"/>
            </a:endParaRPr>
          </a:p>
          <a:p>
            <a:pPr indent="-317500" lvl="0" marL="457200" rtl="0" algn="l">
              <a:spcBef>
                <a:spcPts val="0"/>
              </a:spcBef>
              <a:spcAft>
                <a:spcPts val="0"/>
              </a:spcAft>
              <a:buClr>
                <a:schemeClr val="dk1"/>
              </a:buClr>
              <a:buSzPts val="1400"/>
              <a:buFont typeface="Fira Sans Condensed"/>
              <a:buChar char="●"/>
            </a:pPr>
            <a:r>
              <a:rPr lang="en">
                <a:solidFill>
                  <a:schemeClr val="dk1"/>
                </a:solidFill>
                <a:latin typeface="Fira Sans Condensed"/>
                <a:ea typeface="Fira Sans Condensed"/>
                <a:cs typeface="Fira Sans Condensed"/>
                <a:sym typeface="Fira Sans Condensed"/>
              </a:rPr>
              <a:t>Indication 2</a:t>
            </a:r>
            <a:endParaRPr>
              <a:solidFill>
                <a:schemeClr val="dk1"/>
              </a:solidFill>
              <a:latin typeface="Fira Sans Condensed"/>
              <a:ea typeface="Fira Sans Condensed"/>
              <a:cs typeface="Fira Sans Condensed"/>
              <a:sym typeface="Fira Sans Condensed"/>
            </a:endParaRPr>
          </a:p>
          <a:p>
            <a:pPr indent="-317500" lvl="0" marL="457200" rtl="0" algn="l">
              <a:spcBef>
                <a:spcPts val="0"/>
              </a:spcBef>
              <a:spcAft>
                <a:spcPts val="0"/>
              </a:spcAft>
              <a:buClr>
                <a:schemeClr val="dk1"/>
              </a:buClr>
              <a:buSzPts val="1400"/>
              <a:buFont typeface="Fira Sans Condensed"/>
              <a:buChar char="●"/>
            </a:pPr>
            <a:r>
              <a:rPr lang="en">
                <a:solidFill>
                  <a:schemeClr val="dk1"/>
                </a:solidFill>
                <a:latin typeface="Fira Sans Condensed"/>
                <a:ea typeface="Fira Sans Condensed"/>
                <a:cs typeface="Fira Sans Condensed"/>
                <a:sym typeface="Fira Sans Condensed"/>
              </a:rPr>
              <a:t>Indication 3</a:t>
            </a:r>
            <a:endParaRPr>
              <a:solidFill>
                <a:schemeClr val="dk1"/>
              </a:solidFill>
              <a:latin typeface="Fira Sans Condensed"/>
              <a:ea typeface="Fira Sans Condensed"/>
              <a:cs typeface="Fira Sans Condensed"/>
              <a:sym typeface="Fira Sans Condensed"/>
            </a:endParaRPr>
          </a:p>
          <a:p>
            <a:pPr indent="-317500" lvl="0" marL="457200" rtl="0" algn="l">
              <a:spcBef>
                <a:spcPts val="0"/>
              </a:spcBef>
              <a:spcAft>
                <a:spcPts val="0"/>
              </a:spcAft>
              <a:buClr>
                <a:schemeClr val="dk1"/>
              </a:buClr>
              <a:buSzPts val="1400"/>
              <a:buFont typeface="Fira Sans Condensed"/>
              <a:buChar char="●"/>
            </a:pPr>
            <a:r>
              <a:rPr lang="en">
                <a:solidFill>
                  <a:schemeClr val="dk1"/>
                </a:solidFill>
                <a:latin typeface="Fira Sans Condensed"/>
                <a:ea typeface="Fira Sans Condensed"/>
                <a:cs typeface="Fira Sans Condensed"/>
                <a:sym typeface="Fira Sans Condensed"/>
              </a:rPr>
              <a:t>Indication 4</a:t>
            </a:r>
            <a:endParaRPr>
              <a:solidFill>
                <a:schemeClr val="dk1"/>
              </a:solidFill>
              <a:latin typeface="Fira Sans Condensed"/>
              <a:ea typeface="Fira Sans Condensed"/>
              <a:cs typeface="Fira Sans Condensed"/>
              <a:sym typeface="Fira Sans Condensed"/>
            </a:endParaRPr>
          </a:p>
          <a:p>
            <a:pPr indent="-317500" lvl="0" marL="457200" rtl="0" algn="l">
              <a:spcBef>
                <a:spcPts val="0"/>
              </a:spcBef>
              <a:spcAft>
                <a:spcPts val="0"/>
              </a:spcAft>
              <a:buClr>
                <a:schemeClr val="dk1"/>
              </a:buClr>
              <a:buSzPts val="1400"/>
              <a:buFont typeface="Fira Sans Condensed"/>
              <a:buChar char="●"/>
            </a:pPr>
            <a:r>
              <a:rPr lang="en">
                <a:solidFill>
                  <a:schemeClr val="dk1"/>
                </a:solidFill>
                <a:latin typeface="Fira Sans Condensed"/>
                <a:ea typeface="Fira Sans Condensed"/>
                <a:cs typeface="Fira Sans Condensed"/>
                <a:sym typeface="Fira Sans Condensed"/>
              </a:rPr>
              <a:t>Indication 5</a:t>
            </a:r>
            <a:endParaRPr>
              <a:solidFill>
                <a:schemeClr val="dk1"/>
              </a:solidFill>
              <a:latin typeface="Fira Sans Condensed"/>
              <a:ea typeface="Fira Sans Condensed"/>
              <a:cs typeface="Fira Sans Condensed"/>
              <a:sym typeface="Fira Sans Condensed"/>
            </a:endParaRPr>
          </a:p>
          <a:p>
            <a:pPr indent="-317500" lvl="0" marL="457200" rtl="0" algn="l">
              <a:spcBef>
                <a:spcPts val="0"/>
              </a:spcBef>
              <a:spcAft>
                <a:spcPts val="0"/>
              </a:spcAft>
              <a:buClr>
                <a:schemeClr val="dk1"/>
              </a:buClr>
              <a:buSzPts val="1400"/>
              <a:buFont typeface="Fira Sans Condensed"/>
              <a:buChar char="●"/>
            </a:pPr>
            <a:r>
              <a:rPr lang="en">
                <a:solidFill>
                  <a:schemeClr val="dk1"/>
                </a:solidFill>
                <a:latin typeface="Fira Sans Condensed"/>
                <a:ea typeface="Fira Sans Condensed"/>
                <a:cs typeface="Fira Sans Condensed"/>
                <a:sym typeface="Fira Sans Condensed"/>
              </a:rPr>
              <a:t>Indication 6</a:t>
            </a:r>
            <a:endParaRPr>
              <a:solidFill>
                <a:schemeClr val="dk1"/>
              </a:solidFill>
              <a:latin typeface="Fira Sans Condensed"/>
              <a:ea typeface="Fira Sans Condensed"/>
              <a:cs typeface="Fira Sans Condensed"/>
              <a:sym typeface="Fira Sans Condensed"/>
            </a:endParaRPr>
          </a:p>
          <a:p>
            <a:pPr indent="-317500" lvl="0" marL="457200" rtl="0" algn="l">
              <a:spcBef>
                <a:spcPts val="0"/>
              </a:spcBef>
              <a:spcAft>
                <a:spcPts val="0"/>
              </a:spcAft>
              <a:buClr>
                <a:schemeClr val="dk1"/>
              </a:buClr>
              <a:buSzPts val="1400"/>
              <a:buFont typeface="Fira Sans Condensed"/>
              <a:buChar char="●"/>
            </a:pPr>
            <a:r>
              <a:rPr lang="en">
                <a:solidFill>
                  <a:schemeClr val="dk1"/>
                </a:solidFill>
                <a:latin typeface="Fira Sans Condensed"/>
                <a:ea typeface="Fira Sans Condensed"/>
                <a:cs typeface="Fira Sans Condensed"/>
                <a:sym typeface="Fira Sans Condensed"/>
              </a:rPr>
              <a:t>Indication 7</a:t>
            </a:r>
            <a:endParaRPr>
              <a:solidFill>
                <a:schemeClr val="dk1"/>
              </a:solidFill>
              <a:latin typeface="Fira Sans Condensed"/>
              <a:ea typeface="Fira Sans Condensed"/>
              <a:cs typeface="Fira Sans Condensed"/>
              <a:sym typeface="Fira Sans Condensed"/>
            </a:endParaRPr>
          </a:p>
        </p:txBody>
      </p:sp>
      <p:sp>
        <p:nvSpPr>
          <p:cNvPr id="687" name="Google Shape;687;p30"/>
          <p:cNvSpPr txBox="1"/>
          <p:nvPr/>
        </p:nvSpPr>
        <p:spPr>
          <a:xfrm>
            <a:off x="5295038" y="1363000"/>
            <a:ext cx="2001000" cy="33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Indications</a:t>
            </a:r>
            <a:endParaRPr sz="1800">
              <a:solidFill>
                <a:schemeClr val="dk1"/>
              </a:solidFill>
              <a:latin typeface="Fira Sans Condensed ExtraBold"/>
              <a:ea typeface="Fira Sans Condensed ExtraBold"/>
              <a:cs typeface="Fira Sans Condensed ExtraBold"/>
              <a:sym typeface="Fira Sans Condensed ExtraBold"/>
            </a:endParaRPr>
          </a:p>
        </p:txBody>
      </p:sp>
      <p:grpSp>
        <p:nvGrpSpPr>
          <p:cNvPr id="688" name="Google Shape;688;p30"/>
          <p:cNvGrpSpPr/>
          <p:nvPr/>
        </p:nvGrpSpPr>
        <p:grpSpPr>
          <a:xfrm>
            <a:off x="7512358" y="1208667"/>
            <a:ext cx="339253" cy="339253"/>
            <a:chOff x="1492675" y="4992125"/>
            <a:chExt cx="481825" cy="481825"/>
          </a:xfrm>
        </p:grpSpPr>
        <p:sp>
          <p:nvSpPr>
            <p:cNvPr id="689" name="Google Shape;689;p30"/>
            <p:cNvSpPr/>
            <p:nvPr/>
          </p:nvSpPr>
          <p:spPr>
            <a:xfrm>
              <a:off x="1492675" y="4992125"/>
              <a:ext cx="481825" cy="481825"/>
            </a:xfrm>
            <a:custGeom>
              <a:rect b="b" l="l" r="r" t="t"/>
              <a:pathLst>
                <a:path extrusionOk="0" h="19273" w="19273">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90" name="Google Shape;690;p30"/>
            <p:cNvSpPr/>
            <p:nvPr/>
          </p:nvSpPr>
          <p:spPr>
            <a:xfrm>
              <a:off x="1639625" y="5170175"/>
              <a:ext cx="190100" cy="125750"/>
            </a:xfrm>
            <a:custGeom>
              <a:rect b="b" l="l" r="r" t="t"/>
              <a:pathLst>
                <a:path extrusionOk="0" h="5030" w="7604">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691" name="Google Shape;691;p30"/>
          <p:cNvGrpSpPr/>
          <p:nvPr/>
        </p:nvGrpSpPr>
        <p:grpSpPr>
          <a:xfrm>
            <a:off x="3422325" y="1208667"/>
            <a:ext cx="339253" cy="339253"/>
            <a:chOff x="2085525" y="4992125"/>
            <a:chExt cx="481825" cy="481825"/>
          </a:xfrm>
        </p:grpSpPr>
        <p:sp>
          <p:nvSpPr>
            <p:cNvPr id="692" name="Google Shape;692;p30"/>
            <p:cNvSpPr/>
            <p:nvPr/>
          </p:nvSpPr>
          <p:spPr>
            <a:xfrm>
              <a:off x="2244150" y="5152125"/>
              <a:ext cx="164500" cy="161825"/>
            </a:xfrm>
            <a:custGeom>
              <a:rect b="b" l="l" r="r" t="t"/>
              <a:pathLst>
                <a:path extrusionOk="0" h="6473" w="658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93" name="Google Shape;693;p30"/>
            <p:cNvSpPr/>
            <p:nvPr/>
          </p:nvSpPr>
          <p:spPr>
            <a:xfrm>
              <a:off x="2085525" y="4992125"/>
              <a:ext cx="481825" cy="481825"/>
            </a:xfrm>
            <a:custGeom>
              <a:rect b="b" l="l" r="r" t="t"/>
              <a:pathLst>
                <a:path extrusionOk="0" h="19273" w="19273">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694" name="Google Shape;694;p30"/>
          <p:cNvSpPr/>
          <p:nvPr/>
        </p:nvSpPr>
        <p:spPr>
          <a:xfrm>
            <a:off x="901900" y="3852850"/>
            <a:ext cx="7340100" cy="771600"/>
          </a:xfrm>
          <a:prstGeom prst="rect">
            <a:avLst/>
          </a:prstGeom>
          <a:solidFill>
            <a:schemeClr val="lt2"/>
          </a:solidFill>
          <a:ln cap="flat" cmpd="sng" w="19050">
            <a:solidFill>
              <a:srgbClr val="E17C7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0"/>
          <p:cNvSpPr/>
          <p:nvPr/>
        </p:nvSpPr>
        <p:spPr>
          <a:xfrm>
            <a:off x="7296163" y="3636663"/>
            <a:ext cx="771600" cy="771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grpSp>
        <p:nvGrpSpPr>
          <p:cNvPr id="696" name="Google Shape;696;p30"/>
          <p:cNvGrpSpPr/>
          <p:nvPr/>
        </p:nvGrpSpPr>
        <p:grpSpPr>
          <a:xfrm>
            <a:off x="1205019" y="3985300"/>
            <a:ext cx="5776806" cy="506700"/>
            <a:chOff x="1205019" y="3985300"/>
            <a:chExt cx="5776806" cy="506700"/>
          </a:xfrm>
        </p:grpSpPr>
        <p:sp>
          <p:nvSpPr>
            <p:cNvPr id="697" name="Google Shape;697;p30"/>
            <p:cNvSpPr txBox="1"/>
            <p:nvPr/>
          </p:nvSpPr>
          <p:spPr>
            <a:xfrm>
              <a:off x="1205019" y="4070950"/>
              <a:ext cx="1026000" cy="33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Notes</a:t>
              </a:r>
              <a:endParaRPr sz="1800">
                <a:solidFill>
                  <a:schemeClr val="dk1"/>
                </a:solidFill>
                <a:latin typeface="Fira Sans Condensed ExtraBold"/>
                <a:ea typeface="Fira Sans Condensed ExtraBold"/>
                <a:cs typeface="Fira Sans Condensed ExtraBold"/>
                <a:sym typeface="Fira Sans Condensed ExtraBold"/>
              </a:endParaRPr>
            </a:p>
          </p:txBody>
        </p:sp>
        <p:sp>
          <p:nvSpPr>
            <p:cNvPr id="698" name="Google Shape;698;p30"/>
            <p:cNvSpPr txBox="1"/>
            <p:nvPr/>
          </p:nvSpPr>
          <p:spPr>
            <a:xfrm>
              <a:off x="2231025" y="3985300"/>
              <a:ext cx="4750800" cy="50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Fira Sans Condensed"/>
                  <a:ea typeface="Fira Sans Condensed"/>
                  <a:cs typeface="Fira Sans Condensed"/>
                  <a:sym typeface="Fira Sans Condensed"/>
                </a:rPr>
                <a:t>This planet's name has nothing to do with the liquid metal, since Mercury was named after the Roman messenger god</a:t>
              </a:r>
              <a:endParaRPr>
                <a:solidFill>
                  <a:schemeClr val="dk1"/>
                </a:solidFill>
                <a:latin typeface="Fira Sans Condensed"/>
                <a:ea typeface="Fira Sans Condensed"/>
                <a:cs typeface="Fira Sans Condensed"/>
                <a:sym typeface="Fira Sans Condensed"/>
              </a:endParaRPr>
            </a:p>
          </p:txBody>
        </p:sp>
      </p:grpSp>
      <p:grpSp>
        <p:nvGrpSpPr>
          <p:cNvPr id="699" name="Google Shape;699;p30"/>
          <p:cNvGrpSpPr/>
          <p:nvPr/>
        </p:nvGrpSpPr>
        <p:grpSpPr>
          <a:xfrm>
            <a:off x="7514654" y="3864163"/>
            <a:ext cx="339237" cy="316391"/>
            <a:chOff x="-38542250" y="3220175"/>
            <a:chExt cx="341525" cy="318525"/>
          </a:xfrm>
        </p:grpSpPr>
        <p:sp>
          <p:nvSpPr>
            <p:cNvPr id="700" name="Google Shape;700;p30"/>
            <p:cNvSpPr/>
            <p:nvPr/>
          </p:nvSpPr>
          <p:spPr>
            <a:xfrm>
              <a:off x="-38542250" y="3440725"/>
              <a:ext cx="101750" cy="97975"/>
            </a:xfrm>
            <a:custGeom>
              <a:rect b="b" l="l" r="r" t="t"/>
              <a:pathLst>
                <a:path extrusionOk="0" h="3919" w="4070">
                  <a:moveTo>
                    <a:pt x="1455" y="0"/>
                  </a:moveTo>
                  <a:lnTo>
                    <a:pt x="1013" y="2489"/>
                  </a:lnTo>
                  <a:lnTo>
                    <a:pt x="289" y="3214"/>
                  </a:lnTo>
                  <a:cubicBezTo>
                    <a:pt x="1" y="3502"/>
                    <a:pt x="280" y="3919"/>
                    <a:pt x="597" y="3919"/>
                  </a:cubicBezTo>
                  <a:cubicBezTo>
                    <a:pt x="695" y="3919"/>
                    <a:pt x="798" y="3878"/>
                    <a:pt x="887" y="3781"/>
                  </a:cubicBezTo>
                  <a:lnTo>
                    <a:pt x="1612" y="3088"/>
                  </a:lnTo>
                  <a:lnTo>
                    <a:pt x="4069" y="2647"/>
                  </a:lnTo>
                  <a:lnTo>
                    <a:pt x="14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0"/>
            <p:cNvSpPr/>
            <p:nvPr/>
          </p:nvSpPr>
          <p:spPr>
            <a:xfrm>
              <a:off x="-38494875" y="3354075"/>
              <a:ext cx="141800" cy="141025"/>
            </a:xfrm>
            <a:custGeom>
              <a:rect b="b" l="l" r="r" t="t"/>
              <a:pathLst>
                <a:path extrusionOk="0" h="5641" w="5672">
                  <a:moveTo>
                    <a:pt x="2742" y="1"/>
                  </a:moveTo>
                  <a:lnTo>
                    <a:pt x="1" y="2710"/>
                  </a:lnTo>
                  <a:lnTo>
                    <a:pt x="2931" y="5640"/>
                  </a:lnTo>
                  <a:lnTo>
                    <a:pt x="5671" y="2899"/>
                  </a:lnTo>
                  <a:lnTo>
                    <a:pt x="274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0"/>
            <p:cNvSpPr/>
            <p:nvPr/>
          </p:nvSpPr>
          <p:spPr>
            <a:xfrm>
              <a:off x="-38432050" y="3220175"/>
              <a:ext cx="231325" cy="192225"/>
            </a:xfrm>
            <a:custGeom>
              <a:rect b="b" l="l" r="r" t="t"/>
              <a:pathLst>
                <a:path extrusionOk="0" h="7689" w="9253">
                  <a:moveTo>
                    <a:pt x="3442" y="1"/>
                  </a:moveTo>
                  <a:cubicBezTo>
                    <a:pt x="3127" y="1"/>
                    <a:pt x="2812" y="127"/>
                    <a:pt x="2591" y="379"/>
                  </a:cubicBezTo>
                  <a:lnTo>
                    <a:pt x="292" y="2647"/>
                  </a:lnTo>
                  <a:cubicBezTo>
                    <a:pt x="1" y="2962"/>
                    <a:pt x="287" y="3370"/>
                    <a:pt x="607" y="3370"/>
                  </a:cubicBezTo>
                  <a:cubicBezTo>
                    <a:pt x="704" y="3370"/>
                    <a:pt x="803" y="3333"/>
                    <a:pt x="890" y="3246"/>
                  </a:cubicBezTo>
                  <a:lnTo>
                    <a:pt x="3190" y="946"/>
                  </a:lnTo>
                  <a:cubicBezTo>
                    <a:pt x="3269" y="867"/>
                    <a:pt x="3371" y="828"/>
                    <a:pt x="3474" y="828"/>
                  </a:cubicBezTo>
                  <a:cubicBezTo>
                    <a:pt x="3576" y="828"/>
                    <a:pt x="3678" y="867"/>
                    <a:pt x="3757" y="946"/>
                  </a:cubicBezTo>
                  <a:lnTo>
                    <a:pt x="4198" y="1387"/>
                  </a:lnTo>
                  <a:lnTo>
                    <a:pt x="827" y="4758"/>
                  </a:lnTo>
                  <a:lnTo>
                    <a:pt x="3726" y="7688"/>
                  </a:lnTo>
                  <a:lnTo>
                    <a:pt x="7821" y="3593"/>
                  </a:lnTo>
                  <a:cubicBezTo>
                    <a:pt x="9253" y="2161"/>
                    <a:pt x="8028" y="43"/>
                    <a:pt x="6392" y="43"/>
                  </a:cubicBezTo>
                  <a:cubicBezTo>
                    <a:pt x="5868" y="43"/>
                    <a:pt x="5301" y="261"/>
                    <a:pt x="4765" y="789"/>
                  </a:cubicBezTo>
                  <a:cubicBezTo>
                    <a:pt x="4324" y="379"/>
                    <a:pt x="4041" y="1"/>
                    <a:pt x="34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31"/>
          <p:cNvSpPr txBox="1"/>
          <p:nvPr>
            <p:ph type="title"/>
          </p:nvPr>
        </p:nvSpPr>
        <p:spPr>
          <a:xfrm>
            <a:off x="457200" y="419675"/>
            <a:ext cx="8229600" cy="39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a:t>Clinical Case in Neurology Infographics</a:t>
            </a:r>
            <a:endParaRPr/>
          </a:p>
        </p:txBody>
      </p:sp>
      <p:grpSp>
        <p:nvGrpSpPr>
          <p:cNvPr id="708" name="Google Shape;708;p31"/>
          <p:cNvGrpSpPr/>
          <p:nvPr/>
        </p:nvGrpSpPr>
        <p:grpSpPr>
          <a:xfrm>
            <a:off x="3256738" y="2925551"/>
            <a:ext cx="1236900" cy="1806625"/>
            <a:chOff x="3256738" y="2925551"/>
            <a:chExt cx="1236900" cy="1806625"/>
          </a:xfrm>
        </p:grpSpPr>
        <p:sp>
          <p:nvSpPr>
            <p:cNvPr id="709" name="Google Shape;709;p31"/>
            <p:cNvSpPr txBox="1"/>
            <p:nvPr/>
          </p:nvSpPr>
          <p:spPr>
            <a:xfrm>
              <a:off x="3256738" y="4225476"/>
              <a:ext cx="1236900" cy="50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Fira Sans Condensed"/>
                  <a:ea typeface="Fira Sans Condensed"/>
                  <a:cs typeface="Fira Sans Condensed"/>
                  <a:sym typeface="Fira Sans Condensed"/>
                </a:rPr>
                <a:t>Saturn is the ringed one</a:t>
              </a:r>
              <a:endParaRPr>
                <a:solidFill>
                  <a:schemeClr val="dk1"/>
                </a:solidFill>
                <a:latin typeface="Fira Sans Condensed"/>
                <a:ea typeface="Fira Sans Condensed"/>
                <a:cs typeface="Fira Sans Condensed"/>
                <a:sym typeface="Fira Sans Condensed"/>
              </a:endParaRPr>
            </a:p>
          </p:txBody>
        </p:sp>
        <p:sp>
          <p:nvSpPr>
            <p:cNvPr id="710" name="Google Shape;710;p31"/>
            <p:cNvSpPr txBox="1"/>
            <p:nvPr/>
          </p:nvSpPr>
          <p:spPr>
            <a:xfrm>
              <a:off x="3431488" y="3890226"/>
              <a:ext cx="8874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Saturn</a:t>
              </a:r>
              <a:endParaRPr sz="1800">
                <a:solidFill>
                  <a:schemeClr val="dk1"/>
                </a:solidFill>
                <a:latin typeface="Fira Sans Condensed ExtraBold"/>
                <a:ea typeface="Fira Sans Condensed ExtraBold"/>
                <a:cs typeface="Fira Sans Condensed ExtraBold"/>
                <a:sym typeface="Fira Sans Condensed ExtraBold"/>
              </a:endParaRPr>
            </a:p>
          </p:txBody>
        </p:sp>
        <p:sp>
          <p:nvSpPr>
            <p:cNvPr id="711" name="Google Shape;711;p31"/>
            <p:cNvSpPr txBox="1"/>
            <p:nvPr/>
          </p:nvSpPr>
          <p:spPr>
            <a:xfrm>
              <a:off x="3431488" y="2925551"/>
              <a:ext cx="8874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Fira Sans Condensed ExtraBold"/>
                  <a:ea typeface="Fira Sans Condensed ExtraBold"/>
                  <a:cs typeface="Fira Sans Condensed ExtraBold"/>
                  <a:sym typeface="Fira Sans Condensed ExtraBold"/>
                </a:rPr>
                <a:t>+40%</a:t>
              </a:r>
              <a:endParaRPr sz="1800">
                <a:solidFill>
                  <a:schemeClr val="accent3"/>
                </a:solidFill>
                <a:latin typeface="Fira Sans Condensed ExtraBold"/>
                <a:ea typeface="Fira Sans Condensed ExtraBold"/>
                <a:cs typeface="Fira Sans Condensed ExtraBold"/>
                <a:sym typeface="Fira Sans Condensed ExtraBold"/>
              </a:endParaRPr>
            </a:p>
          </p:txBody>
        </p:sp>
      </p:grpSp>
      <p:grpSp>
        <p:nvGrpSpPr>
          <p:cNvPr id="712" name="Google Shape;712;p31"/>
          <p:cNvGrpSpPr/>
          <p:nvPr/>
        </p:nvGrpSpPr>
        <p:grpSpPr>
          <a:xfrm>
            <a:off x="3250288" y="1264425"/>
            <a:ext cx="1249800" cy="1661126"/>
            <a:chOff x="3250288" y="1264425"/>
            <a:chExt cx="1249800" cy="1661126"/>
          </a:xfrm>
        </p:grpSpPr>
        <p:grpSp>
          <p:nvGrpSpPr>
            <p:cNvPr id="713" name="Google Shape;713;p31"/>
            <p:cNvGrpSpPr/>
            <p:nvPr/>
          </p:nvGrpSpPr>
          <p:grpSpPr>
            <a:xfrm>
              <a:off x="3256776" y="1264425"/>
              <a:ext cx="1236825" cy="1195200"/>
              <a:chOff x="3242400" y="1264425"/>
              <a:chExt cx="1236825" cy="1195200"/>
            </a:xfrm>
          </p:grpSpPr>
          <p:sp>
            <p:nvSpPr>
              <p:cNvPr id="714" name="Google Shape;714;p31"/>
              <p:cNvSpPr/>
              <p:nvPr/>
            </p:nvSpPr>
            <p:spPr>
              <a:xfrm>
                <a:off x="3242400" y="1776475"/>
                <a:ext cx="213300" cy="683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1"/>
              <p:cNvSpPr/>
              <p:nvPr/>
            </p:nvSpPr>
            <p:spPr>
              <a:xfrm>
                <a:off x="3583575" y="1445875"/>
                <a:ext cx="213300" cy="1013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1"/>
              <p:cNvSpPr/>
              <p:nvPr/>
            </p:nvSpPr>
            <p:spPr>
              <a:xfrm>
                <a:off x="3924750" y="1264425"/>
                <a:ext cx="213300" cy="119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1"/>
              <p:cNvSpPr/>
              <p:nvPr/>
            </p:nvSpPr>
            <p:spPr>
              <a:xfrm>
                <a:off x="4265925" y="1445875"/>
                <a:ext cx="213300" cy="1013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8" name="Google Shape;718;p31"/>
            <p:cNvGrpSpPr/>
            <p:nvPr/>
          </p:nvGrpSpPr>
          <p:grpSpPr>
            <a:xfrm>
              <a:off x="3250288" y="2571750"/>
              <a:ext cx="1249800" cy="353801"/>
              <a:chOff x="468225" y="2571750"/>
              <a:chExt cx="1249800" cy="353801"/>
            </a:xfrm>
          </p:grpSpPr>
          <p:cxnSp>
            <p:nvCxnSpPr>
              <p:cNvPr id="719" name="Google Shape;719;p31"/>
              <p:cNvCxnSpPr/>
              <p:nvPr/>
            </p:nvCxnSpPr>
            <p:spPr>
              <a:xfrm>
                <a:off x="468225" y="2571750"/>
                <a:ext cx="1249800" cy="0"/>
              </a:xfrm>
              <a:prstGeom prst="straightConnector1">
                <a:avLst/>
              </a:prstGeom>
              <a:noFill/>
              <a:ln cap="flat" cmpd="sng" w="19050">
                <a:solidFill>
                  <a:schemeClr val="accent3"/>
                </a:solidFill>
                <a:prstDash val="solid"/>
                <a:round/>
                <a:headEnd len="med" w="med" type="none"/>
                <a:tailEnd len="med" w="med" type="none"/>
              </a:ln>
            </p:spPr>
          </p:cxnSp>
          <p:cxnSp>
            <p:nvCxnSpPr>
              <p:cNvPr id="720" name="Google Shape;720;p31"/>
              <p:cNvCxnSpPr/>
              <p:nvPr/>
            </p:nvCxnSpPr>
            <p:spPr>
              <a:xfrm rot="10800000">
                <a:off x="1096103" y="2575151"/>
                <a:ext cx="0" cy="350400"/>
              </a:xfrm>
              <a:prstGeom prst="straightConnector1">
                <a:avLst/>
              </a:prstGeom>
              <a:noFill/>
              <a:ln cap="flat" cmpd="sng" w="19050">
                <a:solidFill>
                  <a:schemeClr val="accent3"/>
                </a:solidFill>
                <a:prstDash val="solid"/>
                <a:round/>
                <a:headEnd len="med" w="med" type="oval"/>
                <a:tailEnd len="med" w="med" type="none"/>
              </a:ln>
            </p:spPr>
          </p:cxnSp>
        </p:grpSp>
      </p:grpSp>
      <p:sp>
        <p:nvSpPr>
          <p:cNvPr id="721" name="Google Shape;721;p31"/>
          <p:cNvSpPr/>
          <p:nvPr/>
        </p:nvSpPr>
        <p:spPr>
          <a:xfrm>
            <a:off x="3584488" y="3284888"/>
            <a:ext cx="581400" cy="58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2" name="Google Shape;722;p31"/>
          <p:cNvGrpSpPr/>
          <p:nvPr/>
        </p:nvGrpSpPr>
        <p:grpSpPr>
          <a:xfrm>
            <a:off x="3687529" y="3399524"/>
            <a:ext cx="375319" cy="352148"/>
            <a:chOff x="3696665" y="3399524"/>
            <a:chExt cx="375319" cy="352148"/>
          </a:xfrm>
        </p:grpSpPr>
        <p:sp>
          <p:nvSpPr>
            <p:cNvPr id="723" name="Google Shape;723;p31"/>
            <p:cNvSpPr/>
            <p:nvPr/>
          </p:nvSpPr>
          <p:spPr>
            <a:xfrm>
              <a:off x="3899335" y="3401162"/>
              <a:ext cx="172649" cy="160974"/>
            </a:xfrm>
            <a:custGeom>
              <a:rect b="b" l="l" r="r" t="t"/>
              <a:pathLst>
                <a:path extrusionOk="0" h="5405" w="5797">
                  <a:moveTo>
                    <a:pt x="2317" y="1"/>
                  </a:moveTo>
                  <a:cubicBezTo>
                    <a:pt x="1515" y="1"/>
                    <a:pt x="685" y="309"/>
                    <a:pt x="0" y="993"/>
                  </a:cubicBezTo>
                  <a:lnTo>
                    <a:pt x="1008" y="1970"/>
                  </a:lnTo>
                  <a:cubicBezTo>
                    <a:pt x="1398" y="1581"/>
                    <a:pt x="1864" y="1407"/>
                    <a:pt x="2313" y="1407"/>
                  </a:cubicBezTo>
                  <a:cubicBezTo>
                    <a:pt x="2771" y="1407"/>
                    <a:pt x="3210" y="1588"/>
                    <a:pt x="3529" y="1907"/>
                  </a:cubicBezTo>
                  <a:cubicBezTo>
                    <a:pt x="3623" y="2002"/>
                    <a:pt x="3623" y="2254"/>
                    <a:pt x="3529" y="2380"/>
                  </a:cubicBezTo>
                  <a:cubicBezTo>
                    <a:pt x="3450" y="2427"/>
                    <a:pt x="3348" y="2450"/>
                    <a:pt x="3249" y="2450"/>
                  </a:cubicBezTo>
                  <a:cubicBezTo>
                    <a:pt x="3151" y="2450"/>
                    <a:pt x="3056" y="2427"/>
                    <a:pt x="2993" y="2380"/>
                  </a:cubicBezTo>
                  <a:cubicBezTo>
                    <a:pt x="2804" y="2175"/>
                    <a:pt x="2552" y="2057"/>
                    <a:pt x="2284" y="2057"/>
                  </a:cubicBezTo>
                  <a:cubicBezTo>
                    <a:pt x="2016" y="2057"/>
                    <a:pt x="1733" y="2175"/>
                    <a:pt x="1481" y="2443"/>
                  </a:cubicBezTo>
                  <a:lnTo>
                    <a:pt x="4411" y="5404"/>
                  </a:lnTo>
                  <a:cubicBezTo>
                    <a:pt x="5797" y="4018"/>
                    <a:pt x="5640" y="2065"/>
                    <a:pt x="4505" y="899"/>
                  </a:cubicBezTo>
                  <a:cubicBezTo>
                    <a:pt x="3931" y="325"/>
                    <a:pt x="3139" y="1"/>
                    <a:pt x="23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1"/>
            <p:cNvSpPr/>
            <p:nvPr/>
          </p:nvSpPr>
          <p:spPr>
            <a:xfrm>
              <a:off x="3836464" y="3530180"/>
              <a:ext cx="93845" cy="91998"/>
            </a:xfrm>
            <a:custGeom>
              <a:rect b="b" l="l" r="r" t="t"/>
              <a:pathLst>
                <a:path extrusionOk="0" h="3089" w="3151">
                  <a:moveTo>
                    <a:pt x="1339" y="1"/>
                  </a:moveTo>
                  <a:cubicBezTo>
                    <a:pt x="1253" y="1"/>
                    <a:pt x="1166" y="32"/>
                    <a:pt x="1103" y="95"/>
                  </a:cubicBezTo>
                  <a:lnTo>
                    <a:pt x="126" y="1072"/>
                  </a:lnTo>
                  <a:cubicBezTo>
                    <a:pt x="0" y="1198"/>
                    <a:pt x="0" y="1387"/>
                    <a:pt x="126" y="1545"/>
                  </a:cubicBezTo>
                  <a:lnTo>
                    <a:pt x="1576" y="2994"/>
                  </a:lnTo>
                  <a:cubicBezTo>
                    <a:pt x="1639" y="3057"/>
                    <a:pt x="1725" y="3088"/>
                    <a:pt x="1812" y="3088"/>
                  </a:cubicBezTo>
                  <a:cubicBezTo>
                    <a:pt x="1899" y="3088"/>
                    <a:pt x="1985" y="3057"/>
                    <a:pt x="2048" y="2994"/>
                  </a:cubicBezTo>
                  <a:lnTo>
                    <a:pt x="3025" y="2017"/>
                  </a:lnTo>
                  <a:cubicBezTo>
                    <a:pt x="3151" y="1891"/>
                    <a:pt x="3151" y="1671"/>
                    <a:pt x="3025" y="1545"/>
                  </a:cubicBezTo>
                  <a:lnTo>
                    <a:pt x="1576" y="95"/>
                  </a:lnTo>
                  <a:cubicBezTo>
                    <a:pt x="1513" y="32"/>
                    <a:pt x="1426" y="1"/>
                    <a:pt x="13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1"/>
            <p:cNvSpPr/>
            <p:nvPr/>
          </p:nvSpPr>
          <p:spPr>
            <a:xfrm>
              <a:off x="3696665" y="3590251"/>
              <a:ext cx="172649" cy="160468"/>
            </a:xfrm>
            <a:custGeom>
              <a:rect b="b" l="l" r="r" t="t"/>
              <a:pathLst>
                <a:path extrusionOk="0" h="5388" w="5797">
                  <a:moveTo>
                    <a:pt x="1355" y="0"/>
                  </a:moveTo>
                  <a:cubicBezTo>
                    <a:pt x="0" y="1386"/>
                    <a:pt x="158" y="3340"/>
                    <a:pt x="1292" y="4474"/>
                  </a:cubicBezTo>
                  <a:cubicBezTo>
                    <a:pt x="1890" y="5072"/>
                    <a:pt x="2710" y="5388"/>
                    <a:pt x="3497" y="5388"/>
                  </a:cubicBezTo>
                  <a:cubicBezTo>
                    <a:pt x="4348" y="5388"/>
                    <a:pt x="5135" y="5072"/>
                    <a:pt x="5797" y="4411"/>
                  </a:cubicBezTo>
                  <a:lnTo>
                    <a:pt x="4820" y="3434"/>
                  </a:lnTo>
                  <a:cubicBezTo>
                    <a:pt x="4431" y="3824"/>
                    <a:pt x="3964" y="3997"/>
                    <a:pt x="3516" y="3997"/>
                  </a:cubicBezTo>
                  <a:cubicBezTo>
                    <a:pt x="3058" y="3997"/>
                    <a:pt x="2619" y="3816"/>
                    <a:pt x="2300" y="3497"/>
                  </a:cubicBezTo>
                  <a:cubicBezTo>
                    <a:pt x="2174" y="3371"/>
                    <a:pt x="2174" y="3151"/>
                    <a:pt x="2300" y="3025"/>
                  </a:cubicBezTo>
                  <a:cubicBezTo>
                    <a:pt x="2347" y="2962"/>
                    <a:pt x="2434" y="2930"/>
                    <a:pt x="2524" y="2930"/>
                  </a:cubicBezTo>
                  <a:cubicBezTo>
                    <a:pt x="2615" y="2930"/>
                    <a:pt x="2710" y="2962"/>
                    <a:pt x="2773" y="3025"/>
                  </a:cubicBezTo>
                  <a:cubicBezTo>
                    <a:pt x="2962" y="3229"/>
                    <a:pt x="3214" y="3348"/>
                    <a:pt x="3481" y="3348"/>
                  </a:cubicBezTo>
                  <a:cubicBezTo>
                    <a:pt x="3749" y="3348"/>
                    <a:pt x="4033" y="3229"/>
                    <a:pt x="4285" y="2962"/>
                  </a:cubicBezTo>
                  <a:lnTo>
                    <a:pt x="13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1"/>
            <p:cNvSpPr/>
            <p:nvPr/>
          </p:nvSpPr>
          <p:spPr>
            <a:xfrm>
              <a:off x="3699465" y="3399524"/>
              <a:ext cx="370643" cy="352148"/>
            </a:xfrm>
            <a:custGeom>
              <a:rect b="b" l="l" r="r" t="t"/>
              <a:pathLst>
                <a:path extrusionOk="0" h="11824" w="12445">
                  <a:moveTo>
                    <a:pt x="3419" y="1356"/>
                  </a:moveTo>
                  <a:cubicBezTo>
                    <a:pt x="3506" y="1356"/>
                    <a:pt x="3592" y="1379"/>
                    <a:pt x="3655" y="1426"/>
                  </a:cubicBezTo>
                  <a:cubicBezTo>
                    <a:pt x="3781" y="1552"/>
                    <a:pt x="3781" y="1741"/>
                    <a:pt x="3655" y="1899"/>
                  </a:cubicBezTo>
                  <a:cubicBezTo>
                    <a:pt x="3592" y="1962"/>
                    <a:pt x="3506" y="1994"/>
                    <a:pt x="3419" y="1994"/>
                  </a:cubicBezTo>
                  <a:cubicBezTo>
                    <a:pt x="3332" y="1994"/>
                    <a:pt x="3246" y="1962"/>
                    <a:pt x="3183" y="1899"/>
                  </a:cubicBezTo>
                  <a:cubicBezTo>
                    <a:pt x="3057" y="1804"/>
                    <a:pt x="3057" y="1552"/>
                    <a:pt x="3183" y="1426"/>
                  </a:cubicBezTo>
                  <a:cubicBezTo>
                    <a:pt x="3246" y="1379"/>
                    <a:pt x="3332" y="1356"/>
                    <a:pt x="3419" y="1356"/>
                  </a:cubicBezTo>
                  <a:close/>
                  <a:moveTo>
                    <a:pt x="4364" y="2277"/>
                  </a:moveTo>
                  <a:cubicBezTo>
                    <a:pt x="4451" y="2277"/>
                    <a:pt x="4537" y="2309"/>
                    <a:pt x="4600" y="2372"/>
                  </a:cubicBezTo>
                  <a:cubicBezTo>
                    <a:pt x="4726" y="2498"/>
                    <a:pt x="4726" y="2718"/>
                    <a:pt x="4600" y="2844"/>
                  </a:cubicBezTo>
                  <a:cubicBezTo>
                    <a:pt x="4537" y="2907"/>
                    <a:pt x="4451" y="2939"/>
                    <a:pt x="4364" y="2939"/>
                  </a:cubicBezTo>
                  <a:cubicBezTo>
                    <a:pt x="4277" y="2939"/>
                    <a:pt x="4191" y="2907"/>
                    <a:pt x="4128" y="2844"/>
                  </a:cubicBezTo>
                  <a:cubicBezTo>
                    <a:pt x="4002" y="2750"/>
                    <a:pt x="4002" y="2529"/>
                    <a:pt x="4128" y="2372"/>
                  </a:cubicBezTo>
                  <a:cubicBezTo>
                    <a:pt x="4191" y="2309"/>
                    <a:pt x="4277" y="2277"/>
                    <a:pt x="4364" y="2277"/>
                  </a:cubicBezTo>
                  <a:close/>
                  <a:moveTo>
                    <a:pt x="3179" y="2561"/>
                  </a:moveTo>
                  <a:cubicBezTo>
                    <a:pt x="3269" y="2561"/>
                    <a:pt x="3356" y="2592"/>
                    <a:pt x="3403" y="2655"/>
                  </a:cubicBezTo>
                  <a:cubicBezTo>
                    <a:pt x="3529" y="2781"/>
                    <a:pt x="3529" y="2970"/>
                    <a:pt x="3403" y="3128"/>
                  </a:cubicBezTo>
                  <a:cubicBezTo>
                    <a:pt x="3356" y="3191"/>
                    <a:pt x="3269" y="3222"/>
                    <a:pt x="3179" y="3222"/>
                  </a:cubicBezTo>
                  <a:cubicBezTo>
                    <a:pt x="3088" y="3222"/>
                    <a:pt x="2994" y="3191"/>
                    <a:pt x="2931" y="3128"/>
                  </a:cubicBezTo>
                  <a:cubicBezTo>
                    <a:pt x="2836" y="3002"/>
                    <a:pt x="2836" y="2781"/>
                    <a:pt x="2931" y="2655"/>
                  </a:cubicBezTo>
                  <a:cubicBezTo>
                    <a:pt x="2994" y="2592"/>
                    <a:pt x="3088" y="2561"/>
                    <a:pt x="3179" y="2561"/>
                  </a:cubicBezTo>
                  <a:close/>
                  <a:moveTo>
                    <a:pt x="1970" y="2813"/>
                  </a:moveTo>
                  <a:cubicBezTo>
                    <a:pt x="2056" y="2813"/>
                    <a:pt x="2143" y="2844"/>
                    <a:pt x="2206" y="2907"/>
                  </a:cubicBezTo>
                  <a:cubicBezTo>
                    <a:pt x="2300" y="3002"/>
                    <a:pt x="2300" y="3254"/>
                    <a:pt x="2206" y="3380"/>
                  </a:cubicBezTo>
                  <a:cubicBezTo>
                    <a:pt x="2143" y="3427"/>
                    <a:pt x="2048" y="3451"/>
                    <a:pt x="1958" y="3451"/>
                  </a:cubicBezTo>
                  <a:cubicBezTo>
                    <a:pt x="1867" y="3451"/>
                    <a:pt x="1781" y="3427"/>
                    <a:pt x="1733" y="3380"/>
                  </a:cubicBezTo>
                  <a:cubicBezTo>
                    <a:pt x="1607" y="3254"/>
                    <a:pt x="1607" y="3002"/>
                    <a:pt x="1733" y="2907"/>
                  </a:cubicBezTo>
                  <a:cubicBezTo>
                    <a:pt x="1796" y="2844"/>
                    <a:pt x="1883" y="2813"/>
                    <a:pt x="1970" y="2813"/>
                  </a:cubicBezTo>
                  <a:close/>
                  <a:moveTo>
                    <a:pt x="2946" y="3789"/>
                  </a:moveTo>
                  <a:cubicBezTo>
                    <a:pt x="3033" y="3789"/>
                    <a:pt x="3120" y="3821"/>
                    <a:pt x="3183" y="3884"/>
                  </a:cubicBezTo>
                  <a:cubicBezTo>
                    <a:pt x="3309" y="4010"/>
                    <a:pt x="3309" y="4199"/>
                    <a:pt x="3183" y="4356"/>
                  </a:cubicBezTo>
                  <a:cubicBezTo>
                    <a:pt x="3120" y="4419"/>
                    <a:pt x="3033" y="4451"/>
                    <a:pt x="2946" y="4451"/>
                  </a:cubicBezTo>
                  <a:cubicBezTo>
                    <a:pt x="2860" y="4451"/>
                    <a:pt x="2773" y="4419"/>
                    <a:pt x="2710" y="4356"/>
                  </a:cubicBezTo>
                  <a:cubicBezTo>
                    <a:pt x="2584" y="4230"/>
                    <a:pt x="2584" y="4010"/>
                    <a:pt x="2710" y="3884"/>
                  </a:cubicBezTo>
                  <a:cubicBezTo>
                    <a:pt x="2773" y="3821"/>
                    <a:pt x="2860" y="3789"/>
                    <a:pt x="2946" y="3789"/>
                  </a:cubicBezTo>
                  <a:close/>
                  <a:moveTo>
                    <a:pt x="9480" y="7381"/>
                  </a:moveTo>
                  <a:cubicBezTo>
                    <a:pt x="9570" y="7381"/>
                    <a:pt x="9657" y="7412"/>
                    <a:pt x="9704" y="7475"/>
                  </a:cubicBezTo>
                  <a:cubicBezTo>
                    <a:pt x="9830" y="7570"/>
                    <a:pt x="9830" y="7822"/>
                    <a:pt x="9704" y="7948"/>
                  </a:cubicBezTo>
                  <a:cubicBezTo>
                    <a:pt x="9657" y="7995"/>
                    <a:pt x="9570" y="8019"/>
                    <a:pt x="9480" y="8019"/>
                  </a:cubicBezTo>
                  <a:cubicBezTo>
                    <a:pt x="9389" y="8019"/>
                    <a:pt x="9295" y="7995"/>
                    <a:pt x="9232" y="7948"/>
                  </a:cubicBezTo>
                  <a:cubicBezTo>
                    <a:pt x="9074" y="7822"/>
                    <a:pt x="9074" y="7633"/>
                    <a:pt x="9232" y="7475"/>
                  </a:cubicBezTo>
                  <a:cubicBezTo>
                    <a:pt x="9295" y="7412"/>
                    <a:pt x="9389" y="7381"/>
                    <a:pt x="9480" y="7381"/>
                  </a:cubicBezTo>
                  <a:close/>
                  <a:moveTo>
                    <a:pt x="5955" y="3640"/>
                  </a:moveTo>
                  <a:cubicBezTo>
                    <a:pt x="6223" y="3640"/>
                    <a:pt x="6491" y="3742"/>
                    <a:pt x="6680" y="3947"/>
                  </a:cubicBezTo>
                  <a:lnTo>
                    <a:pt x="8129" y="5396"/>
                  </a:lnTo>
                  <a:cubicBezTo>
                    <a:pt x="8538" y="5806"/>
                    <a:pt x="8538" y="6467"/>
                    <a:pt x="8129" y="6877"/>
                  </a:cubicBezTo>
                  <a:lnTo>
                    <a:pt x="7152" y="7853"/>
                  </a:lnTo>
                  <a:cubicBezTo>
                    <a:pt x="6963" y="8058"/>
                    <a:pt x="6695" y="8161"/>
                    <a:pt x="6428" y="8161"/>
                  </a:cubicBezTo>
                  <a:cubicBezTo>
                    <a:pt x="6160" y="8161"/>
                    <a:pt x="5892" y="8058"/>
                    <a:pt x="5703" y="7853"/>
                  </a:cubicBezTo>
                  <a:lnTo>
                    <a:pt x="4254" y="6404"/>
                  </a:lnTo>
                  <a:cubicBezTo>
                    <a:pt x="3844" y="5995"/>
                    <a:pt x="3844" y="5333"/>
                    <a:pt x="4254" y="4955"/>
                  </a:cubicBezTo>
                  <a:lnTo>
                    <a:pt x="5230" y="3947"/>
                  </a:lnTo>
                  <a:cubicBezTo>
                    <a:pt x="5419" y="3742"/>
                    <a:pt x="5687" y="3640"/>
                    <a:pt x="5955" y="3640"/>
                  </a:cubicBezTo>
                  <a:close/>
                  <a:moveTo>
                    <a:pt x="10464" y="8357"/>
                  </a:moveTo>
                  <a:cubicBezTo>
                    <a:pt x="10555" y="8357"/>
                    <a:pt x="10649" y="8389"/>
                    <a:pt x="10712" y="8452"/>
                  </a:cubicBezTo>
                  <a:cubicBezTo>
                    <a:pt x="10807" y="8578"/>
                    <a:pt x="10807" y="8799"/>
                    <a:pt x="10712" y="8925"/>
                  </a:cubicBezTo>
                  <a:cubicBezTo>
                    <a:pt x="10649" y="8988"/>
                    <a:pt x="10555" y="9019"/>
                    <a:pt x="10464" y="9019"/>
                  </a:cubicBezTo>
                  <a:cubicBezTo>
                    <a:pt x="10374" y="9019"/>
                    <a:pt x="10287" y="8988"/>
                    <a:pt x="10240" y="8925"/>
                  </a:cubicBezTo>
                  <a:cubicBezTo>
                    <a:pt x="10082" y="8799"/>
                    <a:pt x="10082" y="8610"/>
                    <a:pt x="10240" y="8452"/>
                  </a:cubicBezTo>
                  <a:cubicBezTo>
                    <a:pt x="10287" y="8389"/>
                    <a:pt x="10374" y="8357"/>
                    <a:pt x="10464" y="8357"/>
                  </a:cubicBezTo>
                  <a:close/>
                  <a:moveTo>
                    <a:pt x="9247" y="8602"/>
                  </a:moveTo>
                  <a:cubicBezTo>
                    <a:pt x="9334" y="8602"/>
                    <a:pt x="9421" y="8625"/>
                    <a:pt x="9484" y="8673"/>
                  </a:cubicBezTo>
                  <a:cubicBezTo>
                    <a:pt x="9610" y="8799"/>
                    <a:pt x="9610" y="9051"/>
                    <a:pt x="9484" y="9145"/>
                  </a:cubicBezTo>
                  <a:cubicBezTo>
                    <a:pt x="9421" y="9208"/>
                    <a:pt x="9334" y="9240"/>
                    <a:pt x="9247" y="9240"/>
                  </a:cubicBezTo>
                  <a:cubicBezTo>
                    <a:pt x="9161" y="9240"/>
                    <a:pt x="9074" y="9208"/>
                    <a:pt x="9011" y="9145"/>
                  </a:cubicBezTo>
                  <a:cubicBezTo>
                    <a:pt x="8854" y="9051"/>
                    <a:pt x="8854" y="8830"/>
                    <a:pt x="9011" y="8673"/>
                  </a:cubicBezTo>
                  <a:cubicBezTo>
                    <a:pt x="9074" y="8625"/>
                    <a:pt x="9161" y="8602"/>
                    <a:pt x="9247" y="8602"/>
                  </a:cubicBezTo>
                  <a:close/>
                  <a:moveTo>
                    <a:pt x="8030" y="8862"/>
                  </a:moveTo>
                  <a:cubicBezTo>
                    <a:pt x="8121" y="8862"/>
                    <a:pt x="8208" y="8893"/>
                    <a:pt x="8255" y="8956"/>
                  </a:cubicBezTo>
                  <a:cubicBezTo>
                    <a:pt x="8381" y="9082"/>
                    <a:pt x="8381" y="9303"/>
                    <a:pt x="8255" y="9429"/>
                  </a:cubicBezTo>
                  <a:cubicBezTo>
                    <a:pt x="8192" y="9492"/>
                    <a:pt x="8105" y="9523"/>
                    <a:pt x="8019" y="9523"/>
                  </a:cubicBezTo>
                  <a:cubicBezTo>
                    <a:pt x="7932" y="9523"/>
                    <a:pt x="7845" y="9492"/>
                    <a:pt x="7782" y="9429"/>
                  </a:cubicBezTo>
                  <a:cubicBezTo>
                    <a:pt x="7656" y="9303"/>
                    <a:pt x="7656" y="9082"/>
                    <a:pt x="7782" y="8956"/>
                  </a:cubicBezTo>
                  <a:cubicBezTo>
                    <a:pt x="7845" y="8893"/>
                    <a:pt x="7940" y="8862"/>
                    <a:pt x="8030" y="8862"/>
                  </a:cubicBezTo>
                  <a:close/>
                  <a:moveTo>
                    <a:pt x="8964" y="9862"/>
                  </a:moveTo>
                  <a:cubicBezTo>
                    <a:pt x="9050" y="9862"/>
                    <a:pt x="9137" y="9885"/>
                    <a:pt x="9200" y="9933"/>
                  </a:cubicBezTo>
                  <a:cubicBezTo>
                    <a:pt x="9326" y="10059"/>
                    <a:pt x="9326" y="10279"/>
                    <a:pt x="9200" y="10405"/>
                  </a:cubicBezTo>
                  <a:cubicBezTo>
                    <a:pt x="9137" y="10468"/>
                    <a:pt x="9050" y="10500"/>
                    <a:pt x="8964" y="10500"/>
                  </a:cubicBezTo>
                  <a:cubicBezTo>
                    <a:pt x="8877" y="10500"/>
                    <a:pt x="8791" y="10468"/>
                    <a:pt x="8727" y="10405"/>
                  </a:cubicBezTo>
                  <a:cubicBezTo>
                    <a:pt x="8601" y="10311"/>
                    <a:pt x="8601" y="10059"/>
                    <a:pt x="8727" y="9933"/>
                  </a:cubicBezTo>
                  <a:cubicBezTo>
                    <a:pt x="8791" y="9885"/>
                    <a:pt x="8877" y="9862"/>
                    <a:pt x="8964" y="9862"/>
                  </a:cubicBezTo>
                  <a:close/>
                  <a:moveTo>
                    <a:pt x="3415" y="1"/>
                  </a:moveTo>
                  <a:cubicBezTo>
                    <a:pt x="2616" y="1"/>
                    <a:pt x="1812" y="308"/>
                    <a:pt x="1198" y="922"/>
                  </a:cubicBezTo>
                  <a:cubicBezTo>
                    <a:pt x="1" y="2151"/>
                    <a:pt x="1" y="4104"/>
                    <a:pt x="1198" y="5333"/>
                  </a:cubicBezTo>
                  <a:lnTo>
                    <a:pt x="6806" y="10941"/>
                  </a:lnTo>
                  <a:cubicBezTo>
                    <a:pt x="7404" y="11508"/>
                    <a:pt x="8223" y="11823"/>
                    <a:pt x="9011" y="11823"/>
                  </a:cubicBezTo>
                  <a:cubicBezTo>
                    <a:pt x="9799" y="11823"/>
                    <a:pt x="10618" y="11508"/>
                    <a:pt x="11216" y="10941"/>
                  </a:cubicBezTo>
                  <a:cubicBezTo>
                    <a:pt x="12445" y="9712"/>
                    <a:pt x="12445" y="7727"/>
                    <a:pt x="11216" y="6530"/>
                  </a:cubicBezTo>
                  <a:lnTo>
                    <a:pt x="5609" y="922"/>
                  </a:lnTo>
                  <a:cubicBezTo>
                    <a:pt x="5010" y="308"/>
                    <a:pt x="4214" y="1"/>
                    <a:pt x="34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7" name="Google Shape;727;p31"/>
          <p:cNvGrpSpPr/>
          <p:nvPr/>
        </p:nvGrpSpPr>
        <p:grpSpPr>
          <a:xfrm>
            <a:off x="469448" y="2925551"/>
            <a:ext cx="1236900" cy="1806625"/>
            <a:chOff x="469448" y="2925551"/>
            <a:chExt cx="1236900" cy="1806625"/>
          </a:xfrm>
        </p:grpSpPr>
        <p:sp>
          <p:nvSpPr>
            <p:cNvPr id="728" name="Google Shape;728;p31"/>
            <p:cNvSpPr txBox="1"/>
            <p:nvPr/>
          </p:nvSpPr>
          <p:spPr>
            <a:xfrm>
              <a:off x="469448" y="4225476"/>
              <a:ext cx="1236900" cy="50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Fira Sans Condensed"/>
                  <a:ea typeface="Fira Sans Condensed"/>
                  <a:cs typeface="Fira Sans Condensed"/>
                  <a:sym typeface="Fira Sans Condensed"/>
                </a:rPr>
                <a:t>Earth is where we all live on</a:t>
              </a:r>
              <a:endParaRPr>
                <a:solidFill>
                  <a:schemeClr val="dk1"/>
                </a:solidFill>
                <a:latin typeface="Fira Sans Condensed"/>
                <a:ea typeface="Fira Sans Condensed"/>
                <a:cs typeface="Fira Sans Condensed"/>
                <a:sym typeface="Fira Sans Condensed"/>
              </a:endParaRPr>
            </a:p>
          </p:txBody>
        </p:sp>
        <p:sp>
          <p:nvSpPr>
            <p:cNvPr id="729" name="Google Shape;729;p31"/>
            <p:cNvSpPr txBox="1"/>
            <p:nvPr/>
          </p:nvSpPr>
          <p:spPr>
            <a:xfrm>
              <a:off x="644256" y="3890226"/>
              <a:ext cx="8874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Earth</a:t>
              </a:r>
              <a:endParaRPr sz="1800">
                <a:solidFill>
                  <a:schemeClr val="dk1"/>
                </a:solidFill>
                <a:latin typeface="Fira Sans Condensed ExtraBold"/>
                <a:ea typeface="Fira Sans Condensed ExtraBold"/>
                <a:cs typeface="Fira Sans Condensed ExtraBold"/>
                <a:sym typeface="Fira Sans Condensed ExtraBold"/>
              </a:endParaRPr>
            </a:p>
          </p:txBody>
        </p:sp>
        <p:sp>
          <p:nvSpPr>
            <p:cNvPr id="730" name="Google Shape;730;p31"/>
            <p:cNvSpPr txBox="1"/>
            <p:nvPr/>
          </p:nvSpPr>
          <p:spPr>
            <a:xfrm>
              <a:off x="644241" y="2925551"/>
              <a:ext cx="8874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Fira Sans Condensed ExtraBold"/>
                  <a:ea typeface="Fira Sans Condensed ExtraBold"/>
                  <a:cs typeface="Fira Sans Condensed ExtraBold"/>
                  <a:sym typeface="Fira Sans Condensed ExtraBold"/>
                </a:rPr>
                <a:t>+30%</a:t>
              </a:r>
              <a:endParaRPr sz="1800">
                <a:solidFill>
                  <a:schemeClr val="accent1"/>
                </a:solidFill>
                <a:latin typeface="Fira Sans Condensed ExtraBold"/>
                <a:ea typeface="Fira Sans Condensed ExtraBold"/>
                <a:cs typeface="Fira Sans Condensed ExtraBold"/>
                <a:sym typeface="Fira Sans Condensed ExtraBold"/>
              </a:endParaRPr>
            </a:p>
          </p:txBody>
        </p:sp>
      </p:grpSp>
      <p:grpSp>
        <p:nvGrpSpPr>
          <p:cNvPr id="731" name="Google Shape;731;p31"/>
          <p:cNvGrpSpPr/>
          <p:nvPr/>
        </p:nvGrpSpPr>
        <p:grpSpPr>
          <a:xfrm>
            <a:off x="463041" y="1445975"/>
            <a:ext cx="1249800" cy="1479576"/>
            <a:chOff x="463041" y="1445975"/>
            <a:chExt cx="1249800" cy="1479576"/>
          </a:xfrm>
        </p:grpSpPr>
        <p:grpSp>
          <p:nvGrpSpPr>
            <p:cNvPr id="732" name="Google Shape;732;p31"/>
            <p:cNvGrpSpPr/>
            <p:nvPr/>
          </p:nvGrpSpPr>
          <p:grpSpPr>
            <a:xfrm>
              <a:off x="469525" y="1445975"/>
              <a:ext cx="1236829" cy="1013700"/>
              <a:chOff x="469247" y="1445975"/>
              <a:chExt cx="1236829" cy="1013700"/>
            </a:xfrm>
          </p:grpSpPr>
          <p:sp>
            <p:nvSpPr>
              <p:cNvPr id="733" name="Google Shape;733;p31"/>
              <p:cNvSpPr/>
              <p:nvPr/>
            </p:nvSpPr>
            <p:spPr>
              <a:xfrm>
                <a:off x="469247" y="2109175"/>
                <a:ext cx="213300" cy="350400"/>
              </a:xfrm>
              <a:prstGeom prst="rect">
                <a:avLst/>
              </a:prstGeom>
              <a:solidFill>
                <a:srgbClr val="FB9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1"/>
              <p:cNvSpPr/>
              <p:nvPr/>
            </p:nvSpPr>
            <p:spPr>
              <a:xfrm>
                <a:off x="810426" y="1952875"/>
                <a:ext cx="213300" cy="506700"/>
              </a:xfrm>
              <a:prstGeom prst="rect">
                <a:avLst/>
              </a:prstGeom>
              <a:solidFill>
                <a:srgbClr val="FB9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1"/>
              <p:cNvSpPr/>
              <p:nvPr/>
            </p:nvSpPr>
            <p:spPr>
              <a:xfrm>
                <a:off x="1151601" y="1652525"/>
                <a:ext cx="213300" cy="807000"/>
              </a:xfrm>
              <a:prstGeom prst="rect">
                <a:avLst/>
              </a:prstGeom>
              <a:solidFill>
                <a:srgbClr val="FB9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1"/>
              <p:cNvSpPr/>
              <p:nvPr/>
            </p:nvSpPr>
            <p:spPr>
              <a:xfrm>
                <a:off x="1492776" y="1445975"/>
                <a:ext cx="213300" cy="1013700"/>
              </a:xfrm>
              <a:prstGeom prst="rect">
                <a:avLst/>
              </a:prstGeom>
              <a:solidFill>
                <a:srgbClr val="FB9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7" name="Google Shape;737;p31"/>
            <p:cNvGrpSpPr/>
            <p:nvPr/>
          </p:nvGrpSpPr>
          <p:grpSpPr>
            <a:xfrm>
              <a:off x="463041" y="2571750"/>
              <a:ext cx="1249800" cy="353801"/>
              <a:chOff x="468225" y="2571750"/>
              <a:chExt cx="1249800" cy="353801"/>
            </a:xfrm>
          </p:grpSpPr>
          <p:cxnSp>
            <p:nvCxnSpPr>
              <p:cNvPr id="738" name="Google Shape;738;p31"/>
              <p:cNvCxnSpPr/>
              <p:nvPr/>
            </p:nvCxnSpPr>
            <p:spPr>
              <a:xfrm>
                <a:off x="468225" y="2571750"/>
                <a:ext cx="1249800" cy="0"/>
              </a:xfrm>
              <a:prstGeom prst="straightConnector1">
                <a:avLst/>
              </a:prstGeom>
              <a:noFill/>
              <a:ln cap="flat" cmpd="sng" w="19050">
                <a:solidFill>
                  <a:schemeClr val="accent1"/>
                </a:solidFill>
                <a:prstDash val="solid"/>
                <a:round/>
                <a:headEnd len="med" w="med" type="none"/>
                <a:tailEnd len="med" w="med" type="none"/>
              </a:ln>
            </p:spPr>
          </p:cxnSp>
          <p:cxnSp>
            <p:nvCxnSpPr>
              <p:cNvPr id="739" name="Google Shape;739;p31"/>
              <p:cNvCxnSpPr>
                <a:stCxn id="730" idx="0"/>
              </p:cNvCxnSpPr>
              <p:nvPr/>
            </p:nvCxnSpPr>
            <p:spPr>
              <a:xfrm rot="10800000">
                <a:off x="1093125" y="2575151"/>
                <a:ext cx="0" cy="350400"/>
              </a:xfrm>
              <a:prstGeom prst="straightConnector1">
                <a:avLst/>
              </a:prstGeom>
              <a:noFill/>
              <a:ln cap="flat" cmpd="sng" w="19050">
                <a:solidFill>
                  <a:schemeClr val="accent1"/>
                </a:solidFill>
                <a:prstDash val="solid"/>
                <a:round/>
                <a:headEnd len="med" w="med" type="oval"/>
                <a:tailEnd len="med" w="med" type="none"/>
              </a:ln>
            </p:spPr>
          </p:cxnSp>
        </p:grpSp>
      </p:grpSp>
      <p:sp>
        <p:nvSpPr>
          <p:cNvPr id="740" name="Google Shape;740;p31"/>
          <p:cNvSpPr/>
          <p:nvPr/>
        </p:nvSpPr>
        <p:spPr>
          <a:xfrm>
            <a:off x="797241" y="3284888"/>
            <a:ext cx="581400" cy="58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1" name="Google Shape;741;p31"/>
          <p:cNvGrpSpPr/>
          <p:nvPr/>
        </p:nvGrpSpPr>
        <p:grpSpPr>
          <a:xfrm>
            <a:off x="910586" y="3461587"/>
            <a:ext cx="354710" cy="228015"/>
            <a:chOff x="910586" y="3461587"/>
            <a:chExt cx="354710" cy="228015"/>
          </a:xfrm>
        </p:grpSpPr>
        <p:sp>
          <p:nvSpPr>
            <p:cNvPr id="742" name="Google Shape;742;p31"/>
            <p:cNvSpPr/>
            <p:nvPr/>
          </p:nvSpPr>
          <p:spPr>
            <a:xfrm>
              <a:off x="1036328" y="3525381"/>
              <a:ext cx="103226" cy="103256"/>
            </a:xfrm>
            <a:custGeom>
              <a:rect b="b" l="l" r="r" t="t"/>
              <a:pathLst>
                <a:path extrusionOk="0" h="3467" w="3466">
                  <a:moveTo>
                    <a:pt x="1386" y="662"/>
                  </a:moveTo>
                  <a:cubicBezTo>
                    <a:pt x="1764" y="662"/>
                    <a:pt x="2079" y="977"/>
                    <a:pt x="2079" y="1387"/>
                  </a:cubicBezTo>
                  <a:cubicBezTo>
                    <a:pt x="2079" y="1765"/>
                    <a:pt x="1764" y="2080"/>
                    <a:pt x="1386" y="2080"/>
                  </a:cubicBezTo>
                  <a:cubicBezTo>
                    <a:pt x="977" y="2080"/>
                    <a:pt x="662" y="1765"/>
                    <a:pt x="662" y="1387"/>
                  </a:cubicBezTo>
                  <a:cubicBezTo>
                    <a:pt x="662" y="977"/>
                    <a:pt x="977" y="662"/>
                    <a:pt x="1386" y="662"/>
                  </a:cubicBezTo>
                  <a:close/>
                  <a:moveTo>
                    <a:pt x="1733" y="1"/>
                  </a:moveTo>
                  <a:cubicBezTo>
                    <a:pt x="788" y="1"/>
                    <a:pt x="0" y="788"/>
                    <a:pt x="0" y="1733"/>
                  </a:cubicBezTo>
                  <a:cubicBezTo>
                    <a:pt x="0" y="2679"/>
                    <a:pt x="788" y="3466"/>
                    <a:pt x="1733" y="3466"/>
                  </a:cubicBezTo>
                  <a:cubicBezTo>
                    <a:pt x="2678" y="3466"/>
                    <a:pt x="3466" y="2679"/>
                    <a:pt x="3466" y="1733"/>
                  </a:cubicBezTo>
                  <a:cubicBezTo>
                    <a:pt x="3466" y="788"/>
                    <a:pt x="2678" y="1"/>
                    <a:pt x="17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1"/>
            <p:cNvSpPr/>
            <p:nvPr/>
          </p:nvSpPr>
          <p:spPr>
            <a:xfrm>
              <a:off x="910586" y="3461587"/>
              <a:ext cx="354710" cy="228015"/>
            </a:xfrm>
            <a:custGeom>
              <a:rect b="b" l="l" r="r" t="t"/>
              <a:pathLst>
                <a:path extrusionOk="0" h="7656" w="11910">
                  <a:moveTo>
                    <a:pt x="5955" y="1418"/>
                  </a:moveTo>
                  <a:cubicBezTo>
                    <a:pt x="7278" y="1418"/>
                    <a:pt x="8381" y="2521"/>
                    <a:pt x="8381" y="3875"/>
                  </a:cubicBezTo>
                  <a:cubicBezTo>
                    <a:pt x="8381" y="5199"/>
                    <a:pt x="7278" y="6301"/>
                    <a:pt x="5955" y="6301"/>
                  </a:cubicBezTo>
                  <a:cubicBezTo>
                    <a:pt x="4600" y="6301"/>
                    <a:pt x="3497" y="5199"/>
                    <a:pt x="3497" y="3875"/>
                  </a:cubicBezTo>
                  <a:cubicBezTo>
                    <a:pt x="3497" y="2521"/>
                    <a:pt x="4600" y="1418"/>
                    <a:pt x="5955" y="1418"/>
                  </a:cubicBezTo>
                  <a:close/>
                  <a:moveTo>
                    <a:pt x="5955" y="0"/>
                  </a:moveTo>
                  <a:cubicBezTo>
                    <a:pt x="2710" y="0"/>
                    <a:pt x="189" y="3466"/>
                    <a:pt x="95" y="3623"/>
                  </a:cubicBezTo>
                  <a:cubicBezTo>
                    <a:pt x="0" y="3749"/>
                    <a:pt x="0" y="3907"/>
                    <a:pt x="95" y="4033"/>
                  </a:cubicBezTo>
                  <a:cubicBezTo>
                    <a:pt x="189" y="4190"/>
                    <a:pt x="2773" y="7656"/>
                    <a:pt x="5955" y="7656"/>
                  </a:cubicBezTo>
                  <a:cubicBezTo>
                    <a:pt x="9137" y="7656"/>
                    <a:pt x="11689" y="4190"/>
                    <a:pt x="11815" y="4033"/>
                  </a:cubicBezTo>
                  <a:cubicBezTo>
                    <a:pt x="11909" y="3907"/>
                    <a:pt x="11909" y="3749"/>
                    <a:pt x="11815" y="3623"/>
                  </a:cubicBezTo>
                  <a:cubicBezTo>
                    <a:pt x="11689" y="3466"/>
                    <a:pt x="9168" y="0"/>
                    <a:pt x="59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4" name="Google Shape;744;p31"/>
          <p:cNvGrpSpPr/>
          <p:nvPr/>
        </p:nvGrpSpPr>
        <p:grpSpPr>
          <a:xfrm>
            <a:off x="7437609" y="2925551"/>
            <a:ext cx="1236900" cy="1806625"/>
            <a:chOff x="7437609" y="2925551"/>
            <a:chExt cx="1236900" cy="1806625"/>
          </a:xfrm>
        </p:grpSpPr>
        <p:sp>
          <p:nvSpPr>
            <p:cNvPr id="745" name="Google Shape;745;p31"/>
            <p:cNvSpPr txBox="1"/>
            <p:nvPr/>
          </p:nvSpPr>
          <p:spPr>
            <a:xfrm>
              <a:off x="7437609" y="4225476"/>
              <a:ext cx="1236900" cy="50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Fira Sans Condensed"/>
                  <a:ea typeface="Fira Sans Condensed"/>
                  <a:cs typeface="Fira Sans Condensed"/>
                  <a:sym typeface="Fira Sans Condensed"/>
                </a:rPr>
                <a:t>Pluto is a dwarf planet</a:t>
              </a:r>
              <a:endParaRPr>
                <a:solidFill>
                  <a:schemeClr val="dk1"/>
                </a:solidFill>
                <a:latin typeface="Fira Sans Condensed"/>
                <a:ea typeface="Fira Sans Condensed"/>
                <a:cs typeface="Fira Sans Condensed"/>
                <a:sym typeface="Fira Sans Condensed"/>
              </a:endParaRPr>
            </a:p>
          </p:txBody>
        </p:sp>
        <p:sp>
          <p:nvSpPr>
            <p:cNvPr id="746" name="Google Shape;746;p31"/>
            <p:cNvSpPr txBox="1"/>
            <p:nvPr/>
          </p:nvSpPr>
          <p:spPr>
            <a:xfrm>
              <a:off x="7612359" y="3890226"/>
              <a:ext cx="8874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Pluto</a:t>
              </a:r>
              <a:endParaRPr sz="1800">
                <a:solidFill>
                  <a:schemeClr val="dk1"/>
                </a:solidFill>
                <a:latin typeface="Fira Sans Condensed ExtraBold"/>
                <a:ea typeface="Fira Sans Condensed ExtraBold"/>
                <a:cs typeface="Fira Sans Condensed ExtraBold"/>
                <a:sym typeface="Fira Sans Condensed ExtraBold"/>
              </a:endParaRPr>
            </a:p>
          </p:txBody>
        </p:sp>
        <p:sp>
          <p:nvSpPr>
            <p:cNvPr id="747" name="Google Shape;747;p31"/>
            <p:cNvSpPr txBox="1"/>
            <p:nvPr/>
          </p:nvSpPr>
          <p:spPr>
            <a:xfrm>
              <a:off x="7612359" y="2925551"/>
              <a:ext cx="8874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Fira Sans Condensed ExtraBold"/>
                  <a:ea typeface="Fira Sans Condensed ExtraBold"/>
                  <a:cs typeface="Fira Sans Condensed ExtraBold"/>
                  <a:sym typeface="Fira Sans Condensed ExtraBold"/>
                </a:rPr>
                <a:t>-10%</a:t>
              </a:r>
              <a:endParaRPr sz="1800">
                <a:solidFill>
                  <a:schemeClr val="accent3"/>
                </a:solidFill>
                <a:latin typeface="Fira Sans Condensed ExtraBold"/>
                <a:ea typeface="Fira Sans Condensed ExtraBold"/>
                <a:cs typeface="Fira Sans Condensed ExtraBold"/>
                <a:sym typeface="Fira Sans Condensed ExtraBold"/>
              </a:endParaRPr>
            </a:p>
          </p:txBody>
        </p:sp>
      </p:grpSp>
      <p:grpSp>
        <p:nvGrpSpPr>
          <p:cNvPr id="748" name="Google Shape;748;p31"/>
          <p:cNvGrpSpPr/>
          <p:nvPr/>
        </p:nvGrpSpPr>
        <p:grpSpPr>
          <a:xfrm>
            <a:off x="7431159" y="1445825"/>
            <a:ext cx="1249800" cy="1479726"/>
            <a:chOff x="7431159" y="1445825"/>
            <a:chExt cx="1249800" cy="1479726"/>
          </a:xfrm>
        </p:grpSpPr>
        <p:grpSp>
          <p:nvGrpSpPr>
            <p:cNvPr id="749" name="Google Shape;749;p31"/>
            <p:cNvGrpSpPr/>
            <p:nvPr/>
          </p:nvGrpSpPr>
          <p:grpSpPr>
            <a:xfrm>
              <a:off x="7437646" y="1445825"/>
              <a:ext cx="1236825" cy="1013750"/>
              <a:chOff x="7380241" y="1445825"/>
              <a:chExt cx="1236825" cy="1013750"/>
            </a:xfrm>
          </p:grpSpPr>
          <p:sp>
            <p:nvSpPr>
              <p:cNvPr id="750" name="Google Shape;750;p31"/>
              <p:cNvSpPr/>
              <p:nvPr/>
            </p:nvSpPr>
            <p:spPr>
              <a:xfrm>
                <a:off x="7380241" y="2069275"/>
                <a:ext cx="213300" cy="390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1"/>
              <p:cNvSpPr/>
              <p:nvPr/>
            </p:nvSpPr>
            <p:spPr>
              <a:xfrm>
                <a:off x="7721416" y="1445825"/>
                <a:ext cx="213300" cy="1013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1"/>
              <p:cNvSpPr/>
              <p:nvPr/>
            </p:nvSpPr>
            <p:spPr>
              <a:xfrm>
                <a:off x="8062589" y="1776475"/>
                <a:ext cx="213300" cy="683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1"/>
              <p:cNvSpPr/>
              <p:nvPr/>
            </p:nvSpPr>
            <p:spPr>
              <a:xfrm>
                <a:off x="8403766" y="2231550"/>
                <a:ext cx="213300" cy="228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4" name="Google Shape;754;p31"/>
            <p:cNvGrpSpPr/>
            <p:nvPr/>
          </p:nvGrpSpPr>
          <p:grpSpPr>
            <a:xfrm>
              <a:off x="7431159" y="2571750"/>
              <a:ext cx="1249800" cy="353801"/>
              <a:chOff x="468225" y="2571750"/>
              <a:chExt cx="1249800" cy="353801"/>
            </a:xfrm>
          </p:grpSpPr>
          <p:cxnSp>
            <p:nvCxnSpPr>
              <p:cNvPr id="755" name="Google Shape;755;p31"/>
              <p:cNvCxnSpPr/>
              <p:nvPr/>
            </p:nvCxnSpPr>
            <p:spPr>
              <a:xfrm>
                <a:off x="468225" y="2571750"/>
                <a:ext cx="1249800" cy="0"/>
              </a:xfrm>
              <a:prstGeom prst="straightConnector1">
                <a:avLst/>
              </a:prstGeom>
              <a:noFill/>
              <a:ln cap="flat" cmpd="sng" w="19050">
                <a:solidFill>
                  <a:schemeClr val="accent3"/>
                </a:solidFill>
                <a:prstDash val="solid"/>
                <a:round/>
                <a:headEnd len="med" w="med" type="none"/>
                <a:tailEnd len="med" w="med" type="none"/>
              </a:ln>
            </p:spPr>
          </p:cxnSp>
          <p:cxnSp>
            <p:nvCxnSpPr>
              <p:cNvPr id="756" name="Google Shape;756;p31"/>
              <p:cNvCxnSpPr/>
              <p:nvPr/>
            </p:nvCxnSpPr>
            <p:spPr>
              <a:xfrm rot="10800000">
                <a:off x="1096103" y="2575151"/>
                <a:ext cx="0" cy="350400"/>
              </a:xfrm>
              <a:prstGeom prst="straightConnector1">
                <a:avLst/>
              </a:prstGeom>
              <a:noFill/>
              <a:ln cap="flat" cmpd="sng" w="19050">
                <a:solidFill>
                  <a:schemeClr val="accent3"/>
                </a:solidFill>
                <a:prstDash val="solid"/>
                <a:round/>
                <a:headEnd len="med" w="med" type="oval"/>
                <a:tailEnd len="med" w="med" type="none"/>
              </a:ln>
            </p:spPr>
          </p:cxnSp>
        </p:grpSp>
      </p:grpSp>
      <p:sp>
        <p:nvSpPr>
          <p:cNvPr id="757" name="Google Shape;757;p31"/>
          <p:cNvSpPr/>
          <p:nvPr/>
        </p:nvSpPr>
        <p:spPr>
          <a:xfrm>
            <a:off x="7765359" y="3284888"/>
            <a:ext cx="581400" cy="58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8" name="Google Shape;758;p31"/>
          <p:cNvGrpSpPr/>
          <p:nvPr/>
        </p:nvGrpSpPr>
        <p:grpSpPr>
          <a:xfrm>
            <a:off x="7936408" y="3399659"/>
            <a:ext cx="239302" cy="351880"/>
            <a:chOff x="7928383" y="3399659"/>
            <a:chExt cx="239302" cy="351880"/>
          </a:xfrm>
        </p:grpSpPr>
        <p:sp>
          <p:nvSpPr>
            <p:cNvPr id="759" name="Google Shape;759;p31"/>
            <p:cNvSpPr/>
            <p:nvPr/>
          </p:nvSpPr>
          <p:spPr>
            <a:xfrm>
              <a:off x="7943393" y="3710231"/>
              <a:ext cx="77911" cy="41308"/>
            </a:xfrm>
            <a:custGeom>
              <a:rect b="b" l="l" r="r" t="t"/>
              <a:pathLst>
                <a:path extrusionOk="0" h="1387" w="2616">
                  <a:moveTo>
                    <a:pt x="32" y="1"/>
                  </a:moveTo>
                  <a:cubicBezTo>
                    <a:pt x="1" y="883"/>
                    <a:pt x="631" y="1387"/>
                    <a:pt x="1292" y="1387"/>
                  </a:cubicBezTo>
                  <a:cubicBezTo>
                    <a:pt x="1985" y="1387"/>
                    <a:pt x="2615" y="851"/>
                    <a:pt x="25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1"/>
            <p:cNvSpPr/>
            <p:nvPr/>
          </p:nvSpPr>
          <p:spPr>
            <a:xfrm>
              <a:off x="8070058" y="3399778"/>
              <a:ext cx="97627" cy="290796"/>
            </a:xfrm>
            <a:custGeom>
              <a:rect b="b" l="l" r="r" t="t"/>
              <a:pathLst>
                <a:path extrusionOk="0" h="9764" w="3278">
                  <a:moveTo>
                    <a:pt x="1198" y="5541"/>
                  </a:moveTo>
                  <a:cubicBezTo>
                    <a:pt x="1387" y="5604"/>
                    <a:pt x="1544" y="5699"/>
                    <a:pt x="1544" y="5888"/>
                  </a:cubicBezTo>
                  <a:lnTo>
                    <a:pt x="1576" y="6266"/>
                  </a:lnTo>
                  <a:lnTo>
                    <a:pt x="788" y="6266"/>
                  </a:lnTo>
                  <a:lnTo>
                    <a:pt x="788" y="5888"/>
                  </a:lnTo>
                  <a:cubicBezTo>
                    <a:pt x="788" y="5699"/>
                    <a:pt x="946" y="5541"/>
                    <a:pt x="1198" y="5541"/>
                  </a:cubicBezTo>
                  <a:close/>
                  <a:moveTo>
                    <a:pt x="2885" y="0"/>
                  </a:moveTo>
                  <a:cubicBezTo>
                    <a:pt x="2798" y="0"/>
                    <a:pt x="2714" y="40"/>
                    <a:pt x="2647" y="123"/>
                  </a:cubicBezTo>
                  <a:lnTo>
                    <a:pt x="914" y="2202"/>
                  </a:lnTo>
                  <a:cubicBezTo>
                    <a:pt x="883" y="2296"/>
                    <a:pt x="820" y="2360"/>
                    <a:pt x="820" y="2454"/>
                  </a:cubicBezTo>
                  <a:lnTo>
                    <a:pt x="820" y="4974"/>
                  </a:lnTo>
                  <a:cubicBezTo>
                    <a:pt x="442" y="5069"/>
                    <a:pt x="127" y="5478"/>
                    <a:pt x="127" y="5920"/>
                  </a:cubicBezTo>
                  <a:lnTo>
                    <a:pt x="1" y="9763"/>
                  </a:lnTo>
                  <a:lnTo>
                    <a:pt x="2458" y="9763"/>
                  </a:lnTo>
                  <a:lnTo>
                    <a:pt x="2238" y="5857"/>
                  </a:lnTo>
                  <a:cubicBezTo>
                    <a:pt x="2206" y="5447"/>
                    <a:pt x="1923" y="5069"/>
                    <a:pt x="1513" y="4974"/>
                  </a:cubicBezTo>
                  <a:lnTo>
                    <a:pt x="1513" y="2549"/>
                  </a:lnTo>
                  <a:lnTo>
                    <a:pt x="3151" y="595"/>
                  </a:lnTo>
                  <a:cubicBezTo>
                    <a:pt x="3277" y="375"/>
                    <a:pt x="3277" y="186"/>
                    <a:pt x="3120" y="91"/>
                  </a:cubicBezTo>
                  <a:cubicBezTo>
                    <a:pt x="3045" y="32"/>
                    <a:pt x="2964" y="0"/>
                    <a:pt x="28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1"/>
            <p:cNvSpPr/>
            <p:nvPr/>
          </p:nvSpPr>
          <p:spPr>
            <a:xfrm>
              <a:off x="7928383" y="3399659"/>
              <a:ext cx="104179" cy="290915"/>
            </a:xfrm>
            <a:custGeom>
              <a:rect b="b" l="l" r="r" t="t"/>
              <a:pathLst>
                <a:path extrusionOk="0" h="9768" w="3498">
                  <a:moveTo>
                    <a:pt x="1733" y="1355"/>
                  </a:moveTo>
                  <a:cubicBezTo>
                    <a:pt x="1922" y="1355"/>
                    <a:pt x="2080" y="1513"/>
                    <a:pt x="2080" y="1702"/>
                  </a:cubicBezTo>
                  <a:cubicBezTo>
                    <a:pt x="2080" y="1922"/>
                    <a:pt x="1922" y="2048"/>
                    <a:pt x="1733" y="2048"/>
                  </a:cubicBezTo>
                  <a:cubicBezTo>
                    <a:pt x="1544" y="2048"/>
                    <a:pt x="1387" y="1891"/>
                    <a:pt x="1387" y="1702"/>
                  </a:cubicBezTo>
                  <a:cubicBezTo>
                    <a:pt x="1387" y="1513"/>
                    <a:pt x="1544" y="1355"/>
                    <a:pt x="1733" y="1355"/>
                  </a:cubicBezTo>
                  <a:close/>
                  <a:moveTo>
                    <a:pt x="1765" y="5545"/>
                  </a:moveTo>
                  <a:cubicBezTo>
                    <a:pt x="1954" y="5608"/>
                    <a:pt x="2111" y="5703"/>
                    <a:pt x="2111" y="5892"/>
                  </a:cubicBezTo>
                  <a:lnTo>
                    <a:pt x="2174" y="6270"/>
                  </a:lnTo>
                  <a:lnTo>
                    <a:pt x="1387" y="6270"/>
                  </a:lnTo>
                  <a:lnTo>
                    <a:pt x="1387" y="5892"/>
                  </a:lnTo>
                  <a:cubicBezTo>
                    <a:pt x="1387" y="5703"/>
                    <a:pt x="1544" y="5545"/>
                    <a:pt x="1765" y="5545"/>
                  </a:cubicBezTo>
                  <a:close/>
                  <a:moveTo>
                    <a:pt x="1733" y="1"/>
                  </a:moveTo>
                  <a:cubicBezTo>
                    <a:pt x="788" y="1"/>
                    <a:pt x="0" y="788"/>
                    <a:pt x="0" y="1733"/>
                  </a:cubicBezTo>
                  <a:cubicBezTo>
                    <a:pt x="0" y="2553"/>
                    <a:pt x="599" y="3277"/>
                    <a:pt x="1387" y="3435"/>
                  </a:cubicBezTo>
                  <a:lnTo>
                    <a:pt x="1387" y="4947"/>
                  </a:lnTo>
                  <a:cubicBezTo>
                    <a:pt x="977" y="5073"/>
                    <a:pt x="662" y="5482"/>
                    <a:pt x="662" y="5892"/>
                  </a:cubicBezTo>
                  <a:lnTo>
                    <a:pt x="536" y="9767"/>
                  </a:lnTo>
                  <a:lnTo>
                    <a:pt x="2993" y="9767"/>
                  </a:lnTo>
                  <a:lnTo>
                    <a:pt x="2804" y="5861"/>
                  </a:lnTo>
                  <a:cubicBezTo>
                    <a:pt x="2741" y="5419"/>
                    <a:pt x="2489" y="5073"/>
                    <a:pt x="2048" y="4947"/>
                  </a:cubicBezTo>
                  <a:lnTo>
                    <a:pt x="2048" y="3435"/>
                  </a:lnTo>
                  <a:cubicBezTo>
                    <a:pt x="2836" y="3277"/>
                    <a:pt x="3435" y="2553"/>
                    <a:pt x="3435" y="1733"/>
                  </a:cubicBezTo>
                  <a:cubicBezTo>
                    <a:pt x="3498" y="757"/>
                    <a:pt x="2710" y="1"/>
                    <a:pt x="17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1"/>
            <p:cNvSpPr/>
            <p:nvPr/>
          </p:nvSpPr>
          <p:spPr>
            <a:xfrm>
              <a:off x="8068182" y="3710231"/>
              <a:ext cx="76988" cy="41308"/>
            </a:xfrm>
            <a:custGeom>
              <a:rect b="b" l="l" r="r" t="t"/>
              <a:pathLst>
                <a:path extrusionOk="0" h="1387" w="2585">
                  <a:moveTo>
                    <a:pt x="32" y="1"/>
                  </a:moveTo>
                  <a:cubicBezTo>
                    <a:pt x="1" y="883"/>
                    <a:pt x="631" y="1387"/>
                    <a:pt x="1292" y="1387"/>
                  </a:cubicBezTo>
                  <a:cubicBezTo>
                    <a:pt x="1954" y="1387"/>
                    <a:pt x="2584" y="851"/>
                    <a:pt x="25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3" name="Google Shape;763;p31"/>
          <p:cNvGrpSpPr/>
          <p:nvPr/>
        </p:nvGrpSpPr>
        <p:grpSpPr>
          <a:xfrm>
            <a:off x="4650362" y="2925551"/>
            <a:ext cx="1236900" cy="1806625"/>
            <a:chOff x="4650362" y="2925551"/>
            <a:chExt cx="1236900" cy="1806625"/>
          </a:xfrm>
        </p:grpSpPr>
        <p:sp>
          <p:nvSpPr>
            <p:cNvPr id="764" name="Google Shape;764;p31"/>
            <p:cNvSpPr txBox="1"/>
            <p:nvPr/>
          </p:nvSpPr>
          <p:spPr>
            <a:xfrm>
              <a:off x="4650362" y="4225476"/>
              <a:ext cx="1236900" cy="50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Fira Sans Condensed"/>
                  <a:ea typeface="Fira Sans Condensed"/>
                  <a:cs typeface="Fira Sans Condensed"/>
                  <a:sym typeface="Fira Sans Condensed"/>
                </a:rPr>
                <a:t>It has a very nice name</a:t>
              </a:r>
              <a:endParaRPr>
                <a:solidFill>
                  <a:schemeClr val="dk1"/>
                </a:solidFill>
                <a:latin typeface="Fira Sans Condensed"/>
                <a:ea typeface="Fira Sans Condensed"/>
                <a:cs typeface="Fira Sans Condensed"/>
                <a:sym typeface="Fira Sans Condensed"/>
              </a:endParaRPr>
            </a:p>
          </p:txBody>
        </p:sp>
        <p:sp>
          <p:nvSpPr>
            <p:cNvPr id="765" name="Google Shape;765;p31"/>
            <p:cNvSpPr txBox="1"/>
            <p:nvPr/>
          </p:nvSpPr>
          <p:spPr>
            <a:xfrm>
              <a:off x="4825112" y="3890226"/>
              <a:ext cx="8874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Venus</a:t>
              </a:r>
              <a:endParaRPr sz="1800">
                <a:solidFill>
                  <a:schemeClr val="dk1"/>
                </a:solidFill>
                <a:latin typeface="Fira Sans Condensed ExtraBold"/>
                <a:ea typeface="Fira Sans Condensed ExtraBold"/>
                <a:cs typeface="Fira Sans Condensed ExtraBold"/>
                <a:sym typeface="Fira Sans Condensed ExtraBold"/>
              </a:endParaRPr>
            </a:p>
          </p:txBody>
        </p:sp>
        <p:sp>
          <p:nvSpPr>
            <p:cNvPr id="766" name="Google Shape;766;p31"/>
            <p:cNvSpPr txBox="1"/>
            <p:nvPr/>
          </p:nvSpPr>
          <p:spPr>
            <a:xfrm>
              <a:off x="4825112" y="2925551"/>
              <a:ext cx="8874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Fira Sans Condensed ExtraBold"/>
                  <a:ea typeface="Fira Sans Condensed ExtraBold"/>
                  <a:cs typeface="Fira Sans Condensed ExtraBold"/>
                  <a:sym typeface="Fira Sans Condensed ExtraBold"/>
                </a:rPr>
                <a:t>-40%</a:t>
              </a:r>
              <a:endParaRPr sz="1800">
                <a:solidFill>
                  <a:schemeClr val="accent1"/>
                </a:solidFill>
                <a:latin typeface="Fira Sans Condensed ExtraBold"/>
                <a:ea typeface="Fira Sans Condensed ExtraBold"/>
                <a:cs typeface="Fira Sans Condensed ExtraBold"/>
                <a:sym typeface="Fira Sans Condensed ExtraBold"/>
              </a:endParaRPr>
            </a:p>
          </p:txBody>
        </p:sp>
      </p:grpSp>
      <p:grpSp>
        <p:nvGrpSpPr>
          <p:cNvPr id="767" name="Google Shape;767;p31"/>
          <p:cNvGrpSpPr/>
          <p:nvPr/>
        </p:nvGrpSpPr>
        <p:grpSpPr>
          <a:xfrm>
            <a:off x="4643912" y="1156775"/>
            <a:ext cx="1249800" cy="1768776"/>
            <a:chOff x="4643912" y="1156775"/>
            <a:chExt cx="1249800" cy="1768776"/>
          </a:xfrm>
        </p:grpSpPr>
        <p:grpSp>
          <p:nvGrpSpPr>
            <p:cNvPr id="768" name="Google Shape;768;p31"/>
            <p:cNvGrpSpPr/>
            <p:nvPr/>
          </p:nvGrpSpPr>
          <p:grpSpPr>
            <a:xfrm>
              <a:off x="4650392" y="1156775"/>
              <a:ext cx="1236840" cy="1302900"/>
              <a:chOff x="4652926" y="1156775"/>
              <a:chExt cx="1236840" cy="1302900"/>
            </a:xfrm>
          </p:grpSpPr>
          <p:sp>
            <p:nvSpPr>
              <p:cNvPr id="769" name="Google Shape;769;p31"/>
              <p:cNvSpPr/>
              <p:nvPr/>
            </p:nvSpPr>
            <p:spPr>
              <a:xfrm>
                <a:off x="4652926" y="1445975"/>
                <a:ext cx="213300" cy="1013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1"/>
              <p:cNvSpPr/>
              <p:nvPr/>
            </p:nvSpPr>
            <p:spPr>
              <a:xfrm>
                <a:off x="4994126" y="1156775"/>
                <a:ext cx="213300" cy="1302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1"/>
              <p:cNvSpPr/>
              <p:nvPr/>
            </p:nvSpPr>
            <p:spPr>
              <a:xfrm>
                <a:off x="5335301" y="1445975"/>
                <a:ext cx="213300" cy="1013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1"/>
              <p:cNvSpPr/>
              <p:nvPr/>
            </p:nvSpPr>
            <p:spPr>
              <a:xfrm>
                <a:off x="5676465" y="1776475"/>
                <a:ext cx="213300" cy="683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3" name="Google Shape;773;p31"/>
            <p:cNvGrpSpPr/>
            <p:nvPr/>
          </p:nvGrpSpPr>
          <p:grpSpPr>
            <a:xfrm>
              <a:off x="4643912" y="2571750"/>
              <a:ext cx="1249800" cy="353801"/>
              <a:chOff x="468225" y="2571750"/>
              <a:chExt cx="1249800" cy="353801"/>
            </a:xfrm>
          </p:grpSpPr>
          <p:cxnSp>
            <p:nvCxnSpPr>
              <p:cNvPr id="774" name="Google Shape;774;p31"/>
              <p:cNvCxnSpPr/>
              <p:nvPr/>
            </p:nvCxnSpPr>
            <p:spPr>
              <a:xfrm>
                <a:off x="468225" y="2571750"/>
                <a:ext cx="1249800" cy="0"/>
              </a:xfrm>
              <a:prstGeom prst="straightConnector1">
                <a:avLst/>
              </a:prstGeom>
              <a:noFill/>
              <a:ln cap="flat" cmpd="sng" w="19050">
                <a:solidFill>
                  <a:schemeClr val="accent1"/>
                </a:solidFill>
                <a:prstDash val="solid"/>
                <a:round/>
                <a:headEnd len="med" w="med" type="none"/>
                <a:tailEnd len="med" w="med" type="none"/>
              </a:ln>
            </p:spPr>
          </p:cxnSp>
          <p:cxnSp>
            <p:nvCxnSpPr>
              <p:cNvPr id="775" name="Google Shape;775;p31"/>
              <p:cNvCxnSpPr/>
              <p:nvPr/>
            </p:nvCxnSpPr>
            <p:spPr>
              <a:xfrm rot="10800000">
                <a:off x="1096103" y="2575151"/>
                <a:ext cx="0" cy="350400"/>
              </a:xfrm>
              <a:prstGeom prst="straightConnector1">
                <a:avLst/>
              </a:prstGeom>
              <a:noFill/>
              <a:ln cap="flat" cmpd="sng" w="19050">
                <a:solidFill>
                  <a:schemeClr val="accent1"/>
                </a:solidFill>
                <a:prstDash val="solid"/>
                <a:round/>
                <a:headEnd len="med" w="med" type="oval"/>
                <a:tailEnd len="med" w="med" type="none"/>
              </a:ln>
            </p:spPr>
          </p:cxnSp>
        </p:grpSp>
      </p:grpSp>
      <p:sp>
        <p:nvSpPr>
          <p:cNvPr id="776" name="Google Shape;776;p31"/>
          <p:cNvSpPr/>
          <p:nvPr/>
        </p:nvSpPr>
        <p:spPr>
          <a:xfrm>
            <a:off x="4978112" y="3284888"/>
            <a:ext cx="581400" cy="58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1"/>
          <p:cNvSpPr/>
          <p:nvPr/>
        </p:nvSpPr>
        <p:spPr>
          <a:xfrm>
            <a:off x="5090519" y="3398657"/>
            <a:ext cx="356586" cy="353876"/>
          </a:xfrm>
          <a:custGeom>
            <a:rect b="b" l="l" r="r" t="t"/>
            <a:pathLst>
              <a:path extrusionOk="0" h="11882" w="11973">
                <a:moveTo>
                  <a:pt x="6302" y="725"/>
                </a:moveTo>
                <a:lnTo>
                  <a:pt x="6302" y="1639"/>
                </a:lnTo>
                <a:cubicBezTo>
                  <a:pt x="6302" y="2111"/>
                  <a:pt x="6522" y="2552"/>
                  <a:pt x="6837" y="2867"/>
                </a:cubicBezTo>
                <a:lnTo>
                  <a:pt x="7152" y="3182"/>
                </a:lnTo>
                <a:cubicBezTo>
                  <a:pt x="6900" y="3340"/>
                  <a:pt x="6774" y="3560"/>
                  <a:pt x="6711" y="3749"/>
                </a:cubicBezTo>
                <a:cubicBezTo>
                  <a:pt x="6479" y="3517"/>
                  <a:pt x="6209" y="3407"/>
                  <a:pt x="5942" y="3407"/>
                </a:cubicBezTo>
                <a:cubicBezTo>
                  <a:pt x="5665" y="3407"/>
                  <a:pt x="5392" y="3525"/>
                  <a:pt x="5168" y="3749"/>
                </a:cubicBezTo>
                <a:cubicBezTo>
                  <a:pt x="5042" y="3497"/>
                  <a:pt x="4979" y="3340"/>
                  <a:pt x="4758" y="3151"/>
                </a:cubicBezTo>
                <a:lnTo>
                  <a:pt x="5105" y="2836"/>
                </a:lnTo>
                <a:cubicBezTo>
                  <a:pt x="5420" y="2521"/>
                  <a:pt x="5609" y="2080"/>
                  <a:pt x="5609" y="1607"/>
                </a:cubicBezTo>
                <a:lnTo>
                  <a:pt x="5609" y="725"/>
                </a:lnTo>
                <a:close/>
                <a:moveTo>
                  <a:pt x="5231" y="0"/>
                </a:moveTo>
                <a:cubicBezTo>
                  <a:pt x="5042" y="0"/>
                  <a:pt x="4884" y="158"/>
                  <a:pt x="4884" y="347"/>
                </a:cubicBezTo>
                <a:lnTo>
                  <a:pt x="4884" y="725"/>
                </a:lnTo>
                <a:lnTo>
                  <a:pt x="4884" y="1639"/>
                </a:lnTo>
                <a:cubicBezTo>
                  <a:pt x="4884" y="1922"/>
                  <a:pt x="4758" y="2206"/>
                  <a:pt x="4569" y="2395"/>
                </a:cubicBezTo>
                <a:lnTo>
                  <a:pt x="4096" y="2867"/>
                </a:lnTo>
                <a:lnTo>
                  <a:pt x="4033" y="2867"/>
                </a:lnTo>
                <a:cubicBezTo>
                  <a:pt x="2206" y="2867"/>
                  <a:pt x="127" y="7404"/>
                  <a:pt x="32" y="9830"/>
                </a:cubicBezTo>
                <a:cubicBezTo>
                  <a:pt x="1" y="11311"/>
                  <a:pt x="631" y="11846"/>
                  <a:pt x="1292" y="11846"/>
                </a:cubicBezTo>
                <a:cubicBezTo>
                  <a:pt x="1346" y="11852"/>
                  <a:pt x="1398" y="11855"/>
                  <a:pt x="1450" y="11855"/>
                </a:cubicBezTo>
                <a:cubicBezTo>
                  <a:pt x="2222" y="11855"/>
                  <a:pt x="2817" y="11224"/>
                  <a:pt x="3466" y="10869"/>
                </a:cubicBezTo>
                <a:cubicBezTo>
                  <a:pt x="4033" y="10554"/>
                  <a:pt x="4537" y="10271"/>
                  <a:pt x="4884" y="9767"/>
                </a:cubicBezTo>
                <a:cubicBezTo>
                  <a:pt x="5357" y="9137"/>
                  <a:pt x="5640" y="7593"/>
                  <a:pt x="5640" y="6144"/>
                </a:cubicBezTo>
                <a:lnTo>
                  <a:pt x="5640" y="6144"/>
                </a:lnTo>
                <a:lnTo>
                  <a:pt x="4222" y="7561"/>
                </a:lnTo>
                <a:cubicBezTo>
                  <a:pt x="4222" y="7593"/>
                  <a:pt x="4191" y="7593"/>
                  <a:pt x="4191" y="7624"/>
                </a:cubicBezTo>
                <a:cubicBezTo>
                  <a:pt x="4159" y="7687"/>
                  <a:pt x="4159" y="7687"/>
                  <a:pt x="4096" y="7687"/>
                </a:cubicBezTo>
                <a:lnTo>
                  <a:pt x="2773" y="9011"/>
                </a:lnTo>
                <a:cubicBezTo>
                  <a:pt x="2710" y="9074"/>
                  <a:pt x="2616" y="9105"/>
                  <a:pt x="2525" y="9105"/>
                </a:cubicBezTo>
                <a:cubicBezTo>
                  <a:pt x="2435" y="9105"/>
                  <a:pt x="2348" y="9074"/>
                  <a:pt x="2301" y="9011"/>
                </a:cubicBezTo>
                <a:cubicBezTo>
                  <a:pt x="2175" y="8885"/>
                  <a:pt x="2175" y="8664"/>
                  <a:pt x="2301" y="8538"/>
                </a:cubicBezTo>
                <a:lnTo>
                  <a:pt x="3435" y="7404"/>
                </a:lnTo>
                <a:lnTo>
                  <a:pt x="2994" y="6963"/>
                </a:lnTo>
                <a:cubicBezTo>
                  <a:pt x="2931" y="6900"/>
                  <a:pt x="2899" y="6805"/>
                  <a:pt x="2899" y="6742"/>
                </a:cubicBezTo>
                <a:cubicBezTo>
                  <a:pt x="2899" y="6648"/>
                  <a:pt x="2931" y="6585"/>
                  <a:pt x="2962" y="6490"/>
                </a:cubicBezTo>
                <a:cubicBezTo>
                  <a:pt x="3029" y="6424"/>
                  <a:pt x="3122" y="6384"/>
                  <a:pt x="3213" y="6384"/>
                </a:cubicBezTo>
                <a:cubicBezTo>
                  <a:pt x="3295" y="6384"/>
                  <a:pt x="3375" y="6416"/>
                  <a:pt x="3435" y="6490"/>
                </a:cubicBezTo>
                <a:lnTo>
                  <a:pt x="3907" y="6931"/>
                </a:lnTo>
                <a:lnTo>
                  <a:pt x="5546" y="5262"/>
                </a:lnTo>
                <a:lnTo>
                  <a:pt x="5451" y="4568"/>
                </a:lnTo>
                <a:lnTo>
                  <a:pt x="5703" y="4285"/>
                </a:lnTo>
                <a:cubicBezTo>
                  <a:pt x="5766" y="4222"/>
                  <a:pt x="5861" y="4190"/>
                  <a:pt x="5951" y="4190"/>
                </a:cubicBezTo>
                <a:cubicBezTo>
                  <a:pt x="6042" y="4190"/>
                  <a:pt x="6128" y="4222"/>
                  <a:pt x="6176" y="4285"/>
                </a:cubicBezTo>
                <a:lnTo>
                  <a:pt x="6459" y="4568"/>
                </a:lnTo>
                <a:cubicBezTo>
                  <a:pt x="6428" y="4789"/>
                  <a:pt x="6396" y="5010"/>
                  <a:pt x="6333" y="5262"/>
                </a:cubicBezTo>
                <a:lnTo>
                  <a:pt x="8035" y="6963"/>
                </a:lnTo>
                <a:lnTo>
                  <a:pt x="8476" y="6522"/>
                </a:lnTo>
                <a:cubicBezTo>
                  <a:pt x="8539" y="6475"/>
                  <a:pt x="8625" y="6451"/>
                  <a:pt x="8712" y="6451"/>
                </a:cubicBezTo>
                <a:cubicBezTo>
                  <a:pt x="8799" y="6451"/>
                  <a:pt x="8885" y="6475"/>
                  <a:pt x="8948" y="6522"/>
                </a:cubicBezTo>
                <a:cubicBezTo>
                  <a:pt x="9074" y="6648"/>
                  <a:pt x="9074" y="6900"/>
                  <a:pt x="8948" y="6994"/>
                </a:cubicBezTo>
                <a:lnTo>
                  <a:pt x="8507" y="7435"/>
                </a:lnTo>
                <a:lnTo>
                  <a:pt x="9641" y="8570"/>
                </a:lnTo>
                <a:cubicBezTo>
                  <a:pt x="9767" y="8696"/>
                  <a:pt x="9767" y="8948"/>
                  <a:pt x="9641" y="9042"/>
                </a:cubicBezTo>
                <a:cubicBezTo>
                  <a:pt x="9594" y="9105"/>
                  <a:pt x="9507" y="9137"/>
                  <a:pt x="9417" y="9137"/>
                </a:cubicBezTo>
                <a:cubicBezTo>
                  <a:pt x="9326" y="9137"/>
                  <a:pt x="9232" y="9105"/>
                  <a:pt x="9169" y="9042"/>
                </a:cubicBezTo>
                <a:lnTo>
                  <a:pt x="6302" y="6175"/>
                </a:lnTo>
                <a:lnTo>
                  <a:pt x="6302" y="6175"/>
                </a:lnTo>
                <a:cubicBezTo>
                  <a:pt x="6270" y="7624"/>
                  <a:pt x="6585" y="9168"/>
                  <a:pt x="7058" y="9798"/>
                </a:cubicBezTo>
                <a:cubicBezTo>
                  <a:pt x="7404" y="10302"/>
                  <a:pt x="7909" y="10617"/>
                  <a:pt x="8476" y="10901"/>
                </a:cubicBezTo>
                <a:cubicBezTo>
                  <a:pt x="9136" y="11291"/>
                  <a:pt x="9711" y="11882"/>
                  <a:pt x="10527" y="11882"/>
                </a:cubicBezTo>
                <a:cubicBezTo>
                  <a:pt x="10567" y="11882"/>
                  <a:pt x="10608" y="11881"/>
                  <a:pt x="10649" y="11878"/>
                </a:cubicBezTo>
                <a:cubicBezTo>
                  <a:pt x="11028" y="11846"/>
                  <a:pt x="11973" y="11626"/>
                  <a:pt x="11910" y="9893"/>
                </a:cubicBezTo>
                <a:cubicBezTo>
                  <a:pt x="11752" y="7372"/>
                  <a:pt x="9673" y="2836"/>
                  <a:pt x="7846" y="2836"/>
                </a:cubicBezTo>
                <a:lnTo>
                  <a:pt x="7751" y="2836"/>
                </a:lnTo>
                <a:lnTo>
                  <a:pt x="7310" y="2363"/>
                </a:lnTo>
                <a:cubicBezTo>
                  <a:pt x="7089" y="2174"/>
                  <a:pt x="6963" y="1891"/>
                  <a:pt x="6963" y="1607"/>
                </a:cubicBezTo>
                <a:lnTo>
                  <a:pt x="6963" y="725"/>
                </a:lnTo>
                <a:lnTo>
                  <a:pt x="6963" y="347"/>
                </a:lnTo>
                <a:cubicBezTo>
                  <a:pt x="6963" y="158"/>
                  <a:pt x="6806" y="0"/>
                  <a:pt x="66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8" name="Google Shape;778;p31"/>
          <p:cNvGrpSpPr/>
          <p:nvPr/>
        </p:nvGrpSpPr>
        <p:grpSpPr>
          <a:xfrm>
            <a:off x="1863071" y="2925551"/>
            <a:ext cx="1236900" cy="1806625"/>
            <a:chOff x="1863071" y="2925551"/>
            <a:chExt cx="1236900" cy="1806625"/>
          </a:xfrm>
        </p:grpSpPr>
        <p:sp>
          <p:nvSpPr>
            <p:cNvPr id="779" name="Google Shape;779;p31"/>
            <p:cNvSpPr txBox="1"/>
            <p:nvPr/>
          </p:nvSpPr>
          <p:spPr>
            <a:xfrm>
              <a:off x="1863071" y="4225476"/>
              <a:ext cx="1236900" cy="50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Fira Sans Condensed"/>
                  <a:ea typeface="Fira Sans Condensed"/>
                  <a:cs typeface="Fira Sans Condensed"/>
                  <a:sym typeface="Fira Sans Condensed"/>
                </a:rPr>
                <a:t>It is the biggest planet</a:t>
              </a:r>
              <a:endParaRPr>
                <a:solidFill>
                  <a:schemeClr val="dk1"/>
                </a:solidFill>
                <a:latin typeface="Fira Sans Condensed"/>
                <a:ea typeface="Fira Sans Condensed"/>
                <a:cs typeface="Fira Sans Condensed"/>
                <a:sym typeface="Fira Sans Condensed"/>
              </a:endParaRPr>
            </a:p>
          </p:txBody>
        </p:sp>
        <p:sp>
          <p:nvSpPr>
            <p:cNvPr id="780" name="Google Shape;780;p31"/>
            <p:cNvSpPr txBox="1"/>
            <p:nvPr/>
          </p:nvSpPr>
          <p:spPr>
            <a:xfrm>
              <a:off x="2037880" y="3890226"/>
              <a:ext cx="8874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Jupiter</a:t>
              </a:r>
              <a:endParaRPr sz="1800">
                <a:solidFill>
                  <a:schemeClr val="dk1"/>
                </a:solidFill>
                <a:latin typeface="Fira Sans Condensed ExtraBold"/>
                <a:ea typeface="Fira Sans Condensed ExtraBold"/>
                <a:cs typeface="Fira Sans Condensed ExtraBold"/>
                <a:sym typeface="Fira Sans Condensed ExtraBold"/>
              </a:endParaRPr>
            </a:p>
          </p:txBody>
        </p:sp>
        <p:sp>
          <p:nvSpPr>
            <p:cNvPr id="781" name="Google Shape;781;p31"/>
            <p:cNvSpPr txBox="1"/>
            <p:nvPr/>
          </p:nvSpPr>
          <p:spPr>
            <a:xfrm>
              <a:off x="2037865" y="2925551"/>
              <a:ext cx="8874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2"/>
                  </a:solidFill>
                  <a:latin typeface="Fira Sans Condensed ExtraBold"/>
                  <a:ea typeface="Fira Sans Condensed ExtraBold"/>
                  <a:cs typeface="Fira Sans Condensed ExtraBold"/>
                  <a:sym typeface="Fira Sans Condensed ExtraBold"/>
                </a:rPr>
                <a:t>-50%</a:t>
              </a:r>
              <a:endParaRPr sz="1800">
                <a:solidFill>
                  <a:schemeClr val="accent2"/>
                </a:solidFill>
                <a:latin typeface="Fira Sans Condensed ExtraBold"/>
                <a:ea typeface="Fira Sans Condensed ExtraBold"/>
                <a:cs typeface="Fira Sans Condensed ExtraBold"/>
                <a:sym typeface="Fira Sans Condensed ExtraBold"/>
              </a:endParaRPr>
            </a:p>
          </p:txBody>
        </p:sp>
      </p:grpSp>
      <p:grpSp>
        <p:nvGrpSpPr>
          <p:cNvPr id="782" name="Google Shape;782;p31"/>
          <p:cNvGrpSpPr/>
          <p:nvPr/>
        </p:nvGrpSpPr>
        <p:grpSpPr>
          <a:xfrm>
            <a:off x="1856665" y="1264563"/>
            <a:ext cx="1249800" cy="1660988"/>
            <a:chOff x="1856665" y="1264563"/>
            <a:chExt cx="1249800" cy="1660988"/>
          </a:xfrm>
        </p:grpSpPr>
        <p:grpSp>
          <p:nvGrpSpPr>
            <p:cNvPr id="783" name="Google Shape;783;p31"/>
            <p:cNvGrpSpPr/>
            <p:nvPr/>
          </p:nvGrpSpPr>
          <p:grpSpPr>
            <a:xfrm>
              <a:off x="1863140" y="1264563"/>
              <a:ext cx="1236850" cy="1195163"/>
              <a:chOff x="1855814" y="1264563"/>
              <a:chExt cx="1236850" cy="1195163"/>
            </a:xfrm>
          </p:grpSpPr>
          <p:sp>
            <p:nvSpPr>
              <p:cNvPr id="784" name="Google Shape;784;p31"/>
              <p:cNvSpPr/>
              <p:nvPr/>
            </p:nvSpPr>
            <p:spPr>
              <a:xfrm>
                <a:off x="1855814" y="1264563"/>
                <a:ext cx="213300" cy="1194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1"/>
              <p:cNvSpPr/>
              <p:nvPr/>
            </p:nvSpPr>
            <p:spPr>
              <a:xfrm>
                <a:off x="2196989" y="1556125"/>
                <a:ext cx="213300" cy="903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1"/>
              <p:cNvSpPr/>
              <p:nvPr/>
            </p:nvSpPr>
            <p:spPr>
              <a:xfrm>
                <a:off x="2538177" y="1776475"/>
                <a:ext cx="213300" cy="683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1"/>
              <p:cNvSpPr/>
              <p:nvPr/>
            </p:nvSpPr>
            <p:spPr>
              <a:xfrm>
                <a:off x="2879364" y="1952875"/>
                <a:ext cx="213300" cy="506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8" name="Google Shape;788;p31"/>
            <p:cNvGrpSpPr/>
            <p:nvPr/>
          </p:nvGrpSpPr>
          <p:grpSpPr>
            <a:xfrm>
              <a:off x="1856665" y="2571750"/>
              <a:ext cx="1249800" cy="353801"/>
              <a:chOff x="468225" y="2571750"/>
              <a:chExt cx="1249800" cy="353801"/>
            </a:xfrm>
          </p:grpSpPr>
          <p:cxnSp>
            <p:nvCxnSpPr>
              <p:cNvPr id="789" name="Google Shape;789;p31"/>
              <p:cNvCxnSpPr/>
              <p:nvPr/>
            </p:nvCxnSpPr>
            <p:spPr>
              <a:xfrm>
                <a:off x="468225" y="2571750"/>
                <a:ext cx="1249800" cy="0"/>
              </a:xfrm>
              <a:prstGeom prst="straightConnector1">
                <a:avLst/>
              </a:prstGeom>
              <a:noFill/>
              <a:ln cap="flat" cmpd="sng" w="19050">
                <a:solidFill>
                  <a:schemeClr val="accent2"/>
                </a:solidFill>
                <a:prstDash val="solid"/>
                <a:round/>
                <a:headEnd len="med" w="med" type="none"/>
                <a:tailEnd len="med" w="med" type="none"/>
              </a:ln>
            </p:spPr>
          </p:cxnSp>
          <p:cxnSp>
            <p:nvCxnSpPr>
              <p:cNvPr id="790" name="Google Shape;790;p31"/>
              <p:cNvCxnSpPr/>
              <p:nvPr/>
            </p:nvCxnSpPr>
            <p:spPr>
              <a:xfrm rot="10800000">
                <a:off x="1096103" y="2575151"/>
                <a:ext cx="0" cy="350400"/>
              </a:xfrm>
              <a:prstGeom prst="straightConnector1">
                <a:avLst/>
              </a:prstGeom>
              <a:noFill/>
              <a:ln cap="flat" cmpd="sng" w="19050">
                <a:solidFill>
                  <a:schemeClr val="accent2"/>
                </a:solidFill>
                <a:prstDash val="solid"/>
                <a:round/>
                <a:headEnd len="med" w="med" type="oval"/>
                <a:tailEnd len="med" w="med" type="none"/>
              </a:ln>
            </p:spPr>
          </p:cxnSp>
        </p:grpSp>
      </p:grpSp>
      <p:sp>
        <p:nvSpPr>
          <p:cNvPr id="791" name="Google Shape;791;p31"/>
          <p:cNvSpPr/>
          <p:nvPr/>
        </p:nvSpPr>
        <p:spPr>
          <a:xfrm>
            <a:off x="2190865" y="3284888"/>
            <a:ext cx="581400" cy="581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1"/>
          <p:cNvSpPr/>
          <p:nvPr/>
        </p:nvSpPr>
        <p:spPr>
          <a:xfrm>
            <a:off x="2326740" y="3399626"/>
            <a:ext cx="309649" cy="351910"/>
          </a:xfrm>
          <a:custGeom>
            <a:rect b="b" l="l" r="r" t="t"/>
            <a:pathLst>
              <a:path extrusionOk="0" h="11816" w="10397">
                <a:moveTo>
                  <a:pt x="6939" y="1373"/>
                </a:moveTo>
                <a:cubicBezTo>
                  <a:pt x="7177" y="1373"/>
                  <a:pt x="7419" y="1418"/>
                  <a:pt x="7656" y="1513"/>
                </a:cubicBezTo>
                <a:cubicBezTo>
                  <a:pt x="8255" y="1734"/>
                  <a:pt x="8696" y="2206"/>
                  <a:pt x="8853" y="2836"/>
                </a:cubicBezTo>
                <a:cubicBezTo>
                  <a:pt x="8916" y="3435"/>
                  <a:pt x="8822" y="4065"/>
                  <a:pt x="8412" y="4538"/>
                </a:cubicBezTo>
                <a:cubicBezTo>
                  <a:pt x="8349" y="4601"/>
                  <a:pt x="8255" y="4664"/>
                  <a:pt x="8129" y="4664"/>
                </a:cubicBezTo>
                <a:cubicBezTo>
                  <a:pt x="8066" y="4664"/>
                  <a:pt x="7971" y="4601"/>
                  <a:pt x="7939" y="4569"/>
                </a:cubicBezTo>
                <a:cubicBezTo>
                  <a:pt x="7782" y="4443"/>
                  <a:pt x="7782" y="4223"/>
                  <a:pt x="7908" y="4097"/>
                </a:cubicBezTo>
                <a:cubicBezTo>
                  <a:pt x="8129" y="3782"/>
                  <a:pt x="8223" y="3403"/>
                  <a:pt x="8129" y="2962"/>
                </a:cubicBezTo>
                <a:cubicBezTo>
                  <a:pt x="8066" y="2553"/>
                  <a:pt x="7750" y="2238"/>
                  <a:pt x="7404" y="2143"/>
                </a:cubicBezTo>
                <a:cubicBezTo>
                  <a:pt x="7254" y="2086"/>
                  <a:pt x="7095" y="2057"/>
                  <a:pt x="6939" y="2057"/>
                </a:cubicBezTo>
                <a:cubicBezTo>
                  <a:pt x="6669" y="2057"/>
                  <a:pt x="6406" y="2141"/>
                  <a:pt x="6207" y="2301"/>
                </a:cubicBezTo>
                <a:cubicBezTo>
                  <a:pt x="6148" y="2336"/>
                  <a:pt x="6084" y="2354"/>
                  <a:pt x="6021" y="2354"/>
                </a:cubicBezTo>
                <a:cubicBezTo>
                  <a:pt x="5916" y="2354"/>
                  <a:pt x="5813" y="2305"/>
                  <a:pt x="5734" y="2206"/>
                </a:cubicBezTo>
                <a:cubicBezTo>
                  <a:pt x="5608" y="2049"/>
                  <a:pt x="5671" y="1860"/>
                  <a:pt x="5829" y="1734"/>
                </a:cubicBezTo>
                <a:cubicBezTo>
                  <a:pt x="6163" y="1498"/>
                  <a:pt x="6545" y="1373"/>
                  <a:pt x="6939" y="1373"/>
                </a:cubicBezTo>
                <a:close/>
                <a:moveTo>
                  <a:pt x="3466" y="1"/>
                </a:moveTo>
                <a:cubicBezTo>
                  <a:pt x="3182" y="1"/>
                  <a:pt x="2899" y="32"/>
                  <a:pt x="2678" y="95"/>
                </a:cubicBezTo>
                <a:cubicBezTo>
                  <a:pt x="1481" y="348"/>
                  <a:pt x="504" y="1293"/>
                  <a:pt x="221" y="2490"/>
                </a:cubicBezTo>
                <a:cubicBezTo>
                  <a:pt x="0" y="3498"/>
                  <a:pt x="189" y="4569"/>
                  <a:pt x="851" y="5388"/>
                </a:cubicBezTo>
                <a:cubicBezTo>
                  <a:pt x="1292" y="5955"/>
                  <a:pt x="1512" y="6711"/>
                  <a:pt x="1512" y="7499"/>
                </a:cubicBezTo>
                <a:lnTo>
                  <a:pt x="1512" y="10209"/>
                </a:lnTo>
                <a:cubicBezTo>
                  <a:pt x="1512" y="11122"/>
                  <a:pt x="2237" y="11815"/>
                  <a:pt x="3151" y="11815"/>
                </a:cubicBezTo>
                <a:cubicBezTo>
                  <a:pt x="4033" y="11815"/>
                  <a:pt x="4757" y="11122"/>
                  <a:pt x="4757" y="10209"/>
                </a:cubicBezTo>
                <a:lnTo>
                  <a:pt x="4757" y="8539"/>
                </a:lnTo>
                <a:cubicBezTo>
                  <a:pt x="4757" y="8318"/>
                  <a:pt x="4947" y="8066"/>
                  <a:pt x="5230" y="8066"/>
                </a:cubicBezTo>
                <a:cubicBezTo>
                  <a:pt x="5451" y="8066"/>
                  <a:pt x="5703" y="8287"/>
                  <a:pt x="5703" y="8539"/>
                </a:cubicBezTo>
                <a:lnTo>
                  <a:pt x="5703" y="10209"/>
                </a:lnTo>
                <a:cubicBezTo>
                  <a:pt x="5703" y="11122"/>
                  <a:pt x="6396" y="11815"/>
                  <a:pt x="7309" y="11815"/>
                </a:cubicBezTo>
                <a:cubicBezTo>
                  <a:pt x="8223" y="11815"/>
                  <a:pt x="8916" y="11122"/>
                  <a:pt x="8916" y="10209"/>
                </a:cubicBezTo>
                <a:lnTo>
                  <a:pt x="8916" y="7499"/>
                </a:lnTo>
                <a:cubicBezTo>
                  <a:pt x="8916" y="6711"/>
                  <a:pt x="9168" y="5955"/>
                  <a:pt x="9609" y="5388"/>
                </a:cubicBezTo>
                <a:cubicBezTo>
                  <a:pt x="10145" y="4569"/>
                  <a:pt x="10397" y="3498"/>
                  <a:pt x="10145" y="2490"/>
                </a:cubicBezTo>
                <a:cubicBezTo>
                  <a:pt x="9893" y="1293"/>
                  <a:pt x="8885" y="348"/>
                  <a:pt x="7719" y="95"/>
                </a:cubicBezTo>
                <a:cubicBezTo>
                  <a:pt x="7435" y="1"/>
                  <a:pt x="7152" y="1"/>
                  <a:pt x="6931" y="1"/>
                </a:cubicBezTo>
                <a:cubicBezTo>
                  <a:pt x="6333" y="1"/>
                  <a:pt x="5703" y="158"/>
                  <a:pt x="5199" y="474"/>
                </a:cubicBezTo>
                <a:cubicBezTo>
                  <a:pt x="4663" y="158"/>
                  <a:pt x="4033" y="1"/>
                  <a:pt x="34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3" name="Google Shape;793;p31"/>
          <p:cNvGrpSpPr/>
          <p:nvPr/>
        </p:nvGrpSpPr>
        <p:grpSpPr>
          <a:xfrm>
            <a:off x="6043985" y="2925551"/>
            <a:ext cx="1236900" cy="1806625"/>
            <a:chOff x="6043985" y="2925551"/>
            <a:chExt cx="1236900" cy="1806625"/>
          </a:xfrm>
        </p:grpSpPr>
        <p:sp>
          <p:nvSpPr>
            <p:cNvPr id="794" name="Google Shape;794;p31"/>
            <p:cNvSpPr txBox="1"/>
            <p:nvPr/>
          </p:nvSpPr>
          <p:spPr>
            <a:xfrm>
              <a:off x="6043985" y="4225476"/>
              <a:ext cx="1236900" cy="50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Fira Sans Condensed"/>
                  <a:ea typeface="Fira Sans Condensed"/>
                  <a:cs typeface="Fira Sans Condensed"/>
                  <a:sym typeface="Fira Sans Condensed"/>
                </a:rPr>
                <a:t>It is a red and cold place</a:t>
              </a:r>
              <a:endParaRPr>
                <a:solidFill>
                  <a:schemeClr val="dk1"/>
                </a:solidFill>
                <a:latin typeface="Fira Sans Condensed"/>
                <a:ea typeface="Fira Sans Condensed"/>
                <a:cs typeface="Fira Sans Condensed"/>
                <a:sym typeface="Fira Sans Condensed"/>
              </a:endParaRPr>
            </a:p>
          </p:txBody>
        </p:sp>
        <p:sp>
          <p:nvSpPr>
            <p:cNvPr id="795" name="Google Shape;795;p31"/>
            <p:cNvSpPr txBox="1"/>
            <p:nvPr/>
          </p:nvSpPr>
          <p:spPr>
            <a:xfrm>
              <a:off x="6218735" y="3890226"/>
              <a:ext cx="8874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Mars</a:t>
              </a:r>
              <a:endParaRPr sz="1800">
                <a:solidFill>
                  <a:schemeClr val="dk1"/>
                </a:solidFill>
                <a:latin typeface="Fira Sans Condensed ExtraBold"/>
                <a:ea typeface="Fira Sans Condensed ExtraBold"/>
                <a:cs typeface="Fira Sans Condensed ExtraBold"/>
                <a:sym typeface="Fira Sans Condensed ExtraBold"/>
              </a:endParaRPr>
            </a:p>
          </p:txBody>
        </p:sp>
        <p:sp>
          <p:nvSpPr>
            <p:cNvPr id="796" name="Google Shape;796;p31"/>
            <p:cNvSpPr txBox="1"/>
            <p:nvPr/>
          </p:nvSpPr>
          <p:spPr>
            <a:xfrm>
              <a:off x="6218735" y="2925551"/>
              <a:ext cx="8874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2"/>
                  </a:solidFill>
                  <a:latin typeface="Fira Sans Condensed ExtraBold"/>
                  <a:ea typeface="Fira Sans Condensed ExtraBold"/>
                  <a:cs typeface="Fira Sans Condensed ExtraBold"/>
                  <a:sym typeface="Fira Sans Condensed ExtraBold"/>
                </a:rPr>
                <a:t>+20%</a:t>
              </a:r>
              <a:endParaRPr sz="1800">
                <a:solidFill>
                  <a:schemeClr val="accent2"/>
                </a:solidFill>
                <a:latin typeface="Fira Sans Condensed ExtraBold"/>
                <a:ea typeface="Fira Sans Condensed ExtraBold"/>
                <a:cs typeface="Fira Sans Condensed ExtraBold"/>
                <a:sym typeface="Fira Sans Condensed ExtraBold"/>
              </a:endParaRPr>
            </a:p>
          </p:txBody>
        </p:sp>
      </p:grpSp>
      <p:grpSp>
        <p:nvGrpSpPr>
          <p:cNvPr id="797" name="Google Shape;797;p31"/>
          <p:cNvGrpSpPr/>
          <p:nvPr/>
        </p:nvGrpSpPr>
        <p:grpSpPr>
          <a:xfrm>
            <a:off x="6037535" y="1312763"/>
            <a:ext cx="1249800" cy="1612788"/>
            <a:chOff x="6037535" y="1312763"/>
            <a:chExt cx="1249800" cy="1612788"/>
          </a:xfrm>
        </p:grpSpPr>
        <p:grpSp>
          <p:nvGrpSpPr>
            <p:cNvPr id="798" name="Google Shape;798;p31"/>
            <p:cNvGrpSpPr/>
            <p:nvPr/>
          </p:nvGrpSpPr>
          <p:grpSpPr>
            <a:xfrm>
              <a:off x="6044019" y="1312763"/>
              <a:ext cx="1236832" cy="1146900"/>
              <a:chOff x="6063488" y="1312763"/>
              <a:chExt cx="1236832" cy="1146900"/>
            </a:xfrm>
          </p:grpSpPr>
          <p:sp>
            <p:nvSpPr>
              <p:cNvPr id="799" name="Google Shape;799;p31"/>
              <p:cNvSpPr/>
              <p:nvPr/>
            </p:nvSpPr>
            <p:spPr>
              <a:xfrm>
                <a:off x="6063488" y="1776475"/>
                <a:ext cx="213300" cy="683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1"/>
              <p:cNvSpPr/>
              <p:nvPr/>
            </p:nvSpPr>
            <p:spPr>
              <a:xfrm>
                <a:off x="6404669" y="1445875"/>
                <a:ext cx="213300" cy="1013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1"/>
              <p:cNvSpPr/>
              <p:nvPr/>
            </p:nvSpPr>
            <p:spPr>
              <a:xfrm>
                <a:off x="6745845" y="1445875"/>
                <a:ext cx="213300" cy="1013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1"/>
              <p:cNvSpPr/>
              <p:nvPr/>
            </p:nvSpPr>
            <p:spPr>
              <a:xfrm>
                <a:off x="7087019" y="1312763"/>
                <a:ext cx="213300" cy="1146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3" name="Google Shape;803;p31"/>
            <p:cNvGrpSpPr/>
            <p:nvPr/>
          </p:nvGrpSpPr>
          <p:grpSpPr>
            <a:xfrm>
              <a:off x="6037535" y="2571750"/>
              <a:ext cx="1249800" cy="353801"/>
              <a:chOff x="468225" y="2571750"/>
              <a:chExt cx="1249800" cy="353801"/>
            </a:xfrm>
          </p:grpSpPr>
          <p:cxnSp>
            <p:nvCxnSpPr>
              <p:cNvPr id="804" name="Google Shape;804;p31"/>
              <p:cNvCxnSpPr/>
              <p:nvPr/>
            </p:nvCxnSpPr>
            <p:spPr>
              <a:xfrm>
                <a:off x="468225" y="2571750"/>
                <a:ext cx="1249800" cy="0"/>
              </a:xfrm>
              <a:prstGeom prst="straightConnector1">
                <a:avLst/>
              </a:prstGeom>
              <a:noFill/>
              <a:ln cap="flat" cmpd="sng" w="19050">
                <a:solidFill>
                  <a:schemeClr val="accent2"/>
                </a:solidFill>
                <a:prstDash val="solid"/>
                <a:round/>
                <a:headEnd len="med" w="med" type="none"/>
                <a:tailEnd len="med" w="med" type="none"/>
              </a:ln>
            </p:spPr>
          </p:cxnSp>
          <p:cxnSp>
            <p:nvCxnSpPr>
              <p:cNvPr id="805" name="Google Shape;805;p31"/>
              <p:cNvCxnSpPr/>
              <p:nvPr/>
            </p:nvCxnSpPr>
            <p:spPr>
              <a:xfrm rot="10800000">
                <a:off x="1096103" y="2575151"/>
                <a:ext cx="0" cy="350400"/>
              </a:xfrm>
              <a:prstGeom prst="straightConnector1">
                <a:avLst/>
              </a:prstGeom>
              <a:noFill/>
              <a:ln cap="flat" cmpd="sng" w="19050">
                <a:solidFill>
                  <a:schemeClr val="accent2"/>
                </a:solidFill>
                <a:prstDash val="solid"/>
                <a:round/>
                <a:headEnd len="med" w="med" type="oval"/>
                <a:tailEnd len="med" w="med" type="none"/>
              </a:ln>
            </p:spPr>
          </p:cxnSp>
        </p:grpSp>
      </p:grpSp>
      <p:sp>
        <p:nvSpPr>
          <p:cNvPr id="806" name="Google Shape;806;p31"/>
          <p:cNvSpPr/>
          <p:nvPr/>
        </p:nvSpPr>
        <p:spPr>
          <a:xfrm>
            <a:off x="6371735" y="3284888"/>
            <a:ext cx="581400" cy="581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1"/>
          <p:cNvSpPr/>
          <p:nvPr/>
        </p:nvSpPr>
        <p:spPr>
          <a:xfrm>
            <a:off x="6485542" y="3398700"/>
            <a:ext cx="353786" cy="353757"/>
          </a:xfrm>
          <a:custGeom>
            <a:rect b="b" l="l" r="r" t="t"/>
            <a:pathLst>
              <a:path extrusionOk="0" h="11878" w="11879">
                <a:moveTo>
                  <a:pt x="5451" y="6995"/>
                </a:moveTo>
                <a:lnTo>
                  <a:pt x="5451" y="7688"/>
                </a:lnTo>
                <a:lnTo>
                  <a:pt x="4443" y="7688"/>
                </a:lnTo>
                <a:cubicBezTo>
                  <a:pt x="4223" y="7688"/>
                  <a:pt x="4065" y="7530"/>
                  <a:pt x="4065" y="7341"/>
                </a:cubicBezTo>
                <a:cubicBezTo>
                  <a:pt x="4065" y="7152"/>
                  <a:pt x="4223" y="6995"/>
                  <a:pt x="4443" y="6995"/>
                </a:cubicBezTo>
                <a:close/>
                <a:moveTo>
                  <a:pt x="6491" y="8349"/>
                </a:moveTo>
                <a:lnTo>
                  <a:pt x="6491" y="8381"/>
                </a:lnTo>
                <a:cubicBezTo>
                  <a:pt x="6680" y="8381"/>
                  <a:pt x="6837" y="8538"/>
                  <a:pt x="6837" y="8727"/>
                </a:cubicBezTo>
                <a:cubicBezTo>
                  <a:pt x="6837" y="8916"/>
                  <a:pt x="6680" y="9074"/>
                  <a:pt x="6491" y="9074"/>
                </a:cubicBezTo>
                <a:lnTo>
                  <a:pt x="6113" y="9074"/>
                </a:lnTo>
                <a:lnTo>
                  <a:pt x="6113" y="8349"/>
                </a:lnTo>
                <a:close/>
                <a:moveTo>
                  <a:pt x="5451" y="9736"/>
                </a:moveTo>
                <a:lnTo>
                  <a:pt x="5451" y="10460"/>
                </a:lnTo>
                <a:lnTo>
                  <a:pt x="5105" y="10460"/>
                </a:lnTo>
                <a:cubicBezTo>
                  <a:pt x="4916" y="10460"/>
                  <a:pt x="4758" y="10303"/>
                  <a:pt x="4758" y="10114"/>
                </a:cubicBezTo>
                <a:cubicBezTo>
                  <a:pt x="4758" y="9893"/>
                  <a:pt x="4916" y="9736"/>
                  <a:pt x="5105" y="9736"/>
                </a:cubicBezTo>
                <a:close/>
                <a:moveTo>
                  <a:pt x="5861" y="1"/>
                </a:moveTo>
                <a:cubicBezTo>
                  <a:pt x="5262" y="1"/>
                  <a:pt x="4821" y="473"/>
                  <a:pt x="4821" y="1040"/>
                </a:cubicBezTo>
                <a:cubicBezTo>
                  <a:pt x="4821" y="1481"/>
                  <a:pt x="5105" y="1859"/>
                  <a:pt x="5546" y="2017"/>
                </a:cubicBezTo>
                <a:lnTo>
                  <a:pt x="5546" y="3340"/>
                </a:lnTo>
                <a:cubicBezTo>
                  <a:pt x="4441" y="2451"/>
                  <a:pt x="3936" y="2115"/>
                  <a:pt x="3379" y="2115"/>
                </a:cubicBezTo>
                <a:cubicBezTo>
                  <a:pt x="3285" y="2115"/>
                  <a:pt x="3189" y="2125"/>
                  <a:pt x="3088" y="2143"/>
                </a:cubicBezTo>
                <a:cubicBezTo>
                  <a:pt x="2584" y="2237"/>
                  <a:pt x="2301" y="2679"/>
                  <a:pt x="2080" y="3183"/>
                </a:cubicBezTo>
                <a:cubicBezTo>
                  <a:pt x="1734" y="3750"/>
                  <a:pt x="1324" y="4506"/>
                  <a:pt x="221" y="4947"/>
                </a:cubicBezTo>
                <a:cubicBezTo>
                  <a:pt x="64" y="5010"/>
                  <a:pt x="1" y="5167"/>
                  <a:pt x="32" y="5325"/>
                </a:cubicBezTo>
                <a:cubicBezTo>
                  <a:pt x="64" y="5482"/>
                  <a:pt x="190" y="5608"/>
                  <a:pt x="379" y="5608"/>
                </a:cubicBezTo>
                <a:lnTo>
                  <a:pt x="1104" y="5608"/>
                </a:lnTo>
                <a:cubicBezTo>
                  <a:pt x="1104" y="5608"/>
                  <a:pt x="2584" y="5577"/>
                  <a:pt x="3372" y="3750"/>
                </a:cubicBezTo>
                <a:cubicBezTo>
                  <a:pt x="3446" y="3626"/>
                  <a:pt x="3579" y="3541"/>
                  <a:pt x="3724" y="3541"/>
                </a:cubicBezTo>
                <a:cubicBezTo>
                  <a:pt x="3764" y="3541"/>
                  <a:pt x="3804" y="3547"/>
                  <a:pt x="3844" y="3561"/>
                </a:cubicBezTo>
                <a:cubicBezTo>
                  <a:pt x="4002" y="3655"/>
                  <a:pt x="4128" y="3844"/>
                  <a:pt x="4034" y="4033"/>
                </a:cubicBezTo>
                <a:cubicBezTo>
                  <a:pt x="3718" y="4789"/>
                  <a:pt x="3309" y="5293"/>
                  <a:pt x="2868" y="5640"/>
                </a:cubicBezTo>
                <a:lnTo>
                  <a:pt x="3655" y="5640"/>
                </a:lnTo>
                <a:cubicBezTo>
                  <a:pt x="3971" y="5388"/>
                  <a:pt x="4254" y="5010"/>
                  <a:pt x="4254" y="4632"/>
                </a:cubicBezTo>
                <a:cubicBezTo>
                  <a:pt x="4254" y="4443"/>
                  <a:pt x="4412" y="4285"/>
                  <a:pt x="4601" y="4285"/>
                </a:cubicBezTo>
                <a:cubicBezTo>
                  <a:pt x="4790" y="4285"/>
                  <a:pt x="4947" y="4443"/>
                  <a:pt x="4947" y="4632"/>
                </a:cubicBezTo>
                <a:cubicBezTo>
                  <a:pt x="4947" y="5010"/>
                  <a:pt x="4821" y="5388"/>
                  <a:pt x="4601" y="5640"/>
                </a:cubicBezTo>
                <a:lnTo>
                  <a:pt x="5609" y="5640"/>
                </a:lnTo>
                <a:lnTo>
                  <a:pt x="5609" y="6365"/>
                </a:lnTo>
                <a:lnTo>
                  <a:pt x="4601" y="6365"/>
                </a:lnTo>
                <a:cubicBezTo>
                  <a:pt x="4002" y="6365"/>
                  <a:pt x="3561" y="6837"/>
                  <a:pt x="3561" y="7373"/>
                </a:cubicBezTo>
                <a:cubicBezTo>
                  <a:pt x="3561" y="7971"/>
                  <a:pt x="4034" y="8412"/>
                  <a:pt x="4601" y="8412"/>
                </a:cubicBezTo>
                <a:lnTo>
                  <a:pt x="5609" y="8412"/>
                </a:lnTo>
                <a:lnTo>
                  <a:pt x="5609" y="9106"/>
                </a:lnTo>
                <a:lnTo>
                  <a:pt x="5262" y="9106"/>
                </a:lnTo>
                <a:cubicBezTo>
                  <a:pt x="4664" y="9106"/>
                  <a:pt x="4254" y="9578"/>
                  <a:pt x="4254" y="10145"/>
                </a:cubicBezTo>
                <a:cubicBezTo>
                  <a:pt x="4254" y="10744"/>
                  <a:pt x="4727" y="11153"/>
                  <a:pt x="5262" y="11153"/>
                </a:cubicBezTo>
                <a:lnTo>
                  <a:pt x="5609" y="11153"/>
                </a:lnTo>
                <a:lnTo>
                  <a:pt x="5609" y="11531"/>
                </a:lnTo>
                <a:cubicBezTo>
                  <a:pt x="5609" y="11720"/>
                  <a:pt x="5766" y="11878"/>
                  <a:pt x="5987" y="11878"/>
                </a:cubicBezTo>
                <a:cubicBezTo>
                  <a:pt x="6176" y="11878"/>
                  <a:pt x="6333" y="11720"/>
                  <a:pt x="6333" y="11531"/>
                </a:cubicBezTo>
                <a:lnTo>
                  <a:pt x="6333" y="11153"/>
                </a:lnTo>
                <a:lnTo>
                  <a:pt x="6680" y="11153"/>
                </a:lnTo>
                <a:cubicBezTo>
                  <a:pt x="6869" y="11153"/>
                  <a:pt x="7026" y="10996"/>
                  <a:pt x="7026" y="10807"/>
                </a:cubicBezTo>
                <a:cubicBezTo>
                  <a:pt x="7026" y="10618"/>
                  <a:pt x="6869" y="10460"/>
                  <a:pt x="6680" y="10460"/>
                </a:cubicBezTo>
                <a:lnTo>
                  <a:pt x="6333" y="10460"/>
                </a:lnTo>
                <a:lnTo>
                  <a:pt x="6333" y="9736"/>
                </a:lnTo>
                <a:lnTo>
                  <a:pt x="6680" y="9736"/>
                </a:lnTo>
                <a:cubicBezTo>
                  <a:pt x="7279" y="9736"/>
                  <a:pt x="7720" y="9263"/>
                  <a:pt x="7720" y="8727"/>
                </a:cubicBezTo>
                <a:cubicBezTo>
                  <a:pt x="7720" y="8129"/>
                  <a:pt x="7247" y="7688"/>
                  <a:pt x="6680" y="7688"/>
                </a:cubicBezTo>
                <a:lnTo>
                  <a:pt x="6333" y="7688"/>
                </a:lnTo>
                <a:lnTo>
                  <a:pt x="6333" y="6995"/>
                </a:lnTo>
                <a:lnTo>
                  <a:pt x="7342" y="6995"/>
                </a:lnTo>
                <a:cubicBezTo>
                  <a:pt x="7751" y="6995"/>
                  <a:pt x="8098" y="6743"/>
                  <a:pt x="8255" y="6428"/>
                </a:cubicBezTo>
                <a:cubicBezTo>
                  <a:pt x="8066" y="6333"/>
                  <a:pt x="7877" y="6176"/>
                  <a:pt x="7657" y="6018"/>
                </a:cubicBezTo>
                <a:cubicBezTo>
                  <a:pt x="7625" y="6176"/>
                  <a:pt x="7499" y="6270"/>
                  <a:pt x="7310" y="6270"/>
                </a:cubicBezTo>
                <a:lnTo>
                  <a:pt x="6302" y="6270"/>
                </a:lnTo>
                <a:lnTo>
                  <a:pt x="6302" y="5577"/>
                </a:lnTo>
                <a:lnTo>
                  <a:pt x="7310" y="5577"/>
                </a:lnTo>
                <a:cubicBezTo>
                  <a:pt x="7121" y="5262"/>
                  <a:pt x="6963" y="4947"/>
                  <a:pt x="6963" y="4537"/>
                </a:cubicBezTo>
                <a:cubicBezTo>
                  <a:pt x="6963" y="4348"/>
                  <a:pt x="7121" y="4191"/>
                  <a:pt x="7310" y="4191"/>
                </a:cubicBezTo>
                <a:cubicBezTo>
                  <a:pt x="7499" y="4191"/>
                  <a:pt x="7657" y="4348"/>
                  <a:pt x="7657" y="4537"/>
                </a:cubicBezTo>
                <a:cubicBezTo>
                  <a:pt x="7657" y="4978"/>
                  <a:pt x="7940" y="5293"/>
                  <a:pt x="8255" y="5577"/>
                </a:cubicBezTo>
                <a:lnTo>
                  <a:pt x="9043" y="5577"/>
                </a:lnTo>
                <a:cubicBezTo>
                  <a:pt x="8602" y="5230"/>
                  <a:pt x="8224" y="4758"/>
                  <a:pt x="7877" y="3970"/>
                </a:cubicBezTo>
                <a:cubicBezTo>
                  <a:pt x="7783" y="3813"/>
                  <a:pt x="7877" y="3561"/>
                  <a:pt x="8066" y="3498"/>
                </a:cubicBezTo>
                <a:cubicBezTo>
                  <a:pt x="8108" y="3472"/>
                  <a:pt x="8155" y="3461"/>
                  <a:pt x="8203" y="3461"/>
                </a:cubicBezTo>
                <a:cubicBezTo>
                  <a:pt x="8333" y="3461"/>
                  <a:pt x="8470" y="3548"/>
                  <a:pt x="8539" y="3687"/>
                </a:cubicBezTo>
                <a:cubicBezTo>
                  <a:pt x="9326" y="5545"/>
                  <a:pt x="10807" y="5545"/>
                  <a:pt x="10807" y="5545"/>
                </a:cubicBezTo>
                <a:lnTo>
                  <a:pt x="11532" y="5545"/>
                </a:lnTo>
                <a:cubicBezTo>
                  <a:pt x="11689" y="5545"/>
                  <a:pt x="11847" y="5419"/>
                  <a:pt x="11878" y="5262"/>
                </a:cubicBezTo>
                <a:cubicBezTo>
                  <a:pt x="11721" y="5167"/>
                  <a:pt x="11626" y="5010"/>
                  <a:pt x="11469" y="4947"/>
                </a:cubicBezTo>
                <a:cubicBezTo>
                  <a:pt x="10366" y="4506"/>
                  <a:pt x="9988" y="3750"/>
                  <a:pt x="9641" y="3183"/>
                </a:cubicBezTo>
                <a:cubicBezTo>
                  <a:pt x="9358" y="2710"/>
                  <a:pt x="9106" y="2269"/>
                  <a:pt x="8602" y="2143"/>
                </a:cubicBezTo>
                <a:cubicBezTo>
                  <a:pt x="8535" y="2127"/>
                  <a:pt x="8466" y="2119"/>
                  <a:pt x="8393" y="2119"/>
                </a:cubicBezTo>
                <a:cubicBezTo>
                  <a:pt x="7880" y="2119"/>
                  <a:pt x="7197" y="2512"/>
                  <a:pt x="6176" y="3340"/>
                </a:cubicBezTo>
                <a:lnTo>
                  <a:pt x="6176" y="2017"/>
                </a:lnTo>
                <a:cubicBezTo>
                  <a:pt x="6554" y="1859"/>
                  <a:pt x="6869" y="1513"/>
                  <a:pt x="6869" y="1040"/>
                </a:cubicBezTo>
                <a:cubicBezTo>
                  <a:pt x="6869" y="442"/>
                  <a:pt x="6396" y="1"/>
                  <a:pt x="58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32"/>
          <p:cNvSpPr txBox="1"/>
          <p:nvPr>
            <p:ph type="title"/>
          </p:nvPr>
        </p:nvSpPr>
        <p:spPr>
          <a:xfrm>
            <a:off x="457200" y="419675"/>
            <a:ext cx="8229600" cy="39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a:t>Clinical Case in Neurology Infographics</a:t>
            </a:r>
            <a:endParaRPr/>
          </a:p>
        </p:txBody>
      </p:sp>
      <p:grpSp>
        <p:nvGrpSpPr>
          <p:cNvPr id="813" name="Google Shape;813;p32"/>
          <p:cNvGrpSpPr/>
          <p:nvPr/>
        </p:nvGrpSpPr>
        <p:grpSpPr>
          <a:xfrm>
            <a:off x="1492934" y="1122888"/>
            <a:ext cx="1504920" cy="1828639"/>
            <a:chOff x="5890775" y="2996225"/>
            <a:chExt cx="1489725" cy="1810175"/>
          </a:xfrm>
        </p:grpSpPr>
        <p:sp>
          <p:nvSpPr>
            <p:cNvPr id="814" name="Google Shape;814;p32"/>
            <p:cNvSpPr/>
            <p:nvPr/>
          </p:nvSpPr>
          <p:spPr>
            <a:xfrm>
              <a:off x="5890775" y="3316675"/>
              <a:ext cx="1489725" cy="1489700"/>
            </a:xfrm>
            <a:custGeom>
              <a:rect b="b" l="l" r="r" t="t"/>
              <a:pathLst>
                <a:path extrusionOk="0" h="59588" w="59589">
                  <a:moveTo>
                    <a:pt x="29794" y="1"/>
                  </a:moveTo>
                  <a:cubicBezTo>
                    <a:pt x="21893" y="1"/>
                    <a:pt x="14315" y="3140"/>
                    <a:pt x="8728" y="8728"/>
                  </a:cubicBezTo>
                  <a:cubicBezTo>
                    <a:pt x="3140" y="14315"/>
                    <a:pt x="1" y="21893"/>
                    <a:pt x="1" y="29794"/>
                  </a:cubicBezTo>
                  <a:cubicBezTo>
                    <a:pt x="1" y="37697"/>
                    <a:pt x="3140" y="45275"/>
                    <a:pt x="8728" y="50863"/>
                  </a:cubicBezTo>
                  <a:cubicBezTo>
                    <a:pt x="14315" y="56450"/>
                    <a:pt x="21893" y="59588"/>
                    <a:pt x="29794" y="59588"/>
                  </a:cubicBezTo>
                  <a:cubicBezTo>
                    <a:pt x="37696" y="59588"/>
                    <a:pt x="45274" y="56450"/>
                    <a:pt x="50863" y="50863"/>
                  </a:cubicBezTo>
                  <a:cubicBezTo>
                    <a:pt x="56450" y="45275"/>
                    <a:pt x="59588" y="37697"/>
                    <a:pt x="59588" y="29794"/>
                  </a:cubicBezTo>
                  <a:cubicBezTo>
                    <a:pt x="59588" y="21893"/>
                    <a:pt x="56450" y="14315"/>
                    <a:pt x="50863" y="8728"/>
                  </a:cubicBezTo>
                  <a:cubicBezTo>
                    <a:pt x="45274" y="3140"/>
                    <a:pt x="37696" y="1"/>
                    <a:pt x="29794" y="1"/>
                  </a:cubicBezTo>
                  <a:close/>
                </a:path>
              </a:pathLst>
            </a:custGeom>
            <a:solidFill>
              <a:srgbClr val="FB9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2"/>
            <p:cNvSpPr/>
            <p:nvPr/>
          </p:nvSpPr>
          <p:spPr>
            <a:xfrm>
              <a:off x="6278450" y="3621325"/>
              <a:ext cx="697200" cy="290575"/>
            </a:xfrm>
            <a:custGeom>
              <a:rect b="b" l="l" r="r" t="t"/>
              <a:pathLst>
                <a:path extrusionOk="0" h="11623" w="27888">
                  <a:moveTo>
                    <a:pt x="0" y="0"/>
                  </a:moveTo>
                  <a:cubicBezTo>
                    <a:pt x="0" y="3049"/>
                    <a:pt x="2537" y="11622"/>
                    <a:pt x="8401" y="11622"/>
                  </a:cubicBezTo>
                  <a:cubicBezTo>
                    <a:pt x="8625" y="11622"/>
                    <a:pt x="8872" y="11623"/>
                    <a:pt x="9141" y="11623"/>
                  </a:cubicBezTo>
                  <a:cubicBezTo>
                    <a:pt x="14311" y="11623"/>
                    <a:pt x="27290" y="11343"/>
                    <a:pt x="27888" y="8"/>
                  </a:cubicBez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2"/>
            <p:cNvSpPr/>
            <p:nvPr/>
          </p:nvSpPr>
          <p:spPr>
            <a:xfrm>
              <a:off x="6591250" y="3860950"/>
              <a:ext cx="90050" cy="197525"/>
            </a:xfrm>
            <a:custGeom>
              <a:rect b="b" l="l" r="r" t="t"/>
              <a:pathLst>
                <a:path extrusionOk="0" h="7901" w="3602">
                  <a:moveTo>
                    <a:pt x="1" y="1"/>
                  </a:moveTo>
                  <a:lnTo>
                    <a:pt x="1" y="7901"/>
                  </a:lnTo>
                  <a:lnTo>
                    <a:pt x="3601" y="7901"/>
                  </a:lnTo>
                  <a:lnTo>
                    <a:pt x="3601" y="1"/>
                  </a:lnTo>
                  <a:close/>
                </a:path>
              </a:pathLst>
            </a:cu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2"/>
            <p:cNvSpPr/>
            <p:nvPr/>
          </p:nvSpPr>
          <p:spPr>
            <a:xfrm>
              <a:off x="6204225" y="3049425"/>
              <a:ext cx="864150" cy="833900"/>
            </a:xfrm>
            <a:custGeom>
              <a:rect b="b" l="l" r="r" t="t"/>
              <a:pathLst>
                <a:path extrusionOk="0" h="33356" w="34566">
                  <a:moveTo>
                    <a:pt x="17282" y="0"/>
                  </a:moveTo>
                  <a:cubicBezTo>
                    <a:pt x="9678" y="0"/>
                    <a:pt x="3479" y="3979"/>
                    <a:pt x="3184" y="15793"/>
                  </a:cubicBezTo>
                  <a:cubicBezTo>
                    <a:pt x="3116" y="15786"/>
                    <a:pt x="3048" y="15783"/>
                    <a:pt x="2980" y="15783"/>
                  </a:cubicBezTo>
                  <a:cubicBezTo>
                    <a:pt x="2864" y="15783"/>
                    <a:pt x="2748" y="15792"/>
                    <a:pt x="2634" y="15809"/>
                  </a:cubicBezTo>
                  <a:cubicBezTo>
                    <a:pt x="1047" y="16050"/>
                    <a:pt x="1" y="17829"/>
                    <a:pt x="297" y="19782"/>
                  </a:cubicBezTo>
                  <a:cubicBezTo>
                    <a:pt x="571" y="21589"/>
                    <a:pt x="1896" y="22911"/>
                    <a:pt x="3348" y="22911"/>
                  </a:cubicBezTo>
                  <a:cubicBezTo>
                    <a:pt x="3467" y="22911"/>
                    <a:pt x="3587" y="22902"/>
                    <a:pt x="3707" y="22884"/>
                  </a:cubicBezTo>
                  <a:cubicBezTo>
                    <a:pt x="3749" y="22876"/>
                    <a:pt x="3790" y="22864"/>
                    <a:pt x="3833" y="22857"/>
                  </a:cubicBezTo>
                  <a:cubicBezTo>
                    <a:pt x="5644" y="30430"/>
                    <a:pt x="10980" y="33355"/>
                    <a:pt x="17282" y="33355"/>
                  </a:cubicBezTo>
                  <a:cubicBezTo>
                    <a:pt x="23586" y="33355"/>
                    <a:pt x="28922" y="30430"/>
                    <a:pt x="30733" y="22857"/>
                  </a:cubicBezTo>
                  <a:cubicBezTo>
                    <a:pt x="30775" y="22864"/>
                    <a:pt x="30815" y="22876"/>
                    <a:pt x="30858" y="22884"/>
                  </a:cubicBezTo>
                  <a:cubicBezTo>
                    <a:pt x="30979" y="22902"/>
                    <a:pt x="31098" y="22911"/>
                    <a:pt x="31217" y="22911"/>
                  </a:cubicBezTo>
                  <a:cubicBezTo>
                    <a:pt x="32670" y="22911"/>
                    <a:pt x="33995" y="21589"/>
                    <a:pt x="34269" y="19782"/>
                  </a:cubicBezTo>
                  <a:cubicBezTo>
                    <a:pt x="34565" y="17829"/>
                    <a:pt x="33519" y="16051"/>
                    <a:pt x="31932" y="15809"/>
                  </a:cubicBezTo>
                  <a:cubicBezTo>
                    <a:pt x="31817" y="15792"/>
                    <a:pt x="31701" y="15783"/>
                    <a:pt x="31585" y="15783"/>
                  </a:cubicBezTo>
                  <a:cubicBezTo>
                    <a:pt x="31517" y="15783"/>
                    <a:pt x="31448" y="15786"/>
                    <a:pt x="31380" y="15793"/>
                  </a:cubicBezTo>
                  <a:cubicBezTo>
                    <a:pt x="31084" y="4089"/>
                    <a:pt x="24887" y="0"/>
                    <a:pt x="17282" y="0"/>
                  </a:cubicBezTo>
                  <a:close/>
                </a:path>
              </a:pathLst>
            </a:cu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2"/>
            <p:cNvSpPr/>
            <p:nvPr/>
          </p:nvSpPr>
          <p:spPr>
            <a:xfrm>
              <a:off x="6405250" y="3974675"/>
              <a:ext cx="462125" cy="831725"/>
            </a:xfrm>
            <a:custGeom>
              <a:rect b="b" l="l" r="r" t="t"/>
              <a:pathLst>
                <a:path extrusionOk="0" h="33269" w="18485">
                  <a:moveTo>
                    <a:pt x="9243" y="0"/>
                  </a:moveTo>
                  <a:cubicBezTo>
                    <a:pt x="4139" y="0"/>
                    <a:pt x="0" y="1243"/>
                    <a:pt x="0" y="2776"/>
                  </a:cubicBezTo>
                  <a:lnTo>
                    <a:pt x="1872" y="20473"/>
                  </a:lnTo>
                  <a:lnTo>
                    <a:pt x="777" y="32053"/>
                  </a:lnTo>
                  <a:cubicBezTo>
                    <a:pt x="3531" y="32863"/>
                    <a:pt x="6373" y="33269"/>
                    <a:pt x="9215" y="33269"/>
                  </a:cubicBezTo>
                  <a:cubicBezTo>
                    <a:pt x="12038" y="33269"/>
                    <a:pt x="14860" y="32869"/>
                    <a:pt x="17596" y="32069"/>
                  </a:cubicBezTo>
                  <a:lnTo>
                    <a:pt x="16614" y="20121"/>
                  </a:lnTo>
                  <a:lnTo>
                    <a:pt x="18485" y="2776"/>
                  </a:lnTo>
                  <a:cubicBezTo>
                    <a:pt x="18485" y="1243"/>
                    <a:pt x="14346" y="0"/>
                    <a:pt x="9243" y="0"/>
                  </a:cubicBez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2"/>
            <p:cNvSpPr/>
            <p:nvPr/>
          </p:nvSpPr>
          <p:spPr>
            <a:xfrm>
              <a:off x="6612875" y="3974675"/>
              <a:ext cx="46850" cy="68950"/>
            </a:xfrm>
            <a:custGeom>
              <a:rect b="b" l="l" r="r" t="t"/>
              <a:pathLst>
                <a:path extrusionOk="0" h="2758" w="1874">
                  <a:moveTo>
                    <a:pt x="936" y="0"/>
                  </a:moveTo>
                  <a:lnTo>
                    <a:pt x="0" y="1470"/>
                  </a:lnTo>
                  <a:lnTo>
                    <a:pt x="292" y="2758"/>
                  </a:lnTo>
                  <a:lnTo>
                    <a:pt x="1582" y="2758"/>
                  </a:lnTo>
                  <a:lnTo>
                    <a:pt x="1873" y="1470"/>
                  </a:lnTo>
                  <a:lnTo>
                    <a:pt x="936" y="0"/>
                  </a:lnTo>
                  <a:close/>
                </a:path>
              </a:pathLst>
            </a:custGeom>
            <a:solidFill>
              <a:srgbClr val="FB9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2"/>
            <p:cNvSpPr/>
            <p:nvPr/>
          </p:nvSpPr>
          <p:spPr>
            <a:xfrm>
              <a:off x="6566725" y="4043600"/>
              <a:ext cx="139150" cy="649375"/>
            </a:xfrm>
            <a:custGeom>
              <a:rect b="b" l="l" r="r" t="t"/>
              <a:pathLst>
                <a:path extrusionOk="0" h="25975" w="5566">
                  <a:moveTo>
                    <a:pt x="2140" y="1"/>
                  </a:moveTo>
                  <a:lnTo>
                    <a:pt x="1" y="24130"/>
                  </a:lnTo>
                  <a:lnTo>
                    <a:pt x="2782" y="25974"/>
                  </a:lnTo>
                  <a:lnTo>
                    <a:pt x="5565" y="24130"/>
                  </a:lnTo>
                  <a:lnTo>
                    <a:pt x="3426" y="1"/>
                  </a:lnTo>
                  <a:close/>
                </a:path>
              </a:pathLst>
            </a:custGeom>
            <a:solidFill>
              <a:srgbClr val="FB9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2"/>
            <p:cNvSpPr/>
            <p:nvPr/>
          </p:nvSpPr>
          <p:spPr>
            <a:xfrm>
              <a:off x="6387250" y="3976600"/>
              <a:ext cx="226400" cy="829475"/>
            </a:xfrm>
            <a:custGeom>
              <a:rect b="b" l="l" r="r" t="t"/>
              <a:pathLst>
                <a:path extrusionOk="0" h="33179" w="9056">
                  <a:moveTo>
                    <a:pt x="7621" y="1"/>
                  </a:moveTo>
                  <a:cubicBezTo>
                    <a:pt x="3249" y="295"/>
                    <a:pt x="1" y="1391"/>
                    <a:pt x="1" y="2699"/>
                  </a:cubicBezTo>
                  <a:lnTo>
                    <a:pt x="2589" y="20568"/>
                  </a:lnTo>
                  <a:cubicBezTo>
                    <a:pt x="2589" y="20568"/>
                    <a:pt x="1198" y="25311"/>
                    <a:pt x="527" y="31670"/>
                  </a:cubicBezTo>
                  <a:cubicBezTo>
                    <a:pt x="3281" y="32588"/>
                    <a:pt x="6155" y="33096"/>
                    <a:pt x="9056" y="33179"/>
                  </a:cubicBezTo>
                  <a:lnTo>
                    <a:pt x="9056" y="15668"/>
                  </a:lnTo>
                  <a:lnTo>
                    <a:pt x="7621" y="1"/>
                  </a:lnTo>
                  <a:close/>
                </a:path>
              </a:pathLst>
            </a:custGeom>
            <a:solidFill>
              <a:srgbClr val="E17C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2"/>
            <p:cNvSpPr/>
            <p:nvPr/>
          </p:nvSpPr>
          <p:spPr>
            <a:xfrm>
              <a:off x="6658950" y="3976600"/>
              <a:ext cx="226400" cy="829400"/>
            </a:xfrm>
            <a:custGeom>
              <a:rect b="b" l="l" r="r" t="t"/>
              <a:pathLst>
                <a:path extrusionOk="0" h="33176" w="9056">
                  <a:moveTo>
                    <a:pt x="1435" y="1"/>
                  </a:moveTo>
                  <a:lnTo>
                    <a:pt x="0" y="15668"/>
                  </a:lnTo>
                  <a:lnTo>
                    <a:pt x="0" y="33176"/>
                  </a:lnTo>
                  <a:cubicBezTo>
                    <a:pt x="2906" y="33088"/>
                    <a:pt x="5782" y="32574"/>
                    <a:pt x="8538" y="31651"/>
                  </a:cubicBezTo>
                  <a:cubicBezTo>
                    <a:pt x="7894" y="25277"/>
                    <a:pt x="6524" y="20568"/>
                    <a:pt x="6524" y="20568"/>
                  </a:cubicBezTo>
                  <a:lnTo>
                    <a:pt x="9055" y="2699"/>
                  </a:lnTo>
                  <a:cubicBezTo>
                    <a:pt x="9055" y="1390"/>
                    <a:pt x="5806" y="294"/>
                    <a:pt x="1435" y="1"/>
                  </a:cubicBezTo>
                  <a:close/>
                </a:path>
              </a:pathLst>
            </a:custGeom>
            <a:solidFill>
              <a:srgbClr val="E17C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2"/>
            <p:cNvSpPr/>
            <p:nvPr/>
          </p:nvSpPr>
          <p:spPr>
            <a:xfrm>
              <a:off x="6658950" y="3974675"/>
              <a:ext cx="76850" cy="393625"/>
            </a:xfrm>
            <a:custGeom>
              <a:rect b="b" l="l" r="r" t="t"/>
              <a:pathLst>
                <a:path extrusionOk="0" h="15745" w="3074">
                  <a:moveTo>
                    <a:pt x="1435" y="0"/>
                  </a:moveTo>
                  <a:lnTo>
                    <a:pt x="0" y="15745"/>
                  </a:lnTo>
                  <a:lnTo>
                    <a:pt x="3073" y="7771"/>
                  </a:lnTo>
                  <a:lnTo>
                    <a:pt x="2180" y="6987"/>
                  </a:lnTo>
                  <a:lnTo>
                    <a:pt x="3073" y="6737"/>
                  </a:lnTo>
                  <a:lnTo>
                    <a:pt x="2319" y="78"/>
                  </a:lnTo>
                  <a:lnTo>
                    <a:pt x="1435" y="0"/>
                  </a:lnTo>
                  <a:close/>
                </a:path>
              </a:pathLst>
            </a:custGeom>
            <a:solidFill>
              <a:srgbClr val="CF69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2"/>
            <p:cNvSpPr/>
            <p:nvPr/>
          </p:nvSpPr>
          <p:spPr>
            <a:xfrm>
              <a:off x="6536750" y="3974675"/>
              <a:ext cx="76900" cy="393625"/>
            </a:xfrm>
            <a:custGeom>
              <a:rect b="b" l="l" r="r" t="t"/>
              <a:pathLst>
                <a:path extrusionOk="0" h="15745" w="3076">
                  <a:moveTo>
                    <a:pt x="1641" y="0"/>
                  </a:moveTo>
                  <a:lnTo>
                    <a:pt x="757" y="78"/>
                  </a:lnTo>
                  <a:lnTo>
                    <a:pt x="1" y="6737"/>
                  </a:lnTo>
                  <a:lnTo>
                    <a:pt x="896" y="6987"/>
                  </a:lnTo>
                  <a:lnTo>
                    <a:pt x="1" y="7771"/>
                  </a:lnTo>
                  <a:lnTo>
                    <a:pt x="3076" y="15745"/>
                  </a:lnTo>
                  <a:lnTo>
                    <a:pt x="1641" y="0"/>
                  </a:lnTo>
                  <a:close/>
                  <a:moveTo>
                    <a:pt x="3076" y="15745"/>
                  </a:moveTo>
                  <a:lnTo>
                    <a:pt x="3076" y="15745"/>
                  </a:lnTo>
                  <a:lnTo>
                    <a:pt x="3076" y="15745"/>
                  </a:lnTo>
                  <a:close/>
                </a:path>
              </a:pathLst>
            </a:custGeom>
            <a:solidFill>
              <a:srgbClr val="CF69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2"/>
            <p:cNvSpPr/>
            <p:nvPr/>
          </p:nvSpPr>
          <p:spPr>
            <a:xfrm>
              <a:off x="6775900" y="3363225"/>
              <a:ext cx="101850" cy="55850"/>
            </a:xfrm>
            <a:custGeom>
              <a:rect b="b" l="l" r="r" t="t"/>
              <a:pathLst>
                <a:path extrusionOk="0" h="2234" w="4074">
                  <a:moveTo>
                    <a:pt x="1639" y="1"/>
                  </a:moveTo>
                  <a:cubicBezTo>
                    <a:pt x="1424" y="1"/>
                    <a:pt x="1210" y="48"/>
                    <a:pt x="995" y="137"/>
                  </a:cubicBezTo>
                  <a:cubicBezTo>
                    <a:pt x="1" y="547"/>
                    <a:pt x="776" y="1233"/>
                    <a:pt x="776" y="1233"/>
                  </a:cubicBezTo>
                  <a:cubicBezTo>
                    <a:pt x="1183" y="995"/>
                    <a:pt x="1564" y="901"/>
                    <a:pt x="1912" y="901"/>
                  </a:cubicBezTo>
                  <a:cubicBezTo>
                    <a:pt x="3224" y="901"/>
                    <a:pt x="4073" y="2234"/>
                    <a:pt x="4073" y="2234"/>
                  </a:cubicBezTo>
                  <a:cubicBezTo>
                    <a:pt x="3201" y="630"/>
                    <a:pt x="2416" y="1"/>
                    <a:pt x="1639" y="1"/>
                  </a:cubicBezTo>
                  <a:close/>
                </a:path>
              </a:pathLst>
            </a:custGeom>
            <a:solidFill>
              <a:srgbClr val="2323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2"/>
            <p:cNvSpPr/>
            <p:nvPr/>
          </p:nvSpPr>
          <p:spPr>
            <a:xfrm>
              <a:off x="6636275" y="3945700"/>
              <a:ext cx="60375" cy="74425"/>
            </a:xfrm>
            <a:custGeom>
              <a:rect b="b" l="l" r="r" t="t"/>
              <a:pathLst>
                <a:path extrusionOk="0" h="2977" w="2415">
                  <a:moveTo>
                    <a:pt x="2053" y="0"/>
                  </a:moveTo>
                  <a:lnTo>
                    <a:pt x="0" y="1159"/>
                  </a:lnTo>
                  <a:lnTo>
                    <a:pt x="1158" y="2977"/>
                  </a:lnTo>
                  <a:lnTo>
                    <a:pt x="2414" y="1255"/>
                  </a:lnTo>
                  <a:lnTo>
                    <a:pt x="2053" y="0"/>
                  </a:ln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2"/>
            <p:cNvSpPr/>
            <p:nvPr/>
          </p:nvSpPr>
          <p:spPr>
            <a:xfrm>
              <a:off x="6575900" y="3945700"/>
              <a:ext cx="60400" cy="74425"/>
            </a:xfrm>
            <a:custGeom>
              <a:rect b="b" l="l" r="r" t="t"/>
              <a:pathLst>
                <a:path extrusionOk="0" h="2977" w="2416">
                  <a:moveTo>
                    <a:pt x="364" y="0"/>
                  </a:moveTo>
                  <a:lnTo>
                    <a:pt x="1" y="1255"/>
                  </a:lnTo>
                  <a:lnTo>
                    <a:pt x="1259" y="2977"/>
                  </a:lnTo>
                  <a:lnTo>
                    <a:pt x="2415" y="1159"/>
                  </a:lnTo>
                  <a:lnTo>
                    <a:pt x="364" y="0"/>
                  </a:ln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2"/>
            <p:cNvSpPr/>
            <p:nvPr/>
          </p:nvSpPr>
          <p:spPr>
            <a:xfrm>
              <a:off x="6234425" y="2996225"/>
              <a:ext cx="877975" cy="565300"/>
            </a:xfrm>
            <a:custGeom>
              <a:rect b="b" l="l" r="r" t="t"/>
              <a:pathLst>
                <a:path extrusionOk="0" h="22612" w="35119">
                  <a:moveTo>
                    <a:pt x="16228" y="1"/>
                  </a:moveTo>
                  <a:cubicBezTo>
                    <a:pt x="10604" y="1"/>
                    <a:pt x="7175" y="2596"/>
                    <a:pt x="7444" y="3670"/>
                  </a:cubicBezTo>
                  <a:cubicBezTo>
                    <a:pt x="0" y="5174"/>
                    <a:pt x="948" y="18069"/>
                    <a:pt x="948" y="18069"/>
                  </a:cubicBezTo>
                  <a:lnTo>
                    <a:pt x="1996" y="17921"/>
                  </a:lnTo>
                  <a:cubicBezTo>
                    <a:pt x="3535" y="19329"/>
                    <a:pt x="3438" y="22611"/>
                    <a:pt x="3438" y="22611"/>
                  </a:cubicBezTo>
                  <a:cubicBezTo>
                    <a:pt x="5098" y="19464"/>
                    <a:pt x="2415" y="17919"/>
                    <a:pt x="2415" y="17919"/>
                  </a:cubicBezTo>
                  <a:cubicBezTo>
                    <a:pt x="4558" y="12590"/>
                    <a:pt x="10180" y="9809"/>
                    <a:pt x="10180" y="9809"/>
                  </a:cubicBezTo>
                  <a:cubicBezTo>
                    <a:pt x="10180" y="9809"/>
                    <a:pt x="12141" y="12367"/>
                    <a:pt x="15870" y="15059"/>
                  </a:cubicBezTo>
                  <a:cubicBezTo>
                    <a:pt x="19911" y="17975"/>
                    <a:pt x="25491" y="19083"/>
                    <a:pt x="29571" y="19083"/>
                  </a:cubicBezTo>
                  <a:cubicBezTo>
                    <a:pt x="30110" y="19083"/>
                    <a:pt x="30622" y="19064"/>
                    <a:pt x="31102" y="19027"/>
                  </a:cubicBezTo>
                  <a:cubicBezTo>
                    <a:pt x="33282" y="18858"/>
                    <a:pt x="34964" y="17827"/>
                    <a:pt x="35118" y="16477"/>
                  </a:cubicBezTo>
                  <a:lnTo>
                    <a:pt x="35118" y="16477"/>
                  </a:lnTo>
                  <a:cubicBezTo>
                    <a:pt x="35118" y="16477"/>
                    <a:pt x="34733" y="17156"/>
                    <a:pt x="33643" y="17156"/>
                  </a:cubicBezTo>
                  <a:cubicBezTo>
                    <a:pt x="33614" y="17156"/>
                    <a:pt x="33585" y="17155"/>
                    <a:pt x="33555" y="17154"/>
                  </a:cubicBezTo>
                  <a:cubicBezTo>
                    <a:pt x="34240" y="16912"/>
                    <a:pt x="34254" y="16194"/>
                    <a:pt x="34252" y="16194"/>
                  </a:cubicBezTo>
                  <a:lnTo>
                    <a:pt x="34252" y="16194"/>
                  </a:lnTo>
                  <a:cubicBezTo>
                    <a:pt x="34154" y="16260"/>
                    <a:pt x="34018" y="16287"/>
                    <a:pt x="33858" y="16287"/>
                  </a:cubicBezTo>
                  <a:cubicBezTo>
                    <a:pt x="33096" y="16287"/>
                    <a:pt x="31815" y="15667"/>
                    <a:pt x="31815" y="15667"/>
                  </a:cubicBezTo>
                  <a:cubicBezTo>
                    <a:pt x="31815" y="15667"/>
                    <a:pt x="33129" y="5349"/>
                    <a:pt x="24697" y="1815"/>
                  </a:cubicBezTo>
                  <a:cubicBezTo>
                    <a:pt x="21540" y="493"/>
                    <a:pt x="18676" y="1"/>
                    <a:pt x="1622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2"/>
            <p:cNvSpPr/>
            <p:nvPr/>
          </p:nvSpPr>
          <p:spPr>
            <a:xfrm>
              <a:off x="6265450" y="3911875"/>
              <a:ext cx="298200" cy="382200"/>
            </a:xfrm>
            <a:custGeom>
              <a:rect b="b" l="l" r="r" t="t"/>
              <a:pathLst>
                <a:path extrusionOk="0" h="15288" w="11928">
                  <a:moveTo>
                    <a:pt x="8839" y="0"/>
                  </a:moveTo>
                  <a:cubicBezTo>
                    <a:pt x="8839" y="0"/>
                    <a:pt x="0" y="9271"/>
                    <a:pt x="9606" y="15288"/>
                  </a:cubicBezTo>
                  <a:lnTo>
                    <a:pt x="11296" y="12140"/>
                  </a:lnTo>
                  <a:cubicBezTo>
                    <a:pt x="11296" y="12140"/>
                    <a:pt x="9513" y="10438"/>
                    <a:pt x="9247" y="7958"/>
                  </a:cubicBezTo>
                  <a:lnTo>
                    <a:pt x="9247" y="7958"/>
                  </a:lnTo>
                  <a:cubicBezTo>
                    <a:pt x="9248" y="7958"/>
                    <a:pt x="9792" y="10059"/>
                    <a:pt x="11296" y="11354"/>
                  </a:cubicBezTo>
                  <a:lnTo>
                    <a:pt x="11134" y="7958"/>
                  </a:lnTo>
                  <a:cubicBezTo>
                    <a:pt x="11134" y="7958"/>
                    <a:pt x="8821" y="3602"/>
                    <a:pt x="11928" y="2"/>
                  </a:cubicBezTo>
                  <a:lnTo>
                    <a:pt x="883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2"/>
            <p:cNvSpPr/>
            <p:nvPr/>
          </p:nvSpPr>
          <p:spPr>
            <a:xfrm>
              <a:off x="6470425" y="3906075"/>
              <a:ext cx="101875" cy="15975"/>
            </a:xfrm>
            <a:custGeom>
              <a:rect b="b" l="l" r="r" t="t"/>
              <a:pathLst>
                <a:path extrusionOk="0" h="639" w="4075">
                  <a:moveTo>
                    <a:pt x="14" y="1"/>
                  </a:moveTo>
                  <a:cubicBezTo>
                    <a:pt x="7" y="1"/>
                    <a:pt x="1" y="7"/>
                    <a:pt x="1" y="14"/>
                  </a:cubicBezTo>
                  <a:lnTo>
                    <a:pt x="1" y="625"/>
                  </a:lnTo>
                  <a:cubicBezTo>
                    <a:pt x="1" y="633"/>
                    <a:pt x="7" y="639"/>
                    <a:pt x="14" y="639"/>
                  </a:cubicBezTo>
                  <a:lnTo>
                    <a:pt x="4061" y="639"/>
                  </a:lnTo>
                  <a:cubicBezTo>
                    <a:pt x="4069" y="639"/>
                    <a:pt x="4075" y="633"/>
                    <a:pt x="4075" y="625"/>
                  </a:cubicBezTo>
                  <a:lnTo>
                    <a:pt x="4075" y="14"/>
                  </a:lnTo>
                  <a:cubicBezTo>
                    <a:pt x="4075" y="7"/>
                    <a:pt x="4069" y="1"/>
                    <a:pt x="4061" y="1"/>
                  </a:cubicBezTo>
                  <a:close/>
                </a:path>
              </a:pathLst>
            </a:custGeom>
            <a:solidFill>
              <a:srgbClr val="CF69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2"/>
            <p:cNvSpPr/>
            <p:nvPr/>
          </p:nvSpPr>
          <p:spPr>
            <a:xfrm>
              <a:off x="6849025" y="4042350"/>
              <a:ext cx="153650" cy="705950"/>
            </a:xfrm>
            <a:custGeom>
              <a:rect b="b" l="l" r="r" t="t"/>
              <a:pathLst>
                <a:path extrusionOk="0" h="28238" w="6146">
                  <a:moveTo>
                    <a:pt x="1432" y="1"/>
                  </a:moveTo>
                  <a:lnTo>
                    <a:pt x="1" y="9942"/>
                  </a:lnTo>
                  <a:cubicBezTo>
                    <a:pt x="1" y="9942"/>
                    <a:pt x="2076" y="15521"/>
                    <a:pt x="2450" y="18130"/>
                  </a:cubicBezTo>
                  <a:cubicBezTo>
                    <a:pt x="2702" y="19896"/>
                    <a:pt x="2905" y="25075"/>
                    <a:pt x="3009" y="28238"/>
                  </a:cubicBezTo>
                  <a:cubicBezTo>
                    <a:pt x="4078" y="27787"/>
                    <a:pt x="5121" y="27275"/>
                    <a:pt x="6131" y="26702"/>
                  </a:cubicBezTo>
                  <a:cubicBezTo>
                    <a:pt x="6146" y="23934"/>
                    <a:pt x="6117" y="19893"/>
                    <a:pt x="5868" y="17609"/>
                  </a:cubicBezTo>
                  <a:cubicBezTo>
                    <a:pt x="5453" y="13830"/>
                    <a:pt x="4465" y="4864"/>
                    <a:pt x="1432" y="1"/>
                  </a:cubicBezTo>
                  <a:close/>
                </a:path>
              </a:pathLst>
            </a:custGeom>
            <a:solidFill>
              <a:srgbClr val="CF69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2"/>
            <p:cNvSpPr/>
            <p:nvPr/>
          </p:nvSpPr>
          <p:spPr>
            <a:xfrm>
              <a:off x="6269425" y="4042325"/>
              <a:ext cx="153600" cy="706325"/>
            </a:xfrm>
            <a:custGeom>
              <a:rect b="b" l="l" r="r" t="t"/>
              <a:pathLst>
                <a:path extrusionOk="0" h="28253" w="6144">
                  <a:moveTo>
                    <a:pt x="4714" y="0"/>
                  </a:moveTo>
                  <a:cubicBezTo>
                    <a:pt x="1681" y="4865"/>
                    <a:pt x="691" y="13831"/>
                    <a:pt x="278" y="17610"/>
                  </a:cubicBezTo>
                  <a:cubicBezTo>
                    <a:pt x="27" y="19899"/>
                    <a:pt x="0" y="23953"/>
                    <a:pt x="15" y="26721"/>
                  </a:cubicBezTo>
                  <a:cubicBezTo>
                    <a:pt x="1025" y="27292"/>
                    <a:pt x="2067" y="27803"/>
                    <a:pt x="3135" y="28252"/>
                  </a:cubicBezTo>
                  <a:cubicBezTo>
                    <a:pt x="3240" y="25090"/>
                    <a:pt x="3444" y="19900"/>
                    <a:pt x="3696" y="18130"/>
                  </a:cubicBezTo>
                  <a:cubicBezTo>
                    <a:pt x="4068" y="15522"/>
                    <a:pt x="6144" y="9943"/>
                    <a:pt x="6144" y="9943"/>
                  </a:cubicBezTo>
                  <a:lnTo>
                    <a:pt x="4714" y="0"/>
                  </a:lnTo>
                  <a:close/>
                </a:path>
              </a:pathLst>
            </a:custGeom>
            <a:solidFill>
              <a:srgbClr val="CF69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833" name="Google Shape;833;p32"/>
          <p:cNvGraphicFramePr/>
          <p:nvPr/>
        </p:nvGraphicFramePr>
        <p:xfrm>
          <a:off x="3536275" y="1123000"/>
          <a:ext cx="3000000" cy="3000000"/>
        </p:xfrm>
        <a:graphic>
          <a:graphicData uri="http://schemas.openxmlformats.org/drawingml/2006/table">
            <a:tbl>
              <a:tblPr>
                <a:noFill/>
                <a:tableStyleId>{FBEB9068-8954-4F3F-B7C8-5FBBB97C06B1}</a:tableStyleId>
              </a:tblPr>
              <a:tblGrid>
                <a:gridCol w="2057400"/>
                <a:gridCol w="2057400"/>
              </a:tblGrid>
              <a:tr h="381000">
                <a:tc>
                  <a:txBody>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Age</a:t>
                      </a:r>
                      <a:endParaRPr sz="1800">
                        <a:solidFill>
                          <a:schemeClr val="dk1"/>
                        </a:solidFill>
                        <a:latin typeface="Fira Sans Condensed ExtraBold"/>
                        <a:ea typeface="Fira Sans Condensed ExtraBold"/>
                        <a:cs typeface="Fira Sans Condensed ExtraBold"/>
                        <a:sym typeface="Fira Sans Condensed ExtraBo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latin typeface="Fira Sans Condensed"/>
                          <a:ea typeface="Fira Sans Condensed"/>
                          <a:cs typeface="Fira Sans Condensed"/>
                          <a:sym typeface="Fira Sans Condensed"/>
                        </a:rPr>
                        <a:t>35 years old</a:t>
                      </a:r>
                      <a:endParaRPr sz="1800">
                        <a:solidFill>
                          <a:schemeClr val="dk1"/>
                        </a:solidFill>
                        <a:latin typeface="Fira Sans Condensed"/>
                        <a:ea typeface="Fira Sans Condensed"/>
                        <a:cs typeface="Fira Sans Condensed"/>
                        <a:sym typeface="Fira Sans Condense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Gender</a:t>
                      </a:r>
                      <a:endParaRPr sz="1800">
                        <a:solidFill>
                          <a:schemeClr val="dk1"/>
                        </a:solidFill>
                        <a:latin typeface="Fira Sans Condensed ExtraBold"/>
                        <a:ea typeface="Fira Sans Condensed ExtraBold"/>
                        <a:cs typeface="Fira Sans Condensed ExtraBold"/>
                        <a:sym typeface="Fira Sans Condensed ExtraBo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latin typeface="Fira Sans Condensed"/>
                          <a:ea typeface="Fira Sans Condensed"/>
                          <a:cs typeface="Fira Sans Condensed"/>
                          <a:sym typeface="Fira Sans Condensed"/>
                        </a:rPr>
                        <a:t>Female</a:t>
                      </a:r>
                      <a:endParaRPr sz="1800">
                        <a:solidFill>
                          <a:schemeClr val="dk1"/>
                        </a:solidFill>
                        <a:latin typeface="Fira Sans Condensed"/>
                        <a:ea typeface="Fira Sans Condensed"/>
                        <a:cs typeface="Fira Sans Condensed"/>
                        <a:sym typeface="Fira Sans Condense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Location</a:t>
                      </a:r>
                      <a:endParaRPr sz="1800">
                        <a:solidFill>
                          <a:schemeClr val="dk1"/>
                        </a:solidFill>
                        <a:latin typeface="Fira Sans Condensed ExtraBold"/>
                        <a:ea typeface="Fira Sans Condensed ExtraBold"/>
                        <a:cs typeface="Fira Sans Condensed ExtraBold"/>
                        <a:sym typeface="Fira Sans Condensed ExtraBo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latin typeface="Fira Sans Condensed"/>
                          <a:ea typeface="Fira Sans Condensed"/>
                          <a:cs typeface="Fira Sans Condensed"/>
                          <a:sym typeface="Fira Sans Condensed"/>
                        </a:rPr>
                        <a:t>Málaga</a:t>
                      </a:r>
                      <a:endParaRPr sz="1800">
                        <a:solidFill>
                          <a:schemeClr val="dk1"/>
                        </a:solidFill>
                        <a:latin typeface="Fira Sans Condensed"/>
                        <a:ea typeface="Fira Sans Condensed"/>
                        <a:cs typeface="Fira Sans Condensed"/>
                        <a:sym typeface="Fira Sans Condense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Conditions</a:t>
                      </a:r>
                      <a:endParaRPr sz="1800">
                        <a:solidFill>
                          <a:schemeClr val="dk1"/>
                        </a:solidFill>
                        <a:latin typeface="Fira Sans Condensed ExtraBold"/>
                        <a:ea typeface="Fira Sans Condensed ExtraBold"/>
                        <a:cs typeface="Fira Sans Condensed ExtraBold"/>
                        <a:sym typeface="Fira Sans Condensed ExtraBo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latin typeface="Fira Sans Condensed"/>
                          <a:ea typeface="Fira Sans Condensed"/>
                          <a:cs typeface="Fira Sans Condensed"/>
                          <a:sym typeface="Fira Sans Condensed"/>
                        </a:rPr>
                        <a:t>Hypertension</a:t>
                      </a:r>
                      <a:endParaRPr sz="1800">
                        <a:solidFill>
                          <a:schemeClr val="dk1"/>
                        </a:solidFill>
                        <a:latin typeface="Fira Sans Condensed"/>
                        <a:ea typeface="Fira Sans Condensed"/>
                        <a:cs typeface="Fira Sans Condensed"/>
                        <a:sym typeface="Fira Sans Condense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bl>
          </a:graphicData>
        </a:graphic>
      </p:graphicFrame>
      <p:grpSp>
        <p:nvGrpSpPr>
          <p:cNvPr id="834" name="Google Shape;834;p32"/>
          <p:cNvGrpSpPr/>
          <p:nvPr/>
        </p:nvGrpSpPr>
        <p:grpSpPr>
          <a:xfrm>
            <a:off x="1297925" y="3264588"/>
            <a:ext cx="1912800" cy="1467488"/>
            <a:chOff x="1297925" y="3264588"/>
            <a:chExt cx="1912800" cy="1467488"/>
          </a:xfrm>
        </p:grpSpPr>
        <p:sp>
          <p:nvSpPr>
            <p:cNvPr id="835" name="Google Shape;835;p32"/>
            <p:cNvSpPr txBox="1"/>
            <p:nvPr/>
          </p:nvSpPr>
          <p:spPr>
            <a:xfrm>
              <a:off x="1297925" y="4341775"/>
              <a:ext cx="1912800" cy="39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Fira Sans Condensed"/>
                  <a:ea typeface="Fira Sans Condensed"/>
                  <a:cs typeface="Fira Sans Condensed"/>
                  <a:sym typeface="Fira Sans Condensed"/>
                </a:rPr>
                <a:t>Venus has a beautiful name, but is hot</a:t>
              </a:r>
              <a:endParaRPr>
                <a:solidFill>
                  <a:schemeClr val="dk1"/>
                </a:solidFill>
                <a:latin typeface="Fira Sans Condensed"/>
                <a:ea typeface="Fira Sans Condensed"/>
                <a:cs typeface="Fira Sans Condensed"/>
                <a:sym typeface="Fira Sans Condensed"/>
              </a:endParaRPr>
            </a:p>
          </p:txBody>
        </p:sp>
        <p:sp>
          <p:nvSpPr>
            <p:cNvPr id="836" name="Google Shape;836;p32"/>
            <p:cNvSpPr txBox="1"/>
            <p:nvPr/>
          </p:nvSpPr>
          <p:spPr>
            <a:xfrm>
              <a:off x="1655063" y="4006525"/>
              <a:ext cx="11985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Venus</a:t>
              </a:r>
              <a:endParaRPr sz="1800">
                <a:solidFill>
                  <a:schemeClr val="dk1"/>
                </a:solidFill>
                <a:latin typeface="Fira Sans Condensed ExtraBold"/>
                <a:ea typeface="Fira Sans Condensed ExtraBold"/>
                <a:cs typeface="Fira Sans Condensed ExtraBold"/>
                <a:sym typeface="Fira Sans Condensed ExtraBold"/>
              </a:endParaRPr>
            </a:p>
          </p:txBody>
        </p:sp>
        <p:sp>
          <p:nvSpPr>
            <p:cNvPr id="837" name="Google Shape;837;p32"/>
            <p:cNvSpPr txBox="1"/>
            <p:nvPr/>
          </p:nvSpPr>
          <p:spPr>
            <a:xfrm>
              <a:off x="1655063" y="3264588"/>
              <a:ext cx="11985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Fira Sans Condensed ExtraBold"/>
                  <a:ea typeface="Fira Sans Condensed ExtraBold"/>
                  <a:cs typeface="Fira Sans Condensed ExtraBold"/>
                  <a:sym typeface="Fira Sans Condensed ExtraBold"/>
                </a:rPr>
                <a:t>2020</a:t>
              </a:r>
              <a:endParaRPr sz="1800">
                <a:solidFill>
                  <a:schemeClr val="accent1"/>
                </a:solidFill>
                <a:latin typeface="Fira Sans Condensed ExtraBold"/>
                <a:ea typeface="Fira Sans Condensed ExtraBold"/>
                <a:cs typeface="Fira Sans Condensed ExtraBold"/>
                <a:sym typeface="Fira Sans Condensed ExtraBold"/>
              </a:endParaRPr>
            </a:p>
          </p:txBody>
        </p:sp>
      </p:grpSp>
      <p:grpSp>
        <p:nvGrpSpPr>
          <p:cNvPr id="838" name="Google Shape;838;p32"/>
          <p:cNvGrpSpPr/>
          <p:nvPr/>
        </p:nvGrpSpPr>
        <p:grpSpPr>
          <a:xfrm>
            <a:off x="3615613" y="3264588"/>
            <a:ext cx="1912800" cy="1467488"/>
            <a:chOff x="3615613" y="3264588"/>
            <a:chExt cx="1912800" cy="1467488"/>
          </a:xfrm>
        </p:grpSpPr>
        <p:sp>
          <p:nvSpPr>
            <p:cNvPr id="839" name="Google Shape;839;p32"/>
            <p:cNvSpPr txBox="1"/>
            <p:nvPr/>
          </p:nvSpPr>
          <p:spPr>
            <a:xfrm>
              <a:off x="3615613" y="4341775"/>
              <a:ext cx="1912800" cy="39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Fira Sans Condensed"/>
                  <a:ea typeface="Fira Sans Condensed"/>
                  <a:cs typeface="Fira Sans Condensed"/>
                  <a:sym typeface="Fira Sans Condensed"/>
                </a:rPr>
                <a:t>The Earth is the planet we all live on</a:t>
              </a:r>
              <a:endParaRPr>
                <a:solidFill>
                  <a:schemeClr val="dk1"/>
                </a:solidFill>
                <a:latin typeface="Fira Sans Condensed"/>
                <a:ea typeface="Fira Sans Condensed"/>
                <a:cs typeface="Fira Sans Condensed"/>
                <a:sym typeface="Fira Sans Condensed"/>
              </a:endParaRPr>
            </a:p>
          </p:txBody>
        </p:sp>
        <p:sp>
          <p:nvSpPr>
            <p:cNvPr id="840" name="Google Shape;840;p32"/>
            <p:cNvSpPr txBox="1"/>
            <p:nvPr/>
          </p:nvSpPr>
          <p:spPr>
            <a:xfrm>
              <a:off x="3972750" y="4006525"/>
              <a:ext cx="11985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Earth</a:t>
              </a:r>
              <a:endParaRPr sz="1800">
                <a:solidFill>
                  <a:schemeClr val="dk1"/>
                </a:solidFill>
                <a:latin typeface="Fira Sans Condensed ExtraBold"/>
                <a:ea typeface="Fira Sans Condensed ExtraBold"/>
                <a:cs typeface="Fira Sans Condensed ExtraBold"/>
                <a:sym typeface="Fira Sans Condensed ExtraBold"/>
              </a:endParaRPr>
            </a:p>
          </p:txBody>
        </p:sp>
        <p:sp>
          <p:nvSpPr>
            <p:cNvPr id="841" name="Google Shape;841;p32"/>
            <p:cNvSpPr txBox="1"/>
            <p:nvPr/>
          </p:nvSpPr>
          <p:spPr>
            <a:xfrm>
              <a:off x="3972750" y="3264588"/>
              <a:ext cx="11985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Fira Sans Condensed ExtraBold"/>
                  <a:ea typeface="Fira Sans Condensed ExtraBold"/>
                  <a:cs typeface="Fira Sans Condensed ExtraBold"/>
                  <a:sym typeface="Fira Sans Condensed ExtraBold"/>
                </a:rPr>
                <a:t>2022</a:t>
              </a:r>
              <a:endParaRPr sz="1800">
                <a:solidFill>
                  <a:schemeClr val="accent1"/>
                </a:solidFill>
                <a:latin typeface="Fira Sans Condensed ExtraBold"/>
                <a:ea typeface="Fira Sans Condensed ExtraBold"/>
                <a:cs typeface="Fira Sans Condensed ExtraBold"/>
                <a:sym typeface="Fira Sans Condensed ExtraBold"/>
              </a:endParaRPr>
            </a:p>
          </p:txBody>
        </p:sp>
      </p:grpSp>
      <p:grpSp>
        <p:nvGrpSpPr>
          <p:cNvPr id="842" name="Google Shape;842;p32"/>
          <p:cNvGrpSpPr/>
          <p:nvPr/>
        </p:nvGrpSpPr>
        <p:grpSpPr>
          <a:xfrm>
            <a:off x="5933300" y="3264588"/>
            <a:ext cx="1912800" cy="1467488"/>
            <a:chOff x="5933300" y="3264588"/>
            <a:chExt cx="1912800" cy="1467488"/>
          </a:xfrm>
        </p:grpSpPr>
        <p:sp>
          <p:nvSpPr>
            <p:cNvPr id="843" name="Google Shape;843;p32"/>
            <p:cNvSpPr txBox="1"/>
            <p:nvPr/>
          </p:nvSpPr>
          <p:spPr>
            <a:xfrm>
              <a:off x="5933300" y="4341775"/>
              <a:ext cx="1912800" cy="39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Fira Sans Condensed"/>
                  <a:ea typeface="Fira Sans Condensed"/>
                  <a:cs typeface="Fira Sans Condensed"/>
                  <a:sym typeface="Fira Sans Condensed"/>
                </a:rPr>
                <a:t>Jupiter is the biggest planet of them all</a:t>
              </a:r>
              <a:endParaRPr>
                <a:solidFill>
                  <a:schemeClr val="dk1"/>
                </a:solidFill>
                <a:latin typeface="Fira Sans Condensed"/>
                <a:ea typeface="Fira Sans Condensed"/>
                <a:cs typeface="Fira Sans Condensed"/>
                <a:sym typeface="Fira Sans Condensed"/>
              </a:endParaRPr>
            </a:p>
          </p:txBody>
        </p:sp>
        <p:sp>
          <p:nvSpPr>
            <p:cNvPr id="844" name="Google Shape;844;p32"/>
            <p:cNvSpPr txBox="1"/>
            <p:nvPr/>
          </p:nvSpPr>
          <p:spPr>
            <a:xfrm>
              <a:off x="6290438" y="4006525"/>
              <a:ext cx="11985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Jupiter</a:t>
              </a:r>
              <a:endParaRPr sz="1800">
                <a:solidFill>
                  <a:schemeClr val="dk1"/>
                </a:solidFill>
                <a:latin typeface="Fira Sans Condensed ExtraBold"/>
                <a:ea typeface="Fira Sans Condensed ExtraBold"/>
                <a:cs typeface="Fira Sans Condensed ExtraBold"/>
                <a:sym typeface="Fira Sans Condensed ExtraBold"/>
              </a:endParaRPr>
            </a:p>
          </p:txBody>
        </p:sp>
        <p:sp>
          <p:nvSpPr>
            <p:cNvPr id="845" name="Google Shape;845;p32"/>
            <p:cNvSpPr txBox="1"/>
            <p:nvPr/>
          </p:nvSpPr>
          <p:spPr>
            <a:xfrm>
              <a:off x="6290438" y="3264588"/>
              <a:ext cx="11985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Fira Sans Condensed ExtraBold"/>
                  <a:ea typeface="Fira Sans Condensed ExtraBold"/>
                  <a:cs typeface="Fira Sans Condensed ExtraBold"/>
                  <a:sym typeface="Fira Sans Condensed ExtraBold"/>
                </a:rPr>
                <a:t>2024</a:t>
              </a:r>
              <a:endParaRPr sz="1800">
                <a:solidFill>
                  <a:schemeClr val="accent1"/>
                </a:solidFill>
                <a:latin typeface="Fira Sans Condensed ExtraBold"/>
                <a:ea typeface="Fira Sans Condensed ExtraBold"/>
                <a:cs typeface="Fira Sans Condensed ExtraBold"/>
                <a:sym typeface="Fira Sans Condensed ExtraBold"/>
              </a:endParaRPr>
            </a:p>
          </p:txBody>
        </p:sp>
      </p:grpSp>
      <p:cxnSp>
        <p:nvCxnSpPr>
          <p:cNvPr id="846" name="Google Shape;846;p32"/>
          <p:cNvCxnSpPr/>
          <p:nvPr/>
        </p:nvCxnSpPr>
        <p:spPr>
          <a:xfrm>
            <a:off x="1473450" y="3799700"/>
            <a:ext cx="6197100" cy="0"/>
          </a:xfrm>
          <a:prstGeom prst="straightConnector1">
            <a:avLst/>
          </a:prstGeom>
          <a:noFill/>
          <a:ln cap="flat" cmpd="sng" w="19050">
            <a:solidFill>
              <a:schemeClr val="accent1"/>
            </a:solidFill>
            <a:prstDash val="solid"/>
            <a:round/>
            <a:headEnd len="med" w="med" type="oval"/>
            <a:tailEnd len="med" w="med" type="oval"/>
          </a:ln>
        </p:spPr>
      </p:cxnSp>
      <p:sp>
        <p:nvSpPr>
          <p:cNvPr id="847" name="Google Shape;847;p32"/>
          <p:cNvSpPr/>
          <p:nvPr/>
        </p:nvSpPr>
        <p:spPr>
          <a:xfrm>
            <a:off x="2135138" y="3693013"/>
            <a:ext cx="220500" cy="220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2"/>
          <p:cNvSpPr/>
          <p:nvPr/>
        </p:nvSpPr>
        <p:spPr>
          <a:xfrm>
            <a:off x="4461738" y="3693013"/>
            <a:ext cx="220500" cy="220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2"/>
          <p:cNvSpPr/>
          <p:nvPr/>
        </p:nvSpPr>
        <p:spPr>
          <a:xfrm>
            <a:off x="6779438" y="3693013"/>
            <a:ext cx="220500" cy="220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p33"/>
          <p:cNvSpPr txBox="1"/>
          <p:nvPr>
            <p:ph type="title"/>
          </p:nvPr>
        </p:nvSpPr>
        <p:spPr>
          <a:xfrm>
            <a:off x="457200" y="419675"/>
            <a:ext cx="8229600" cy="39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a:t>Clinical Case in Neurology Infographics</a:t>
            </a:r>
            <a:endParaRPr/>
          </a:p>
        </p:txBody>
      </p:sp>
      <p:graphicFrame>
        <p:nvGraphicFramePr>
          <p:cNvPr id="855" name="Google Shape;855;p33"/>
          <p:cNvGraphicFramePr/>
          <p:nvPr/>
        </p:nvGraphicFramePr>
        <p:xfrm>
          <a:off x="457225" y="1270400"/>
          <a:ext cx="3000000" cy="3000000"/>
        </p:xfrm>
        <a:graphic>
          <a:graphicData uri="http://schemas.openxmlformats.org/drawingml/2006/table">
            <a:tbl>
              <a:tblPr>
                <a:noFill/>
                <a:tableStyleId>{FBEB9068-8954-4F3F-B7C8-5FBBB97C06B1}</a:tableStyleId>
              </a:tblPr>
              <a:tblGrid>
                <a:gridCol w="1175650"/>
                <a:gridCol w="1175650"/>
                <a:gridCol w="1175650"/>
                <a:gridCol w="1175650"/>
                <a:gridCol w="1175650"/>
                <a:gridCol w="1175650"/>
                <a:gridCol w="1175650"/>
              </a:tblGrid>
              <a:tr h="457175">
                <a:tc>
                  <a:txBody>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Mon</a:t>
                      </a:r>
                      <a:endParaRPr sz="1800">
                        <a:solidFill>
                          <a:schemeClr val="dk1"/>
                        </a:solidFill>
                        <a:latin typeface="Fira Sans Condensed ExtraBold"/>
                        <a:ea typeface="Fira Sans Condensed ExtraBold"/>
                        <a:cs typeface="Fira Sans Condensed ExtraBold"/>
                        <a:sym typeface="Fira Sans Condensed ExtraBo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Tue</a:t>
                      </a:r>
                      <a:endParaRPr sz="1800">
                        <a:solidFill>
                          <a:schemeClr val="dk1"/>
                        </a:solidFill>
                        <a:latin typeface="Fira Sans Condensed ExtraBold"/>
                        <a:ea typeface="Fira Sans Condensed ExtraBold"/>
                        <a:cs typeface="Fira Sans Condensed ExtraBold"/>
                        <a:sym typeface="Fira Sans Condensed ExtraBo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Wed</a:t>
                      </a:r>
                      <a:endParaRPr sz="1800">
                        <a:solidFill>
                          <a:schemeClr val="dk1"/>
                        </a:solidFill>
                        <a:latin typeface="Fira Sans Condensed ExtraBold"/>
                        <a:ea typeface="Fira Sans Condensed ExtraBold"/>
                        <a:cs typeface="Fira Sans Condensed ExtraBold"/>
                        <a:sym typeface="Fira Sans Condensed ExtraBo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Thu</a:t>
                      </a:r>
                      <a:endParaRPr sz="1800">
                        <a:solidFill>
                          <a:schemeClr val="dk1"/>
                        </a:solidFill>
                        <a:latin typeface="Fira Sans Condensed ExtraBold"/>
                        <a:ea typeface="Fira Sans Condensed ExtraBold"/>
                        <a:cs typeface="Fira Sans Condensed ExtraBold"/>
                        <a:sym typeface="Fira Sans Condensed ExtraBo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Fri</a:t>
                      </a:r>
                      <a:endParaRPr sz="1800">
                        <a:solidFill>
                          <a:schemeClr val="dk1"/>
                        </a:solidFill>
                        <a:latin typeface="Fira Sans Condensed ExtraBold"/>
                        <a:ea typeface="Fira Sans Condensed ExtraBold"/>
                        <a:cs typeface="Fira Sans Condensed ExtraBold"/>
                        <a:sym typeface="Fira Sans Condensed ExtraBo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Sat</a:t>
                      </a:r>
                      <a:endParaRPr sz="1800">
                        <a:solidFill>
                          <a:schemeClr val="dk1"/>
                        </a:solidFill>
                        <a:latin typeface="Fira Sans Condensed ExtraBold"/>
                        <a:ea typeface="Fira Sans Condensed ExtraBold"/>
                        <a:cs typeface="Fira Sans Condensed ExtraBold"/>
                        <a:sym typeface="Fira Sans Condensed ExtraBo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Sun</a:t>
                      </a:r>
                      <a:endParaRPr sz="1800">
                        <a:solidFill>
                          <a:schemeClr val="dk1"/>
                        </a:solidFill>
                        <a:latin typeface="Fira Sans Condensed ExtraBold"/>
                        <a:ea typeface="Fira Sans Condensed ExtraBold"/>
                        <a:cs typeface="Fira Sans Condensed ExtraBold"/>
                        <a:sym typeface="Fira Sans Condensed ExtraBo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accent1"/>
                    </a:solidFill>
                  </a:tcPr>
                </a:tc>
              </a:tr>
              <a:tr h="457175">
                <a:tc>
                  <a:txBody>
                    <a:bodyPr/>
                    <a:lstStyle/>
                    <a:p>
                      <a:pPr indent="0" lvl="0" marL="0" rtl="0" algn="ctr">
                        <a:spcBef>
                          <a:spcPts val="0"/>
                        </a:spcBef>
                        <a:spcAft>
                          <a:spcPts val="0"/>
                        </a:spcAft>
                        <a:buNone/>
                      </a:pPr>
                      <a:r>
                        <a:rPr b="1" lang="en" sz="1800">
                          <a:solidFill>
                            <a:schemeClr val="accent1"/>
                          </a:solidFill>
                          <a:latin typeface="Fira Sans Condensed"/>
                          <a:ea typeface="Fira Sans Condensed"/>
                          <a:cs typeface="Fira Sans Condensed"/>
                          <a:sym typeface="Fira Sans Condensed"/>
                        </a:rPr>
                        <a:t>8:00</a:t>
                      </a:r>
                      <a:endParaRPr b="1" sz="1800">
                        <a:solidFill>
                          <a:schemeClr val="accent1"/>
                        </a:solidFill>
                        <a:latin typeface="Fira Sans Condensed"/>
                        <a:ea typeface="Fira Sans Condensed"/>
                        <a:cs typeface="Fira Sans Condensed"/>
                        <a:sym typeface="Fira Sans Condense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1800">
                          <a:solidFill>
                            <a:schemeClr val="accent1"/>
                          </a:solidFill>
                          <a:latin typeface="Fira Sans Condensed"/>
                          <a:ea typeface="Fira Sans Condensed"/>
                          <a:cs typeface="Fira Sans Condensed"/>
                          <a:sym typeface="Fira Sans Condensed"/>
                        </a:rPr>
                        <a:t>9:00</a:t>
                      </a:r>
                      <a:endParaRPr b="1" sz="1800">
                        <a:solidFill>
                          <a:schemeClr val="accent1"/>
                        </a:solidFill>
                        <a:latin typeface="Fira Sans Condensed"/>
                        <a:ea typeface="Fira Sans Condensed"/>
                        <a:cs typeface="Fira Sans Condensed"/>
                        <a:sym typeface="Fira Sans Condense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1800">
                          <a:solidFill>
                            <a:schemeClr val="accent1"/>
                          </a:solidFill>
                          <a:latin typeface="Fira Sans Condensed"/>
                          <a:ea typeface="Fira Sans Condensed"/>
                          <a:cs typeface="Fira Sans Condensed"/>
                          <a:sym typeface="Fira Sans Condensed"/>
                        </a:rPr>
                        <a:t>10:00</a:t>
                      </a:r>
                      <a:endParaRPr b="1" sz="1800">
                        <a:solidFill>
                          <a:schemeClr val="accent1"/>
                        </a:solidFill>
                        <a:latin typeface="Fira Sans Condensed"/>
                        <a:ea typeface="Fira Sans Condensed"/>
                        <a:cs typeface="Fira Sans Condensed"/>
                        <a:sym typeface="Fira Sans Condense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1800">
                          <a:solidFill>
                            <a:schemeClr val="accent1"/>
                          </a:solidFill>
                          <a:latin typeface="Fira Sans Condensed"/>
                          <a:ea typeface="Fira Sans Condensed"/>
                          <a:cs typeface="Fira Sans Condensed"/>
                          <a:sym typeface="Fira Sans Condensed"/>
                        </a:rPr>
                        <a:t>11:00</a:t>
                      </a:r>
                      <a:endParaRPr b="1" sz="1800">
                        <a:solidFill>
                          <a:schemeClr val="accent1"/>
                        </a:solidFill>
                        <a:latin typeface="Fira Sans Condensed"/>
                        <a:ea typeface="Fira Sans Condensed"/>
                        <a:cs typeface="Fira Sans Condensed"/>
                        <a:sym typeface="Fira Sans Condense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1800">
                          <a:solidFill>
                            <a:schemeClr val="accent1"/>
                          </a:solidFill>
                          <a:latin typeface="Fira Sans Condensed"/>
                          <a:ea typeface="Fira Sans Condensed"/>
                          <a:cs typeface="Fira Sans Condensed"/>
                          <a:sym typeface="Fira Sans Condensed"/>
                        </a:rPr>
                        <a:t>12:00</a:t>
                      </a:r>
                      <a:endParaRPr b="1" sz="1800">
                        <a:solidFill>
                          <a:schemeClr val="accent1"/>
                        </a:solidFill>
                        <a:latin typeface="Fira Sans Condensed"/>
                        <a:ea typeface="Fira Sans Condensed"/>
                        <a:cs typeface="Fira Sans Condensed"/>
                        <a:sym typeface="Fira Sans Condense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1800">
                          <a:solidFill>
                            <a:schemeClr val="accent1"/>
                          </a:solidFill>
                          <a:latin typeface="Fira Sans Condensed"/>
                          <a:ea typeface="Fira Sans Condensed"/>
                          <a:cs typeface="Fira Sans Condensed"/>
                          <a:sym typeface="Fira Sans Condensed"/>
                        </a:rPr>
                        <a:t>13:00</a:t>
                      </a:r>
                      <a:endParaRPr b="1" sz="1800">
                        <a:solidFill>
                          <a:schemeClr val="accent1"/>
                        </a:solidFill>
                        <a:latin typeface="Fira Sans Condensed"/>
                        <a:ea typeface="Fira Sans Condensed"/>
                        <a:cs typeface="Fira Sans Condensed"/>
                        <a:sym typeface="Fira Sans Condense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1800">
                          <a:solidFill>
                            <a:schemeClr val="accent1"/>
                          </a:solidFill>
                          <a:latin typeface="Fira Sans Condensed"/>
                          <a:ea typeface="Fira Sans Condensed"/>
                          <a:cs typeface="Fira Sans Condensed"/>
                          <a:sym typeface="Fira Sans Condensed"/>
                        </a:rPr>
                        <a:t>14:00</a:t>
                      </a:r>
                      <a:endParaRPr b="1" sz="1800">
                        <a:solidFill>
                          <a:schemeClr val="accent1"/>
                        </a:solidFill>
                        <a:latin typeface="Fira Sans Condensed"/>
                        <a:ea typeface="Fira Sans Condensed"/>
                        <a:cs typeface="Fira Sans Condensed"/>
                        <a:sym typeface="Fira Sans Condense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lt1"/>
                    </a:solidFill>
                  </a:tcPr>
                </a:tc>
              </a:tr>
              <a:tr h="396200">
                <a:tc>
                  <a:txBody>
                    <a:bodyPr/>
                    <a:lstStyle/>
                    <a:p>
                      <a:pPr indent="0" lvl="0" marL="0" rtl="0" algn="ctr">
                        <a:spcBef>
                          <a:spcPts val="0"/>
                        </a:spcBef>
                        <a:spcAft>
                          <a:spcPts val="0"/>
                        </a:spcAft>
                        <a:buNone/>
                      </a:pPr>
                      <a:r>
                        <a:rPr lang="en">
                          <a:solidFill>
                            <a:schemeClr val="dk1"/>
                          </a:solidFill>
                          <a:latin typeface="Fira Sans Condensed"/>
                          <a:ea typeface="Fira Sans Condensed"/>
                          <a:cs typeface="Fira Sans Condensed"/>
                          <a:sym typeface="Fira Sans Condensed"/>
                        </a:rPr>
                        <a:t>Test 1</a:t>
                      </a:r>
                      <a:endParaRPr>
                        <a:solidFill>
                          <a:schemeClr val="dk1"/>
                        </a:solidFill>
                        <a:latin typeface="Fira Sans Condensed"/>
                        <a:ea typeface="Fira Sans Condensed"/>
                        <a:cs typeface="Fira Sans Condensed"/>
                        <a:sym typeface="Fira Sans Condense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Fira Sans Condensed"/>
                          <a:ea typeface="Fira Sans Condensed"/>
                          <a:cs typeface="Fira Sans Condensed"/>
                          <a:sym typeface="Fira Sans Condensed"/>
                        </a:rPr>
                        <a:t>Test 2</a:t>
                      </a:r>
                      <a:endParaRPr>
                        <a:solidFill>
                          <a:schemeClr val="dk1"/>
                        </a:solidFill>
                        <a:latin typeface="Fira Sans Condensed"/>
                        <a:ea typeface="Fira Sans Condensed"/>
                        <a:cs typeface="Fira Sans Condensed"/>
                        <a:sym typeface="Fira Sans Condense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Fira Sans Condensed"/>
                          <a:ea typeface="Fira Sans Condensed"/>
                          <a:cs typeface="Fira Sans Condensed"/>
                          <a:sym typeface="Fira Sans Condensed"/>
                        </a:rPr>
                        <a:t>Test 3</a:t>
                      </a:r>
                      <a:endParaRPr>
                        <a:solidFill>
                          <a:schemeClr val="dk1"/>
                        </a:solidFill>
                        <a:latin typeface="Fira Sans Condensed"/>
                        <a:ea typeface="Fira Sans Condensed"/>
                        <a:cs typeface="Fira Sans Condensed"/>
                        <a:sym typeface="Fira Sans Condense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Fira Sans Condensed"/>
                          <a:ea typeface="Fira Sans Condensed"/>
                          <a:cs typeface="Fira Sans Condensed"/>
                          <a:sym typeface="Fira Sans Condensed"/>
                        </a:rPr>
                        <a:t>Test 4</a:t>
                      </a:r>
                      <a:endParaRPr>
                        <a:solidFill>
                          <a:schemeClr val="dk1"/>
                        </a:solidFill>
                        <a:latin typeface="Fira Sans Condensed"/>
                        <a:ea typeface="Fira Sans Condensed"/>
                        <a:cs typeface="Fira Sans Condensed"/>
                        <a:sym typeface="Fira Sans Condense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Fira Sans Condensed"/>
                          <a:ea typeface="Fira Sans Condensed"/>
                          <a:cs typeface="Fira Sans Condensed"/>
                          <a:sym typeface="Fira Sans Condensed"/>
                        </a:rPr>
                        <a:t>Test 5</a:t>
                      </a:r>
                      <a:endParaRPr>
                        <a:solidFill>
                          <a:schemeClr val="dk1"/>
                        </a:solidFill>
                        <a:latin typeface="Fira Sans Condensed"/>
                        <a:ea typeface="Fira Sans Condensed"/>
                        <a:cs typeface="Fira Sans Condensed"/>
                        <a:sym typeface="Fira Sans Condense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Fira Sans Condensed"/>
                          <a:ea typeface="Fira Sans Condensed"/>
                          <a:cs typeface="Fira Sans Condensed"/>
                          <a:sym typeface="Fira Sans Condensed"/>
                        </a:rPr>
                        <a:t>Test 6</a:t>
                      </a:r>
                      <a:endParaRPr>
                        <a:solidFill>
                          <a:schemeClr val="dk1"/>
                        </a:solidFill>
                        <a:latin typeface="Fira Sans Condensed"/>
                        <a:ea typeface="Fira Sans Condensed"/>
                        <a:cs typeface="Fira Sans Condensed"/>
                        <a:sym typeface="Fira Sans Condense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Fira Sans Condensed"/>
                          <a:ea typeface="Fira Sans Condensed"/>
                          <a:cs typeface="Fira Sans Condensed"/>
                          <a:sym typeface="Fira Sans Condensed"/>
                        </a:rPr>
                        <a:t>Test 7</a:t>
                      </a:r>
                      <a:endParaRPr>
                        <a:solidFill>
                          <a:schemeClr val="dk1"/>
                        </a:solidFill>
                        <a:latin typeface="Fira Sans Condensed"/>
                        <a:ea typeface="Fira Sans Condensed"/>
                        <a:cs typeface="Fira Sans Condensed"/>
                        <a:sym typeface="Fira Sans Condense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lt2"/>
                    </a:solidFill>
                  </a:tcPr>
                </a:tc>
              </a:tr>
            </a:tbl>
          </a:graphicData>
        </a:graphic>
      </p:graphicFrame>
      <p:graphicFrame>
        <p:nvGraphicFramePr>
          <p:cNvPr id="856" name="Google Shape;856;p33"/>
          <p:cNvGraphicFramePr/>
          <p:nvPr/>
        </p:nvGraphicFramePr>
        <p:xfrm>
          <a:off x="457225" y="2895400"/>
          <a:ext cx="3000000" cy="3000000"/>
        </p:xfrm>
        <a:graphic>
          <a:graphicData uri="http://schemas.openxmlformats.org/drawingml/2006/table">
            <a:tbl>
              <a:tblPr>
                <a:noFill/>
                <a:tableStyleId>{FBEB9068-8954-4F3F-B7C8-5FBBB97C06B1}</a:tableStyleId>
              </a:tblPr>
              <a:tblGrid>
                <a:gridCol w="1175650"/>
                <a:gridCol w="1175650"/>
                <a:gridCol w="1175650"/>
                <a:gridCol w="1175650"/>
                <a:gridCol w="1175650"/>
                <a:gridCol w="1175650"/>
                <a:gridCol w="1175650"/>
              </a:tblGrid>
              <a:tr h="457175">
                <a:tc>
                  <a:txBody>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Mon</a:t>
                      </a:r>
                      <a:endParaRPr sz="1800">
                        <a:solidFill>
                          <a:schemeClr val="dk1"/>
                        </a:solidFill>
                        <a:latin typeface="Fira Sans Condensed ExtraBold"/>
                        <a:ea typeface="Fira Sans Condensed ExtraBold"/>
                        <a:cs typeface="Fira Sans Condensed ExtraBold"/>
                        <a:sym typeface="Fira Sans Condensed ExtraBo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Tue</a:t>
                      </a:r>
                      <a:endParaRPr sz="1800">
                        <a:solidFill>
                          <a:schemeClr val="dk1"/>
                        </a:solidFill>
                        <a:latin typeface="Fira Sans Condensed ExtraBold"/>
                        <a:ea typeface="Fira Sans Condensed ExtraBold"/>
                        <a:cs typeface="Fira Sans Condensed ExtraBold"/>
                        <a:sym typeface="Fira Sans Condensed ExtraBo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Wed</a:t>
                      </a:r>
                      <a:endParaRPr sz="1800">
                        <a:solidFill>
                          <a:schemeClr val="dk1"/>
                        </a:solidFill>
                        <a:latin typeface="Fira Sans Condensed ExtraBold"/>
                        <a:ea typeface="Fira Sans Condensed ExtraBold"/>
                        <a:cs typeface="Fira Sans Condensed ExtraBold"/>
                        <a:sym typeface="Fira Sans Condensed ExtraBo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Thu</a:t>
                      </a:r>
                      <a:endParaRPr sz="1800">
                        <a:solidFill>
                          <a:schemeClr val="dk1"/>
                        </a:solidFill>
                        <a:latin typeface="Fira Sans Condensed ExtraBold"/>
                        <a:ea typeface="Fira Sans Condensed ExtraBold"/>
                        <a:cs typeface="Fira Sans Condensed ExtraBold"/>
                        <a:sym typeface="Fira Sans Condensed ExtraBo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Fri</a:t>
                      </a:r>
                      <a:endParaRPr sz="1800">
                        <a:solidFill>
                          <a:schemeClr val="dk1"/>
                        </a:solidFill>
                        <a:latin typeface="Fira Sans Condensed ExtraBold"/>
                        <a:ea typeface="Fira Sans Condensed ExtraBold"/>
                        <a:cs typeface="Fira Sans Condensed ExtraBold"/>
                        <a:sym typeface="Fira Sans Condensed ExtraBo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Sat</a:t>
                      </a:r>
                      <a:endParaRPr sz="1800">
                        <a:solidFill>
                          <a:schemeClr val="dk1"/>
                        </a:solidFill>
                        <a:latin typeface="Fira Sans Condensed ExtraBold"/>
                        <a:ea typeface="Fira Sans Condensed ExtraBold"/>
                        <a:cs typeface="Fira Sans Condensed ExtraBold"/>
                        <a:sym typeface="Fira Sans Condensed ExtraBo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Sun</a:t>
                      </a:r>
                      <a:endParaRPr sz="1800">
                        <a:solidFill>
                          <a:schemeClr val="dk1"/>
                        </a:solidFill>
                        <a:latin typeface="Fira Sans Condensed ExtraBold"/>
                        <a:ea typeface="Fira Sans Condensed ExtraBold"/>
                        <a:cs typeface="Fira Sans Condensed ExtraBold"/>
                        <a:sym typeface="Fira Sans Condensed ExtraBo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accent1"/>
                    </a:solidFill>
                  </a:tcPr>
                </a:tc>
              </a:tr>
              <a:tr h="457175">
                <a:tc>
                  <a:txBody>
                    <a:bodyPr/>
                    <a:lstStyle/>
                    <a:p>
                      <a:pPr indent="0" lvl="0" marL="0" rtl="0" algn="ctr">
                        <a:spcBef>
                          <a:spcPts val="0"/>
                        </a:spcBef>
                        <a:spcAft>
                          <a:spcPts val="0"/>
                        </a:spcAft>
                        <a:buNone/>
                      </a:pPr>
                      <a:r>
                        <a:rPr b="1" lang="en" sz="1800">
                          <a:solidFill>
                            <a:schemeClr val="accent1"/>
                          </a:solidFill>
                          <a:latin typeface="Fira Sans Condensed"/>
                          <a:ea typeface="Fira Sans Condensed"/>
                          <a:cs typeface="Fira Sans Condensed"/>
                          <a:sym typeface="Fira Sans Condensed"/>
                        </a:rPr>
                        <a:t>15</a:t>
                      </a:r>
                      <a:r>
                        <a:rPr b="1" lang="en" sz="1800">
                          <a:solidFill>
                            <a:schemeClr val="accent1"/>
                          </a:solidFill>
                          <a:latin typeface="Fira Sans Condensed"/>
                          <a:ea typeface="Fira Sans Condensed"/>
                          <a:cs typeface="Fira Sans Condensed"/>
                          <a:sym typeface="Fira Sans Condensed"/>
                        </a:rPr>
                        <a:t>:00</a:t>
                      </a:r>
                      <a:endParaRPr b="1" sz="1800">
                        <a:solidFill>
                          <a:schemeClr val="accent1"/>
                        </a:solidFill>
                        <a:latin typeface="Fira Sans Condensed"/>
                        <a:ea typeface="Fira Sans Condensed"/>
                        <a:cs typeface="Fira Sans Condensed"/>
                        <a:sym typeface="Fira Sans Condense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1800">
                          <a:solidFill>
                            <a:schemeClr val="accent1"/>
                          </a:solidFill>
                          <a:latin typeface="Fira Sans Condensed"/>
                          <a:ea typeface="Fira Sans Condensed"/>
                          <a:cs typeface="Fira Sans Condensed"/>
                          <a:sym typeface="Fira Sans Condensed"/>
                        </a:rPr>
                        <a:t>16</a:t>
                      </a:r>
                      <a:r>
                        <a:rPr b="1" lang="en" sz="1800">
                          <a:solidFill>
                            <a:schemeClr val="accent1"/>
                          </a:solidFill>
                          <a:latin typeface="Fira Sans Condensed"/>
                          <a:ea typeface="Fira Sans Condensed"/>
                          <a:cs typeface="Fira Sans Condensed"/>
                          <a:sym typeface="Fira Sans Condensed"/>
                        </a:rPr>
                        <a:t>:00</a:t>
                      </a:r>
                      <a:endParaRPr b="1" sz="1800">
                        <a:solidFill>
                          <a:schemeClr val="accent1"/>
                        </a:solidFill>
                        <a:latin typeface="Fira Sans Condensed"/>
                        <a:ea typeface="Fira Sans Condensed"/>
                        <a:cs typeface="Fira Sans Condensed"/>
                        <a:sym typeface="Fira Sans Condense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1800">
                          <a:solidFill>
                            <a:schemeClr val="accent1"/>
                          </a:solidFill>
                          <a:latin typeface="Fira Sans Condensed"/>
                          <a:ea typeface="Fira Sans Condensed"/>
                          <a:cs typeface="Fira Sans Condensed"/>
                          <a:sym typeface="Fira Sans Condensed"/>
                        </a:rPr>
                        <a:t>17:00</a:t>
                      </a:r>
                      <a:endParaRPr b="1" sz="1800">
                        <a:solidFill>
                          <a:schemeClr val="accent1"/>
                        </a:solidFill>
                        <a:latin typeface="Fira Sans Condensed"/>
                        <a:ea typeface="Fira Sans Condensed"/>
                        <a:cs typeface="Fira Sans Condensed"/>
                        <a:sym typeface="Fira Sans Condense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1800">
                          <a:solidFill>
                            <a:schemeClr val="accent1"/>
                          </a:solidFill>
                          <a:latin typeface="Fira Sans Condensed"/>
                          <a:ea typeface="Fira Sans Condensed"/>
                          <a:cs typeface="Fira Sans Condensed"/>
                          <a:sym typeface="Fira Sans Condensed"/>
                        </a:rPr>
                        <a:t>18:00</a:t>
                      </a:r>
                      <a:endParaRPr b="1" sz="1800">
                        <a:solidFill>
                          <a:schemeClr val="accent1"/>
                        </a:solidFill>
                        <a:latin typeface="Fira Sans Condensed"/>
                        <a:ea typeface="Fira Sans Condensed"/>
                        <a:cs typeface="Fira Sans Condensed"/>
                        <a:sym typeface="Fira Sans Condense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1800">
                          <a:solidFill>
                            <a:schemeClr val="accent1"/>
                          </a:solidFill>
                          <a:latin typeface="Fira Sans Condensed"/>
                          <a:ea typeface="Fira Sans Condensed"/>
                          <a:cs typeface="Fira Sans Condensed"/>
                          <a:sym typeface="Fira Sans Condensed"/>
                        </a:rPr>
                        <a:t>19:00</a:t>
                      </a:r>
                      <a:endParaRPr b="1" sz="1800">
                        <a:solidFill>
                          <a:schemeClr val="accent1"/>
                        </a:solidFill>
                        <a:latin typeface="Fira Sans Condensed"/>
                        <a:ea typeface="Fira Sans Condensed"/>
                        <a:cs typeface="Fira Sans Condensed"/>
                        <a:sym typeface="Fira Sans Condense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1800">
                          <a:solidFill>
                            <a:schemeClr val="accent1"/>
                          </a:solidFill>
                          <a:latin typeface="Fira Sans Condensed"/>
                          <a:ea typeface="Fira Sans Condensed"/>
                          <a:cs typeface="Fira Sans Condensed"/>
                          <a:sym typeface="Fira Sans Condensed"/>
                        </a:rPr>
                        <a:t>20</a:t>
                      </a:r>
                      <a:r>
                        <a:rPr b="1" lang="en" sz="1800">
                          <a:solidFill>
                            <a:schemeClr val="accent1"/>
                          </a:solidFill>
                          <a:latin typeface="Fira Sans Condensed"/>
                          <a:ea typeface="Fira Sans Condensed"/>
                          <a:cs typeface="Fira Sans Condensed"/>
                          <a:sym typeface="Fira Sans Condensed"/>
                        </a:rPr>
                        <a:t>:00</a:t>
                      </a:r>
                      <a:endParaRPr b="1" sz="1800">
                        <a:solidFill>
                          <a:schemeClr val="accent1"/>
                        </a:solidFill>
                        <a:latin typeface="Fira Sans Condensed"/>
                        <a:ea typeface="Fira Sans Condensed"/>
                        <a:cs typeface="Fira Sans Condensed"/>
                        <a:sym typeface="Fira Sans Condense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1800">
                          <a:solidFill>
                            <a:schemeClr val="accent1"/>
                          </a:solidFill>
                          <a:latin typeface="Fira Sans Condensed"/>
                          <a:ea typeface="Fira Sans Condensed"/>
                          <a:cs typeface="Fira Sans Condensed"/>
                          <a:sym typeface="Fira Sans Condensed"/>
                        </a:rPr>
                        <a:t>21</a:t>
                      </a:r>
                      <a:r>
                        <a:rPr b="1" lang="en" sz="1800">
                          <a:solidFill>
                            <a:schemeClr val="accent1"/>
                          </a:solidFill>
                          <a:latin typeface="Fira Sans Condensed"/>
                          <a:ea typeface="Fira Sans Condensed"/>
                          <a:cs typeface="Fira Sans Condensed"/>
                          <a:sym typeface="Fira Sans Condensed"/>
                        </a:rPr>
                        <a:t>:00</a:t>
                      </a:r>
                      <a:endParaRPr b="1" sz="1800">
                        <a:solidFill>
                          <a:schemeClr val="accent1"/>
                        </a:solidFill>
                        <a:latin typeface="Fira Sans Condensed"/>
                        <a:ea typeface="Fira Sans Condensed"/>
                        <a:cs typeface="Fira Sans Condensed"/>
                        <a:sym typeface="Fira Sans Condense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lt1"/>
                    </a:solidFill>
                  </a:tcPr>
                </a:tc>
              </a:tr>
              <a:tr h="396200">
                <a:tc>
                  <a:txBody>
                    <a:bodyPr/>
                    <a:lstStyle/>
                    <a:p>
                      <a:pPr indent="0" lvl="0" marL="0" rtl="0" algn="ctr">
                        <a:spcBef>
                          <a:spcPts val="0"/>
                        </a:spcBef>
                        <a:spcAft>
                          <a:spcPts val="0"/>
                        </a:spcAft>
                        <a:buNone/>
                      </a:pPr>
                      <a:r>
                        <a:rPr lang="en">
                          <a:solidFill>
                            <a:schemeClr val="dk1"/>
                          </a:solidFill>
                          <a:latin typeface="Fira Sans Condensed"/>
                          <a:ea typeface="Fira Sans Condensed"/>
                          <a:cs typeface="Fira Sans Condensed"/>
                          <a:sym typeface="Fira Sans Condensed"/>
                        </a:rPr>
                        <a:t>Test 8</a:t>
                      </a:r>
                      <a:endParaRPr>
                        <a:solidFill>
                          <a:schemeClr val="dk1"/>
                        </a:solidFill>
                        <a:latin typeface="Fira Sans Condensed"/>
                        <a:ea typeface="Fira Sans Condensed"/>
                        <a:cs typeface="Fira Sans Condensed"/>
                        <a:sym typeface="Fira Sans Condense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Fira Sans Condensed"/>
                          <a:ea typeface="Fira Sans Condensed"/>
                          <a:cs typeface="Fira Sans Condensed"/>
                          <a:sym typeface="Fira Sans Condensed"/>
                        </a:rPr>
                        <a:t>Test 9</a:t>
                      </a:r>
                      <a:endParaRPr>
                        <a:solidFill>
                          <a:schemeClr val="dk1"/>
                        </a:solidFill>
                        <a:latin typeface="Fira Sans Condensed"/>
                        <a:ea typeface="Fira Sans Condensed"/>
                        <a:cs typeface="Fira Sans Condensed"/>
                        <a:sym typeface="Fira Sans Condense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Fira Sans Condensed"/>
                          <a:ea typeface="Fira Sans Condensed"/>
                          <a:cs typeface="Fira Sans Condensed"/>
                          <a:sym typeface="Fira Sans Condensed"/>
                        </a:rPr>
                        <a:t>Test 10</a:t>
                      </a:r>
                      <a:endParaRPr>
                        <a:solidFill>
                          <a:schemeClr val="dk1"/>
                        </a:solidFill>
                        <a:latin typeface="Fira Sans Condensed"/>
                        <a:ea typeface="Fira Sans Condensed"/>
                        <a:cs typeface="Fira Sans Condensed"/>
                        <a:sym typeface="Fira Sans Condense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Fira Sans Condensed"/>
                          <a:ea typeface="Fira Sans Condensed"/>
                          <a:cs typeface="Fira Sans Condensed"/>
                          <a:sym typeface="Fira Sans Condensed"/>
                        </a:rPr>
                        <a:t>Test 11</a:t>
                      </a:r>
                      <a:endParaRPr>
                        <a:solidFill>
                          <a:schemeClr val="dk1"/>
                        </a:solidFill>
                        <a:latin typeface="Fira Sans Condensed"/>
                        <a:ea typeface="Fira Sans Condensed"/>
                        <a:cs typeface="Fira Sans Condensed"/>
                        <a:sym typeface="Fira Sans Condense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Fira Sans Condensed"/>
                          <a:ea typeface="Fira Sans Condensed"/>
                          <a:cs typeface="Fira Sans Condensed"/>
                          <a:sym typeface="Fira Sans Condensed"/>
                        </a:rPr>
                        <a:t>Test 12</a:t>
                      </a:r>
                      <a:endParaRPr>
                        <a:solidFill>
                          <a:schemeClr val="dk1"/>
                        </a:solidFill>
                        <a:latin typeface="Fira Sans Condensed"/>
                        <a:ea typeface="Fira Sans Condensed"/>
                        <a:cs typeface="Fira Sans Condensed"/>
                        <a:sym typeface="Fira Sans Condense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Fira Sans Condensed"/>
                          <a:ea typeface="Fira Sans Condensed"/>
                          <a:cs typeface="Fira Sans Condensed"/>
                          <a:sym typeface="Fira Sans Condensed"/>
                        </a:rPr>
                        <a:t>Test 13</a:t>
                      </a:r>
                      <a:endParaRPr>
                        <a:solidFill>
                          <a:schemeClr val="dk1"/>
                        </a:solidFill>
                        <a:latin typeface="Fira Sans Condensed"/>
                        <a:ea typeface="Fira Sans Condensed"/>
                        <a:cs typeface="Fira Sans Condensed"/>
                        <a:sym typeface="Fira Sans Condense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Fira Sans Condensed"/>
                          <a:ea typeface="Fira Sans Condensed"/>
                          <a:cs typeface="Fira Sans Condensed"/>
                          <a:sym typeface="Fira Sans Condensed"/>
                        </a:rPr>
                        <a:t>Test 14</a:t>
                      </a:r>
                      <a:endParaRPr>
                        <a:solidFill>
                          <a:schemeClr val="dk1"/>
                        </a:solidFill>
                        <a:latin typeface="Fira Sans Condensed"/>
                        <a:ea typeface="Fira Sans Condensed"/>
                        <a:cs typeface="Fira Sans Condensed"/>
                        <a:sym typeface="Fira Sans Condense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lt2"/>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34"/>
          <p:cNvSpPr/>
          <p:nvPr/>
        </p:nvSpPr>
        <p:spPr>
          <a:xfrm>
            <a:off x="6552461" y="2575250"/>
            <a:ext cx="821700" cy="82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4"/>
          <p:cNvSpPr txBox="1"/>
          <p:nvPr>
            <p:ph type="title"/>
          </p:nvPr>
        </p:nvSpPr>
        <p:spPr>
          <a:xfrm>
            <a:off x="457200" y="419675"/>
            <a:ext cx="8229600" cy="39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a:t>Clinical Case in Neurology Infographics</a:t>
            </a:r>
            <a:endParaRPr/>
          </a:p>
        </p:txBody>
      </p:sp>
      <p:grpSp>
        <p:nvGrpSpPr>
          <p:cNvPr id="863" name="Google Shape;863;p34"/>
          <p:cNvGrpSpPr/>
          <p:nvPr/>
        </p:nvGrpSpPr>
        <p:grpSpPr>
          <a:xfrm>
            <a:off x="5268771" y="1291397"/>
            <a:ext cx="3389449" cy="3389449"/>
            <a:chOff x="5163934" y="1209400"/>
            <a:chExt cx="3522604" cy="3522604"/>
          </a:xfrm>
        </p:grpSpPr>
        <p:grpSp>
          <p:nvGrpSpPr>
            <p:cNvPr id="864" name="Google Shape;864;p34"/>
            <p:cNvGrpSpPr/>
            <p:nvPr/>
          </p:nvGrpSpPr>
          <p:grpSpPr>
            <a:xfrm>
              <a:off x="5163934" y="1209400"/>
              <a:ext cx="3522604" cy="3522604"/>
              <a:chOff x="4977375" y="1257000"/>
              <a:chExt cx="1067100" cy="1067100"/>
            </a:xfrm>
          </p:grpSpPr>
          <p:sp>
            <p:nvSpPr>
              <p:cNvPr id="865" name="Google Shape;865;p34"/>
              <p:cNvSpPr/>
              <p:nvPr/>
            </p:nvSpPr>
            <p:spPr>
              <a:xfrm>
                <a:off x="4977375" y="1257000"/>
                <a:ext cx="1067100" cy="1067100"/>
              </a:xfrm>
              <a:prstGeom prst="ellipse">
                <a:avLst/>
              </a:prstGeom>
              <a:noFill/>
              <a:ln cap="flat" cmpd="sng" w="762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4"/>
              <p:cNvSpPr/>
              <p:nvPr/>
            </p:nvSpPr>
            <p:spPr>
              <a:xfrm>
                <a:off x="4977375" y="1257000"/>
                <a:ext cx="1067100" cy="1067100"/>
              </a:xfrm>
              <a:prstGeom prst="arc">
                <a:avLst>
                  <a:gd fmla="val 16200000" name="adj1"/>
                  <a:gd fmla="val 0" name="adj2"/>
                </a:avLst>
              </a:prstGeom>
              <a:noFill/>
              <a:ln cap="flat" cmpd="sng" w="76200">
                <a:solidFill>
                  <a:srgbClr val="FB9D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7" name="Google Shape;867;p34"/>
            <p:cNvGrpSpPr/>
            <p:nvPr/>
          </p:nvGrpSpPr>
          <p:grpSpPr>
            <a:xfrm>
              <a:off x="5469582" y="1515175"/>
              <a:ext cx="2910942" cy="2910942"/>
              <a:chOff x="4977375" y="1257000"/>
              <a:chExt cx="1067100" cy="1067100"/>
            </a:xfrm>
          </p:grpSpPr>
          <p:sp>
            <p:nvSpPr>
              <p:cNvPr id="868" name="Google Shape;868;p34"/>
              <p:cNvSpPr/>
              <p:nvPr/>
            </p:nvSpPr>
            <p:spPr>
              <a:xfrm>
                <a:off x="4977375" y="1257000"/>
                <a:ext cx="1067100" cy="1067100"/>
              </a:xfrm>
              <a:prstGeom prst="ellipse">
                <a:avLst/>
              </a:prstGeom>
              <a:noFill/>
              <a:ln cap="flat" cmpd="sng" w="762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4"/>
              <p:cNvSpPr/>
              <p:nvPr/>
            </p:nvSpPr>
            <p:spPr>
              <a:xfrm>
                <a:off x="4977375" y="1257000"/>
                <a:ext cx="1067100" cy="1067100"/>
              </a:xfrm>
              <a:prstGeom prst="arc">
                <a:avLst>
                  <a:gd fmla="val 16200000" name="adj1"/>
                  <a:gd fmla="val 1856179" name="adj2"/>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0" name="Google Shape;870;p34"/>
            <p:cNvGrpSpPr/>
            <p:nvPr/>
          </p:nvGrpSpPr>
          <p:grpSpPr>
            <a:xfrm>
              <a:off x="5781342" y="1826489"/>
              <a:ext cx="2288503" cy="2288503"/>
              <a:chOff x="4977375" y="1257000"/>
              <a:chExt cx="1067100" cy="1067100"/>
            </a:xfrm>
          </p:grpSpPr>
          <p:sp>
            <p:nvSpPr>
              <p:cNvPr id="871" name="Google Shape;871;p34"/>
              <p:cNvSpPr/>
              <p:nvPr/>
            </p:nvSpPr>
            <p:spPr>
              <a:xfrm>
                <a:off x="4977375" y="1257000"/>
                <a:ext cx="1067100" cy="1067100"/>
              </a:xfrm>
              <a:prstGeom prst="ellipse">
                <a:avLst/>
              </a:prstGeom>
              <a:noFill/>
              <a:ln cap="flat" cmpd="sng" w="762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4"/>
              <p:cNvSpPr/>
              <p:nvPr/>
            </p:nvSpPr>
            <p:spPr>
              <a:xfrm>
                <a:off x="4977375" y="1257000"/>
                <a:ext cx="1067100" cy="1067100"/>
              </a:xfrm>
              <a:prstGeom prst="arc">
                <a:avLst>
                  <a:gd fmla="val 16200000" name="adj1"/>
                  <a:gd fmla="val 21528687" name="adj2"/>
                </a:avLst>
              </a:prstGeom>
              <a:noFill/>
              <a:ln cap="flat" cmpd="sng" w="762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3" name="Google Shape;873;p34"/>
            <p:cNvGrpSpPr/>
            <p:nvPr/>
          </p:nvGrpSpPr>
          <p:grpSpPr>
            <a:xfrm>
              <a:off x="6076284" y="2121550"/>
              <a:ext cx="1698290" cy="1698290"/>
              <a:chOff x="4977375" y="1257000"/>
              <a:chExt cx="1067100" cy="1067100"/>
            </a:xfrm>
          </p:grpSpPr>
          <p:sp>
            <p:nvSpPr>
              <p:cNvPr id="874" name="Google Shape;874;p34"/>
              <p:cNvSpPr/>
              <p:nvPr/>
            </p:nvSpPr>
            <p:spPr>
              <a:xfrm>
                <a:off x="4977375" y="1257000"/>
                <a:ext cx="1067100" cy="1067100"/>
              </a:xfrm>
              <a:prstGeom prst="ellipse">
                <a:avLst/>
              </a:prstGeom>
              <a:noFill/>
              <a:ln cap="flat" cmpd="sng" w="762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4"/>
              <p:cNvSpPr/>
              <p:nvPr/>
            </p:nvSpPr>
            <p:spPr>
              <a:xfrm>
                <a:off x="4977375" y="1257000"/>
                <a:ext cx="1067100" cy="1067100"/>
              </a:xfrm>
              <a:prstGeom prst="arc">
                <a:avLst>
                  <a:gd fmla="val 16200000" name="adj1"/>
                  <a:gd fmla="val 19458075" name="adj2"/>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76" name="Google Shape;876;p34"/>
          <p:cNvGrpSpPr/>
          <p:nvPr/>
        </p:nvGrpSpPr>
        <p:grpSpPr>
          <a:xfrm>
            <a:off x="6707584" y="2733562"/>
            <a:ext cx="508586" cy="505289"/>
            <a:chOff x="-22845575" y="3504075"/>
            <a:chExt cx="296950" cy="295025"/>
          </a:xfrm>
        </p:grpSpPr>
        <p:sp>
          <p:nvSpPr>
            <p:cNvPr id="877" name="Google Shape;877;p34"/>
            <p:cNvSpPr/>
            <p:nvPr/>
          </p:nvSpPr>
          <p:spPr>
            <a:xfrm>
              <a:off x="-22688825" y="3504100"/>
              <a:ext cx="140200" cy="295000"/>
            </a:xfrm>
            <a:custGeom>
              <a:rect b="b" l="l" r="r" t="t"/>
              <a:pathLst>
                <a:path extrusionOk="0" h="11800" w="5608">
                  <a:moveTo>
                    <a:pt x="1465" y="2908"/>
                  </a:moveTo>
                  <a:cubicBezTo>
                    <a:pt x="1552" y="2908"/>
                    <a:pt x="1638" y="2931"/>
                    <a:pt x="1701" y="2979"/>
                  </a:cubicBezTo>
                  <a:cubicBezTo>
                    <a:pt x="1827" y="3105"/>
                    <a:pt x="1827" y="3357"/>
                    <a:pt x="1701" y="3451"/>
                  </a:cubicBezTo>
                  <a:cubicBezTo>
                    <a:pt x="1292" y="3861"/>
                    <a:pt x="1292" y="4522"/>
                    <a:pt x="1701" y="4932"/>
                  </a:cubicBezTo>
                  <a:cubicBezTo>
                    <a:pt x="1827" y="5026"/>
                    <a:pt x="1827" y="5279"/>
                    <a:pt x="1701" y="5373"/>
                  </a:cubicBezTo>
                  <a:cubicBezTo>
                    <a:pt x="1632" y="5477"/>
                    <a:pt x="1544" y="5524"/>
                    <a:pt x="1452" y="5524"/>
                  </a:cubicBezTo>
                  <a:cubicBezTo>
                    <a:pt x="1377" y="5524"/>
                    <a:pt x="1300" y="5493"/>
                    <a:pt x="1229" y="5436"/>
                  </a:cubicBezTo>
                  <a:cubicBezTo>
                    <a:pt x="567" y="4774"/>
                    <a:pt x="567" y="3672"/>
                    <a:pt x="1229" y="2979"/>
                  </a:cubicBezTo>
                  <a:cubicBezTo>
                    <a:pt x="1292" y="2931"/>
                    <a:pt x="1378" y="2908"/>
                    <a:pt x="1465" y="2908"/>
                  </a:cubicBezTo>
                  <a:close/>
                  <a:moveTo>
                    <a:pt x="2461" y="7313"/>
                  </a:moveTo>
                  <a:cubicBezTo>
                    <a:pt x="2532" y="7313"/>
                    <a:pt x="2605" y="7318"/>
                    <a:pt x="2678" y="7326"/>
                  </a:cubicBezTo>
                  <a:cubicBezTo>
                    <a:pt x="2867" y="7358"/>
                    <a:pt x="3025" y="7515"/>
                    <a:pt x="2993" y="7704"/>
                  </a:cubicBezTo>
                  <a:cubicBezTo>
                    <a:pt x="2962" y="7925"/>
                    <a:pt x="2804" y="8019"/>
                    <a:pt x="2615" y="8019"/>
                  </a:cubicBezTo>
                  <a:cubicBezTo>
                    <a:pt x="2579" y="8016"/>
                    <a:pt x="2543" y="8014"/>
                    <a:pt x="2507" y="8014"/>
                  </a:cubicBezTo>
                  <a:cubicBezTo>
                    <a:pt x="1947" y="8014"/>
                    <a:pt x="1418" y="8467"/>
                    <a:pt x="1418" y="9059"/>
                  </a:cubicBezTo>
                  <a:cubicBezTo>
                    <a:pt x="1418" y="9248"/>
                    <a:pt x="1260" y="9406"/>
                    <a:pt x="1071" y="9406"/>
                  </a:cubicBezTo>
                  <a:cubicBezTo>
                    <a:pt x="882" y="9406"/>
                    <a:pt x="725" y="9248"/>
                    <a:pt x="725" y="9059"/>
                  </a:cubicBezTo>
                  <a:cubicBezTo>
                    <a:pt x="725" y="8091"/>
                    <a:pt x="1490" y="7313"/>
                    <a:pt x="2461" y="7313"/>
                  </a:cubicBezTo>
                  <a:close/>
                  <a:moveTo>
                    <a:pt x="1060" y="0"/>
                  </a:moveTo>
                  <a:cubicBezTo>
                    <a:pt x="689" y="0"/>
                    <a:pt x="327" y="130"/>
                    <a:pt x="0" y="364"/>
                  </a:cubicBezTo>
                  <a:lnTo>
                    <a:pt x="0" y="5247"/>
                  </a:lnTo>
                  <a:cubicBezTo>
                    <a:pt x="0" y="5814"/>
                    <a:pt x="473" y="6255"/>
                    <a:pt x="1040" y="6255"/>
                  </a:cubicBezTo>
                  <a:cubicBezTo>
                    <a:pt x="1229" y="6255"/>
                    <a:pt x="1386" y="6413"/>
                    <a:pt x="1386" y="6602"/>
                  </a:cubicBezTo>
                  <a:cubicBezTo>
                    <a:pt x="1386" y="6822"/>
                    <a:pt x="1229" y="6948"/>
                    <a:pt x="1040" y="6948"/>
                  </a:cubicBezTo>
                  <a:cubicBezTo>
                    <a:pt x="630" y="6948"/>
                    <a:pt x="284" y="6854"/>
                    <a:pt x="0" y="6602"/>
                  </a:cubicBezTo>
                  <a:lnTo>
                    <a:pt x="0" y="11453"/>
                  </a:lnTo>
                  <a:cubicBezTo>
                    <a:pt x="284" y="11705"/>
                    <a:pt x="630" y="11800"/>
                    <a:pt x="1040" y="11800"/>
                  </a:cubicBezTo>
                  <a:cubicBezTo>
                    <a:pt x="1733" y="11800"/>
                    <a:pt x="2363" y="11359"/>
                    <a:pt x="2647" y="10760"/>
                  </a:cubicBezTo>
                  <a:cubicBezTo>
                    <a:pt x="3497" y="10634"/>
                    <a:pt x="4190" y="9910"/>
                    <a:pt x="4190" y="9028"/>
                  </a:cubicBezTo>
                  <a:cubicBezTo>
                    <a:pt x="4190" y="8902"/>
                    <a:pt x="4159" y="8776"/>
                    <a:pt x="4159" y="8618"/>
                  </a:cubicBezTo>
                  <a:cubicBezTo>
                    <a:pt x="4505" y="8555"/>
                    <a:pt x="4820" y="8397"/>
                    <a:pt x="5104" y="8145"/>
                  </a:cubicBezTo>
                  <a:cubicBezTo>
                    <a:pt x="5419" y="7830"/>
                    <a:pt x="5608" y="7389"/>
                    <a:pt x="5608" y="6917"/>
                  </a:cubicBezTo>
                  <a:cubicBezTo>
                    <a:pt x="5608" y="6539"/>
                    <a:pt x="5482" y="6192"/>
                    <a:pt x="5261" y="5909"/>
                  </a:cubicBezTo>
                  <a:cubicBezTo>
                    <a:pt x="5482" y="5594"/>
                    <a:pt x="5608" y="5247"/>
                    <a:pt x="5608" y="4869"/>
                  </a:cubicBezTo>
                  <a:cubicBezTo>
                    <a:pt x="5608" y="4396"/>
                    <a:pt x="5387" y="3987"/>
                    <a:pt x="5072" y="3672"/>
                  </a:cubicBezTo>
                  <a:cubicBezTo>
                    <a:pt x="4852" y="3420"/>
                    <a:pt x="4505" y="3262"/>
                    <a:pt x="4127" y="3199"/>
                  </a:cubicBezTo>
                  <a:cubicBezTo>
                    <a:pt x="4253" y="2632"/>
                    <a:pt x="4096" y="2002"/>
                    <a:pt x="3655" y="1561"/>
                  </a:cubicBezTo>
                  <a:cubicBezTo>
                    <a:pt x="3403" y="1309"/>
                    <a:pt x="3025" y="1120"/>
                    <a:pt x="2647" y="1088"/>
                  </a:cubicBezTo>
                  <a:cubicBezTo>
                    <a:pt x="2394" y="584"/>
                    <a:pt x="1985" y="143"/>
                    <a:pt x="1449" y="49"/>
                  </a:cubicBezTo>
                  <a:cubicBezTo>
                    <a:pt x="1319" y="16"/>
                    <a:pt x="1189" y="0"/>
                    <a:pt x="10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4"/>
            <p:cNvSpPr/>
            <p:nvPr/>
          </p:nvSpPr>
          <p:spPr>
            <a:xfrm>
              <a:off x="-22845575" y="3504075"/>
              <a:ext cx="139425" cy="294250"/>
            </a:xfrm>
            <a:custGeom>
              <a:rect b="b" l="l" r="r" t="t"/>
              <a:pathLst>
                <a:path extrusionOk="0" h="11770" w="5577">
                  <a:moveTo>
                    <a:pt x="4187" y="2948"/>
                  </a:moveTo>
                  <a:cubicBezTo>
                    <a:pt x="4277" y="2948"/>
                    <a:pt x="4364" y="2980"/>
                    <a:pt x="4411" y="3043"/>
                  </a:cubicBezTo>
                  <a:cubicBezTo>
                    <a:pt x="5104" y="3673"/>
                    <a:pt x="5104" y="4775"/>
                    <a:pt x="4411" y="5437"/>
                  </a:cubicBezTo>
                  <a:cubicBezTo>
                    <a:pt x="4364" y="5500"/>
                    <a:pt x="4277" y="5532"/>
                    <a:pt x="4187" y="5532"/>
                  </a:cubicBezTo>
                  <a:cubicBezTo>
                    <a:pt x="4096" y="5532"/>
                    <a:pt x="4002" y="5500"/>
                    <a:pt x="3939" y="5437"/>
                  </a:cubicBezTo>
                  <a:cubicBezTo>
                    <a:pt x="3844" y="5311"/>
                    <a:pt x="3844" y="5090"/>
                    <a:pt x="3939" y="4964"/>
                  </a:cubicBezTo>
                  <a:cubicBezTo>
                    <a:pt x="4348" y="4555"/>
                    <a:pt x="4348" y="3893"/>
                    <a:pt x="3939" y="3515"/>
                  </a:cubicBezTo>
                  <a:cubicBezTo>
                    <a:pt x="3844" y="3389"/>
                    <a:pt x="3844" y="3137"/>
                    <a:pt x="3939" y="3043"/>
                  </a:cubicBezTo>
                  <a:cubicBezTo>
                    <a:pt x="4002" y="2980"/>
                    <a:pt x="4096" y="2948"/>
                    <a:pt x="4187" y="2948"/>
                  </a:cubicBezTo>
                  <a:close/>
                  <a:moveTo>
                    <a:pt x="3148" y="7314"/>
                  </a:moveTo>
                  <a:cubicBezTo>
                    <a:pt x="4123" y="7314"/>
                    <a:pt x="4915" y="8092"/>
                    <a:pt x="4915" y="9060"/>
                  </a:cubicBezTo>
                  <a:cubicBezTo>
                    <a:pt x="4915" y="9249"/>
                    <a:pt x="4726" y="9407"/>
                    <a:pt x="4537" y="9407"/>
                  </a:cubicBezTo>
                  <a:cubicBezTo>
                    <a:pt x="4348" y="9407"/>
                    <a:pt x="4191" y="9249"/>
                    <a:pt x="4191" y="9060"/>
                  </a:cubicBezTo>
                  <a:cubicBezTo>
                    <a:pt x="4191" y="8468"/>
                    <a:pt x="3662" y="8015"/>
                    <a:pt x="3101" y="8015"/>
                  </a:cubicBezTo>
                  <a:cubicBezTo>
                    <a:pt x="3066" y="8015"/>
                    <a:pt x="3030" y="8017"/>
                    <a:pt x="2994" y="8020"/>
                  </a:cubicBezTo>
                  <a:cubicBezTo>
                    <a:pt x="2968" y="8029"/>
                    <a:pt x="2944" y="8033"/>
                    <a:pt x="2920" y="8033"/>
                  </a:cubicBezTo>
                  <a:cubicBezTo>
                    <a:pt x="2765" y="8033"/>
                    <a:pt x="2643" y="7869"/>
                    <a:pt x="2616" y="7705"/>
                  </a:cubicBezTo>
                  <a:cubicBezTo>
                    <a:pt x="2584" y="7516"/>
                    <a:pt x="2742" y="7359"/>
                    <a:pt x="2931" y="7327"/>
                  </a:cubicBezTo>
                  <a:cubicBezTo>
                    <a:pt x="3004" y="7319"/>
                    <a:pt x="3077" y="7314"/>
                    <a:pt x="3148" y="7314"/>
                  </a:cubicBezTo>
                  <a:close/>
                  <a:moveTo>
                    <a:pt x="4581" y="0"/>
                  </a:moveTo>
                  <a:cubicBezTo>
                    <a:pt x="4444" y="0"/>
                    <a:pt x="4303" y="16"/>
                    <a:pt x="4159" y="50"/>
                  </a:cubicBezTo>
                  <a:cubicBezTo>
                    <a:pt x="3592" y="144"/>
                    <a:pt x="3214" y="585"/>
                    <a:pt x="2962" y="1089"/>
                  </a:cubicBezTo>
                  <a:cubicBezTo>
                    <a:pt x="2584" y="1152"/>
                    <a:pt x="2206" y="1310"/>
                    <a:pt x="1954" y="1562"/>
                  </a:cubicBezTo>
                  <a:cubicBezTo>
                    <a:pt x="1513" y="2003"/>
                    <a:pt x="1355" y="2633"/>
                    <a:pt x="1481" y="3200"/>
                  </a:cubicBezTo>
                  <a:cubicBezTo>
                    <a:pt x="1135" y="3232"/>
                    <a:pt x="820" y="3389"/>
                    <a:pt x="536" y="3673"/>
                  </a:cubicBezTo>
                  <a:cubicBezTo>
                    <a:pt x="221" y="3988"/>
                    <a:pt x="1" y="4397"/>
                    <a:pt x="1" y="4870"/>
                  </a:cubicBezTo>
                  <a:cubicBezTo>
                    <a:pt x="1" y="5280"/>
                    <a:pt x="127" y="5626"/>
                    <a:pt x="379" y="5910"/>
                  </a:cubicBezTo>
                  <a:cubicBezTo>
                    <a:pt x="127" y="6225"/>
                    <a:pt x="1" y="6571"/>
                    <a:pt x="1" y="6918"/>
                  </a:cubicBezTo>
                  <a:cubicBezTo>
                    <a:pt x="1" y="7390"/>
                    <a:pt x="221" y="7831"/>
                    <a:pt x="536" y="8146"/>
                  </a:cubicBezTo>
                  <a:cubicBezTo>
                    <a:pt x="788" y="8430"/>
                    <a:pt x="1135" y="8588"/>
                    <a:pt x="1481" y="8619"/>
                  </a:cubicBezTo>
                  <a:cubicBezTo>
                    <a:pt x="1229" y="9690"/>
                    <a:pt x="1985" y="10604"/>
                    <a:pt x="2931" y="10698"/>
                  </a:cubicBezTo>
                  <a:cubicBezTo>
                    <a:pt x="3214" y="11328"/>
                    <a:pt x="3781" y="11769"/>
                    <a:pt x="4537" y="11769"/>
                  </a:cubicBezTo>
                  <a:cubicBezTo>
                    <a:pt x="4947" y="11769"/>
                    <a:pt x="5293" y="11612"/>
                    <a:pt x="5577" y="11423"/>
                  </a:cubicBezTo>
                  <a:lnTo>
                    <a:pt x="5577" y="6571"/>
                  </a:lnTo>
                  <a:cubicBezTo>
                    <a:pt x="5293" y="6823"/>
                    <a:pt x="4947" y="6918"/>
                    <a:pt x="4537" y="6918"/>
                  </a:cubicBezTo>
                  <a:cubicBezTo>
                    <a:pt x="4348" y="6918"/>
                    <a:pt x="4191" y="6760"/>
                    <a:pt x="4191" y="6571"/>
                  </a:cubicBezTo>
                  <a:cubicBezTo>
                    <a:pt x="4191" y="6382"/>
                    <a:pt x="4348" y="6225"/>
                    <a:pt x="4537" y="6225"/>
                  </a:cubicBezTo>
                  <a:cubicBezTo>
                    <a:pt x="5136" y="6225"/>
                    <a:pt x="5577" y="5752"/>
                    <a:pt x="5577" y="5185"/>
                  </a:cubicBezTo>
                  <a:lnTo>
                    <a:pt x="5577" y="302"/>
                  </a:lnTo>
                  <a:cubicBezTo>
                    <a:pt x="5300" y="117"/>
                    <a:pt x="4956" y="0"/>
                    <a:pt x="458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9" name="Google Shape;879;p34"/>
          <p:cNvGrpSpPr/>
          <p:nvPr/>
        </p:nvGrpSpPr>
        <p:grpSpPr>
          <a:xfrm>
            <a:off x="782488" y="3240663"/>
            <a:ext cx="1670713" cy="1293338"/>
            <a:chOff x="782488" y="3469263"/>
            <a:chExt cx="1670713" cy="1293338"/>
          </a:xfrm>
        </p:grpSpPr>
        <p:sp>
          <p:nvSpPr>
            <p:cNvPr id="880" name="Google Shape;880;p34"/>
            <p:cNvSpPr txBox="1"/>
            <p:nvPr/>
          </p:nvSpPr>
          <p:spPr>
            <a:xfrm>
              <a:off x="782500" y="4128100"/>
              <a:ext cx="1670700" cy="63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Fira Sans Condensed"/>
                  <a:ea typeface="Fira Sans Condensed"/>
                  <a:cs typeface="Fira Sans Condensed"/>
                  <a:sym typeface="Fira Sans Condensed"/>
                </a:rPr>
                <a:t>The Earth is the only one that harbors life in the System</a:t>
              </a:r>
              <a:endParaRPr>
                <a:solidFill>
                  <a:schemeClr val="dk1"/>
                </a:solidFill>
                <a:latin typeface="Fira Sans Condensed"/>
                <a:ea typeface="Fira Sans Condensed"/>
                <a:cs typeface="Fira Sans Condensed"/>
                <a:sym typeface="Fira Sans Condensed"/>
              </a:endParaRPr>
            </a:p>
          </p:txBody>
        </p:sp>
        <p:sp>
          <p:nvSpPr>
            <p:cNvPr id="881" name="Google Shape;881;p34"/>
            <p:cNvSpPr txBox="1"/>
            <p:nvPr/>
          </p:nvSpPr>
          <p:spPr>
            <a:xfrm>
              <a:off x="782488" y="3792850"/>
              <a:ext cx="1198500" cy="33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Earth</a:t>
              </a:r>
              <a:endParaRPr sz="1800">
                <a:solidFill>
                  <a:schemeClr val="dk1"/>
                </a:solidFill>
                <a:latin typeface="Fira Sans Condensed ExtraBold"/>
                <a:ea typeface="Fira Sans Condensed ExtraBold"/>
                <a:cs typeface="Fira Sans Condensed ExtraBold"/>
                <a:sym typeface="Fira Sans Condensed ExtraBold"/>
              </a:endParaRPr>
            </a:p>
          </p:txBody>
        </p:sp>
        <p:sp>
          <p:nvSpPr>
            <p:cNvPr id="882" name="Google Shape;882;p34"/>
            <p:cNvSpPr txBox="1"/>
            <p:nvPr/>
          </p:nvSpPr>
          <p:spPr>
            <a:xfrm>
              <a:off x="782488" y="3469263"/>
              <a:ext cx="1198500" cy="33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Fira Sans Condensed ExtraBold"/>
                  <a:ea typeface="Fira Sans Condensed ExtraBold"/>
                  <a:cs typeface="Fira Sans Condensed ExtraBold"/>
                  <a:sym typeface="Fira Sans Condensed ExtraBold"/>
                </a:rPr>
                <a:t>25</a:t>
              </a:r>
              <a:r>
                <a:rPr lang="en" sz="1800">
                  <a:solidFill>
                    <a:schemeClr val="accent1"/>
                  </a:solidFill>
                  <a:latin typeface="Fira Sans Condensed ExtraBold"/>
                  <a:ea typeface="Fira Sans Condensed ExtraBold"/>
                  <a:cs typeface="Fira Sans Condensed ExtraBold"/>
                  <a:sym typeface="Fira Sans Condensed ExtraBold"/>
                </a:rPr>
                <a:t>%</a:t>
              </a:r>
              <a:endParaRPr sz="1800">
                <a:solidFill>
                  <a:schemeClr val="accent1"/>
                </a:solidFill>
                <a:latin typeface="Fira Sans Condensed ExtraBold"/>
                <a:ea typeface="Fira Sans Condensed ExtraBold"/>
                <a:cs typeface="Fira Sans Condensed ExtraBold"/>
                <a:sym typeface="Fira Sans Condensed ExtraBold"/>
              </a:endParaRPr>
            </a:p>
          </p:txBody>
        </p:sp>
      </p:grpSp>
      <p:grpSp>
        <p:nvGrpSpPr>
          <p:cNvPr id="883" name="Google Shape;883;p34"/>
          <p:cNvGrpSpPr/>
          <p:nvPr/>
        </p:nvGrpSpPr>
        <p:grpSpPr>
          <a:xfrm>
            <a:off x="2929613" y="3240663"/>
            <a:ext cx="1670713" cy="1293338"/>
            <a:chOff x="2929613" y="3469263"/>
            <a:chExt cx="1670713" cy="1293338"/>
          </a:xfrm>
        </p:grpSpPr>
        <p:sp>
          <p:nvSpPr>
            <p:cNvPr id="884" name="Google Shape;884;p34"/>
            <p:cNvSpPr txBox="1"/>
            <p:nvPr/>
          </p:nvSpPr>
          <p:spPr>
            <a:xfrm>
              <a:off x="2929625" y="4128100"/>
              <a:ext cx="1670700" cy="63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Fira Sans Condensed"/>
                  <a:ea typeface="Fira Sans Condensed"/>
                  <a:cs typeface="Fira Sans Condensed"/>
                  <a:sym typeface="Fira Sans Condensed"/>
                </a:rPr>
                <a:t>Jupiter is a gas giant and the biggest planet of them all</a:t>
              </a:r>
              <a:endParaRPr>
                <a:solidFill>
                  <a:schemeClr val="dk1"/>
                </a:solidFill>
                <a:latin typeface="Fira Sans Condensed"/>
                <a:ea typeface="Fira Sans Condensed"/>
                <a:cs typeface="Fira Sans Condensed"/>
                <a:sym typeface="Fira Sans Condensed"/>
              </a:endParaRPr>
            </a:p>
          </p:txBody>
        </p:sp>
        <p:sp>
          <p:nvSpPr>
            <p:cNvPr id="885" name="Google Shape;885;p34"/>
            <p:cNvSpPr txBox="1"/>
            <p:nvPr/>
          </p:nvSpPr>
          <p:spPr>
            <a:xfrm>
              <a:off x="2929613" y="3792850"/>
              <a:ext cx="1198500" cy="33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Jupiter</a:t>
              </a:r>
              <a:endParaRPr sz="1800">
                <a:solidFill>
                  <a:schemeClr val="dk1"/>
                </a:solidFill>
                <a:latin typeface="Fira Sans Condensed ExtraBold"/>
                <a:ea typeface="Fira Sans Condensed ExtraBold"/>
                <a:cs typeface="Fira Sans Condensed ExtraBold"/>
                <a:sym typeface="Fira Sans Condensed ExtraBold"/>
              </a:endParaRPr>
            </a:p>
          </p:txBody>
        </p:sp>
        <p:sp>
          <p:nvSpPr>
            <p:cNvPr id="886" name="Google Shape;886;p34"/>
            <p:cNvSpPr txBox="1"/>
            <p:nvPr/>
          </p:nvSpPr>
          <p:spPr>
            <a:xfrm>
              <a:off x="2929613" y="3469263"/>
              <a:ext cx="1198500" cy="33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Fira Sans Condensed ExtraBold"/>
                  <a:ea typeface="Fira Sans Condensed ExtraBold"/>
                  <a:cs typeface="Fira Sans Condensed ExtraBold"/>
                  <a:sym typeface="Fira Sans Condensed ExtraBold"/>
                </a:rPr>
                <a:t>15</a:t>
              </a:r>
              <a:r>
                <a:rPr lang="en" sz="1800">
                  <a:solidFill>
                    <a:schemeClr val="accent1"/>
                  </a:solidFill>
                  <a:latin typeface="Fira Sans Condensed ExtraBold"/>
                  <a:ea typeface="Fira Sans Condensed ExtraBold"/>
                  <a:cs typeface="Fira Sans Condensed ExtraBold"/>
                  <a:sym typeface="Fira Sans Condensed ExtraBold"/>
                </a:rPr>
                <a:t>%</a:t>
              </a:r>
              <a:endParaRPr sz="1800">
                <a:solidFill>
                  <a:schemeClr val="accent1"/>
                </a:solidFill>
                <a:latin typeface="Fira Sans Condensed ExtraBold"/>
                <a:ea typeface="Fira Sans Condensed ExtraBold"/>
                <a:cs typeface="Fira Sans Condensed ExtraBold"/>
                <a:sym typeface="Fira Sans Condensed ExtraBold"/>
              </a:endParaRPr>
            </a:p>
          </p:txBody>
        </p:sp>
      </p:grpSp>
      <p:grpSp>
        <p:nvGrpSpPr>
          <p:cNvPr id="887" name="Google Shape;887;p34"/>
          <p:cNvGrpSpPr/>
          <p:nvPr/>
        </p:nvGrpSpPr>
        <p:grpSpPr>
          <a:xfrm>
            <a:off x="782488" y="1438000"/>
            <a:ext cx="1670713" cy="1293353"/>
            <a:chOff x="782488" y="1209400"/>
            <a:chExt cx="1670713" cy="1293353"/>
          </a:xfrm>
        </p:grpSpPr>
        <p:sp>
          <p:nvSpPr>
            <p:cNvPr id="888" name="Google Shape;888;p34"/>
            <p:cNvSpPr txBox="1"/>
            <p:nvPr/>
          </p:nvSpPr>
          <p:spPr>
            <a:xfrm>
              <a:off x="782500" y="1868253"/>
              <a:ext cx="1670700" cy="63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Fira Sans Condensed"/>
                  <a:ea typeface="Fira Sans Condensed"/>
                  <a:cs typeface="Fira Sans Condensed"/>
                  <a:sym typeface="Fira Sans Condensed"/>
                </a:rPr>
                <a:t>Saturn is composed mostly of hydrogen and also helium</a:t>
              </a:r>
              <a:endParaRPr>
                <a:solidFill>
                  <a:schemeClr val="dk1"/>
                </a:solidFill>
                <a:latin typeface="Fira Sans Condensed"/>
                <a:ea typeface="Fira Sans Condensed"/>
                <a:cs typeface="Fira Sans Condensed"/>
                <a:sym typeface="Fira Sans Condensed"/>
              </a:endParaRPr>
            </a:p>
          </p:txBody>
        </p:sp>
        <p:sp>
          <p:nvSpPr>
            <p:cNvPr id="889" name="Google Shape;889;p34"/>
            <p:cNvSpPr txBox="1"/>
            <p:nvPr/>
          </p:nvSpPr>
          <p:spPr>
            <a:xfrm>
              <a:off x="782488" y="1532988"/>
              <a:ext cx="1198500" cy="33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Saturn</a:t>
              </a:r>
              <a:endParaRPr sz="1800">
                <a:solidFill>
                  <a:schemeClr val="dk1"/>
                </a:solidFill>
                <a:latin typeface="Fira Sans Condensed ExtraBold"/>
                <a:ea typeface="Fira Sans Condensed ExtraBold"/>
                <a:cs typeface="Fira Sans Condensed ExtraBold"/>
                <a:sym typeface="Fira Sans Condensed ExtraBold"/>
              </a:endParaRPr>
            </a:p>
          </p:txBody>
        </p:sp>
        <p:sp>
          <p:nvSpPr>
            <p:cNvPr id="890" name="Google Shape;890;p34"/>
            <p:cNvSpPr txBox="1"/>
            <p:nvPr/>
          </p:nvSpPr>
          <p:spPr>
            <a:xfrm>
              <a:off x="782488" y="1209400"/>
              <a:ext cx="1198500" cy="33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Fira Sans Condensed ExtraBold"/>
                  <a:ea typeface="Fira Sans Condensed ExtraBold"/>
                  <a:cs typeface="Fira Sans Condensed ExtraBold"/>
                  <a:sym typeface="Fira Sans Condensed ExtraBold"/>
                </a:rPr>
                <a:t>25</a:t>
              </a:r>
              <a:r>
                <a:rPr lang="en" sz="1800">
                  <a:solidFill>
                    <a:schemeClr val="accent1"/>
                  </a:solidFill>
                  <a:latin typeface="Fira Sans Condensed ExtraBold"/>
                  <a:ea typeface="Fira Sans Condensed ExtraBold"/>
                  <a:cs typeface="Fira Sans Condensed ExtraBold"/>
                  <a:sym typeface="Fira Sans Condensed ExtraBold"/>
                </a:rPr>
                <a:t>%</a:t>
              </a:r>
              <a:endParaRPr sz="1800">
                <a:solidFill>
                  <a:schemeClr val="accent1"/>
                </a:solidFill>
                <a:latin typeface="Fira Sans Condensed ExtraBold"/>
                <a:ea typeface="Fira Sans Condensed ExtraBold"/>
                <a:cs typeface="Fira Sans Condensed ExtraBold"/>
                <a:sym typeface="Fira Sans Condensed ExtraBold"/>
              </a:endParaRPr>
            </a:p>
          </p:txBody>
        </p:sp>
      </p:grpSp>
      <p:grpSp>
        <p:nvGrpSpPr>
          <p:cNvPr id="891" name="Google Shape;891;p34"/>
          <p:cNvGrpSpPr/>
          <p:nvPr/>
        </p:nvGrpSpPr>
        <p:grpSpPr>
          <a:xfrm>
            <a:off x="2929613" y="1438000"/>
            <a:ext cx="1670713" cy="1293353"/>
            <a:chOff x="2929613" y="1209400"/>
            <a:chExt cx="1670713" cy="1293353"/>
          </a:xfrm>
        </p:grpSpPr>
        <p:sp>
          <p:nvSpPr>
            <p:cNvPr id="892" name="Google Shape;892;p34"/>
            <p:cNvSpPr txBox="1"/>
            <p:nvPr/>
          </p:nvSpPr>
          <p:spPr>
            <a:xfrm>
              <a:off x="2929625" y="1868253"/>
              <a:ext cx="1670700" cy="63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Fira Sans Condensed"/>
                  <a:ea typeface="Fira Sans Condensed"/>
                  <a:cs typeface="Fira Sans Condensed"/>
                  <a:sym typeface="Fira Sans Condensed"/>
                </a:rPr>
                <a:t>Despite being red, Mars is actually a very cold place</a:t>
              </a:r>
              <a:endParaRPr>
                <a:solidFill>
                  <a:schemeClr val="dk1"/>
                </a:solidFill>
                <a:latin typeface="Fira Sans Condensed"/>
                <a:ea typeface="Fira Sans Condensed"/>
                <a:cs typeface="Fira Sans Condensed"/>
                <a:sym typeface="Fira Sans Condensed"/>
              </a:endParaRPr>
            </a:p>
          </p:txBody>
        </p:sp>
        <p:sp>
          <p:nvSpPr>
            <p:cNvPr id="893" name="Google Shape;893;p34"/>
            <p:cNvSpPr txBox="1"/>
            <p:nvPr/>
          </p:nvSpPr>
          <p:spPr>
            <a:xfrm>
              <a:off x="2929613" y="1532988"/>
              <a:ext cx="1198500" cy="33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Mars</a:t>
              </a:r>
              <a:endParaRPr sz="1800">
                <a:solidFill>
                  <a:schemeClr val="dk1"/>
                </a:solidFill>
                <a:latin typeface="Fira Sans Condensed ExtraBold"/>
                <a:ea typeface="Fira Sans Condensed ExtraBold"/>
                <a:cs typeface="Fira Sans Condensed ExtraBold"/>
                <a:sym typeface="Fira Sans Condensed ExtraBold"/>
              </a:endParaRPr>
            </a:p>
          </p:txBody>
        </p:sp>
        <p:sp>
          <p:nvSpPr>
            <p:cNvPr id="894" name="Google Shape;894;p34"/>
            <p:cNvSpPr txBox="1"/>
            <p:nvPr/>
          </p:nvSpPr>
          <p:spPr>
            <a:xfrm>
              <a:off x="2929613" y="1209400"/>
              <a:ext cx="1198500" cy="33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Fira Sans Condensed ExtraBold"/>
                  <a:ea typeface="Fira Sans Condensed ExtraBold"/>
                  <a:cs typeface="Fira Sans Condensed ExtraBold"/>
                  <a:sym typeface="Fira Sans Condensed ExtraBold"/>
                </a:rPr>
                <a:t>35</a:t>
              </a:r>
              <a:r>
                <a:rPr lang="en" sz="1800">
                  <a:solidFill>
                    <a:schemeClr val="accent1"/>
                  </a:solidFill>
                  <a:latin typeface="Fira Sans Condensed ExtraBold"/>
                  <a:ea typeface="Fira Sans Condensed ExtraBold"/>
                  <a:cs typeface="Fira Sans Condensed ExtraBold"/>
                  <a:sym typeface="Fira Sans Condensed ExtraBold"/>
                </a:rPr>
                <a:t>%</a:t>
              </a:r>
              <a:endParaRPr sz="1800">
                <a:solidFill>
                  <a:schemeClr val="accent1"/>
                </a:solidFill>
                <a:latin typeface="Fira Sans Condensed ExtraBold"/>
                <a:ea typeface="Fira Sans Condensed ExtraBold"/>
                <a:cs typeface="Fira Sans Condensed ExtraBold"/>
                <a:sym typeface="Fira Sans Condensed ExtraBold"/>
              </a:endParaRPr>
            </a:p>
          </p:txBody>
        </p:sp>
      </p:grpSp>
      <p:sp>
        <p:nvSpPr>
          <p:cNvPr id="895" name="Google Shape;895;p34"/>
          <p:cNvSpPr/>
          <p:nvPr/>
        </p:nvSpPr>
        <p:spPr>
          <a:xfrm>
            <a:off x="485775" y="1495450"/>
            <a:ext cx="220500" cy="220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4"/>
          <p:cNvSpPr/>
          <p:nvPr/>
        </p:nvSpPr>
        <p:spPr>
          <a:xfrm>
            <a:off x="485775" y="3298113"/>
            <a:ext cx="220500" cy="220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4"/>
          <p:cNvSpPr/>
          <p:nvPr/>
        </p:nvSpPr>
        <p:spPr>
          <a:xfrm>
            <a:off x="2632900" y="1495450"/>
            <a:ext cx="220500" cy="220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4"/>
          <p:cNvSpPr/>
          <p:nvPr/>
        </p:nvSpPr>
        <p:spPr>
          <a:xfrm>
            <a:off x="2632900" y="3298113"/>
            <a:ext cx="220500" cy="220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35"/>
          <p:cNvSpPr txBox="1"/>
          <p:nvPr>
            <p:ph type="title"/>
          </p:nvPr>
        </p:nvSpPr>
        <p:spPr>
          <a:xfrm>
            <a:off x="457200" y="419675"/>
            <a:ext cx="8229600" cy="39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a:t>Clinical Case in Neurology Infographics</a:t>
            </a:r>
            <a:endParaRPr/>
          </a:p>
        </p:txBody>
      </p:sp>
      <p:grpSp>
        <p:nvGrpSpPr>
          <p:cNvPr id="904" name="Google Shape;904;p35"/>
          <p:cNvGrpSpPr/>
          <p:nvPr/>
        </p:nvGrpSpPr>
        <p:grpSpPr>
          <a:xfrm>
            <a:off x="1050938" y="2922361"/>
            <a:ext cx="2392000" cy="390311"/>
            <a:chOff x="1050938" y="2922361"/>
            <a:chExt cx="2392000" cy="390311"/>
          </a:xfrm>
        </p:grpSpPr>
        <p:sp>
          <p:nvSpPr>
            <p:cNvPr id="905" name="Google Shape;905;p35"/>
            <p:cNvSpPr/>
            <p:nvPr/>
          </p:nvSpPr>
          <p:spPr>
            <a:xfrm>
              <a:off x="1118596" y="3040670"/>
              <a:ext cx="197253" cy="153715"/>
            </a:xfrm>
            <a:custGeom>
              <a:rect b="b" l="l" r="r" t="t"/>
              <a:pathLst>
                <a:path extrusionOk="0" h="5423" w="6959">
                  <a:moveTo>
                    <a:pt x="0" y="0"/>
                  </a:moveTo>
                  <a:lnTo>
                    <a:pt x="0" y="5422"/>
                  </a:lnTo>
                  <a:lnTo>
                    <a:pt x="6959" y="5422"/>
                  </a:lnTo>
                  <a:lnTo>
                    <a:pt x="69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5"/>
            <p:cNvSpPr/>
            <p:nvPr/>
          </p:nvSpPr>
          <p:spPr>
            <a:xfrm>
              <a:off x="2858776" y="3105380"/>
              <a:ext cx="584162" cy="24263"/>
            </a:xfrm>
            <a:custGeom>
              <a:rect b="b" l="l" r="r" t="t"/>
              <a:pathLst>
                <a:path extrusionOk="0" h="856" w="20609">
                  <a:moveTo>
                    <a:pt x="0" y="0"/>
                  </a:moveTo>
                  <a:lnTo>
                    <a:pt x="0" y="856"/>
                  </a:lnTo>
                  <a:lnTo>
                    <a:pt x="20608" y="856"/>
                  </a:lnTo>
                  <a:lnTo>
                    <a:pt x="1954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5"/>
            <p:cNvSpPr/>
            <p:nvPr/>
          </p:nvSpPr>
          <p:spPr>
            <a:xfrm>
              <a:off x="2790041" y="3056741"/>
              <a:ext cx="166045" cy="121402"/>
            </a:xfrm>
            <a:custGeom>
              <a:rect b="b" l="l" r="r" t="t"/>
              <a:pathLst>
                <a:path extrusionOk="0" h="4283" w="5858">
                  <a:moveTo>
                    <a:pt x="0" y="0"/>
                  </a:moveTo>
                  <a:lnTo>
                    <a:pt x="0" y="4283"/>
                  </a:lnTo>
                  <a:lnTo>
                    <a:pt x="4142" y="4283"/>
                  </a:lnTo>
                  <a:cubicBezTo>
                    <a:pt x="5090" y="4283"/>
                    <a:pt x="5858" y="3515"/>
                    <a:pt x="5858" y="2572"/>
                  </a:cubicBezTo>
                  <a:lnTo>
                    <a:pt x="5858" y="1716"/>
                  </a:lnTo>
                  <a:cubicBezTo>
                    <a:pt x="5858" y="768"/>
                    <a:pt x="5090" y="0"/>
                    <a:pt x="41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5"/>
            <p:cNvSpPr/>
            <p:nvPr/>
          </p:nvSpPr>
          <p:spPr>
            <a:xfrm>
              <a:off x="1369870" y="2994639"/>
              <a:ext cx="1404778" cy="245751"/>
            </a:xfrm>
            <a:custGeom>
              <a:rect b="b" l="l" r="r" t="t"/>
              <a:pathLst>
                <a:path extrusionOk="0" h="8670" w="49560">
                  <a:moveTo>
                    <a:pt x="1" y="1"/>
                  </a:moveTo>
                  <a:lnTo>
                    <a:pt x="1" y="8670"/>
                  </a:lnTo>
                  <a:lnTo>
                    <a:pt x="47843" y="8670"/>
                  </a:lnTo>
                  <a:cubicBezTo>
                    <a:pt x="48791" y="8670"/>
                    <a:pt x="49559" y="7902"/>
                    <a:pt x="49559" y="6959"/>
                  </a:cubicBezTo>
                  <a:lnTo>
                    <a:pt x="49559" y="1711"/>
                  </a:lnTo>
                  <a:cubicBezTo>
                    <a:pt x="49559" y="763"/>
                    <a:pt x="48791" y="1"/>
                    <a:pt x="478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5"/>
            <p:cNvSpPr/>
            <p:nvPr/>
          </p:nvSpPr>
          <p:spPr>
            <a:xfrm>
              <a:off x="1315505" y="2922361"/>
              <a:ext cx="67688" cy="390311"/>
            </a:xfrm>
            <a:custGeom>
              <a:rect b="b" l="l" r="r" t="t"/>
              <a:pathLst>
                <a:path extrusionOk="0" h="13770" w="2388">
                  <a:moveTo>
                    <a:pt x="1194" y="0"/>
                  </a:moveTo>
                  <a:cubicBezTo>
                    <a:pt x="535" y="0"/>
                    <a:pt x="1" y="534"/>
                    <a:pt x="1" y="1194"/>
                  </a:cubicBezTo>
                  <a:lnTo>
                    <a:pt x="1" y="12577"/>
                  </a:lnTo>
                  <a:cubicBezTo>
                    <a:pt x="1" y="13231"/>
                    <a:pt x="535" y="13770"/>
                    <a:pt x="1194" y="13770"/>
                  </a:cubicBezTo>
                  <a:cubicBezTo>
                    <a:pt x="1854" y="13770"/>
                    <a:pt x="2388" y="13231"/>
                    <a:pt x="2388" y="12577"/>
                  </a:cubicBezTo>
                  <a:lnTo>
                    <a:pt x="2388" y="1194"/>
                  </a:lnTo>
                  <a:cubicBezTo>
                    <a:pt x="2388" y="534"/>
                    <a:pt x="1854" y="0"/>
                    <a:pt x="11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5"/>
            <p:cNvSpPr/>
            <p:nvPr/>
          </p:nvSpPr>
          <p:spPr>
            <a:xfrm>
              <a:off x="1050938" y="2922361"/>
              <a:ext cx="67688" cy="390311"/>
            </a:xfrm>
            <a:custGeom>
              <a:rect b="b" l="l" r="r" t="t"/>
              <a:pathLst>
                <a:path extrusionOk="0" h="13770" w="2388">
                  <a:moveTo>
                    <a:pt x="1194" y="0"/>
                  </a:moveTo>
                  <a:cubicBezTo>
                    <a:pt x="535" y="0"/>
                    <a:pt x="1" y="534"/>
                    <a:pt x="1" y="1194"/>
                  </a:cubicBezTo>
                  <a:lnTo>
                    <a:pt x="1" y="12577"/>
                  </a:lnTo>
                  <a:cubicBezTo>
                    <a:pt x="1" y="13231"/>
                    <a:pt x="535" y="13770"/>
                    <a:pt x="1194" y="13770"/>
                  </a:cubicBezTo>
                  <a:cubicBezTo>
                    <a:pt x="1853" y="13770"/>
                    <a:pt x="2387" y="13231"/>
                    <a:pt x="2387" y="12577"/>
                  </a:cubicBezTo>
                  <a:lnTo>
                    <a:pt x="2387" y="1194"/>
                  </a:lnTo>
                  <a:cubicBezTo>
                    <a:pt x="2387" y="534"/>
                    <a:pt x="1853" y="0"/>
                    <a:pt x="11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5"/>
            <p:cNvSpPr/>
            <p:nvPr/>
          </p:nvSpPr>
          <p:spPr>
            <a:xfrm>
              <a:off x="2774593" y="3028312"/>
              <a:ext cx="30924" cy="178403"/>
            </a:xfrm>
            <a:custGeom>
              <a:rect b="b" l="l" r="r" t="t"/>
              <a:pathLst>
                <a:path extrusionOk="0" h="6294" w="1091">
                  <a:moveTo>
                    <a:pt x="545" y="0"/>
                  </a:moveTo>
                  <a:cubicBezTo>
                    <a:pt x="246" y="0"/>
                    <a:pt x="0" y="240"/>
                    <a:pt x="0" y="545"/>
                  </a:cubicBezTo>
                  <a:lnTo>
                    <a:pt x="0" y="5749"/>
                  </a:lnTo>
                  <a:cubicBezTo>
                    <a:pt x="0" y="6049"/>
                    <a:pt x="246" y="6294"/>
                    <a:pt x="545" y="6294"/>
                  </a:cubicBezTo>
                  <a:cubicBezTo>
                    <a:pt x="845" y="6294"/>
                    <a:pt x="1090" y="6049"/>
                    <a:pt x="1090" y="5749"/>
                  </a:cubicBezTo>
                  <a:lnTo>
                    <a:pt x="1090" y="545"/>
                  </a:lnTo>
                  <a:cubicBezTo>
                    <a:pt x="1090" y="240"/>
                    <a:pt x="845" y="0"/>
                    <a:pt x="5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5"/>
            <p:cNvSpPr/>
            <p:nvPr/>
          </p:nvSpPr>
          <p:spPr>
            <a:xfrm>
              <a:off x="1383371" y="3015806"/>
              <a:ext cx="1362625" cy="203262"/>
            </a:xfrm>
            <a:custGeom>
              <a:rect b="b" l="l" r="r" t="t"/>
              <a:pathLst>
                <a:path extrusionOk="0" h="7171" w="49532">
                  <a:moveTo>
                    <a:pt x="0" y="0"/>
                  </a:moveTo>
                  <a:lnTo>
                    <a:pt x="0" y="7171"/>
                  </a:lnTo>
                  <a:lnTo>
                    <a:pt x="48567" y="7171"/>
                  </a:lnTo>
                  <a:cubicBezTo>
                    <a:pt x="49101" y="7171"/>
                    <a:pt x="49531" y="6740"/>
                    <a:pt x="49531" y="6206"/>
                  </a:cubicBezTo>
                  <a:lnTo>
                    <a:pt x="49531" y="964"/>
                  </a:lnTo>
                  <a:cubicBezTo>
                    <a:pt x="49531" y="430"/>
                    <a:pt x="49101" y="0"/>
                    <a:pt x="485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5"/>
            <p:cNvSpPr/>
            <p:nvPr/>
          </p:nvSpPr>
          <p:spPr>
            <a:xfrm>
              <a:off x="1383372" y="3015806"/>
              <a:ext cx="1050457" cy="203432"/>
            </a:xfrm>
            <a:custGeom>
              <a:rect b="b" l="l" r="r" t="t"/>
              <a:pathLst>
                <a:path extrusionOk="0" h="7177" w="30112">
                  <a:moveTo>
                    <a:pt x="0" y="0"/>
                  </a:moveTo>
                  <a:lnTo>
                    <a:pt x="0" y="7176"/>
                  </a:lnTo>
                  <a:lnTo>
                    <a:pt x="30111" y="7176"/>
                  </a:lnTo>
                  <a:lnTo>
                    <a:pt x="301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5"/>
            <p:cNvSpPr/>
            <p:nvPr/>
          </p:nvSpPr>
          <p:spPr>
            <a:xfrm>
              <a:off x="1383371" y="3015806"/>
              <a:ext cx="696680" cy="203432"/>
            </a:xfrm>
            <a:custGeom>
              <a:rect b="b" l="l" r="r" t="t"/>
              <a:pathLst>
                <a:path extrusionOk="0" h="7177" w="20462">
                  <a:moveTo>
                    <a:pt x="0" y="0"/>
                  </a:moveTo>
                  <a:lnTo>
                    <a:pt x="0" y="7176"/>
                  </a:lnTo>
                  <a:lnTo>
                    <a:pt x="20461" y="7176"/>
                  </a:lnTo>
                  <a:lnTo>
                    <a:pt x="2046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5"/>
            <p:cNvSpPr/>
            <p:nvPr/>
          </p:nvSpPr>
          <p:spPr>
            <a:xfrm>
              <a:off x="1383205" y="3015806"/>
              <a:ext cx="338884" cy="203432"/>
            </a:xfrm>
            <a:custGeom>
              <a:rect b="b" l="l" r="r" t="t"/>
              <a:pathLst>
                <a:path extrusionOk="0" h="7177" w="10703">
                  <a:moveTo>
                    <a:pt x="0" y="0"/>
                  </a:moveTo>
                  <a:lnTo>
                    <a:pt x="0" y="7176"/>
                  </a:lnTo>
                  <a:lnTo>
                    <a:pt x="10702" y="7176"/>
                  </a:lnTo>
                  <a:lnTo>
                    <a:pt x="1070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6" name="Google Shape;916;p35"/>
          <p:cNvGrpSpPr/>
          <p:nvPr/>
        </p:nvGrpSpPr>
        <p:grpSpPr>
          <a:xfrm>
            <a:off x="968313" y="1200338"/>
            <a:ext cx="3096013" cy="1081813"/>
            <a:chOff x="968313" y="1200338"/>
            <a:chExt cx="3096013" cy="1081813"/>
          </a:xfrm>
        </p:grpSpPr>
        <p:sp>
          <p:nvSpPr>
            <p:cNvPr id="917" name="Google Shape;917;p35"/>
            <p:cNvSpPr txBox="1"/>
            <p:nvPr/>
          </p:nvSpPr>
          <p:spPr>
            <a:xfrm>
              <a:off x="968325" y="1535750"/>
              <a:ext cx="3096000" cy="74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Fira Sans Condensed"/>
                  <a:ea typeface="Fira Sans Condensed"/>
                  <a:cs typeface="Fira Sans Condensed"/>
                  <a:sym typeface="Fira Sans Condensed"/>
                </a:rPr>
                <a:t>Saturn is a gas giant and has several rings. Saturn is composed mostly of hydrogen and helium</a:t>
              </a:r>
              <a:endParaRPr>
                <a:solidFill>
                  <a:schemeClr val="dk1"/>
                </a:solidFill>
                <a:latin typeface="Fira Sans Condensed"/>
                <a:ea typeface="Fira Sans Condensed"/>
                <a:cs typeface="Fira Sans Condensed"/>
                <a:sym typeface="Fira Sans Condensed"/>
              </a:endParaRPr>
            </a:p>
          </p:txBody>
        </p:sp>
        <p:sp>
          <p:nvSpPr>
            <p:cNvPr id="918" name="Google Shape;918;p35"/>
            <p:cNvSpPr txBox="1"/>
            <p:nvPr/>
          </p:nvSpPr>
          <p:spPr>
            <a:xfrm>
              <a:off x="968313" y="1200338"/>
              <a:ext cx="1198500" cy="33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Saturn</a:t>
              </a:r>
              <a:endParaRPr sz="1800">
                <a:solidFill>
                  <a:schemeClr val="dk1"/>
                </a:solidFill>
                <a:latin typeface="Fira Sans Condensed ExtraBold"/>
                <a:ea typeface="Fira Sans Condensed ExtraBold"/>
                <a:cs typeface="Fira Sans Condensed ExtraBold"/>
                <a:sym typeface="Fira Sans Condensed ExtraBold"/>
              </a:endParaRPr>
            </a:p>
          </p:txBody>
        </p:sp>
      </p:grpSp>
      <p:grpSp>
        <p:nvGrpSpPr>
          <p:cNvPr id="919" name="Google Shape;919;p35"/>
          <p:cNvGrpSpPr/>
          <p:nvPr/>
        </p:nvGrpSpPr>
        <p:grpSpPr>
          <a:xfrm>
            <a:off x="1050938" y="4019336"/>
            <a:ext cx="2392000" cy="390311"/>
            <a:chOff x="1050938" y="4019336"/>
            <a:chExt cx="2392000" cy="390311"/>
          </a:xfrm>
        </p:grpSpPr>
        <p:sp>
          <p:nvSpPr>
            <p:cNvPr id="920" name="Google Shape;920;p35"/>
            <p:cNvSpPr/>
            <p:nvPr/>
          </p:nvSpPr>
          <p:spPr>
            <a:xfrm>
              <a:off x="1118596" y="4137645"/>
              <a:ext cx="197253" cy="153715"/>
            </a:xfrm>
            <a:custGeom>
              <a:rect b="b" l="l" r="r" t="t"/>
              <a:pathLst>
                <a:path extrusionOk="0" h="5423" w="6959">
                  <a:moveTo>
                    <a:pt x="0" y="0"/>
                  </a:moveTo>
                  <a:lnTo>
                    <a:pt x="0" y="5422"/>
                  </a:lnTo>
                  <a:lnTo>
                    <a:pt x="6959" y="5422"/>
                  </a:lnTo>
                  <a:lnTo>
                    <a:pt x="69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5"/>
            <p:cNvSpPr/>
            <p:nvPr/>
          </p:nvSpPr>
          <p:spPr>
            <a:xfrm>
              <a:off x="2858776" y="4202355"/>
              <a:ext cx="584162" cy="24263"/>
            </a:xfrm>
            <a:custGeom>
              <a:rect b="b" l="l" r="r" t="t"/>
              <a:pathLst>
                <a:path extrusionOk="0" h="856" w="20609">
                  <a:moveTo>
                    <a:pt x="0" y="0"/>
                  </a:moveTo>
                  <a:lnTo>
                    <a:pt x="0" y="856"/>
                  </a:lnTo>
                  <a:lnTo>
                    <a:pt x="20608" y="856"/>
                  </a:lnTo>
                  <a:lnTo>
                    <a:pt x="1954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5"/>
            <p:cNvSpPr/>
            <p:nvPr/>
          </p:nvSpPr>
          <p:spPr>
            <a:xfrm>
              <a:off x="2790041" y="4153716"/>
              <a:ext cx="166045" cy="121402"/>
            </a:xfrm>
            <a:custGeom>
              <a:rect b="b" l="l" r="r" t="t"/>
              <a:pathLst>
                <a:path extrusionOk="0" h="4283" w="5858">
                  <a:moveTo>
                    <a:pt x="0" y="0"/>
                  </a:moveTo>
                  <a:lnTo>
                    <a:pt x="0" y="4283"/>
                  </a:lnTo>
                  <a:lnTo>
                    <a:pt x="4142" y="4283"/>
                  </a:lnTo>
                  <a:cubicBezTo>
                    <a:pt x="5090" y="4283"/>
                    <a:pt x="5858" y="3515"/>
                    <a:pt x="5858" y="2572"/>
                  </a:cubicBezTo>
                  <a:lnTo>
                    <a:pt x="5858" y="1716"/>
                  </a:lnTo>
                  <a:cubicBezTo>
                    <a:pt x="5858" y="768"/>
                    <a:pt x="5090" y="0"/>
                    <a:pt x="41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5"/>
            <p:cNvSpPr/>
            <p:nvPr/>
          </p:nvSpPr>
          <p:spPr>
            <a:xfrm>
              <a:off x="1369870" y="4091614"/>
              <a:ext cx="1404778" cy="245751"/>
            </a:xfrm>
            <a:custGeom>
              <a:rect b="b" l="l" r="r" t="t"/>
              <a:pathLst>
                <a:path extrusionOk="0" h="8670" w="49560">
                  <a:moveTo>
                    <a:pt x="1" y="1"/>
                  </a:moveTo>
                  <a:lnTo>
                    <a:pt x="1" y="8670"/>
                  </a:lnTo>
                  <a:lnTo>
                    <a:pt x="47843" y="8670"/>
                  </a:lnTo>
                  <a:cubicBezTo>
                    <a:pt x="48791" y="8670"/>
                    <a:pt x="49559" y="7902"/>
                    <a:pt x="49559" y="6959"/>
                  </a:cubicBezTo>
                  <a:lnTo>
                    <a:pt x="49559" y="1711"/>
                  </a:lnTo>
                  <a:cubicBezTo>
                    <a:pt x="49559" y="763"/>
                    <a:pt x="48791" y="1"/>
                    <a:pt x="478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5"/>
            <p:cNvSpPr/>
            <p:nvPr/>
          </p:nvSpPr>
          <p:spPr>
            <a:xfrm>
              <a:off x="1315505" y="4019336"/>
              <a:ext cx="67688" cy="390311"/>
            </a:xfrm>
            <a:custGeom>
              <a:rect b="b" l="l" r="r" t="t"/>
              <a:pathLst>
                <a:path extrusionOk="0" h="13770" w="2388">
                  <a:moveTo>
                    <a:pt x="1194" y="0"/>
                  </a:moveTo>
                  <a:cubicBezTo>
                    <a:pt x="535" y="0"/>
                    <a:pt x="1" y="534"/>
                    <a:pt x="1" y="1194"/>
                  </a:cubicBezTo>
                  <a:lnTo>
                    <a:pt x="1" y="12577"/>
                  </a:lnTo>
                  <a:cubicBezTo>
                    <a:pt x="1" y="13231"/>
                    <a:pt x="535" y="13770"/>
                    <a:pt x="1194" y="13770"/>
                  </a:cubicBezTo>
                  <a:cubicBezTo>
                    <a:pt x="1854" y="13770"/>
                    <a:pt x="2388" y="13231"/>
                    <a:pt x="2388" y="12577"/>
                  </a:cubicBezTo>
                  <a:lnTo>
                    <a:pt x="2388" y="1194"/>
                  </a:lnTo>
                  <a:cubicBezTo>
                    <a:pt x="2388" y="534"/>
                    <a:pt x="1854" y="0"/>
                    <a:pt x="11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5"/>
            <p:cNvSpPr/>
            <p:nvPr/>
          </p:nvSpPr>
          <p:spPr>
            <a:xfrm>
              <a:off x="1050938" y="4019336"/>
              <a:ext cx="67688" cy="390311"/>
            </a:xfrm>
            <a:custGeom>
              <a:rect b="b" l="l" r="r" t="t"/>
              <a:pathLst>
                <a:path extrusionOk="0" h="13770" w="2388">
                  <a:moveTo>
                    <a:pt x="1194" y="0"/>
                  </a:moveTo>
                  <a:cubicBezTo>
                    <a:pt x="535" y="0"/>
                    <a:pt x="1" y="534"/>
                    <a:pt x="1" y="1194"/>
                  </a:cubicBezTo>
                  <a:lnTo>
                    <a:pt x="1" y="12577"/>
                  </a:lnTo>
                  <a:cubicBezTo>
                    <a:pt x="1" y="13231"/>
                    <a:pt x="535" y="13770"/>
                    <a:pt x="1194" y="13770"/>
                  </a:cubicBezTo>
                  <a:cubicBezTo>
                    <a:pt x="1853" y="13770"/>
                    <a:pt x="2387" y="13231"/>
                    <a:pt x="2387" y="12577"/>
                  </a:cubicBezTo>
                  <a:lnTo>
                    <a:pt x="2387" y="1194"/>
                  </a:lnTo>
                  <a:cubicBezTo>
                    <a:pt x="2387" y="534"/>
                    <a:pt x="1853" y="0"/>
                    <a:pt x="11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5"/>
            <p:cNvSpPr/>
            <p:nvPr/>
          </p:nvSpPr>
          <p:spPr>
            <a:xfrm>
              <a:off x="2774593" y="4125287"/>
              <a:ext cx="30924" cy="178403"/>
            </a:xfrm>
            <a:custGeom>
              <a:rect b="b" l="l" r="r" t="t"/>
              <a:pathLst>
                <a:path extrusionOk="0" h="6294" w="1091">
                  <a:moveTo>
                    <a:pt x="545" y="0"/>
                  </a:moveTo>
                  <a:cubicBezTo>
                    <a:pt x="246" y="0"/>
                    <a:pt x="0" y="240"/>
                    <a:pt x="0" y="545"/>
                  </a:cubicBezTo>
                  <a:lnTo>
                    <a:pt x="0" y="5749"/>
                  </a:lnTo>
                  <a:cubicBezTo>
                    <a:pt x="0" y="6049"/>
                    <a:pt x="246" y="6294"/>
                    <a:pt x="545" y="6294"/>
                  </a:cubicBezTo>
                  <a:cubicBezTo>
                    <a:pt x="845" y="6294"/>
                    <a:pt x="1090" y="6049"/>
                    <a:pt x="1090" y="5749"/>
                  </a:cubicBezTo>
                  <a:lnTo>
                    <a:pt x="1090" y="545"/>
                  </a:lnTo>
                  <a:cubicBezTo>
                    <a:pt x="1090" y="240"/>
                    <a:pt x="845" y="0"/>
                    <a:pt x="5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5"/>
            <p:cNvSpPr/>
            <p:nvPr/>
          </p:nvSpPr>
          <p:spPr>
            <a:xfrm>
              <a:off x="1383371" y="4112781"/>
              <a:ext cx="1362625" cy="203262"/>
            </a:xfrm>
            <a:custGeom>
              <a:rect b="b" l="l" r="r" t="t"/>
              <a:pathLst>
                <a:path extrusionOk="0" h="7171" w="49532">
                  <a:moveTo>
                    <a:pt x="0" y="0"/>
                  </a:moveTo>
                  <a:lnTo>
                    <a:pt x="0" y="7171"/>
                  </a:lnTo>
                  <a:lnTo>
                    <a:pt x="48567" y="7171"/>
                  </a:lnTo>
                  <a:cubicBezTo>
                    <a:pt x="49101" y="7171"/>
                    <a:pt x="49531" y="6740"/>
                    <a:pt x="49531" y="6206"/>
                  </a:cubicBezTo>
                  <a:lnTo>
                    <a:pt x="49531" y="964"/>
                  </a:lnTo>
                  <a:cubicBezTo>
                    <a:pt x="49531" y="430"/>
                    <a:pt x="49101" y="0"/>
                    <a:pt x="485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5"/>
            <p:cNvSpPr/>
            <p:nvPr/>
          </p:nvSpPr>
          <p:spPr>
            <a:xfrm>
              <a:off x="1383372" y="4112781"/>
              <a:ext cx="1050457" cy="203432"/>
            </a:xfrm>
            <a:custGeom>
              <a:rect b="b" l="l" r="r" t="t"/>
              <a:pathLst>
                <a:path extrusionOk="0" h="7177" w="30112">
                  <a:moveTo>
                    <a:pt x="0" y="0"/>
                  </a:moveTo>
                  <a:lnTo>
                    <a:pt x="0" y="7176"/>
                  </a:lnTo>
                  <a:lnTo>
                    <a:pt x="30111" y="7176"/>
                  </a:lnTo>
                  <a:lnTo>
                    <a:pt x="3011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5"/>
            <p:cNvSpPr/>
            <p:nvPr/>
          </p:nvSpPr>
          <p:spPr>
            <a:xfrm>
              <a:off x="1383371" y="4112781"/>
              <a:ext cx="696680" cy="203432"/>
            </a:xfrm>
            <a:custGeom>
              <a:rect b="b" l="l" r="r" t="t"/>
              <a:pathLst>
                <a:path extrusionOk="0" h="7177" w="20462">
                  <a:moveTo>
                    <a:pt x="0" y="0"/>
                  </a:moveTo>
                  <a:lnTo>
                    <a:pt x="0" y="7176"/>
                  </a:lnTo>
                  <a:lnTo>
                    <a:pt x="20461" y="7176"/>
                  </a:lnTo>
                  <a:lnTo>
                    <a:pt x="2046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5"/>
            <p:cNvSpPr/>
            <p:nvPr/>
          </p:nvSpPr>
          <p:spPr>
            <a:xfrm>
              <a:off x="1383205" y="4112781"/>
              <a:ext cx="338884" cy="203432"/>
            </a:xfrm>
            <a:custGeom>
              <a:rect b="b" l="l" r="r" t="t"/>
              <a:pathLst>
                <a:path extrusionOk="0" h="7177" w="10703">
                  <a:moveTo>
                    <a:pt x="0" y="0"/>
                  </a:moveTo>
                  <a:lnTo>
                    <a:pt x="0" y="7176"/>
                  </a:lnTo>
                  <a:lnTo>
                    <a:pt x="10702" y="7176"/>
                  </a:lnTo>
                  <a:lnTo>
                    <a:pt x="1070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1" name="Google Shape;931;p35"/>
          <p:cNvGrpSpPr/>
          <p:nvPr/>
        </p:nvGrpSpPr>
        <p:grpSpPr>
          <a:xfrm>
            <a:off x="968313" y="2510750"/>
            <a:ext cx="3095907" cy="774463"/>
            <a:chOff x="968313" y="2510750"/>
            <a:chExt cx="3095907" cy="774463"/>
          </a:xfrm>
        </p:grpSpPr>
        <p:sp>
          <p:nvSpPr>
            <p:cNvPr id="932" name="Google Shape;932;p35"/>
            <p:cNvSpPr txBox="1"/>
            <p:nvPr/>
          </p:nvSpPr>
          <p:spPr>
            <a:xfrm>
              <a:off x="3442919" y="2949813"/>
              <a:ext cx="621300" cy="335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chemeClr val="accent1"/>
                  </a:solidFill>
                  <a:latin typeface="Fira Sans Condensed ExtraBold"/>
                  <a:ea typeface="Fira Sans Condensed ExtraBold"/>
                  <a:cs typeface="Fira Sans Condensed ExtraBold"/>
                  <a:sym typeface="Fira Sans Condensed ExtraBold"/>
                </a:rPr>
                <a:t>25%</a:t>
              </a:r>
              <a:endParaRPr sz="1800">
                <a:solidFill>
                  <a:schemeClr val="accent1"/>
                </a:solidFill>
                <a:latin typeface="Fira Sans Condensed ExtraBold"/>
                <a:ea typeface="Fira Sans Condensed ExtraBold"/>
                <a:cs typeface="Fira Sans Condensed ExtraBold"/>
                <a:sym typeface="Fira Sans Condensed ExtraBold"/>
              </a:endParaRPr>
            </a:p>
          </p:txBody>
        </p:sp>
        <p:sp>
          <p:nvSpPr>
            <p:cNvPr id="933" name="Google Shape;933;p35"/>
            <p:cNvSpPr txBox="1"/>
            <p:nvPr/>
          </p:nvSpPr>
          <p:spPr>
            <a:xfrm>
              <a:off x="968313" y="2510750"/>
              <a:ext cx="1198500" cy="33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Fira Sans Condensed"/>
                  <a:ea typeface="Fira Sans Condensed"/>
                  <a:cs typeface="Fira Sans Condensed"/>
                  <a:sym typeface="Fira Sans Condensed"/>
                </a:rPr>
                <a:t>Option A</a:t>
              </a:r>
              <a:endParaRPr b="1" sz="1600">
                <a:solidFill>
                  <a:schemeClr val="dk1"/>
                </a:solidFill>
                <a:latin typeface="Fira Sans Condensed"/>
                <a:ea typeface="Fira Sans Condensed"/>
                <a:cs typeface="Fira Sans Condensed"/>
                <a:sym typeface="Fira Sans Condensed"/>
              </a:endParaRPr>
            </a:p>
          </p:txBody>
        </p:sp>
      </p:grpSp>
      <p:grpSp>
        <p:nvGrpSpPr>
          <p:cNvPr id="934" name="Google Shape;934;p35"/>
          <p:cNvGrpSpPr/>
          <p:nvPr/>
        </p:nvGrpSpPr>
        <p:grpSpPr>
          <a:xfrm>
            <a:off x="968313" y="3607725"/>
            <a:ext cx="3095907" cy="774463"/>
            <a:chOff x="968313" y="3607725"/>
            <a:chExt cx="3095907" cy="774463"/>
          </a:xfrm>
        </p:grpSpPr>
        <p:sp>
          <p:nvSpPr>
            <p:cNvPr id="935" name="Google Shape;935;p35"/>
            <p:cNvSpPr txBox="1"/>
            <p:nvPr/>
          </p:nvSpPr>
          <p:spPr>
            <a:xfrm>
              <a:off x="3442919" y="4046788"/>
              <a:ext cx="621300" cy="335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chemeClr val="accent1"/>
                  </a:solidFill>
                  <a:latin typeface="Fira Sans Condensed ExtraBold"/>
                  <a:ea typeface="Fira Sans Condensed ExtraBold"/>
                  <a:cs typeface="Fira Sans Condensed ExtraBold"/>
                  <a:sym typeface="Fira Sans Condensed ExtraBold"/>
                </a:rPr>
                <a:t>7</a:t>
              </a:r>
              <a:r>
                <a:rPr lang="en" sz="1800">
                  <a:solidFill>
                    <a:schemeClr val="accent1"/>
                  </a:solidFill>
                  <a:latin typeface="Fira Sans Condensed ExtraBold"/>
                  <a:ea typeface="Fira Sans Condensed ExtraBold"/>
                  <a:cs typeface="Fira Sans Condensed ExtraBold"/>
                  <a:sym typeface="Fira Sans Condensed ExtraBold"/>
                </a:rPr>
                <a:t>5%</a:t>
              </a:r>
              <a:endParaRPr sz="1800">
                <a:solidFill>
                  <a:schemeClr val="accent1"/>
                </a:solidFill>
                <a:latin typeface="Fira Sans Condensed ExtraBold"/>
                <a:ea typeface="Fira Sans Condensed ExtraBold"/>
                <a:cs typeface="Fira Sans Condensed ExtraBold"/>
                <a:sym typeface="Fira Sans Condensed ExtraBold"/>
              </a:endParaRPr>
            </a:p>
          </p:txBody>
        </p:sp>
        <p:sp>
          <p:nvSpPr>
            <p:cNvPr id="936" name="Google Shape;936;p35"/>
            <p:cNvSpPr txBox="1"/>
            <p:nvPr/>
          </p:nvSpPr>
          <p:spPr>
            <a:xfrm>
              <a:off x="968313" y="3607725"/>
              <a:ext cx="1198500" cy="33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Fira Sans Condensed"/>
                  <a:ea typeface="Fira Sans Condensed"/>
                  <a:cs typeface="Fira Sans Condensed"/>
                  <a:sym typeface="Fira Sans Condensed"/>
                </a:rPr>
                <a:t>Option B</a:t>
              </a:r>
              <a:endParaRPr b="1" sz="1600">
                <a:solidFill>
                  <a:schemeClr val="dk1"/>
                </a:solidFill>
                <a:latin typeface="Fira Sans Condensed"/>
                <a:ea typeface="Fira Sans Condensed"/>
                <a:cs typeface="Fira Sans Condensed"/>
                <a:sym typeface="Fira Sans Condensed"/>
              </a:endParaRPr>
            </a:p>
          </p:txBody>
        </p:sp>
      </p:grpSp>
      <p:grpSp>
        <p:nvGrpSpPr>
          <p:cNvPr id="937" name="Google Shape;937;p35"/>
          <p:cNvGrpSpPr/>
          <p:nvPr/>
        </p:nvGrpSpPr>
        <p:grpSpPr>
          <a:xfrm>
            <a:off x="5162400" y="2922361"/>
            <a:ext cx="2392000" cy="390311"/>
            <a:chOff x="5162400" y="2922361"/>
            <a:chExt cx="2392000" cy="390311"/>
          </a:xfrm>
        </p:grpSpPr>
        <p:sp>
          <p:nvSpPr>
            <p:cNvPr id="938" name="Google Shape;938;p35"/>
            <p:cNvSpPr/>
            <p:nvPr/>
          </p:nvSpPr>
          <p:spPr>
            <a:xfrm>
              <a:off x="5230058" y="3040670"/>
              <a:ext cx="197253" cy="153715"/>
            </a:xfrm>
            <a:custGeom>
              <a:rect b="b" l="l" r="r" t="t"/>
              <a:pathLst>
                <a:path extrusionOk="0" h="5423" w="6959">
                  <a:moveTo>
                    <a:pt x="0" y="0"/>
                  </a:moveTo>
                  <a:lnTo>
                    <a:pt x="0" y="5422"/>
                  </a:lnTo>
                  <a:lnTo>
                    <a:pt x="6959" y="5422"/>
                  </a:lnTo>
                  <a:lnTo>
                    <a:pt x="69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5"/>
            <p:cNvSpPr/>
            <p:nvPr/>
          </p:nvSpPr>
          <p:spPr>
            <a:xfrm>
              <a:off x="6970239" y="3105380"/>
              <a:ext cx="584162" cy="24263"/>
            </a:xfrm>
            <a:custGeom>
              <a:rect b="b" l="l" r="r" t="t"/>
              <a:pathLst>
                <a:path extrusionOk="0" h="856" w="20609">
                  <a:moveTo>
                    <a:pt x="0" y="0"/>
                  </a:moveTo>
                  <a:lnTo>
                    <a:pt x="0" y="856"/>
                  </a:lnTo>
                  <a:lnTo>
                    <a:pt x="20608" y="856"/>
                  </a:lnTo>
                  <a:lnTo>
                    <a:pt x="1954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5"/>
            <p:cNvSpPr/>
            <p:nvPr/>
          </p:nvSpPr>
          <p:spPr>
            <a:xfrm>
              <a:off x="6901503" y="3056741"/>
              <a:ext cx="166045" cy="121402"/>
            </a:xfrm>
            <a:custGeom>
              <a:rect b="b" l="l" r="r" t="t"/>
              <a:pathLst>
                <a:path extrusionOk="0" h="4283" w="5858">
                  <a:moveTo>
                    <a:pt x="0" y="0"/>
                  </a:moveTo>
                  <a:lnTo>
                    <a:pt x="0" y="4283"/>
                  </a:lnTo>
                  <a:lnTo>
                    <a:pt x="4142" y="4283"/>
                  </a:lnTo>
                  <a:cubicBezTo>
                    <a:pt x="5090" y="4283"/>
                    <a:pt x="5858" y="3515"/>
                    <a:pt x="5858" y="2572"/>
                  </a:cubicBezTo>
                  <a:lnTo>
                    <a:pt x="5858" y="1716"/>
                  </a:lnTo>
                  <a:cubicBezTo>
                    <a:pt x="5858" y="768"/>
                    <a:pt x="5090" y="0"/>
                    <a:pt x="41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5"/>
            <p:cNvSpPr/>
            <p:nvPr/>
          </p:nvSpPr>
          <p:spPr>
            <a:xfrm>
              <a:off x="5481332" y="2994639"/>
              <a:ext cx="1404778" cy="245751"/>
            </a:xfrm>
            <a:custGeom>
              <a:rect b="b" l="l" r="r" t="t"/>
              <a:pathLst>
                <a:path extrusionOk="0" h="8670" w="49560">
                  <a:moveTo>
                    <a:pt x="1" y="1"/>
                  </a:moveTo>
                  <a:lnTo>
                    <a:pt x="1" y="8670"/>
                  </a:lnTo>
                  <a:lnTo>
                    <a:pt x="47843" y="8670"/>
                  </a:lnTo>
                  <a:cubicBezTo>
                    <a:pt x="48791" y="8670"/>
                    <a:pt x="49559" y="7902"/>
                    <a:pt x="49559" y="6959"/>
                  </a:cubicBezTo>
                  <a:lnTo>
                    <a:pt x="49559" y="1711"/>
                  </a:lnTo>
                  <a:cubicBezTo>
                    <a:pt x="49559" y="763"/>
                    <a:pt x="48791" y="1"/>
                    <a:pt x="478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5"/>
            <p:cNvSpPr/>
            <p:nvPr/>
          </p:nvSpPr>
          <p:spPr>
            <a:xfrm>
              <a:off x="5426967" y="2922361"/>
              <a:ext cx="67688" cy="390311"/>
            </a:xfrm>
            <a:custGeom>
              <a:rect b="b" l="l" r="r" t="t"/>
              <a:pathLst>
                <a:path extrusionOk="0" h="13770" w="2388">
                  <a:moveTo>
                    <a:pt x="1194" y="0"/>
                  </a:moveTo>
                  <a:cubicBezTo>
                    <a:pt x="535" y="0"/>
                    <a:pt x="1" y="534"/>
                    <a:pt x="1" y="1194"/>
                  </a:cubicBezTo>
                  <a:lnTo>
                    <a:pt x="1" y="12577"/>
                  </a:lnTo>
                  <a:cubicBezTo>
                    <a:pt x="1" y="13231"/>
                    <a:pt x="535" y="13770"/>
                    <a:pt x="1194" y="13770"/>
                  </a:cubicBezTo>
                  <a:cubicBezTo>
                    <a:pt x="1854" y="13770"/>
                    <a:pt x="2388" y="13231"/>
                    <a:pt x="2388" y="12577"/>
                  </a:cubicBezTo>
                  <a:lnTo>
                    <a:pt x="2388" y="1194"/>
                  </a:lnTo>
                  <a:cubicBezTo>
                    <a:pt x="2388" y="534"/>
                    <a:pt x="1854" y="0"/>
                    <a:pt x="11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5"/>
            <p:cNvSpPr/>
            <p:nvPr/>
          </p:nvSpPr>
          <p:spPr>
            <a:xfrm>
              <a:off x="5162400" y="2922361"/>
              <a:ext cx="67688" cy="390311"/>
            </a:xfrm>
            <a:custGeom>
              <a:rect b="b" l="l" r="r" t="t"/>
              <a:pathLst>
                <a:path extrusionOk="0" h="13770" w="2388">
                  <a:moveTo>
                    <a:pt x="1194" y="0"/>
                  </a:moveTo>
                  <a:cubicBezTo>
                    <a:pt x="535" y="0"/>
                    <a:pt x="1" y="534"/>
                    <a:pt x="1" y="1194"/>
                  </a:cubicBezTo>
                  <a:lnTo>
                    <a:pt x="1" y="12577"/>
                  </a:lnTo>
                  <a:cubicBezTo>
                    <a:pt x="1" y="13231"/>
                    <a:pt x="535" y="13770"/>
                    <a:pt x="1194" y="13770"/>
                  </a:cubicBezTo>
                  <a:cubicBezTo>
                    <a:pt x="1853" y="13770"/>
                    <a:pt x="2387" y="13231"/>
                    <a:pt x="2387" y="12577"/>
                  </a:cubicBezTo>
                  <a:lnTo>
                    <a:pt x="2387" y="1194"/>
                  </a:lnTo>
                  <a:cubicBezTo>
                    <a:pt x="2387" y="534"/>
                    <a:pt x="1853" y="0"/>
                    <a:pt x="11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5"/>
            <p:cNvSpPr/>
            <p:nvPr/>
          </p:nvSpPr>
          <p:spPr>
            <a:xfrm>
              <a:off x="6886055" y="3028312"/>
              <a:ext cx="30924" cy="178403"/>
            </a:xfrm>
            <a:custGeom>
              <a:rect b="b" l="l" r="r" t="t"/>
              <a:pathLst>
                <a:path extrusionOk="0" h="6294" w="1091">
                  <a:moveTo>
                    <a:pt x="545" y="0"/>
                  </a:moveTo>
                  <a:cubicBezTo>
                    <a:pt x="246" y="0"/>
                    <a:pt x="0" y="240"/>
                    <a:pt x="0" y="545"/>
                  </a:cubicBezTo>
                  <a:lnTo>
                    <a:pt x="0" y="5749"/>
                  </a:lnTo>
                  <a:cubicBezTo>
                    <a:pt x="0" y="6049"/>
                    <a:pt x="246" y="6294"/>
                    <a:pt x="545" y="6294"/>
                  </a:cubicBezTo>
                  <a:cubicBezTo>
                    <a:pt x="845" y="6294"/>
                    <a:pt x="1090" y="6049"/>
                    <a:pt x="1090" y="5749"/>
                  </a:cubicBezTo>
                  <a:lnTo>
                    <a:pt x="1090" y="545"/>
                  </a:lnTo>
                  <a:cubicBezTo>
                    <a:pt x="1090" y="240"/>
                    <a:pt x="845" y="0"/>
                    <a:pt x="5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5"/>
            <p:cNvSpPr/>
            <p:nvPr/>
          </p:nvSpPr>
          <p:spPr>
            <a:xfrm>
              <a:off x="5494834" y="3015806"/>
              <a:ext cx="1362625" cy="203262"/>
            </a:xfrm>
            <a:custGeom>
              <a:rect b="b" l="l" r="r" t="t"/>
              <a:pathLst>
                <a:path extrusionOk="0" h="7171" w="49532">
                  <a:moveTo>
                    <a:pt x="0" y="0"/>
                  </a:moveTo>
                  <a:lnTo>
                    <a:pt x="0" y="7171"/>
                  </a:lnTo>
                  <a:lnTo>
                    <a:pt x="48567" y="7171"/>
                  </a:lnTo>
                  <a:cubicBezTo>
                    <a:pt x="49101" y="7171"/>
                    <a:pt x="49531" y="6740"/>
                    <a:pt x="49531" y="6206"/>
                  </a:cubicBezTo>
                  <a:lnTo>
                    <a:pt x="49531" y="964"/>
                  </a:lnTo>
                  <a:cubicBezTo>
                    <a:pt x="49531" y="430"/>
                    <a:pt x="49101" y="0"/>
                    <a:pt x="485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5"/>
            <p:cNvSpPr/>
            <p:nvPr/>
          </p:nvSpPr>
          <p:spPr>
            <a:xfrm>
              <a:off x="5494834" y="3015806"/>
              <a:ext cx="1050457" cy="203432"/>
            </a:xfrm>
            <a:custGeom>
              <a:rect b="b" l="l" r="r" t="t"/>
              <a:pathLst>
                <a:path extrusionOk="0" h="7177" w="30112">
                  <a:moveTo>
                    <a:pt x="0" y="0"/>
                  </a:moveTo>
                  <a:lnTo>
                    <a:pt x="0" y="7176"/>
                  </a:lnTo>
                  <a:lnTo>
                    <a:pt x="30111" y="7176"/>
                  </a:lnTo>
                  <a:lnTo>
                    <a:pt x="301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5"/>
            <p:cNvSpPr/>
            <p:nvPr/>
          </p:nvSpPr>
          <p:spPr>
            <a:xfrm>
              <a:off x="5494834" y="3015806"/>
              <a:ext cx="696680" cy="203432"/>
            </a:xfrm>
            <a:custGeom>
              <a:rect b="b" l="l" r="r" t="t"/>
              <a:pathLst>
                <a:path extrusionOk="0" h="7177" w="20462">
                  <a:moveTo>
                    <a:pt x="0" y="0"/>
                  </a:moveTo>
                  <a:lnTo>
                    <a:pt x="0" y="7176"/>
                  </a:lnTo>
                  <a:lnTo>
                    <a:pt x="20461" y="7176"/>
                  </a:lnTo>
                  <a:lnTo>
                    <a:pt x="2046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5"/>
            <p:cNvSpPr/>
            <p:nvPr/>
          </p:nvSpPr>
          <p:spPr>
            <a:xfrm>
              <a:off x="5494667" y="3015806"/>
              <a:ext cx="338884" cy="203432"/>
            </a:xfrm>
            <a:custGeom>
              <a:rect b="b" l="l" r="r" t="t"/>
              <a:pathLst>
                <a:path extrusionOk="0" h="7177" w="10703">
                  <a:moveTo>
                    <a:pt x="0" y="0"/>
                  </a:moveTo>
                  <a:lnTo>
                    <a:pt x="0" y="7176"/>
                  </a:lnTo>
                  <a:lnTo>
                    <a:pt x="10702" y="7176"/>
                  </a:lnTo>
                  <a:lnTo>
                    <a:pt x="1070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9" name="Google Shape;949;p35"/>
          <p:cNvGrpSpPr/>
          <p:nvPr/>
        </p:nvGrpSpPr>
        <p:grpSpPr>
          <a:xfrm>
            <a:off x="5079775" y="1200338"/>
            <a:ext cx="3096027" cy="1081813"/>
            <a:chOff x="5079775" y="1200338"/>
            <a:chExt cx="3096027" cy="1081813"/>
          </a:xfrm>
        </p:grpSpPr>
        <p:sp>
          <p:nvSpPr>
            <p:cNvPr id="950" name="Google Shape;950;p35"/>
            <p:cNvSpPr txBox="1"/>
            <p:nvPr/>
          </p:nvSpPr>
          <p:spPr>
            <a:xfrm>
              <a:off x="5079802" y="1535750"/>
              <a:ext cx="3096000" cy="74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Fira Sans Condensed"/>
                  <a:ea typeface="Fira Sans Condensed"/>
                  <a:cs typeface="Fira Sans Condensed"/>
                  <a:sym typeface="Fira Sans Condensed"/>
                </a:rPr>
                <a:t>This planet's name has nothing to do with the liquid metal, since Mercury was named after the Roman god</a:t>
              </a:r>
              <a:endParaRPr>
                <a:solidFill>
                  <a:schemeClr val="dk1"/>
                </a:solidFill>
                <a:latin typeface="Fira Sans Condensed"/>
                <a:ea typeface="Fira Sans Condensed"/>
                <a:cs typeface="Fira Sans Condensed"/>
                <a:sym typeface="Fira Sans Condensed"/>
              </a:endParaRPr>
            </a:p>
          </p:txBody>
        </p:sp>
        <p:sp>
          <p:nvSpPr>
            <p:cNvPr id="951" name="Google Shape;951;p35"/>
            <p:cNvSpPr txBox="1"/>
            <p:nvPr/>
          </p:nvSpPr>
          <p:spPr>
            <a:xfrm>
              <a:off x="5079775" y="1200338"/>
              <a:ext cx="1198500" cy="33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Mercury</a:t>
              </a:r>
              <a:endParaRPr sz="1800">
                <a:solidFill>
                  <a:schemeClr val="dk1"/>
                </a:solidFill>
                <a:latin typeface="Fira Sans Condensed ExtraBold"/>
                <a:ea typeface="Fira Sans Condensed ExtraBold"/>
                <a:cs typeface="Fira Sans Condensed ExtraBold"/>
                <a:sym typeface="Fira Sans Condensed ExtraBold"/>
              </a:endParaRPr>
            </a:p>
          </p:txBody>
        </p:sp>
      </p:grpSp>
      <p:grpSp>
        <p:nvGrpSpPr>
          <p:cNvPr id="952" name="Google Shape;952;p35"/>
          <p:cNvGrpSpPr/>
          <p:nvPr/>
        </p:nvGrpSpPr>
        <p:grpSpPr>
          <a:xfrm>
            <a:off x="5162400" y="4019336"/>
            <a:ext cx="2392000" cy="390311"/>
            <a:chOff x="5162400" y="4019336"/>
            <a:chExt cx="2392000" cy="390311"/>
          </a:xfrm>
        </p:grpSpPr>
        <p:sp>
          <p:nvSpPr>
            <p:cNvPr id="953" name="Google Shape;953;p35"/>
            <p:cNvSpPr/>
            <p:nvPr/>
          </p:nvSpPr>
          <p:spPr>
            <a:xfrm>
              <a:off x="5230058" y="4137645"/>
              <a:ext cx="197253" cy="153715"/>
            </a:xfrm>
            <a:custGeom>
              <a:rect b="b" l="l" r="r" t="t"/>
              <a:pathLst>
                <a:path extrusionOk="0" h="5423" w="6959">
                  <a:moveTo>
                    <a:pt x="0" y="0"/>
                  </a:moveTo>
                  <a:lnTo>
                    <a:pt x="0" y="5422"/>
                  </a:lnTo>
                  <a:lnTo>
                    <a:pt x="6959" y="5422"/>
                  </a:lnTo>
                  <a:lnTo>
                    <a:pt x="69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5"/>
            <p:cNvSpPr/>
            <p:nvPr/>
          </p:nvSpPr>
          <p:spPr>
            <a:xfrm>
              <a:off x="6970239" y="4202355"/>
              <a:ext cx="584162" cy="24263"/>
            </a:xfrm>
            <a:custGeom>
              <a:rect b="b" l="l" r="r" t="t"/>
              <a:pathLst>
                <a:path extrusionOk="0" h="856" w="20609">
                  <a:moveTo>
                    <a:pt x="0" y="0"/>
                  </a:moveTo>
                  <a:lnTo>
                    <a:pt x="0" y="856"/>
                  </a:lnTo>
                  <a:lnTo>
                    <a:pt x="20608" y="856"/>
                  </a:lnTo>
                  <a:lnTo>
                    <a:pt x="1954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5"/>
            <p:cNvSpPr/>
            <p:nvPr/>
          </p:nvSpPr>
          <p:spPr>
            <a:xfrm>
              <a:off x="6901503" y="4153716"/>
              <a:ext cx="166045" cy="121402"/>
            </a:xfrm>
            <a:custGeom>
              <a:rect b="b" l="l" r="r" t="t"/>
              <a:pathLst>
                <a:path extrusionOk="0" h="4283" w="5858">
                  <a:moveTo>
                    <a:pt x="0" y="0"/>
                  </a:moveTo>
                  <a:lnTo>
                    <a:pt x="0" y="4283"/>
                  </a:lnTo>
                  <a:lnTo>
                    <a:pt x="4142" y="4283"/>
                  </a:lnTo>
                  <a:cubicBezTo>
                    <a:pt x="5090" y="4283"/>
                    <a:pt x="5858" y="3515"/>
                    <a:pt x="5858" y="2572"/>
                  </a:cubicBezTo>
                  <a:lnTo>
                    <a:pt x="5858" y="1716"/>
                  </a:lnTo>
                  <a:cubicBezTo>
                    <a:pt x="5858" y="768"/>
                    <a:pt x="5090" y="0"/>
                    <a:pt x="41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5"/>
            <p:cNvSpPr/>
            <p:nvPr/>
          </p:nvSpPr>
          <p:spPr>
            <a:xfrm>
              <a:off x="5481332" y="4091614"/>
              <a:ext cx="1404778" cy="245751"/>
            </a:xfrm>
            <a:custGeom>
              <a:rect b="b" l="l" r="r" t="t"/>
              <a:pathLst>
                <a:path extrusionOk="0" h="8670" w="49560">
                  <a:moveTo>
                    <a:pt x="1" y="1"/>
                  </a:moveTo>
                  <a:lnTo>
                    <a:pt x="1" y="8670"/>
                  </a:lnTo>
                  <a:lnTo>
                    <a:pt x="47843" y="8670"/>
                  </a:lnTo>
                  <a:cubicBezTo>
                    <a:pt x="48791" y="8670"/>
                    <a:pt x="49559" y="7902"/>
                    <a:pt x="49559" y="6959"/>
                  </a:cubicBezTo>
                  <a:lnTo>
                    <a:pt x="49559" y="1711"/>
                  </a:lnTo>
                  <a:cubicBezTo>
                    <a:pt x="49559" y="763"/>
                    <a:pt x="48791" y="1"/>
                    <a:pt x="478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5"/>
            <p:cNvSpPr/>
            <p:nvPr/>
          </p:nvSpPr>
          <p:spPr>
            <a:xfrm>
              <a:off x="5426967" y="4019336"/>
              <a:ext cx="67688" cy="390311"/>
            </a:xfrm>
            <a:custGeom>
              <a:rect b="b" l="l" r="r" t="t"/>
              <a:pathLst>
                <a:path extrusionOk="0" h="13770" w="2388">
                  <a:moveTo>
                    <a:pt x="1194" y="0"/>
                  </a:moveTo>
                  <a:cubicBezTo>
                    <a:pt x="535" y="0"/>
                    <a:pt x="1" y="534"/>
                    <a:pt x="1" y="1194"/>
                  </a:cubicBezTo>
                  <a:lnTo>
                    <a:pt x="1" y="12577"/>
                  </a:lnTo>
                  <a:cubicBezTo>
                    <a:pt x="1" y="13231"/>
                    <a:pt x="535" y="13770"/>
                    <a:pt x="1194" y="13770"/>
                  </a:cubicBezTo>
                  <a:cubicBezTo>
                    <a:pt x="1854" y="13770"/>
                    <a:pt x="2388" y="13231"/>
                    <a:pt x="2388" y="12577"/>
                  </a:cubicBezTo>
                  <a:lnTo>
                    <a:pt x="2388" y="1194"/>
                  </a:lnTo>
                  <a:cubicBezTo>
                    <a:pt x="2388" y="534"/>
                    <a:pt x="1854" y="0"/>
                    <a:pt x="11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5"/>
            <p:cNvSpPr/>
            <p:nvPr/>
          </p:nvSpPr>
          <p:spPr>
            <a:xfrm>
              <a:off x="5162400" y="4019336"/>
              <a:ext cx="67688" cy="390311"/>
            </a:xfrm>
            <a:custGeom>
              <a:rect b="b" l="l" r="r" t="t"/>
              <a:pathLst>
                <a:path extrusionOk="0" h="13770" w="2388">
                  <a:moveTo>
                    <a:pt x="1194" y="0"/>
                  </a:moveTo>
                  <a:cubicBezTo>
                    <a:pt x="535" y="0"/>
                    <a:pt x="1" y="534"/>
                    <a:pt x="1" y="1194"/>
                  </a:cubicBezTo>
                  <a:lnTo>
                    <a:pt x="1" y="12577"/>
                  </a:lnTo>
                  <a:cubicBezTo>
                    <a:pt x="1" y="13231"/>
                    <a:pt x="535" y="13770"/>
                    <a:pt x="1194" y="13770"/>
                  </a:cubicBezTo>
                  <a:cubicBezTo>
                    <a:pt x="1853" y="13770"/>
                    <a:pt x="2387" y="13231"/>
                    <a:pt x="2387" y="12577"/>
                  </a:cubicBezTo>
                  <a:lnTo>
                    <a:pt x="2387" y="1194"/>
                  </a:lnTo>
                  <a:cubicBezTo>
                    <a:pt x="2387" y="534"/>
                    <a:pt x="1853" y="0"/>
                    <a:pt x="11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5"/>
            <p:cNvSpPr/>
            <p:nvPr/>
          </p:nvSpPr>
          <p:spPr>
            <a:xfrm>
              <a:off x="6886055" y="4125287"/>
              <a:ext cx="30924" cy="178403"/>
            </a:xfrm>
            <a:custGeom>
              <a:rect b="b" l="l" r="r" t="t"/>
              <a:pathLst>
                <a:path extrusionOk="0" h="6294" w="1091">
                  <a:moveTo>
                    <a:pt x="545" y="0"/>
                  </a:moveTo>
                  <a:cubicBezTo>
                    <a:pt x="246" y="0"/>
                    <a:pt x="0" y="240"/>
                    <a:pt x="0" y="545"/>
                  </a:cubicBezTo>
                  <a:lnTo>
                    <a:pt x="0" y="5749"/>
                  </a:lnTo>
                  <a:cubicBezTo>
                    <a:pt x="0" y="6049"/>
                    <a:pt x="246" y="6294"/>
                    <a:pt x="545" y="6294"/>
                  </a:cubicBezTo>
                  <a:cubicBezTo>
                    <a:pt x="845" y="6294"/>
                    <a:pt x="1090" y="6049"/>
                    <a:pt x="1090" y="5749"/>
                  </a:cubicBezTo>
                  <a:lnTo>
                    <a:pt x="1090" y="545"/>
                  </a:lnTo>
                  <a:cubicBezTo>
                    <a:pt x="1090" y="240"/>
                    <a:pt x="845" y="0"/>
                    <a:pt x="5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5"/>
            <p:cNvSpPr/>
            <p:nvPr/>
          </p:nvSpPr>
          <p:spPr>
            <a:xfrm>
              <a:off x="5494834" y="4112781"/>
              <a:ext cx="1362625" cy="203262"/>
            </a:xfrm>
            <a:custGeom>
              <a:rect b="b" l="l" r="r" t="t"/>
              <a:pathLst>
                <a:path extrusionOk="0" h="7171" w="49532">
                  <a:moveTo>
                    <a:pt x="0" y="0"/>
                  </a:moveTo>
                  <a:lnTo>
                    <a:pt x="0" y="7171"/>
                  </a:lnTo>
                  <a:lnTo>
                    <a:pt x="48567" y="7171"/>
                  </a:lnTo>
                  <a:cubicBezTo>
                    <a:pt x="49101" y="7171"/>
                    <a:pt x="49531" y="6740"/>
                    <a:pt x="49531" y="6206"/>
                  </a:cubicBezTo>
                  <a:lnTo>
                    <a:pt x="49531" y="964"/>
                  </a:lnTo>
                  <a:cubicBezTo>
                    <a:pt x="49531" y="430"/>
                    <a:pt x="49101" y="0"/>
                    <a:pt x="485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5"/>
            <p:cNvSpPr/>
            <p:nvPr/>
          </p:nvSpPr>
          <p:spPr>
            <a:xfrm>
              <a:off x="5494834" y="4112781"/>
              <a:ext cx="1050457" cy="203432"/>
            </a:xfrm>
            <a:custGeom>
              <a:rect b="b" l="l" r="r" t="t"/>
              <a:pathLst>
                <a:path extrusionOk="0" h="7177" w="30112">
                  <a:moveTo>
                    <a:pt x="0" y="0"/>
                  </a:moveTo>
                  <a:lnTo>
                    <a:pt x="0" y="7176"/>
                  </a:lnTo>
                  <a:lnTo>
                    <a:pt x="30111" y="7176"/>
                  </a:lnTo>
                  <a:lnTo>
                    <a:pt x="3011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5"/>
            <p:cNvSpPr/>
            <p:nvPr/>
          </p:nvSpPr>
          <p:spPr>
            <a:xfrm>
              <a:off x="5494834" y="4112781"/>
              <a:ext cx="696680" cy="203432"/>
            </a:xfrm>
            <a:custGeom>
              <a:rect b="b" l="l" r="r" t="t"/>
              <a:pathLst>
                <a:path extrusionOk="0" h="7177" w="20462">
                  <a:moveTo>
                    <a:pt x="0" y="0"/>
                  </a:moveTo>
                  <a:lnTo>
                    <a:pt x="0" y="7176"/>
                  </a:lnTo>
                  <a:lnTo>
                    <a:pt x="20461" y="7176"/>
                  </a:lnTo>
                  <a:lnTo>
                    <a:pt x="2046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5"/>
            <p:cNvSpPr/>
            <p:nvPr/>
          </p:nvSpPr>
          <p:spPr>
            <a:xfrm>
              <a:off x="5494667" y="4112781"/>
              <a:ext cx="338884" cy="203432"/>
            </a:xfrm>
            <a:custGeom>
              <a:rect b="b" l="l" r="r" t="t"/>
              <a:pathLst>
                <a:path extrusionOk="0" h="7177" w="10703">
                  <a:moveTo>
                    <a:pt x="0" y="0"/>
                  </a:moveTo>
                  <a:lnTo>
                    <a:pt x="0" y="7176"/>
                  </a:lnTo>
                  <a:lnTo>
                    <a:pt x="10702" y="7176"/>
                  </a:lnTo>
                  <a:lnTo>
                    <a:pt x="1070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4" name="Google Shape;964;p35"/>
          <p:cNvGrpSpPr/>
          <p:nvPr/>
        </p:nvGrpSpPr>
        <p:grpSpPr>
          <a:xfrm>
            <a:off x="5079775" y="2510750"/>
            <a:ext cx="3095907" cy="774463"/>
            <a:chOff x="5079775" y="2510750"/>
            <a:chExt cx="3095907" cy="774463"/>
          </a:xfrm>
        </p:grpSpPr>
        <p:sp>
          <p:nvSpPr>
            <p:cNvPr id="965" name="Google Shape;965;p35"/>
            <p:cNvSpPr txBox="1"/>
            <p:nvPr/>
          </p:nvSpPr>
          <p:spPr>
            <a:xfrm>
              <a:off x="7554382" y="2949813"/>
              <a:ext cx="621300" cy="33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Fira Sans Condensed ExtraBold"/>
                  <a:ea typeface="Fira Sans Condensed ExtraBold"/>
                  <a:cs typeface="Fira Sans Condensed ExtraBold"/>
                  <a:sym typeface="Fira Sans Condensed ExtraBold"/>
                </a:rPr>
                <a:t>50</a:t>
              </a:r>
              <a:r>
                <a:rPr lang="en" sz="1800">
                  <a:solidFill>
                    <a:schemeClr val="accent1"/>
                  </a:solidFill>
                  <a:latin typeface="Fira Sans Condensed ExtraBold"/>
                  <a:ea typeface="Fira Sans Condensed ExtraBold"/>
                  <a:cs typeface="Fira Sans Condensed ExtraBold"/>
                  <a:sym typeface="Fira Sans Condensed ExtraBold"/>
                </a:rPr>
                <a:t>%</a:t>
              </a:r>
              <a:endParaRPr sz="1800">
                <a:solidFill>
                  <a:schemeClr val="accent1"/>
                </a:solidFill>
                <a:latin typeface="Fira Sans Condensed ExtraBold"/>
                <a:ea typeface="Fira Sans Condensed ExtraBold"/>
                <a:cs typeface="Fira Sans Condensed ExtraBold"/>
                <a:sym typeface="Fira Sans Condensed ExtraBold"/>
              </a:endParaRPr>
            </a:p>
          </p:txBody>
        </p:sp>
        <p:sp>
          <p:nvSpPr>
            <p:cNvPr id="966" name="Google Shape;966;p35"/>
            <p:cNvSpPr txBox="1"/>
            <p:nvPr/>
          </p:nvSpPr>
          <p:spPr>
            <a:xfrm>
              <a:off x="5079775" y="2510750"/>
              <a:ext cx="1198500" cy="33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Fira Sans Condensed"/>
                  <a:ea typeface="Fira Sans Condensed"/>
                  <a:cs typeface="Fira Sans Condensed"/>
                  <a:sym typeface="Fira Sans Condensed"/>
                </a:rPr>
                <a:t>Option A</a:t>
              </a:r>
              <a:endParaRPr b="1" sz="1600">
                <a:solidFill>
                  <a:schemeClr val="dk1"/>
                </a:solidFill>
                <a:latin typeface="Fira Sans Condensed"/>
                <a:ea typeface="Fira Sans Condensed"/>
                <a:cs typeface="Fira Sans Condensed"/>
                <a:sym typeface="Fira Sans Condensed"/>
              </a:endParaRPr>
            </a:p>
          </p:txBody>
        </p:sp>
      </p:grpSp>
      <p:grpSp>
        <p:nvGrpSpPr>
          <p:cNvPr id="967" name="Google Shape;967;p35"/>
          <p:cNvGrpSpPr/>
          <p:nvPr/>
        </p:nvGrpSpPr>
        <p:grpSpPr>
          <a:xfrm>
            <a:off x="5079775" y="3607725"/>
            <a:ext cx="3095907" cy="774463"/>
            <a:chOff x="5079775" y="3607725"/>
            <a:chExt cx="3095907" cy="774463"/>
          </a:xfrm>
        </p:grpSpPr>
        <p:sp>
          <p:nvSpPr>
            <p:cNvPr id="968" name="Google Shape;968;p35"/>
            <p:cNvSpPr txBox="1"/>
            <p:nvPr/>
          </p:nvSpPr>
          <p:spPr>
            <a:xfrm>
              <a:off x="7554382" y="4046788"/>
              <a:ext cx="621300" cy="33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Fira Sans Condensed ExtraBold"/>
                  <a:ea typeface="Fira Sans Condensed ExtraBold"/>
                  <a:cs typeface="Fira Sans Condensed ExtraBold"/>
                  <a:sym typeface="Fira Sans Condensed ExtraBold"/>
                </a:rPr>
                <a:t>50</a:t>
              </a:r>
              <a:r>
                <a:rPr lang="en" sz="1800">
                  <a:solidFill>
                    <a:schemeClr val="accent1"/>
                  </a:solidFill>
                  <a:latin typeface="Fira Sans Condensed ExtraBold"/>
                  <a:ea typeface="Fira Sans Condensed ExtraBold"/>
                  <a:cs typeface="Fira Sans Condensed ExtraBold"/>
                  <a:sym typeface="Fira Sans Condensed ExtraBold"/>
                </a:rPr>
                <a:t>%</a:t>
              </a:r>
              <a:endParaRPr sz="1800">
                <a:solidFill>
                  <a:schemeClr val="accent1"/>
                </a:solidFill>
                <a:latin typeface="Fira Sans Condensed ExtraBold"/>
                <a:ea typeface="Fira Sans Condensed ExtraBold"/>
                <a:cs typeface="Fira Sans Condensed ExtraBold"/>
                <a:sym typeface="Fira Sans Condensed ExtraBold"/>
              </a:endParaRPr>
            </a:p>
          </p:txBody>
        </p:sp>
        <p:sp>
          <p:nvSpPr>
            <p:cNvPr id="969" name="Google Shape;969;p35"/>
            <p:cNvSpPr txBox="1"/>
            <p:nvPr/>
          </p:nvSpPr>
          <p:spPr>
            <a:xfrm>
              <a:off x="5079775" y="3607725"/>
              <a:ext cx="1198500" cy="33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Fira Sans Condensed"/>
                  <a:ea typeface="Fira Sans Condensed"/>
                  <a:cs typeface="Fira Sans Condensed"/>
                  <a:sym typeface="Fira Sans Condensed"/>
                </a:rPr>
                <a:t>Option B</a:t>
              </a:r>
              <a:endParaRPr b="1" sz="1600">
                <a:solidFill>
                  <a:schemeClr val="dk1"/>
                </a:solidFill>
                <a:latin typeface="Fira Sans Condensed"/>
                <a:ea typeface="Fira Sans Condensed"/>
                <a:cs typeface="Fira Sans Condensed"/>
                <a:sym typeface="Fira Sans Condensed"/>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idx="1" type="body"/>
          </p:nvPr>
        </p:nvSpPr>
        <p:spPr>
          <a:xfrm>
            <a:off x="726100" y="1117500"/>
            <a:ext cx="7691700" cy="3321300"/>
          </a:xfrm>
          <a:prstGeom prst="rect">
            <a:avLst/>
          </a:prstGeom>
        </p:spPr>
        <p:txBody>
          <a:bodyPr anchorCtr="0" anchor="ctr" bIns="91425" lIns="91425" spcFirstLastPara="1" rIns="91425" wrap="square" tIns="91425">
            <a:normAutofit/>
          </a:bodyPr>
          <a:lstStyle/>
          <a:p>
            <a:pPr indent="-317500" lvl="0" marL="457200" rtl="0" algn="l">
              <a:spcBef>
                <a:spcPts val="0"/>
              </a:spcBef>
              <a:spcAft>
                <a:spcPts val="0"/>
              </a:spcAft>
              <a:buSzPts val="1400"/>
              <a:buFont typeface="Nunito"/>
              <a:buAutoNum type="arabicPeriod"/>
            </a:pPr>
            <a:r>
              <a:rPr lang="en"/>
              <a:t>This template contains an assortment of complementary infographic resources for the </a:t>
            </a:r>
            <a:r>
              <a:rPr b="1" lang="en">
                <a:solidFill>
                  <a:schemeClr val="hlink"/>
                </a:solidFill>
                <a:uFill>
                  <a:noFill/>
                </a:uFill>
                <a:hlinkClick r:id="rId3"/>
              </a:rPr>
              <a:t>Clinical Case in Neurology</a:t>
            </a:r>
            <a:r>
              <a:rPr b="1" lang="en"/>
              <a:t> </a:t>
            </a:r>
            <a:r>
              <a:rPr lang="en"/>
              <a:t>presentation.</a:t>
            </a:r>
            <a:endParaRPr/>
          </a:p>
          <a:p>
            <a:pPr indent="-317500" lvl="0" marL="457200" rtl="0" algn="l">
              <a:spcBef>
                <a:spcPts val="0"/>
              </a:spcBef>
              <a:spcAft>
                <a:spcPts val="0"/>
              </a:spcAft>
              <a:buSzPts val="1400"/>
              <a:buFont typeface="Catamaran"/>
              <a:buAutoNum type="arabicPeriod"/>
            </a:pPr>
            <a:r>
              <a:rPr lang="en"/>
              <a:t>These infographics are adapted to the style of the aforementioned presentation, so you can insert them easily and have them completely integrated at once. You just need to do the following:</a:t>
            </a:r>
            <a:endParaRPr/>
          </a:p>
          <a:p>
            <a:pPr indent="-317500" lvl="1" marL="914400" rtl="0" algn="l">
              <a:spcBef>
                <a:spcPts val="0"/>
              </a:spcBef>
              <a:spcAft>
                <a:spcPts val="0"/>
              </a:spcAft>
              <a:buSzPts val="1400"/>
              <a:buFont typeface="Catamaran"/>
              <a:buAutoNum type="alphaLcPeriod"/>
            </a:pPr>
            <a:r>
              <a:rPr lang="en"/>
              <a:t>Select the element that you want to copy</a:t>
            </a:r>
            <a:endParaRPr/>
          </a:p>
          <a:p>
            <a:pPr indent="-317500" lvl="1" marL="914400" rtl="0" algn="l">
              <a:spcBef>
                <a:spcPts val="0"/>
              </a:spcBef>
              <a:spcAft>
                <a:spcPts val="0"/>
              </a:spcAft>
              <a:buSzPts val="1400"/>
              <a:buFont typeface="Catamaran"/>
              <a:buAutoNum type="alphaLcPeriod"/>
            </a:pPr>
            <a:r>
              <a:rPr lang="en"/>
              <a:t>Right-click and choose “Copy”</a:t>
            </a:r>
            <a:endParaRPr/>
          </a:p>
          <a:p>
            <a:pPr indent="-317500" lvl="1" marL="914400" rtl="0" algn="l">
              <a:spcBef>
                <a:spcPts val="0"/>
              </a:spcBef>
              <a:spcAft>
                <a:spcPts val="0"/>
              </a:spcAft>
              <a:buSzPts val="1400"/>
              <a:buFont typeface="Catamaran"/>
              <a:buAutoNum type="alphaLcPeriod"/>
            </a:pPr>
            <a:r>
              <a:rPr lang="en"/>
              <a:t>Go to the slide where you want the element to appear</a:t>
            </a:r>
            <a:endParaRPr/>
          </a:p>
          <a:p>
            <a:pPr indent="-317500" lvl="1" marL="914400" rtl="0" algn="l">
              <a:spcBef>
                <a:spcPts val="0"/>
              </a:spcBef>
              <a:spcAft>
                <a:spcPts val="0"/>
              </a:spcAft>
              <a:buSzPts val="1400"/>
              <a:buFont typeface="Catamaran"/>
              <a:buAutoNum type="alphaLcPeriod"/>
            </a:pPr>
            <a:r>
              <a:rPr lang="en"/>
              <a:t>Right-click and choose “Paste”</a:t>
            </a:r>
            <a:endParaRPr/>
          </a:p>
        </p:txBody>
      </p:sp>
      <p:sp>
        <p:nvSpPr>
          <p:cNvPr id="104" name="Google Shape;104;p18"/>
          <p:cNvSpPr txBox="1"/>
          <p:nvPr>
            <p:ph type="title"/>
          </p:nvPr>
        </p:nvSpPr>
        <p:spPr>
          <a:xfrm>
            <a:off x="457200" y="419675"/>
            <a:ext cx="8229600" cy="39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a:t>A</a:t>
            </a:r>
            <a:r>
              <a:rPr lang="en"/>
              <a:t>bout Clinical Case in Neurology Infographics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3" name="Shape 973"/>
        <p:cNvGrpSpPr/>
        <p:nvPr/>
      </p:nvGrpSpPr>
      <p:grpSpPr>
        <a:xfrm>
          <a:off x="0" y="0"/>
          <a:ext cx="0" cy="0"/>
          <a:chOff x="0" y="0"/>
          <a:chExt cx="0" cy="0"/>
        </a:xfrm>
      </p:grpSpPr>
      <p:pic>
        <p:nvPicPr>
          <p:cNvPr id="974" name="Google Shape;974;p36" title="Gráfico">
            <a:hlinkClick r:id="rId3"/>
          </p:cNvPr>
          <p:cNvPicPr preferRelativeResize="0"/>
          <p:nvPr/>
        </p:nvPicPr>
        <p:blipFill rotWithShape="1">
          <a:blip r:embed="rId4">
            <a:alphaModFix/>
          </a:blip>
          <a:srcRect b="12180" l="0" r="0" t="8157"/>
          <a:stretch/>
        </p:blipFill>
        <p:spPr>
          <a:xfrm>
            <a:off x="1285588" y="1072311"/>
            <a:ext cx="5604051" cy="2760279"/>
          </a:xfrm>
          <a:prstGeom prst="rect">
            <a:avLst/>
          </a:prstGeom>
          <a:noFill/>
          <a:ln>
            <a:noFill/>
          </a:ln>
        </p:spPr>
      </p:pic>
      <p:sp>
        <p:nvSpPr>
          <p:cNvPr id="975" name="Google Shape;975;p36"/>
          <p:cNvSpPr txBox="1"/>
          <p:nvPr>
            <p:ph type="title"/>
          </p:nvPr>
        </p:nvSpPr>
        <p:spPr>
          <a:xfrm>
            <a:off x="457200" y="419675"/>
            <a:ext cx="8229600" cy="39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a:t>Clinical Case in Neurology Infographics</a:t>
            </a:r>
            <a:endParaRPr/>
          </a:p>
        </p:txBody>
      </p:sp>
      <p:grpSp>
        <p:nvGrpSpPr>
          <p:cNvPr id="976" name="Google Shape;976;p36"/>
          <p:cNvGrpSpPr/>
          <p:nvPr/>
        </p:nvGrpSpPr>
        <p:grpSpPr>
          <a:xfrm>
            <a:off x="572805" y="840581"/>
            <a:ext cx="1473195" cy="3462338"/>
            <a:chOff x="456884" y="1112995"/>
            <a:chExt cx="1539871" cy="3619043"/>
          </a:xfrm>
        </p:grpSpPr>
        <p:sp>
          <p:nvSpPr>
            <p:cNvPr id="977" name="Google Shape;977;p36"/>
            <p:cNvSpPr/>
            <p:nvPr/>
          </p:nvSpPr>
          <p:spPr>
            <a:xfrm>
              <a:off x="594185" y="4595573"/>
              <a:ext cx="1263527" cy="136464"/>
            </a:xfrm>
            <a:custGeom>
              <a:rect b="b" l="l" r="r" t="t"/>
              <a:pathLst>
                <a:path extrusionOk="0" h="1957" w="18120">
                  <a:moveTo>
                    <a:pt x="9060" y="1"/>
                  </a:moveTo>
                  <a:cubicBezTo>
                    <a:pt x="4061" y="1"/>
                    <a:pt x="0" y="437"/>
                    <a:pt x="0" y="978"/>
                  </a:cubicBezTo>
                  <a:cubicBezTo>
                    <a:pt x="0" y="1519"/>
                    <a:pt x="4061" y="1956"/>
                    <a:pt x="9060" y="1956"/>
                  </a:cubicBezTo>
                  <a:cubicBezTo>
                    <a:pt x="14065" y="1956"/>
                    <a:pt x="18119" y="1519"/>
                    <a:pt x="18119" y="978"/>
                  </a:cubicBezTo>
                  <a:cubicBezTo>
                    <a:pt x="18119" y="437"/>
                    <a:pt x="14065" y="1"/>
                    <a:pt x="9060" y="1"/>
                  </a:cubicBezTo>
                  <a:close/>
                </a:path>
              </a:pathLst>
            </a:custGeom>
            <a:solidFill>
              <a:srgbClr val="595959">
                <a:alpha val="31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6"/>
            <p:cNvSpPr/>
            <p:nvPr/>
          </p:nvSpPr>
          <p:spPr>
            <a:xfrm>
              <a:off x="713704" y="1476572"/>
              <a:ext cx="1013053" cy="944856"/>
            </a:xfrm>
            <a:custGeom>
              <a:rect b="b" l="l" r="r" t="t"/>
              <a:pathLst>
                <a:path extrusionOk="0" h="13550" w="14528">
                  <a:moveTo>
                    <a:pt x="2151" y="0"/>
                  </a:moveTo>
                  <a:cubicBezTo>
                    <a:pt x="958" y="0"/>
                    <a:pt x="0" y="958"/>
                    <a:pt x="0" y="2157"/>
                  </a:cubicBezTo>
                  <a:lnTo>
                    <a:pt x="0" y="11393"/>
                  </a:lnTo>
                  <a:cubicBezTo>
                    <a:pt x="0" y="12585"/>
                    <a:pt x="958" y="13550"/>
                    <a:pt x="2151" y="13550"/>
                  </a:cubicBezTo>
                  <a:lnTo>
                    <a:pt x="12371" y="13550"/>
                  </a:lnTo>
                  <a:cubicBezTo>
                    <a:pt x="13563" y="13550"/>
                    <a:pt x="14528" y="12585"/>
                    <a:pt x="14528" y="11393"/>
                  </a:cubicBezTo>
                  <a:lnTo>
                    <a:pt x="14528" y="2157"/>
                  </a:lnTo>
                  <a:cubicBezTo>
                    <a:pt x="14528" y="958"/>
                    <a:pt x="13563" y="0"/>
                    <a:pt x="123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6"/>
            <p:cNvSpPr/>
            <p:nvPr/>
          </p:nvSpPr>
          <p:spPr>
            <a:xfrm>
              <a:off x="1096388" y="1619242"/>
              <a:ext cx="1883" cy="70"/>
            </a:xfrm>
            <a:custGeom>
              <a:rect b="b" l="l" r="r" t="t"/>
              <a:pathLst>
                <a:path extrusionOk="0" h="1" w="27">
                  <a:moveTo>
                    <a:pt x="0" y="1"/>
                  </a:moveTo>
                  <a:lnTo>
                    <a:pt x="26" y="1"/>
                  </a:lnTo>
                  <a:cubicBezTo>
                    <a:pt x="13" y="1"/>
                    <a:pt x="7" y="1"/>
                    <a:pt x="0"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6"/>
            <p:cNvSpPr/>
            <p:nvPr/>
          </p:nvSpPr>
          <p:spPr>
            <a:xfrm>
              <a:off x="456884" y="1126174"/>
              <a:ext cx="1539871" cy="3514934"/>
            </a:xfrm>
            <a:custGeom>
              <a:rect b="b" l="l" r="r" t="t"/>
              <a:pathLst>
                <a:path extrusionOk="0" h="50407" w="22083">
                  <a:moveTo>
                    <a:pt x="10944" y="0"/>
                  </a:moveTo>
                  <a:cubicBezTo>
                    <a:pt x="6968" y="0"/>
                    <a:pt x="3742" y="3226"/>
                    <a:pt x="3742" y="7202"/>
                  </a:cubicBezTo>
                  <a:lnTo>
                    <a:pt x="3742" y="7208"/>
                  </a:lnTo>
                  <a:cubicBezTo>
                    <a:pt x="3722" y="7208"/>
                    <a:pt x="3703" y="7202"/>
                    <a:pt x="3677" y="7202"/>
                  </a:cubicBezTo>
                  <a:cubicBezTo>
                    <a:pt x="3673" y="7202"/>
                    <a:pt x="3670" y="7202"/>
                    <a:pt x="3666" y="7202"/>
                  </a:cubicBezTo>
                  <a:cubicBezTo>
                    <a:pt x="3007" y="7202"/>
                    <a:pt x="2504" y="7811"/>
                    <a:pt x="2627" y="8466"/>
                  </a:cubicBezTo>
                  <a:cubicBezTo>
                    <a:pt x="2730" y="8983"/>
                    <a:pt x="3181" y="9322"/>
                    <a:pt x="3669" y="9322"/>
                  </a:cubicBezTo>
                  <a:cubicBezTo>
                    <a:pt x="3804" y="9322"/>
                    <a:pt x="3941" y="9297"/>
                    <a:pt x="4074" y="9242"/>
                  </a:cubicBezTo>
                  <a:cubicBezTo>
                    <a:pt x="4843" y="11575"/>
                    <a:pt x="6864" y="13413"/>
                    <a:pt x="9067" y="14110"/>
                  </a:cubicBezTo>
                  <a:lnTo>
                    <a:pt x="9067" y="16131"/>
                  </a:lnTo>
                  <a:lnTo>
                    <a:pt x="6864" y="16131"/>
                  </a:lnTo>
                  <a:cubicBezTo>
                    <a:pt x="6864" y="16131"/>
                    <a:pt x="6851" y="16177"/>
                    <a:pt x="6838" y="16183"/>
                  </a:cubicBezTo>
                  <a:cubicBezTo>
                    <a:pt x="6258" y="16190"/>
                    <a:pt x="5743" y="16561"/>
                    <a:pt x="5560" y="17115"/>
                  </a:cubicBezTo>
                  <a:lnTo>
                    <a:pt x="229" y="32861"/>
                  </a:lnTo>
                  <a:cubicBezTo>
                    <a:pt x="1" y="33559"/>
                    <a:pt x="379" y="34315"/>
                    <a:pt x="1076" y="34543"/>
                  </a:cubicBezTo>
                  <a:cubicBezTo>
                    <a:pt x="1217" y="34590"/>
                    <a:pt x="1359" y="34613"/>
                    <a:pt x="1499" y="34613"/>
                  </a:cubicBezTo>
                  <a:cubicBezTo>
                    <a:pt x="2054" y="34613"/>
                    <a:pt x="2570" y="34259"/>
                    <a:pt x="2758" y="33702"/>
                  </a:cubicBezTo>
                  <a:lnTo>
                    <a:pt x="2934" y="33187"/>
                  </a:lnTo>
                  <a:lnTo>
                    <a:pt x="3507" y="33435"/>
                  </a:lnTo>
                  <a:cubicBezTo>
                    <a:pt x="3507" y="33435"/>
                    <a:pt x="4016" y="32418"/>
                    <a:pt x="3468" y="31577"/>
                  </a:cubicBezTo>
                  <a:lnTo>
                    <a:pt x="6740" y="21925"/>
                  </a:lnTo>
                  <a:lnTo>
                    <a:pt x="6740" y="21925"/>
                  </a:lnTo>
                  <a:cubicBezTo>
                    <a:pt x="6740" y="27706"/>
                    <a:pt x="5958" y="29172"/>
                    <a:pt x="5958" y="32366"/>
                  </a:cubicBezTo>
                  <a:cubicBezTo>
                    <a:pt x="5958" y="35560"/>
                    <a:pt x="7861" y="48497"/>
                    <a:pt x="7861" y="48497"/>
                  </a:cubicBezTo>
                  <a:lnTo>
                    <a:pt x="5554" y="50407"/>
                  </a:lnTo>
                  <a:lnTo>
                    <a:pt x="10018" y="50407"/>
                  </a:lnTo>
                  <a:lnTo>
                    <a:pt x="10761" y="31630"/>
                  </a:lnTo>
                  <a:lnTo>
                    <a:pt x="11146" y="31630"/>
                  </a:lnTo>
                  <a:lnTo>
                    <a:pt x="11889" y="50407"/>
                  </a:lnTo>
                  <a:lnTo>
                    <a:pt x="16353" y="50407"/>
                  </a:lnTo>
                  <a:lnTo>
                    <a:pt x="14046" y="48497"/>
                  </a:lnTo>
                  <a:cubicBezTo>
                    <a:pt x="14046" y="48497"/>
                    <a:pt x="15949" y="34171"/>
                    <a:pt x="15949" y="31590"/>
                  </a:cubicBezTo>
                  <a:cubicBezTo>
                    <a:pt x="15949" y="29010"/>
                    <a:pt x="15291" y="27680"/>
                    <a:pt x="15291" y="21821"/>
                  </a:cubicBezTo>
                  <a:lnTo>
                    <a:pt x="15291" y="21821"/>
                  </a:lnTo>
                  <a:lnTo>
                    <a:pt x="18596" y="31584"/>
                  </a:lnTo>
                  <a:cubicBezTo>
                    <a:pt x="18048" y="32418"/>
                    <a:pt x="18556" y="33435"/>
                    <a:pt x="18556" y="33435"/>
                  </a:cubicBezTo>
                  <a:lnTo>
                    <a:pt x="19136" y="33187"/>
                  </a:lnTo>
                  <a:lnTo>
                    <a:pt x="19312" y="33709"/>
                  </a:lnTo>
                  <a:cubicBezTo>
                    <a:pt x="19486" y="34280"/>
                    <a:pt x="20013" y="34650"/>
                    <a:pt x="20580" y="34650"/>
                  </a:cubicBezTo>
                  <a:cubicBezTo>
                    <a:pt x="20717" y="34650"/>
                    <a:pt x="20857" y="34628"/>
                    <a:pt x="20994" y="34582"/>
                  </a:cubicBezTo>
                  <a:cubicBezTo>
                    <a:pt x="21704" y="34347"/>
                    <a:pt x="22082" y="33578"/>
                    <a:pt x="21828" y="32874"/>
                  </a:cubicBezTo>
                  <a:lnTo>
                    <a:pt x="16503" y="17128"/>
                  </a:lnTo>
                  <a:cubicBezTo>
                    <a:pt x="16334" y="16613"/>
                    <a:pt x="15878" y="16242"/>
                    <a:pt x="15337" y="16190"/>
                  </a:cubicBezTo>
                  <a:cubicBezTo>
                    <a:pt x="15324" y="16170"/>
                    <a:pt x="15311" y="16150"/>
                    <a:pt x="15304" y="16131"/>
                  </a:cubicBezTo>
                  <a:lnTo>
                    <a:pt x="12827" y="16131"/>
                  </a:lnTo>
                  <a:lnTo>
                    <a:pt x="12827" y="14104"/>
                  </a:lnTo>
                  <a:cubicBezTo>
                    <a:pt x="15017" y="13413"/>
                    <a:pt x="17018" y="11588"/>
                    <a:pt x="17794" y="9281"/>
                  </a:cubicBezTo>
                  <a:cubicBezTo>
                    <a:pt x="17879" y="9301"/>
                    <a:pt x="17963" y="9314"/>
                    <a:pt x="18048" y="9314"/>
                  </a:cubicBezTo>
                  <a:cubicBezTo>
                    <a:pt x="18052" y="9314"/>
                    <a:pt x="18056" y="9314"/>
                    <a:pt x="18060" y="9314"/>
                  </a:cubicBezTo>
                  <a:cubicBezTo>
                    <a:pt x="18622" y="9314"/>
                    <a:pt x="19091" y="8873"/>
                    <a:pt x="19117" y="8310"/>
                  </a:cubicBezTo>
                  <a:cubicBezTo>
                    <a:pt x="19136" y="7743"/>
                    <a:pt x="18713" y="7254"/>
                    <a:pt x="18146" y="7215"/>
                  </a:cubicBezTo>
                  <a:lnTo>
                    <a:pt x="18146" y="7202"/>
                  </a:lnTo>
                  <a:cubicBezTo>
                    <a:pt x="18146" y="3226"/>
                    <a:pt x="14920" y="0"/>
                    <a:pt x="109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1" name="Google Shape;981;p36"/>
            <p:cNvGrpSpPr/>
            <p:nvPr/>
          </p:nvGrpSpPr>
          <p:grpSpPr>
            <a:xfrm>
              <a:off x="561899" y="1204761"/>
              <a:ext cx="1305784" cy="3298210"/>
              <a:chOff x="5939032" y="1575983"/>
              <a:chExt cx="472785" cy="1194182"/>
            </a:xfrm>
          </p:grpSpPr>
          <p:grpSp>
            <p:nvGrpSpPr>
              <p:cNvPr id="982" name="Google Shape;982;p36"/>
              <p:cNvGrpSpPr/>
              <p:nvPr/>
            </p:nvGrpSpPr>
            <p:grpSpPr>
              <a:xfrm>
                <a:off x="5939032" y="1717495"/>
                <a:ext cx="472785" cy="1052669"/>
                <a:chOff x="5939032" y="1717495"/>
                <a:chExt cx="472785" cy="1052669"/>
              </a:xfrm>
            </p:grpSpPr>
            <p:sp>
              <p:nvSpPr>
                <p:cNvPr id="983" name="Google Shape;983;p36"/>
                <p:cNvSpPr/>
                <p:nvPr/>
              </p:nvSpPr>
              <p:spPr>
                <a:xfrm>
                  <a:off x="5971930" y="1961992"/>
                  <a:ext cx="207560" cy="288352"/>
                </a:xfrm>
                <a:custGeom>
                  <a:rect b="b" l="l" r="r" t="t"/>
                  <a:pathLst>
                    <a:path extrusionOk="0" h="11421" w="8221">
                      <a:moveTo>
                        <a:pt x="7978" y="1"/>
                      </a:moveTo>
                      <a:cubicBezTo>
                        <a:pt x="7896" y="1"/>
                        <a:pt x="7816" y="46"/>
                        <a:pt x="7789" y="152"/>
                      </a:cubicBezTo>
                      <a:cubicBezTo>
                        <a:pt x="7535" y="1077"/>
                        <a:pt x="6903" y="1240"/>
                        <a:pt x="6101" y="1455"/>
                      </a:cubicBezTo>
                      <a:cubicBezTo>
                        <a:pt x="5821" y="1527"/>
                        <a:pt x="5541" y="1611"/>
                        <a:pt x="5267" y="1709"/>
                      </a:cubicBezTo>
                      <a:cubicBezTo>
                        <a:pt x="3788" y="2302"/>
                        <a:pt x="3625" y="2824"/>
                        <a:pt x="3188" y="4212"/>
                      </a:cubicBezTo>
                      <a:lnTo>
                        <a:pt x="3149" y="4342"/>
                      </a:lnTo>
                      <a:cubicBezTo>
                        <a:pt x="2321" y="6988"/>
                        <a:pt x="1057" y="9361"/>
                        <a:pt x="53" y="11127"/>
                      </a:cubicBezTo>
                      <a:cubicBezTo>
                        <a:pt x="1" y="11218"/>
                        <a:pt x="34" y="11342"/>
                        <a:pt x="125" y="11394"/>
                      </a:cubicBezTo>
                      <a:cubicBezTo>
                        <a:pt x="157" y="11414"/>
                        <a:pt x="190" y="11420"/>
                        <a:pt x="223" y="11420"/>
                      </a:cubicBezTo>
                      <a:cubicBezTo>
                        <a:pt x="294" y="11420"/>
                        <a:pt x="366" y="11381"/>
                        <a:pt x="399" y="11323"/>
                      </a:cubicBezTo>
                      <a:cubicBezTo>
                        <a:pt x="1415" y="9537"/>
                        <a:pt x="2686" y="7138"/>
                        <a:pt x="3527" y="4460"/>
                      </a:cubicBezTo>
                      <a:lnTo>
                        <a:pt x="3566" y="4329"/>
                      </a:lnTo>
                      <a:cubicBezTo>
                        <a:pt x="3996" y="2967"/>
                        <a:pt x="4114" y="2596"/>
                        <a:pt x="5417" y="2081"/>
                      </a:cubicBezTo>
                      <a:cubicBezTo>
                        <a:pt x="5671" y="1983"/>
                        <a:pt x="5932" y="1898"/>
                        <a:pt x="6206" y="1833"/>
                      </a:cubicBezTo>
                      <a:cubicBezTo>
                        <a:pt x="7014" y="1618"/>
                        <a:pt x="7855" y="1396"/>
                        <a:pt x="8174" y="256"/>
                      </a:cubicBezTo>
                      <a:cubicBezTo>
                        <a:pt x="8221" y="100"/>
                        <a:pt x="8098" y="1"/>
                        <a:pt x="797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6"/>
                <p:cNvSpPr/>
                <p:nvPr/>
              </p:nvSpPr>
              <p:spPr>
                <a:xfrm>
                  <a:off x="5961907" y="2188537"/>
                  <a:ext cx="52010" cy="152293"/>
                </a:xfrm>
                <a:custGeom>
                  <a:rect b="b" l="l" r="r" t="t"/>
                  <a:pathLst>
                    <a:path extrusionOk="0" h="6032" w="2060">
                      <a:moveTo>
                        <a:pt x="1766" y="0"/>
                      </a:moveTo>
                      <a:cubicBezTo>
                        <a:pt x="1658" y="0"/>
                        <a:pt x="1551" y="77"/>
                        <a:pt x="1571" y="225"/>
                      </a:cubicBezTo>
                      <a:cubicBezTo>
                        <a:pt x="1656" y="1437"/>
                        <a:pt x="1232" y="2460"/>
                        <a:pt x="776" y="3549"/>
                      </a:cubicBezTo>
                      <a:cubicBezTo>
                        <a:pt x="476" y="4266"/>
                        <a:pt x="163" y="5009"/>
                        <a:pt x="20" y="5804"/>
                      </a:cubicBezTo>
                      <a:cubicBezTo>
                        <a:pt x="0" y="5908"/>
                        <a:pt x="72" y="6012"/>
                        <a:pt x="176" y="6032"/>
                      </a:cubicBezTo>
                      <a:lnTo>
                        <a:pt x="215" y="6032"/>
                      </a:lnTo>
                      <a:cubicBezTo>
                        <a:pt x="307" y="6032"/>
                        <a:pt x="385" y="5960"/>
                        <a:pt x="404" y="5869"/>
                      </a:cubicBezTo>
                      <a:cubicBezTo>
                        <a:pt x="541" y="5120"/>
                        <a:pt x="848" y="4396"/>
                        <a:pt x="1141" y="3699"/>
                      </a:cubicBezTo>
                      <a:cubicBezTo>
                        <a:pt x="1591" y="2617"/>
                        <a:pt x="2060" y="1502"/>
                        <a:pt x="1962" y="192"/>
                      </a:cubicBezTo>
                      <a:cubicBezTo>
                        <a:pt x="1959" y="63"/>
                        <a:pt x="1862" y="0"/>
                        <a:pt x="17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6"/>
                <p:cNvSpPr/>
                <p:nvPr/>
              </p:nvSpPr>
              <p:spPr>
                <a:xfrm>
                  <a:off x="5939032" y="2264810"/>
                  <a:ext cx="58195" cy="53499"/>
                </a:xfrm>
                <a:custGeom>
                  <a:rect b="b" l="l" r="r" t="t"/>
                  <a:pathLst>
                    <a:path extrusionOk="0" h="2119" w="2305">
                      <a:moveTo>
                        <a:pt x="2027" y="1"/>
                      </a:moveTo>
                      <a:cubicBezTo>
                        <a:pt x="2001" y="1"/>
                        <a:pt x="1972" y="7"/>
                        <a:pt x="1943" y="19"/>
                      </a:cubicBezTo>
                      <a:cubicBezTo>
                        <a:pt x="1167" y="345"/>
                        <a:pt x="261" y="997"/>
                        <a:pt x="33" y="1864"/>
                      </a:cubicBezTo>
                      <a:cubicBezTo>
                        <a:pt x="0" y="1968"/>
                        <a:pt x="66" y="2079"/>
                        <a:pt x="170" y="2112"/>
                      </a:cubicBezTo>
                      <a:cubicBezTo>
                        <a:pt x="189" y="2112"/>
                        <a:pt x="202" y="2112"/>
                        <a:pt x="222" y="2118"/>
                      </a:cubicBezTo>
                      <a:cubicBezTo>
                        <a:pt x="313" y="2112"/>
                        <a:pt x="391" y="2053"/>
                        <a:pt x="411" y="1968"/>
                      </a:cubicBezTo>
                      <a:cubicBezTo>
                        <a:pt x="607" y="1238"/>
                        <a:pt x="1408" y="671"/>
                        <a:pt x="2093" y="384"/>
                      </a:cubicBezTo>
                      <a:cubicBezTo>
                        <a:pt x="2304" y="293"/>
                        <a:pt x="2215" y="1"/>
                        <a:pt x="20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6"/>
                <p:cNvSpPr/>
                <p:nvPr/>
              </p:nvSpPr>
              <p:spPr>
                <a:xfrm>
                  <a:off x="5992683" y="2128978"/>
                  <a:ext cx="45849" cy="36786"/>
                </a:xfrm>
                <a:custGeom>
                  <a:rect b="b" l="l" r="r" t="t"/>
                  <a:pathLst>
                    <a:path extrusionOk="0" h="1457" w="1816">
                      <a:moveTo>
                        <a:pt x="1532" y="0"/>
                      </a:moveTo>
                      <a:cubicBezTo>
                        <a:pt x="1499" y="0"/>
                        <a:pt x="1464" y="9"/>
                        <a:pt x="1428" y="29"/>
                      </a:cubicBezTo>
                      <a:cubicBezTo>
                        <a:pt x="919" y="316"/>
                        <a:pt x="456" y="687"/>
                        <a:pt x="72" y="1130"/>
                      </a:cubicBezTo>
                      <a:cubicBezTo>
                        <a:pt x="0" y="1215"/>
                        <a:pt x="7" y="1339"/>
                        <a:pt x="91" y="1411"/>
                      </a:cubicBezTo>
                      <a:cubicBezTo>
                        <a:pt x="124" y="1437"/>
                        <a:pt x="170" y="1456"/>
                        <a:pt x="215" y="1456"/>
                      </a:cubicBezTo>
                      <a:cubicBezTo>
                        <a:pt x="274" y="1456"/>
                        <a:pt x="333" y="1430"/>
                        <a:pt x="365" y="1391"/>
                      </a:cubicBezTo>
                      <a:cubicBezTo>
                        <a:pt x="724" y="981"/>
                        <a:pt x="1147" y="635"/>
                        <a:pt x="1623" y="368"/>
                      </a:cubicBezTo>
                      <a:cubicBezTo>
                        <a:pt x="1816" y="263"/>
                        <a:pt x="1711" y="0"/>
                        <a:pt x="15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6"/>
                <p:cNvSpPr/>
                <p:nvPr/>
              </p:nvSpPr>
              <p:spPr>
                <a:xfrm>
                  <a:off x="6042042" y="1957699"/>
                  <a:ext cx="140654" cy="63901"/>
                </a:xfrm>
                <a:custGeom>
                  <a:rect b="b" l="l" r="r" t="t"/>
                  <a:pathLst>
                    <a:path extrusionOk="0" h="2531" w="5571">
                      <a:moveTo>
                        <a:pt x="5282" y="1"/>
                      </a:moveTo>
                      <a:cubicBezTo>
                        <a:pt x="5229" y="1"/>
                        <a:pt x="5174" y="24"/>
                        <a:pt x="5130" y="80"/>
                      </a:cubicBezTo>
                      <a:cubicBezTo>
                        <a:pt x="4550" y="778"/>
                        <a:pt x="3598" y="915"/>
                        <a:pt x="2673" y="1045"/>
                      </a:cubicBezTo>
                      <a:cubicBezTo>
                        <a:pt x="1656" y="1188"/>
                        <a:pt x="607" y="1332"/>
                        <a:pt x="53" y="2225"/>
                      </a:cubicBezTo>
                      <a:cubicBezTo>
                        <a:pt x="0" y="2322"/>
                        <a:pt x="27" y="2440"/>
                        <a:pt x="118" y="2498"/>
                      </a:cubicBezTo>
                      <a:cubicBezTo>
                        <a:pt x="150" y="2518"/>
                        <a:pt x="183" y="2531"/>
                        <a:pt x="222" y="2531"/>
                      </a:cubicBezTo>
                      <a:cubicBezTo>
                        <a:pt x="294" y="2531"/>
                        <a:pt x="352" y="2492"/>
                        <a:pt x="391" y="2433"/>
                      </a:cubicBezTo>
                      <a:cubicBezTo>
                        <a:pt x="848" y="1697"/>
                        <a:pt x="1760" y="1566"/>
                        <a:pt x="2725" y="1436"/>
                      </a:cubicBezTo>
                      <a:cubicBezTo>
                        <a:pt x="3722" y="1293"/>
                        <a:pt x="4758" y="1149"/>
                        <a:pt x="5436" y="335"/>
                      </a:cubicBezTo>
                      <a:cubicBezTo>
                        <a:pt x="5571" y="185"/>
                        <a:pt x="5432" y="1"/>
                        <a:pt x="528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6"/>
                <p:cNvSpPr/>
                <p:nvPr/>
              </p:nvSpPr>
              <p:spPr>
                <a:xfrm>
                  <a:off x="6010937" y="2054751"/>
                  <a:ext cx="54206" cy="51278"/>
                </a:xfrm>
                <a:custGeom>
                  <a:rect b="b" l="l" r="r" t="t"/>
                  <a:pathLst>
                    <a:path extrusionOk="0" h="2031" w="2147">
                      <a:moveTo>
                        <a:pt x="1864" y="1"/>
                      </a:moveTo>
                      <a:cubicBezTo>
                        <a:pt x="1829" y="1"/>
                        <a:pt x="1792" y="12"/>
                        <a:pt x="1754" y="36"/>
                      </a:cubicBezTo>
                      <a:cubicBezTo>
                        <a:pt x="1115" y="440"/>
                        <a:pt x="313" y="949"/>
                        <a:pt x="40" y="1770"/>
                      </a:cubicBezTo>
                      <a:cubicBezTo>
                        <a:pt x="1" y="1900"/>
                        <a:pt x="98" y="2030"/>
                        <a:pt x="229" y="2030"/>
                      </a:cubicBezTo>
                      <a:cubicBezTo>
                        <a:pt x="313" y="2030"/>
                        <a:pt x="392" y="1978"/>
                        <a:pt x="418" y="1894"/>
                      </a:cubicBezTo>
                      <a:cubicBezTo>
                        <a:pt x="639" y="1203"/>
                        <a:pt x="1343" y="760"/>
                        <a:pt x="1962" y="369"/>
                      </a:cubicBezTo>
                      <a:cubicBezTo>
                        <a:pt x="2146" y="250"/>
                        <a:pt x="2034" y="1"/>
                        <a:pt x="18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6"/>
                <p:cNvSpPr/>
                <p:nvPr/>
              </p:nvSpPr>
              <p:spPr>
                <a:xfrm>
                  <a:off x="6080545" y="1991077"/>
                  <a:ext cx="98112" cy="100460"/>
                </a:xfrm>
                <a:custGeom>
                  <a:rect b="b" l="l" r="r" t="t"/>
                  <a:pathLst>
                    <a:path extrusionOk="0" h="3979" w="3886">
                      <a:moveTo>
                        <a:pt x="3668" y="0"/>
                      </a:moveTo>
                      <a:cubicBezTo>
                        <a:pt x="3578" y="0"/>
                        <a:pt x="3498" y="68"/>
                        <a:pt x="3481" y="166"/>
                      </a:cubicBezTo>
                      <a:cubicBezTo>
                        <a:pt x="3338" y="1131"/>
                        <a:pt x="2555" y="1659"/>
                        <a:pt x="1721" y="2219"/>
                      </a:cubicBezTo>
                      <a:cubicBezTo>
                        <a:pt x="1109" y="2630"/>
                        <a:pt x="476" y="3060"/>
                        <a:pt x="79" y="3679"/>
                      </a:cubicBezTo>
                      <a:cubicBezTo>
                        <a:pt x="1" y="3809"/>
                        <a:pt x="92" y="3979"/>
                        <a:pt x="248" y="3979"/>
                      </a:cubicBezTo>
                      <a:cubicBezTo>
                        <a:pt x="313" y="3979"/>
                        <a:pt x="372" y="3946"/>
                        <a:pt x="411" y="3894"/>
                      </a:cubicBezTo>
                      <a:cubicBezTo>
                        <a:pt x="757" y="3340"/>
                        <a:pt x="1356" y="2943"/>
                        <a:pt x="1936" y="2552"/>
                      </a:cubicBezTo>
                      <a:cubicBezTo>
                        <a:pt x="2803" y="1965"/>
                        <a:pt x="3703" y="1359"/>
                        <a:pt x="3865" y="225"/>
                      </a:cubicBezTo>
                      <a:cubicBezTo>
                        <a:pt x="3885" y="121"/>
                        <a:pt x="3813" y="16"/>
                        <a:pt x="3703" y="3"/>
                      </a:cubicBezTo>
                      <a:cubicBezTo>
                        <a:pt x="3691" y="1"/>
                        <a:pt x="3680" y="0"/>
                        <a:pt x="36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6"/>
                <p:cNvSpPr/>
                <p:nvPr/>
              </p:nvSpPr>
              <p:spPr>
                <a:xfrm>
                  <a:off x="6079055" y="2034073"/>
                  <a:ext cx="106342" cy="106999"/>
                </a:xfrm>
                <a:custGeom>
                  <a:rect b="b" l="l" r="r" t="t"/>
                  <a:pathLst>
                    <a:path extrusionOk="0" h="4238" w="4212">
                      <a:moveTo>
                        <a:pt x="3821" y="0"/>
                      </a:moveTo>
                      <a:cubicBezTo>
                        <a:pt x="3709" y="0"/>
                        <a:pt x="3595" y="86"/>
                        <a:pt x="3625" y="236"/>
                      </a:cubicBezTo>
                      <a:cubicBezTo>
                        <a:pt x="3781" y="1259"/>
                        <a:pt x="2797" y="1878"/>
                        <a:pt x="1761" y="2530"/>
                      </a:cubicBezTo>
                      <a:cubicBezTo>
                        <a:pt x="1096" y="2947"/>
                        <a:pt x="405" y="3377"/>
                        <a:pt x="60" y="3938"/>
                      </a:cubicBezTo>
                      <a:cubicBezTo>
                        <a:pt x="1" y="4029"/>
                        <a:pt x="27" y="4146"/>
                        <a:pt x="125" y="4205"/>
                      </a:cubicBezTo>
                      <a:cubicBezTo>
                        <a:pt x="151" y="4225"/>
                        <a:pt x="190" y="4238"/>
                        <a:pt x="229" y="4238"/>
                      </a:cubicBezTo>
                      <a:cubicBezTo>
                        <a:pt x="294" y="4238"/>
                        <a:pt x="359" y="4199"/>
                        <a:pt x="392" y="4140"/>
                      </a:cubicBezTo>
                      <a:cubicBezTo>
                        <a:pt x="692" y="3664"/>
                        <a:pt x="1311" y="3273"/>
                        <a:pt x="1969" y="2863"/>
                      </a:cubicBezTo>
                      <a:cubicBezTo>
                        <a:pt x="3019" y="2204"/>
                        <a:pt x="4211" y="1455"/>
                        <a:pt x="4009" y="171"/>
                      </a:cubicBezTo>
                      <a:cubicBezTo>
                        <a:pt x="3995" y="53"/>
                        <a:pt x="3909" y="0"/>
                        <a:pt x="38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6"/>
                <p:cNvSpPr/>
                <p:nvPr/>
              </p:nvSpPr>
              <p:spPr>
                <a:xfrm>
                  <a:off x="6079055" y="2075378"/>
                  <a:ext cx="110281" cy="119168"/>
                </a:xfrm>
                <a:custGeom>
                  <a:rect b="b" l="l" r="r" t="t"/>
                  <a:pathLst>
                    <a:path extrusionOk="0" h="4720" w="4368">
                      <a:moveTo>
                        <a:pt x="3823" y="1"/>
                      </a:moveTo>
                      <a:cubicBezTo>
                        <a:pt x="3699" y="1"/>
                        <a:pt x="3574" y="113"/>
                        <a:pt x="3631" y="268"/>
                      </a:cubicBezTo>
                      <a:cubicBezTo>
                        <a:pt x="3898" y="972"/>
                        <a:pt x="2634" y="2035"/>
                        <a:pt x="1624" y="2882"/>
                      </a:cubicBezTo>
                      <a:cubicBezTo>
                        <a:pt x="952" y="3449"/>
                        <a:pt x="320" y="3977"/>
                        <a:pt x="53" y="4427"/>
                      </a:cubicBezTo>
                      <a:cubicBezTo>
                        <a:pt x="1" y="4518"/>
                        <a:pt x="33" y="4642"/>
                        <a:pt x="125" y="4694"/>
                      </a:cubicBezTo>
                      <a:cubicBezTo>
                        <a:pt x="157" y="4713"/>
                        <a:pt x="190" y="4720"/>
                        <a:pt x="229" y="4720"/>
                      </a:cubicBezTo>
                      <a:cubicBezTo>
                        <a:pt x="294" y="4720"/>
                        <a:pt x="359" y="4687"/>
                        <a:pt x="398" y="4629"/>
                      </a:cubicBezTo>
                      <a:cubicBezTo>
                        <a:pt x="627" y="4231"/>
                        <a:pt x="1233" y="3723"/>
                        <a:pt x="1878" y="3188"/>
                      </a:cubicBezTo>
                      <a:cubicBezTo>
                        <a:pt x="3097" y="2159"/>
                        <a:pt x="4368" y="1096"/>
                        <a:pt x="4003" y="132"/>
                      </a:cubicBezTo>
                      <a:cubicBezTo>
                        <a:pt x="3969" y="40"/>
                        <a:pt x="3896" y="1"/>
                        <a:pt x="382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6"/>
                <p:cNvSpPr/>
                <p:nvPr/>
              </p:nvSpPr>
              <p:spPr>
                <a:xfrm>
                  <a:off x="6074940" y="2138977"/>
                  <a:ext cx="105434" cy="88644"/>
                </a:xfrm>
                <a:custGeom>
                  <a:rect b="b" l="l" r="r" t="t"/>
                  <a:pathLst>
                    <a:path extrusionOk="0" h="3511" w="4176">
                      <a:moveTo>
                        <a:pt x="3899" y="0"/>
                      </a:moveTo>
                      <a:cubicBezTo>
                        <a:pt x="3836" y="0"/>
                        <a:pt x="3772" y="32"/>
                        <a:pt x="3729" y="109"/>
                      </a:cubicBezTo>
                      <a:cubicBezTo>
                        <a:pt x="3338" y="741"/>
                        <a:pt x="2686" y="1112"/>
                        <a:pt x="1995" y="1504"/>
                      </a:cubicBezTo>
                      <a:cubicBezTo>
                        <a:pt x="1233" y="1940"/>
                        <a:pt x="438" y="2390"/>
                        <a:pt x="47" y="3231"/>
                      </a:cubicBezTo>
                      <a:cubicBezTo>
                        <a:pt x="1" y="3328"/>
                        <a:pt x="47" y="3446"/>
                        <a:pt x="144" y="3491"/>
                      </a:cubicBezTo>
                      <a:cubicBezTo>
                        <a:pt x="170" y="3504"/>
                        <a:pt x="196" y="3511"/>
                        <a:pt x="223" y="3511"/>
                      </a:cubicBezTo>
                      <a:cubicBezTo>
                        <a:pt x="301" y="3511"/>
                        <a:pt x="372" y="3465"/>
                        <a:pt x="405" y="3394"/>
                      </a:cubicBezTo>
                      <a:cubicBezTo>
                        <a:pt x="744" y="2670"/>
                        <a:pt x="1448" y="2266"/>
                        <a:pt x="2191" y="1849"/>
                      </a:cubicBezTo>
                      <a:cubicBezTo>
                        <a:pt x="2895" y="1445"/>
                        <a:pt x="3625" y="1034"/>
                        <a:pt x="4068" y="317"/>
                      </a:cubicBezTo>
                      <a:cubicBezTo>
                        <a:pt x="4176" y="156"/>
                        <a:pt x="4039" y="0"/>
                        <a:pt x="38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6"/>
                <p:cNvSpPr/>
                <p:nvPr/>
              </p:nvSpPr>
              <p:spPr>
                <a:xfrm>
                  <a:off x="6070496" y="2176419"/>
                  <a:ext cx="111417" cy="96622"/>
                </a:xfrm>
                <a:custGeom>
                  <a:rect b="b" l="l" r="r" t="t"/>
                  <a:pathLst>
                    <a:path extrusionOk="0" h="3827" w="4413">
                      <a:moveTo>
                        <a:pt x="4147" y="0"/>
                      </a:moveTo>
                      <a:cubicBezTo>
                        <a:pt x="4084" y="0"/>
                        <a:pt x="4021" y="31"/>
                        <a:pt x="3983" y="105"/>
                      </a:cubicBezTo>
                      <a:cubicBezTo>
                        <a:pt x="3599" y="842"/>
                        <a:pt x="2875" y="1252"/>
                        <a:pt x="2113" y="1696"/>
                      </a:cubicBezTo>
                      <a:cubicBezTo>
                        <a:pt x="1304" y="2158"/>
                        <a:pt x="464" y="2647"/>
                        <a:pt x="60" y="3547"/>
                      </a:cubicBezTo>
                      <a:cubicBezTo>
                        <a:pt x="1" y="3677"/>
                        <a:pt x="92" y="3820"/>
                        <a:pt x="236" y="3827"/>
                      </a:cubicBezTo>
                      <a:cubicBezTo>
                        <a:pt x="314" y="3820"/>
                        <a:pt x="386" y="3781"/>
                        <a:pt x="418" y="3709"/>
                      </a:cubicBezTo>
                      <a:cubicBezTo>
                        <a:pt x="777" y="2921"/>
                        <a:pt x="1520" y="2491"/>
                        <a:pt x="2315" y="2034"/>
                      </a:cubicBezTo>
                      <a:cubicBezTo>
                        <a:pt x="3090" y="1591"/>
                        <a:pt x="3892" y="1122"/>
                        <a:pt x="4329" y="288"/>
                      </a:cubicBezTo>
                      <a:cubicBezTo>
                        <a:pt x="4412" y="134"/>
                        <a:pt x="4279" y="0"/>
                        <a:pt x="414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6"/>
                <p:cNvSpPr/>
                <p:nvPr/>
              </p:nvSpPr>
              <p:spPr>
                <a:xfrm>
                  <a:off x="6070850" y="2217572"/>
                  <a:ext cx="111569" cy="96622"/>
                </a:xfrm>
                <a:custGeom>
                  <a:rect b="b" l="l" r="r" t="t"/>
                  <a:pathLst>
                    <a:path extrusionOk="0" h="3827" w="4419">
                      <a:moveTo>
                        <a:pt x="4133" y="0"/>
                      </a:moveTo>
                      <a:cubicBezTo>
                        <a:pt x="4090" y="0"/>
                        <a:pt x="4044" y="16"/>
                        <a:pt x="4002" y="53"/>
                      </a:cubicBezTo>
                      <a:cubicBezTo>
                        <a:pt x="3539" y="489"/>
                        <a:pt x="2998" y="835"/>
                        <a:pt x="2470" y="1167"/>
                      </a:cubicBezTo>
                      <a:cubicBezTo>
                        <a:pt x="1525" y="1773"/>
                        <a:pt x="547" y="2392"/>
                        <a:pt x="39" y="3546"/>
                      </a:cubicBezTo>
                      <a:cubicBezTo>
                        <a:pt x="0" y="3644"/>
                        <a:pt x="46" y="3761"/>
                        <a:pt x="143" y="3807"/>
                      </a:cubicBezTo>
                      <a:cubicBezTo>
                        <a:pt x="169" y="3820"/>
                        <a:pt x="196" y="3826"/>
                        <a:pt x="222" y="3826"/>
                      </a:cubicBezTo>
                      <a:cubicBezTo>
                        <a:pt x="300" y="3820"/>
                        <a:pt x="372" y="3774"/>
                        <a:pt x="404" y="3702"/>
                      </a:cubicBezTo>
                      <a:cubicBezTo>
                        <a:pt x="860" y="2660"/>
                        <a:pt x="1747" y="2099"/>
                        <a:pt x="2685" y="1499"/>
                      </a:cubicBezTo>
                      <a:cubicBezTo>
                        <a:pt x="3226" y="1154"/>
                        <a:pt x="3780" y="802"/>
                        <a:pt x="4276" y="339"/>
                      </a:cubicBezTo>
                      <a:cubicBezTo>
                        <a:pt x="4418" y="202"/>
                        <a:pt x="4290" y="0"/>
                        <a:pt x="41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6"/>
                <p:cNvSpPr/>
                <p:nvPr/>
              </p:nvSpPr>
              <p:spPr>
                <a:xfrm>
                  <a:off x="6093875" y="2268370"/>
                  <a:ext cx="90134" cy="393356"/>
                </a:xfrm>
                <a:custGeom>
                  <a:rect b="b" l="l" r="r" t="t"/>
                  <a:pathLst>
                    <a:path extrusionOk="0" h="15580" w="3570">
                      <a:moveTo>
                        <a:pt x="3284" y="1"/>
                      </a:moveTo>
                      <a:cubicBezTo>
                        <a:pt x="3242" y="1"/>
                        <a:pt x="3197" y="17"/>
                        <a:pt x="3155" y="54"/>
                      </a:cubicBezTo>
                      <a:cubicBezTo>
                        <a:pt x="0" y="2811"/>
                        <a:pt x="313" y="6989"/>
                        <a:pt x="613" y="11030"/>
                      </a:cubicBezTo>
                      <a:cubicBezTo>
                        <a:pt x="730" y="12575"/>
                        <a:pt x="835" y="14035"/>
                        <a:pt x="750" y="15371"/>
                      </a:cubicBezTo>
                      <a:cubicBezTo>
                        <a:pt x="737" y="15475"/>
                        <a:pt x="822" y="15573"/>
                        <a:pt x="932" y="15579"/>
                      </a:cubicBezTo>
                      <a:lnTo>
                        <a:pt x="946" y="15579"/>
                      </a:lnTo>
                      <a:cubicBezTo>
                        <a:pt x="1050" y="15579"/>
                        <a:pt x="1135" y="15501"/>
                        <a:pt x="1141" y="15397"/>
                      </a:cubicBezTo>
                      <a:cubicBezTo>
                        <a:pt x="1232" y="14028"/>
                        <a:pt x="1122" y="12562"/>
                        <a:pt x="1004" y="11004"/>
                      </a:cubicBezTo>
                      <a:cubicBezTo>
                        <a:pt x="711" y="7054"/>
                        <a:pt x="411" y="2974"/>
                        <a:pt x="3416" y="348"/>
                      </a:cubicBezTo>
                      <a:cubicBezTo>
                        <a:pt x="3569" y="215"/>
                        <a:pt x="3441" y="1"/>
                        <a:pt x="32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6"/>
                <p:cNvSpPr/>
                <p:nvPr/>
              </p:nvSpPr>
              <p:spPr>
                <a:xfrm>
                  <a:off x="6104631" y="2464821"/>
                  <a:ext cx="36003" cy="133711"/>
                </a:xfrm>
                <a:custGeom>
                  <a:rect b="b" l="l" r="r" t="t"/>
                  <a:pathLst>
                    <a:path extrusionOk="0" h="5296" w="1426">
                      <a:moveTo>
                        <a:pt x="253" y="0"/>
                      </a:moveTo>
                      <a:cubicBezTo>
                        <a:pt x="128" y="0"/>
                        <a:pt x="1" y="119"/>
                        <a:pt x="63" y="277"/>
                      </a:cubicBezTo>
                      <a:cubicBezTo>
                        <a:pt x="748" y="1965"/>
                        <a:pt x="1028" y="3405"/>
                        <a:pt x="1028" y="5100"/>
                      </a:cubicBezTo>
                      <a:cubicBezTo>
                        <a:pt x="1028" y="5204"/>
                        <a:pt x="1119" y="5295"/>
                        <a:pt x="1223" y="5295"/>
                      </a:cubicBezTo>
                      <a:cubicBezTo>
                        <a:pt x="1334" y="5295"/>
                        <a:pt x="1425" y="5204"/>
                        <a:pt x="1425" y="5093"/>
                      </a:cubicBezTo>
                      <a:cubicBezTo>
                        <a:pt x="1425" y="3379"/>
                        <a:pt x="1119" y="1841"/>
                        <a:pt x="428" y="127"/>
                      </a:cubicBezTo>
                      <a:cubicBezTo>
                        <a:pt x="393" y="38"/>
                        <a:pt x="323" y="0"/>
                        <a:pt x="2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6"/>
                <p:cNvSpPr/>
                <p:nvPr/>
              </p:nvSpPr>
              <p:spPr>
                <a:xfrm>
                  <a:off x="6111321" y="2647587"/>
                  <a:ext cx="27015" cy="122577"/>
                </a:xfrm>
                <a:custGeom>
                  <a:rect b="b" l="l" r="r" t="t"/>
                  <a:pathLst>
                    <a:path extrusionOk="0" h="4855" w="1070">
                      <a:moveTo>
                        <a:pt x="199" y="0"/>
                      </a:moveTo>
                      <a:cubicBezTo>
                        <a:pt x="100" y="0"/>
                        <a:pt x="0" y="67"/>
                        <a:pt x="0" y="201"/>
                      </a:cubicBezTo>
                      <a:cubicBezTo>
                        <a:pt x="0" y="1758"/>
                        <a:pt x="202" y="3108"/>
                        <a:pt x="665" y="4711"/>
                      </a:cubicBezTo>
                      <a:cubicBezTo>
                        <a:pt x="685" y="4796"/>
                        <a:pt x="763" y="4854"/>
                        <a:pt x="854" y="4854"/>
                      </a:cubicBezTo>
                      <a:cubicBezTo>
                        <a:pt x="867" y="4854"/>
                        <a:pt x="887" y="4854"/>
                        <a:pt x="906" y="4848"/>
                      </a:cubicBezTo>
                      <a:cubicBezTo>
                        <a:pt x="1011" y="4822"/>
                        <a:pt x="1069" y="4711"/>
                        <a:pt x="1043" y="4607"/>
                      </a:cubicBezTo>
                      <a:cubicBezTo>
                        <a:pt x="587" y="3036"/>
                        <a:pt x="398" y="1719"/>
                        <a:pt x="398" y="201"/>
                      </a:cubicBezTo>
                      <a:cubicBezTo>
                        <a:pt x="398" y="67"/>
                        <a:pt x="299" y="0"/>
                        <a:pt x="1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6"/>
                <p:cNvSpPr/>
                <p:nvPr/>
              </p:nvSpPr>
              <p:spPr>
                <a:xfrm>
                  <a:off x="6109655" y="2649077"/>
                  <a:ext cx="29817" cy="63497"/>
                </a:xfrm>
                <a:custGeom>
                  <a:rect b="b" l="l" r="r" t="t"/>
                  <a:pathLst>
                    <a:path extrusionOk="0" h="2515" w="1181">
                      <a:moveTo>
                        <a:pt x="272" y="0"/>
                      </a:moveTo>
                      <a:cubicBezTo>
                        <a:pt x="129" y="0"/>
                        <a:pt x="1" y="168"/>
                        <a:pt x="112" y="318"/>
                      </a:cubicBezTo>
                      <a:cubicBezTo>
                        <a:pt x="562" y="852"/>
                        <a:pt x="705" y="1862"/>
                        <a:pt x="777" y="2345"/>
                      </a:cubicBezTo>
                      <a:cubicBezTo>
                        <a:pt x="790" y="2442"/>
                        <a:pt x="875" y="2514"/>
                        <a:pt x="972" y="2514"/>
                      </a:cubicBezTo>
                      <a:cubicBezTo>
                        <a:pt x="985" y="2514"/>
                        <a:pt x="992" y="2514"/>
                        <a:pt x="1005" y="2508"/>
                      </a:cubicBezTo>
                      <a:cubicBezTo>
                        <a:pt x="1109" y="2495"/>
                        <a:pt x="1181" y="2390"/>
                        <a:pt x="1168" y="2286"/>
                      </a:cubicBezTo>
                      <a:cubicBezTo>
                        <a:pt x="1044" y="1452"/>
                        <a:pt x="868" y="611"/>
                        <a:pt x="418" y="70"/>
                      </a:cubicBezTo>
                      <a:cubicBezTo>
                        <a:pt x="374" y="21"/>
                        <a:pt x="323" y="0"/>
                        <a:pt x="27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6"/>
                <p:cNvSpPr/>
                <p:nvPr/>
              </p:nvSpPr>
              <p:spPr>
                <a:xfrm>
                  <a:off x="6083170" y="2514407"/>
                  <a:ext cx="31913" cy="78520"/>
                </a:xfrm>
                <a:custGeom>
                  <a:rect b="b" l="l" r="r" t="t"/>
                  <a:pathLst>
                    <a:path extrusionOk="0" h="3110" w="1264">
                      <a:moveTo>
                        <a:pt x="1037" y="1"/>
                      </a:moveTo>
                      <a:cubicBezTo>
                        <a:pt x="957" y="1"/>
                        <a:pt x="878" y="45"/>
                        <a:pt x="848" y="144"/>
                      </a:cubicBezTo>
                      <a:cubicBezTo>
                        <a:pt x="770" y="451"/>
                        <a:pt x="659" y="744"/>
                        <a:pt x="522" y="1031"/>
                      </a:cubicBezTo>
                      <a:cubicBezTo>
                        <a:pt x="268" y="1624"/>
                        <a:pt x="1" y="2236"/>
                        <a:pt x="144" y="2947"/>
                      </a:cubicBezTo>
                      <a:cubicBezTo>
                        <a:pt x="157" y="3045"/>
                        <a:pt x="242" y="3110"/>
                        <a:pt x="333" y="3110"/>
                      </a:cubicBezTo>
                      <a:cubicBezTo>
                        <a:pt x="346" y="3110"/>
                        <a:pt x="359" y="3110"/>
                        <a:pt x="372" y="3103"/>
                      </a:cubicBezTo>
                      <a:cubicBezTo>
                        <a:pt x="477" y="3084"/>
                        <a:pt x="548" y="2979"/>
                        <a:pt x="529" y="2875"/>
                      </a:cubicBezTo>
                      <a:cubicBezTo>
                        <a:pt x="411" y="2282"/>
                        <a:pt x="640" y="1748"/>
                        <a:pt x="887" y="1187"/>
                      </a:cubicBezTo>
                      <a:cubicBezTo>
                        <a:pt x="1031" y="881"/>
                        <a:pt x="1148" y="561"/>
                        <a:pt x="1233" y="236"/>
                      </a:cubicBezTo>
                      <a:cubicBezTo>
                        <a:pt x="1263" y="90"/>
                        <a:pt x="1150" y="1"/>
                        <a:pt x="10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6"/>
                <p:cNvSpPr/>
                <p:nvPr/>
              </p:nvSpPr>
              <p:spPr>
                <a:xfrm>
                  <a:off x="6063099" y="2396148"/>
                  <a:ext cx="57691" cy="73218"/>
                </a:xfrm>
                <a:custGeom>
                  <a:rect b="b" l="l" r="r" t="t"/>
                  <a:pathLst>
                    <a:path extrusionOk="0" h="2900" w="2285">
                      <a:moveTo>
                        <a:pt x="1998" y="0"/>
                      </a:moveTo>
                      <a:cubicBezTo>
                        <a:pt x="1951" y="0"/>
                        <a:pt x="1902" y="19"/>
                        <a:pt x="1858" y="64"/>
                      </a:cubicBezTo>
                      <a:cubicBezTo>
                        <a:pt x="1754" y="168"/>
                        <a:pt x="1624" y="292"/>
                        <a:pt x="1493" y="416"/>
                      </a:cubicBezTo>
                      <a:cubicBezTo>
                        <a:pt x="861" y="996"/>
                        <a:pt x="1" y="1791"/>
                        <a:pt x="463" y="2788"/>
                      </a:cubicBezTo>
                      <a:cubicBezTo>
                        <a:pt x="496" y="2854"/>
                        <a:pt x="561" y="2899"/>
                        <a:pt x="639" y="2899"/>
                      </a:cubicBezTo>
                      <a:cubicBezTo>
                        <a:pt x="672" y="2899"/>
                        <a:pt x="698" y="2893"/>
                        <a:pt x="724" y="2880"/>
                      </a:cubicBezTo>
                      <a:cubicBezTo>
                        <a:pt x="822" y="2834"/>
                        <a:pt x="868" y="2717"/>
                        <a:pt x="815" y="2619"/>
                      </a:cubicBezTo>
                      <a:cubicBezTo>
                        <a:pt x="476" y="1882"/>
                        <a:pt x="1154" y="1257"/>
                        <a:pt x="1754" y="703"/>
                      </a:cubicBezTo>
                      <a:cubicBezTo>
                        <a:pt x="1897" y="579"/>
                        <a:pt x="2028" y="455"/>
                        <a:pt x="2145" y="338"/>
                      </a:cubicBezTo>
                      <a:cubicBezTo>
                        <a:pt x="2284" y="194"/>
                        <a:pt x="2150" y="0"/>
                        <a:pt x="19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6"/>
                <p:cNvSpPr/>
                <p:nvPr/>
              </p:nvSpPr>
              <p:spPr>
                <a:xfrm>
                  <a:off x="6107458" y="2398496"/>
                  <a:ext cx="39765" cy="70870"/>
                </a:xfrm>
                <a:custGeom>
                  <a:rect b="b" l="l" r="r" t="t"/>
                  <a:pathLst>
                    <a:path extrusionOk="0" h="2807" w="1575">
                      <a:moveTo>
                        <a:pt x="294" y="1"/>
                      </a:moveTo>
                      <a:cubicBezTo>
                        <a:pt x="144" y="1"/>
                        <a:pt x="1" y="185"/>
                        <a:pt x="147" y="336"/>
                      </a:cubicBezTo>
                      <a:cubicBezTo>
                        <a:pt x="597" y="903"/>
                        <a:pt x="1118" y="1978"/>
                        <a:pt x="929" y="2545"/>
                      </a:cubicBezTo>
                      <a:cubicBezTo>
                        <a:pt x="890" y="2650"/>
                        <a:pt x="948" y="2761"/>
                        <a:pt x="1053" y="2800"/>
                      </a:cubicBezTo>
                      <a:cubicBezTo>
                        <a:pt x="1072" y="2800"/>
                        <a:pt x="1092" y="2806"/>
                        <a:pt x="1111" y="2806"/>
                      </a:cubicBezTo>
                      <a:cubicBezTo>
                        <a:pt x="1196" y="2806"/>
                        <a:pt x="1274" y="2754"/>
                        <a:pt x="1300" y="2676"/>
                      </a:cubicBezTo>
                      <a:cubicBezTo>
                        <a:pt x="1574" y="1861"/>
                        <a:pt x="844" y="584"/>
                        <a:pt x="453" y="95"/>
                      </a:cubicBezTo>
                      <a:cubicBezTo>
                        <a:pt x="410" y="28"/>
                        <a:pt x="351" y="1"/>
                        <a:pt x="2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6"/>
                <p:cNvSpPr/>
                <p:nvPr/>
              </p:nvSpPr>
              <p:spPr>
                <a:xfrm>
                  <a:off x="6084660" y="2269784"/>
                  <a:ext cx="96269" cy="88341"/>
                </a:xfrm>
                <a:custGeom>
                  <a:rect b="b" l="l" r="r" t="t"/>
                  <a:pathLst>
                    <a:path extrusionOk="0" h="3499" w="3813">
                      <a:moveTo>
                        <a:pt x="3536" y="0"/>
                      </a:moveTo>
                      <a:cubicBezTo>
                        <a:pt x="3492" y="0"/>
                        <a:pt x="3445" y="17"/>
                        <a:pt x="3403" y="57"/>
                      </a:cubicBezTo>
                      <a:cubicBezTo>
                        <a:pt x="3057" y="396"/>
                        <a:pt x="2627" y="663"/>
                        <a:pt x="2171" y="950"/>
                      </a:cubicBezTo>
                      <a:cubicBezTo>
                        <a:pt x="1278" y="1510"/>
                        <a:pt x="359" y="2091"/>
                        <a:pt x="33" y="3244"/>
                      </a:cubicBezTo>
                      <a:cubicBezTo>
                        <a:pt x="0" y="3348"/>
                        <a:pt x="66" y="3459"/>
                        <a:pt x="170" y="3492"/>
                      </a:cubicBezTo>
                      <a:cubicBezTo>
                        <a:pt x="183" y="3492"/>
                        <a:pt x="203" y="3498"/>
                        <a:pt x="222" y="3498"/>
                      </a:cubicBezTo>
                      <a:cubicBezTo>
                        <a:pt x="313" y="3498"/>
                        <a:pt x="392" y="3433"/>
                        <a:pt x="411" y="3348"/>
                      </a:cubicBezTo>
                      <a:cubicBezTo>
                        <a:pt x="698" y="2338"/>
                        <a:pt x="1513" y="1823"/>
                        <a:pt x="2379" y="1282"/>
                      </a:cubicBezTo>
                      <a:cubicBezTo>
                        <a:pt x="2836" y="996"/>
                        <a:pt x="3298" y="702"/>
                        <a:pt x="3676" y="337"/>
                      </a:cubicBezTo>
                      <a:cubicBezTo>
                        <a:pt x="3813" y="196"/>
                        <a:pt x="3687" y="0"/>
                        <a:pt x="35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6"/>
                <p:cNvSpPr/>
                <p:nvPr/>
              </p:nvSpPr>
              <p:spPr>
                <a:xfrm>
                  <a:off x="6171612" y="1962168"/>
                  <a:ext cx="207459" cy="288175"/>
                </a:xfrm>
                <a:custGeom>
                  <a:rect b="b" l="l" r="r" t="t"/>
                  <a:pathLst>
                    <a:path extrusionOk="0" h="11414" w="8217">
                      <a:moveTo>
                        <a:pt x="238" y="0"/>
                      </a:moveTo>
                      <a:cubicBezTo>
                        <a:pt x="120" y="0"/>
                        <a:pt x="0" y="100"/>
                        <a:pt x="43" y="249"/>
                      </a:cubicBezTo>
                      <a:cubicBezTo>
                        <a:pt x="363" y="1389"/>
                        <a:pt x="1204" y="1611"/>
                        <a:pt x="2012" y="1826"/>
                      </a:cubicBezTo>
                      <a:cubicBezTo>
                        <a:pt x="2279" y="1891"/>
                        <a:pt x="2540" y="1976"/>
                        <a:pt x="2800" y="2074"/>
                      </a:cubicBezTo>
                      <a:cubicBezTo>
                        <a:pt x="4104" y="2589"/>
                        <a:pt x="4221" y="2960"/>
                        <a:pt x="4645" y="4322"/>
                      </a:cubicBezTo>
                      <a:lnTo>
                        <a:pt x="4690" y="4453"/>
                      </a:lnTo>
                      <a:cubicBezTo>
                        <a:pt x="5525" y="7131"/>
                        <a:pt x="6802" y="9530"/>
                        <a:pt x="7812" y="11316"/>
                      </a:cubicBezTo>
                      <a:cubicBezTo>
                        <a:pt x="7851" y="11374"/>
                        <a:pt x="7917" y="11413"/>
                        <a:pt x="7988" y="11413"/>
                      </a:cubicBezTo>
                      <a:cubicBezTo>
                        <a:pt x="8021" y="11413"/>
                        <a:pt x="8053" y="11407"/>
                        <a:pt x="8086" y="11387"/>
                      </a:cubicBezTo>
                      <a:cubicBezTo>
                        <a:pt x="8184" y="11335"/>
                        <a:pt x="8216" y="11211"/>
                        <a:pt x="8158" y="11120"/>
                      </a:cubicBezTo>
                      <a:cubicBezTo>
                        <a:pt x="7154" y="9347"/>
                        <a:pt x="5890" y="6981"/>
                        <a:pt x="5062" y="4335"/>
                      </a:cubicBezTo>
                      <a:lnTo>
                        <a:pt x="5023" y="4205"/>
                      </a:lnTo>
                      <a:cubicBezTo>
                        <a:pt x="4593" y="2817"/>
                        <a:pt x="4430" y="2295"/>
                        <a:pt x="2944" y="1709"/>
                      </a:cubicBezTo>
                      <a:cubicBezTo>
                        <a:pt x="2670" y="1604"/>
                        <a:pt x="2396" y="1520"/>
                        <a:pt x="2116" y="1448"/>
                      </a:cubicBezTo>
                      <a:cubicBezTo>
                        <a:pt x="1314" y="1233"/>
                        <a:pt x="682" y="1064"/>
                        <a:pt x="421" y="145"/>
                      </a:cubicBezTo>
                      <a:cubicBezTo>
                        <a:pt x="393" y="43"/>
                        <a:pt x="316" y="0"/>
                        <a:pt x="23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6"/>
                <p:cNvSpPr/>
                <p:nvPr/>
              </p:nvSpPr>
              <p:spPr>
                <a:xfrm>
                  <a:off x="6336908" y="2188765"/>
                  <a:ext cx="51858" cy="152066"/>
                </a:xfrm>
                <a:custGeom>
                  <a:rect b="b" l="l" r="r" t="t"/>
                  <a:pathLst>
                    <a:path extrusionOk="0" h="6023" w="2054">
                      <a:moveTo>
                        <a:pt x="294" y="0"/>
                      </a:moveTo>
                      <a:cubicBezTo>
                        <a:pt x="201" y="0"/>
                        <a:pt x="108" y="59"/>
                        <a:pt x="99" y="183"/>
                      </a:cubicBezTo>
                      <a:cubicBezTo>
                        <a:pt x="1" y="1487"/>
                        <a:pt x="464" y="2601"/>
                        <a:pt x="920" y="3683"/>
                      </a:cubicBezTo>
                      <a:cubicBezTo>
                        <a:pt x="1213" y="4381"/>
                        <a:pt x="1520" y="5104"/>
                        <a:pt x="1650" y="5860"/>
                      </a:cubicBezTo>
                      <a:cubicBezTo>
                        <a:pt x="1669" y="5951"/>
                        <a:pt x="1748" y="6023"/>
                        <a:pt x="1845" y="6023"/>
                      </a:cubicBezTo>
                      <a:lnTo>
                        <a:pt x="1878" y="6023"/>
                      </a:lnTo>
                      <a:cubicBezTo>
                        <a:pt x="1982" y="6003"/>
                        <a:pt x="2054" y="5899"/>
                        <a:pt x="2041" y="5795"/>
                      </a:cubicBezTo>
                      <a:cubicBezTo>
                        <a:pt x="1898" y="4993"/>
                        <a:pt x="1585" y="4257"/>
                        <a:pt x="1285" y="3533"/>
                      </a:cubicBezTo>
                      <a:cubicBezTo>
                        <a:pt x="829" y="2451"/>
                        <a:pt x="399" y="1422"/>
                        <a:pt x="490" y="209"/>
                      </a:cubicBezTo>
                      <a:cubicBezTo>
                        <a:pt x="500" y="73"/>
                        <a:pt x="397" y="0"/>
                        <a:pt x="2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6"/>
                <p:cNvSpPr/>
                <p:nvPr/>
              </p:nvSpPr>
              <p:spPr>
                <a:xfrm>
                  <a:off x="6353596" y="2264861"/>
                  <a:ext cx="58221" cy="53449"/>
                </a:xfrm>
                <a:custGeom>
                  <a:rect b="b" l="l" r="r" t="t"/>
                  <a:pathLst>
                    <a:path extrusionOk="0" h="2117" w="2306">
                      <a:moveTo>
                        <a:pt x="282" y="1"/>
                      </a:moveTo>
                      <a:cubicBezTo>
                        <a:pt x="92" y="1"/>
                        <a:pt x="1" y="290"/>
                        <a:pt x="213" y="382"/>
                      </a:cubicBezTo>
                      <a:cubicBezTo>
                        <a:pt x="898" y="676"/>
                        <a:pt x="1699" y="1243"/>
                        <a:pt x="1895" y="1966"/>
                      </a:cubicBezTo>
                      <a:cubicBezTo>
                        <a:pt x="1914" y="2051"/>
                        <a:pt x="1993" y="2110"/>
                        <a:pt x="2084" y="2116"/>
                      </a:cubicBezTo>
                      <a:cubicBezTo>
                        <a:pt x="2103" y="2116"/>
                        <a:pt x="2116" y="2110"/>
                        <a:pt x="2136" y="2110"/>
                      </a:cubicBezTo>
                      <a:cubicBezTo>
                        <a:pt x="2240" y="2084"/>
                        <a:pt x="2305" y="1973"/>
                        <a:pt x="2273" y="1868"/>
                      </a:cubicBezTo>
                      <a:cubicBezTo>
                        <a:pt x="2045" y="995"/>
                        <a:pt x="1139" y="343"/>
                        <a:pt x="363" y="17"/>
                      </a:cubicBezTo>
                      <a:cubicBezTo>
                        <a:pt x="335" y="6"/>
                        <a:pt x="308" y="1"/>
                        <a:pt x="28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6"/>
                <p:cNvSpPr/>
                <p:nvPr/>
              </p:nvSpPr>
              <p:spPr>
                <a:xfrm>
                  <a:off x="6311938" y="2128802"/>
                  <a:ext cx="46228" cy="36962"/>
                </a:xfrm>
                <a:custGeom>
                  <a:rect b="b" l="l" r="r" t="t"/>
                  <a:pathLst>
                    <a:path extrusionOk="0" h="1464" w="1831">
                      <a:moveTo>
                        <a:pt x="286" y="1"/>
                      </a:moveTo>
                      <a:cubicBezTo>
                        <a:pt x="108" y="1"/>
                        <a:pt x="1" y="278"/>
                        <a:pt x="208" y="381"/>
                      </a:cubicBezTo>
                      <a:cubicBezTo>
                        <a:pt x="684" y="642"/>
                        <a:pt x="1107" y="988"/>
                        <a:pt x="1459" y="1398"/>
                      </a:cubicBezTo>
                      <a:cubicBezTo>
                        <a:pt x="1498" y="1437"/>
                        <a:pt x="1550" y="1463"/>
                        <a:pt x="1609" y="1463"/>
                      </a:cubicBezTo>
                      <a:cubicBezTo>
                        <a:pt x="1655" y="1463"/>
                        <a:pt x="1700" y="1444"/>
                        <a:pt x="1739" y="1418"/>
                      </a:cubicBezTo>
                      <a:cubicBezTo>
                        <a:pt x="1818" y="1346"/>
                        <a:pt x="1831" y="1222"/>
                        <a:pt x="1759" y="1137"/>
                      </a:cubicBezTo>
                      <a:cubicBezTo>
                        <a:pt x="1374" y="694"/>
                        <a:pt x="912" y="323"/>
                        <a:pt x="397" y="36"/>
                      </a:cubicBezTo>
                      <a:cubicBezTo>
                        <a:pt x="358" y="12"/>
                        <a:pt x="321" y="1"/>
                        <a:pt x="2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6"/>
                <p:cNvSpPr/>
                <p:nvPr/>
              </p:nvSpPr>
              <p:spPr>
                <a:xfrm>
                  <a:off x="6168153" y="1957699"/>
                  <a:ext cx="140654" cy="63901"/>
                </a:xfrm>
                <a:custGeom>
                  <a:rect b="b" l="l" r="r" t="t"/>
                  <a:pathLst>
                    <a:path extrusionOk="0" h="2531" w="5571">
                      <a:moveTo>
                        <a:pt x="289" y="1"/>
                      </a:moveTo>
                      <a:cubicBezTo>
                        <a:pt x="139" y="1"/>
                        <a:pt x="0" y="185"/>
                        <a:pt x="135" y="335"/>
                      </a:cubicBezTo>
                      <a:cubicBezTo>
                        <a:pt x="813" y="1149"/>
                        <a:pt x="1849" y="1293"/>
                        <a:pt x="2846" y="1436"/>
                      </a:cubicBezTo>
                      <a:cubicBezTo>
                        <a:pt x="3811" y="1573"/>
                        <a:pt x="4723" y="1697"/>
                        <a:pt x="5179" y="2433"/>
                      </a:cubicBezTo>
                      <a:cubicBezTo>
                        <a:pt x="5218" y="2492"/>
                        <a:pt x="5284" y="2531"/>
                        <a:pt x="5349" y="2531"/>
                      </a:cubicBezTo>
                      <a:cubicBezTo>
                        <a:pt x="5388" y="2531"/>
                        <a:pt x="5421" y="2518"/>
                        <a:pt x="5453" y="2498"/>
                      </a:cubicBezTo>
                      <a:cubicBezTo>
                        <a:pt x="5544" y="2440"/>
                        <a:pt x="5570" y="2322"/>
                        <a:pt x="5518" y="2225"/>
                      </a:cubicBezTo>
                      <a:cubicBezTo>
                        <a:pt x="4964" y="1332"/>
                        <a:pt x="3915" y="1188"/>
                        <a:pt x="2898" y="1045"/>
                      </a:cubicBezTo>
                      <a:cubicBezTo>
                        <a:pt x="1973" y="915"/>
                        <a:pt x="1021" y="778"/>
                        <a:pt x="441" y="80"/>
                      </a:cubicBezTo>
                      <a:cubicBezTo>
                        <a:pt x="397" y="24"/>
                        <a:pt x="342" y="1"/>
                        <a:pt x="28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6"/>
                <p:cNvSpPr/>
                <p:nvPr/>
              </p:nvSpPr>
              <p:spPr>
                <a:xfrm>
                  <a:off x="6285554" y="2054751"/>
                  <a:ext cx="54181" cy="51278"/>
                </a:xfrm>
                <a:custGeom>
                  <a:rect b="b" l="l" r="r" t="t"/>
                  <a:pathLst>
                    <a:path extrusionOk="0" h="2031" w="2146">
                      <a:moveTo>
                        <a:pt x="282" y="1"/>
                      </a:moveTo>
                      <a:cubicBezTo>
                        <a:pt x="112" y="1"/>
                        <a:pt x="0" y="250"/>
                        <a:pt x="184" y="369"/>
                      </a:cubicBezTo>
                      <a:cubicBezTo>
                        <a:pt x="803" y="760"/>
                        <a:pt x="1507" y="1203"/>
                        <a:pt x="1735" y="1894"/>
                      </a:cubicBezTo>
                      <a:cubicBezTo>
                        <a:pt x="1761" y="1978"/>
                        <a:pt x="1833" y="2030"/>
                        <a:pt x="1924" y="2030"/>
                      </a:cubicBezTo>
                      <a:cubicBezTo>
                        <a:pt x="1944" y="2030"/>
                        <a:pt x="1963" y="2030"/>
                        <a:pt x="1983" y="2017"/>
                      </a:cubicBezTo>
                      <a:cubicBezTo>
                        <a:pt x="2087" y="1985"/>
                        <a:pt x="2146" y="1874"/>
                        <a:pt x="2113" y="1770"/>
                      </a:cubicBezTo>
                      <a:cubicBezTo>
                        <a:pt x="1839" y="949"/>
                        <a:pt x="1038" y="440"/>
                        <a:pt x="393" y="36"/>
                      </a:cubicBezTo>
                      <a:cubicBezTo>
                        <a:pt x="355" y="12"/>
                        <a:pt x="317" y="1"/>
                        <a:pt x="28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6"/>
                <p:cNvSpPr/>
                <p:nvPr/>
              </p:nvSpPr>
              <p:spPr>
                <a:xfrm>
                  <a:off x="6171865" y="1990698"/>
                  <a:ext cx="97935" cy="100839"/>
                </a:xfrm>
                <a:custGeom>
                  <a:rect b="b" l="l" r="r" t="t"/>
                  <a:pathLst>
                    <a:path extrusionOk="0" h="3994" w="3879">
                      <a:moveTo>
                        <a:pt x="227" y="0"/>
                      </a:moveTo>
                      <a:cubicBezTo>
                        <a:pt x="115" y="0"/>
                        <a:pt x="1" y="88"/>
                        <a:pt x="33" y="240"/>
                      </a:cubicBezTo>
                      <a:cubicBezTo>
                        <a:pt x="196" y="1374"/>
                        <a:pt x="1096" y="1980"/>
                        <a:pt x="1963" y="2560"/>
                      </a:cubicBezTo>
                      <a:cubicBezTo>
                        <a:pt x="2543" y="2951"/>
                        <a:pt x="3136" y="3355"/>
                        <a:pt x="3488" y="3903"/>
                      </a:cubicBezTo>
                      <a:cubicBezTo>
                        <a:pt x="3520" y="3961"/>
                        <a:pt x="3585" y="3994"/>
                        <a:pt x="3657" y="3994"/>
                      </a:cubicBezTo>
                      <a:cubicBezTo>
                        <a:pt x="3690" y="3994"/>
                        <a:pt x="3729" y="3987"/>
                        <a:pt x="3761" y="3968"/>
                      </a:cubicBezTo>
                      <a:cubicBezTo>
                        <a:pt x="3853" y="3909"/>
                        <a:pt x="3879" y="3785"/>
                        <a:pt x="3820" y="3694"/>
                      </a:cubicBezTo>
                      <a:cubicBezTo>
                        <a:pt x="3429" y="3075"/>
                        <a:pt x="2797" y="2645"/>
                        <a:pt x="2184" y="2234"/>
                      </a:cubicBezTo>
                      <a:cubicBezTo>
                        <a:pt x="1350" y="1674"/>
                        <a:pt x="561" y="1146"/>
                        <a:pt x="418" y="181"/>
                      </a:cubicBezTo>
                      <a:cubicBezTo>
                        <a:pt x="406" y="57"/>
                        <a:pt x="317" y="0"/>
                        <a:pt x="2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6"/>
                <p:cNvSpPr/>
                <p:nvPr/>
              </p:nvSpPr>
              <p:spPr>
                <a:xfrm>
                  <a:off x="6165452" y="2034199"/>
                  <a:ext cx="106999" cy="106873"/>
                </a:xfrm>
                <a:custGeom>
                  <a:rect b="b" l="l" r="r" t="t"/>
                  <a:pathLst>
                    <a:path extrusionOk="0" h="4233" w="4238">
                      <a:moveTo>
                        <a:pt x="396" y="1"/>
                      </a:moveTo>
                      <a:cubicBezTo>
                        <a:pt x="307" y="1"/>
                        <a:pt x="220" y="54"/>
                        <a:pt x="203" y="172"/>
                      </a:cubicBezTo>
                      <a:cubicBezTo>
                        <a:pt x="1" y="1450"/>
                        <a:pt x="1193" y="2199"/>
                        <a:pt x="2249" y="2858"/>
                      </a:cubicBezTo>
                      <a:cubicBezTo>
                        <a:pt x="2901" y="3275"/>
                        <a:pt x="3527" y="3659"/>
                        <a:pt x="3820" y="4141"/>
                      </a:cubicBezTo>
                      <a:cubicBezTo>
                        <a:pt x="3859" y="4194"/>
                        <a:pt x="3924" y="4233"/>
                        <a:pt x="3989" y="4233"/>
                      </a:cubicBezTo>
                      <a:cubicBezTo>
                        <a:pt x="4146" y="4233"/>
                        <a:pt x="4237" y="4063"/>
                        <a:pt x="4159" y="3933"/>
                      </a:cubicBezTo>
                      <a:cubicBezTo>
                        <a:pt x="3807" y="3379"/>
                        <a:pt x="3123" y="2949"/>
                        <a:pt x="2458" y="2532"/>
                      </a:cubicBezTo>
                      <a:cubicBezTo>
                        <a:pt x="1415" y="1873"/>
                        <a:pt x="431" y="1261"/>
                        <a:pt x="594" y="231"/>
                      </a:cubicBezTo>
                      <a:cubicBezTo>
                        <a:pt x="619" y="86"/>
                        <a:pt x="507" y="1"/>
                        <a:pt x="39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6"/>
                <p:cNvSpPr/>
                <p:nvPr/>
              </p:nvSpPr>
              <p:spPr>
                <a:xfrm>
                  <a:off x="6161665" y="2075378"/>
                  <a:ext cx="110104" cy="119168"/>
                </a:xfrm>
                <a:custGeom>
                  <a:rect b="b" l="l" r="r" t="t"/>
                  <a:pathLst>
                    <a:path extrusionOk="0" h="4720" w="4361">
                      <a:moveTo>
                        <a:pt x="543" y="1"/>
                      </a:moveTo>
                      <a:cubicBezTo>
                        <a:pt x="471" y="1"/>
                        <a:pt x="400" y="40"/>
                        <a:pt x="366" y="132"/>
                      </a:cubicBezTo>
                      <a:cubicBezTo>
                        <a:pt x="1" y="1096"/>
                        <a:pt x="1265" y="2159"/>
                        <a:pt x="2490" y="3188"/>
                      </a:cubicBezTo>
                      <a:cubicBezTo>
                        <a:pt x="3129" y="3723"/>
                        <a:pt x="3735" y="4231"/>
                        <a:pt x="3970" y="4629"/>
                      </a:cubicBezTo>
                      <a:cubicBezTo>
                        <a:pt x="4003" y="4687"/>
                        <a:pt x="4068" y="4720"/>
                        <a:pt x="4139" y="4720"/>
                      </a:cubicBezTo>
                      <a:cubicBezTo>
                        <a:pt x="4172" y="4720"/>
                        <a:pt x="4211" y="4713"/>
                        <a:pt x="4237" y="4694"/>
                      </a:cubicBezTo>
                      <a:cubicBezTo>
                        <a:pt x="4335" y="4642"/>
                        <a:pt x="4361" y="4518"/>
                        <a:pt x="4309" y="4427"/>
                      </a:cubicBezTo>
                      <a:cubicBezTo>
                        <a:pt x="4048" y="3970"/>
                        <a:pt x="3409" y="3442"/>
                        <a:pt x="2745" y="2882"/>
                      </a:cubicBezTo>
                      <a:cubicBezTo>
                        <a:pt x="1728" y="2035"/>
                        <a:pt x="463" y="972"/>
                        <a:pt x="731" y="268"/>
                      </a:cubicBezTo>
                      <a:cubicBezTo>
                        <a:pt x="788" y="113"/>
                        <a:pt x="665" y="1"/>
                        <a:pt x="5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6"/>
                <p:cNvSpPr/>
                <p:nvPr/>
              </p:nvSpPr>
              <p:spPr>
                <a:xfrm>
                  <a:off x="6170956" y="2139279"/>
                  <a:ext cx="105434" cy="88341"/>
                </a:xfrm>
                <a:custGeom>
                  <a:rect b="b" l="l" r="r" t="t"/>
                  <a:pathLst>
                    <a:path extrusionOk="0" h="3499" w="4176">
                      <a:moveTo>
                        <a:pt x="269" y="1"/>
                      </a:moveTo>
                      <a:cubicBezTo>
                        <a:pt x="132" y="1"/>
                        <a:pt x="0" y="147"/>
                        <a:pt x="95" y="305"/>
                      </a:cubicBezTo>
                      <a:cubicBezTo>
                        <a:pt x="539" y="1022"/>
                        <a:pt x="1269" y="1439"/>
                        <a:pt x="1973" y="1837"/>
                      </a:cubicBezTo>
                      <a:cubicBezTo>
                        <a:pt x="2716" y="2254"/>
                        <a:pt x="3419" y="2658"/>
                        <a:pt x="3758" y="3382"/>
                      </a:cubicBezTo>
                      <a:cubicBezTo>
                        <a:pt x="3784" y="3453"/>
                        <a:pt x="3856" y="3499"/>
                        <a:pt x="3934" y="3499"/>
                      </a:cubicBezTo>
                      <a:cubicBezTo>
                        <a:pt x="4078" y="3499"/>
                        <a:pt x="4175" y="3349"/>
                        <a:pt x="4117" y="3219"/>
                      </a:cubicBezTo>
                      <a:cubicBezTo>
                        <a:pt x="3726" y="2378"/>
                        <a:pt x="2931" y="1928"/>
                        <a:pt x="2168" y="1492"/>
                      </a:cubicBezTo>
                      <a:cubicBezTo>
                        <a:pt x="1477" y="1100"/>
                        <a:pt x="819" y="729"/>
                        <a:pt x="434" y="97"/>
                      </a:cubicBezTo>
                      <a:cubicBezTo>
                        <a:pt x="391" y="29"/>
                        <a:pt x="329" y="1"/>
                        <a:pt x="26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6"/>
                <p:cNvSpPr/>
                <p:nvPr/>
              </p:nvSpPr>
              <p:spPr>
                <a:xfrm>
                  <a:off x="6168936" y="2176419"/>
                  <a:ext cx="111569" cy="96622"/>
                </a:xfrm>
                <a:custGeom>
                  <a:rect b="b" l="l" r="r" t="t"/>
                  <a:pathLst>
                    <a:path extrusionOk="0" h="3827" w="4419">
                      <a:moveTo>
                        <a:pt x="268" y="0"/>
                      </a:moveTo>
                      <a:cubicBezTo>
                        <a:pt x="134" y="0"/>
                        <a:pt x="1" y="134"/>
                        <a:pt x="84" y="288"/>
                      </a:cubicBezTo>
                      <a:cubicBezTo>
                        <a:pt x="521" y="1122"/>
                        <a:pt x="1316" y="1578"/>
                        <a:pt x="2105" y="2034"/>
                      </a:cubicBezTo>
                      <a:cubicBezTo>
                        <a:pt x="2893" y="2491"/>
                        <a:pt x="3643" y="2921"/>
                        <a:pt x="3995" y="3709"/>
                      </a:cubicBezTo>
                      <a:cubicBezTo>
                        <a:pt x="4027" y="3781"/>
                        <a:pt x="4099" y="3827"/>
                        <a:pt x="4177" y="3827"/>
                      </a:cubicBezTo>
                      <a:cubicBezTo>
                        <a:pt x="4321" y="3820"/>
                        <a:pt x="4418" y="3677"/>
                        <a:pt x="4353" y="3547"/>
                      </a:cubicBezTo>
                      <a:cubicBezTo>
                        <a:pt x="3949" y="2647"/>
                        <a:pt x="3108" y="2165"/>
                        <a:pt x="2300" y="1696"/>
                      </a:cubicBezTo>
                      <a:cubicBezTo>
                        <a:pt x="1538" y="1252"/>
                        <a:pt x="814" y="842"/>
                        <a:pt x="436" y="105"/>
                      </a:cubicBezTo>
                      <a:cubicBezTo>
                        <a:pt x="396" y="31"/>
                        <a:pt x="332" y="0"/>
                        <a:pt x="2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6"/>
                <p:cNvSpPr/>
                <p:nvPr/>
              </p:nvSpPr>
              <p:spPr>
                <a:xfrm>
                  <a:off x="6168229" y="2217496"/>
                  <a:ext cx="112099" cy="96698"/>
                </a:xfrm>
                <a:custGeom>
                  <a:rect b="b" l="l" r="r" t="t"/>
                  <a:pathLst>
                    <a:path extrusionOk="0" h="3830" w="4440">
                      <a:moveTo>
                        <a:pt x="286" y="1"/>
                      </a:moveTo>
                      <a:cubicBezTo>
                        <a:pt x="129" y="1"/>
                        <a:pt x="0" y="208"/>
                        <a:pt x="151" y="349"/>
                      </a:cubicBezTo>
                      <a:cubicBezTo>
                        <a:pt x="647" y="812"/>
                        <a:pt x="1201" y="1163"/>
                        <a:pt x="1742" y="1509"/>
                      </a:cubicBezTo>
                      <a:cubicBezTo>
                        <a:pt x="2680" y="2102"/>
                        <a:pt x="3567" y="2663"/>
                        <a:pt x="4023" y="3705"/>
                      </a:cubicBezTo>
                      <a:cubicBezTo>
                        <a:pt x="4055" y="3777"/>
                        <a:pt x="4127" y="3829"/>
                        <a:pt x="4205" y="3829"/>
                      </a:cubicBezTo>
                      <a:cubicBezTo>
                        <a:pt x="4342" y="3823"/>
                        <a:pt x="4440" y="3679"/>
                        <a:pt x="4388" y="3555"/>
                      </a:cubicBezTo>
                      <a:cubicBezTo>
                        <a:pt x="3879" y="2395"/>
                        <a:pt x="2902" y="1776"/>
                        <a:pt x="1957" y="1177"/>
                      </a:cubicBezTo>
                      <a:cubicBezTo>
                        <a:pt x="1429" y="844"/>
                        <a:pt x="888" y="499"/>
                        <a:pt x="425" y="62"/>
                      </a:cubicBezTo>
                      <a:cubicBezTo>
                        <a:pt x="381" y="19"/>
                        <a:pt x="332" y="1"/>
                        <a:pt x="2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6"/>
                <p:cNvSpPr/>
                <p:nvPr/>
              </p:nvSpPr>
              <p:spPr>
                <a:xfrm>
                  <a:off x="6166487" y="2268193"/>
                  <a:ext cx="90487" cy="393533"/>
                </a:xfrm>
                <a:custGeom>
                  <a:rect b="b" l="l" r="r" t="t"/>
                  <a:pathLst>
                    <a:path extrusionOk="0" h="15587" w="3584">
                      <a:moveTo>
                        <a:pt x="290" y="0"/>
                      </a:moveTo>
                      <a:cubicBezTo>
                        <a:pt x="130" y="0"/>
                        <a:pt x="1" y="223"/>
                        <a:pt x="168" y="355"/>
                      </a:cubicBezTo>
                      <a:cubicBezTo>
                        <a:pt x="3173" y="2981"/>
                        <a:pt x="2873" y="7068"/>
                        <a:pt x="2580" y="11011"/>
                      </a:cubicBezTo>
                      <a:cubicBezTo>
                        <a:pt x="2462" y="12569"/>
                        <a:pt x="2352" y="14035"/>
                        <a:pt x="2443" y="15404"/>
                      </a:cubicBezTo>
                      <a:cubicBezTo>
                        <a:pt x="2449" y="15508"/>
                        <a:pt x="2534" y="15586"/>
                        <a:pt x="2638" y="15586"/>
                      </a:cubicBezTo>
                      <a:lnTo>
                        <a:pt x="2651" y="15586"/>
                      </a:lnTo>
                      <a:cubicBezTo>
                        <a:pt x="2762" y="15580"/>
                        <a:pt x="2840" y="15482"/>
                        <a:pt x="2834" y="15378"/>
                      </a:cubicBezTo>
                      <a:cubicBezTo>
                        <a:pt x="2749" y="14042"/>
                        <a:pt x="2853" y="12582"/>
                        <a:pt x="2971" y="11037"/>
                      </a:cubicBezTo>
                      <a:cubicBezTo>
                        <a:pt x="3271" y="6996"/>
                        <a:pt x="3583" y="2818"/>
                        <a:pt x="429" y="61"/>
                      </a:cubicBezTo>
                      <a:cubicBezTo>
                        <a:pt x="384" y="18"/>
                        <a:pt x="336" y="0"/>
                        <a:pt x="2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6"/>
                <p:cNvSpPr/>
                <p:nvPr/>
              </p:nvSpPr>
              <p:spPr>
                <a:xfrm>
                  <a:off x="6210216" y="2464896"/>
                  <a:ext cx="36003" cy="133635"/>
                </a:xfrm>
                <a:custGeom>
                  <a:rect b="b" l="l" r="r" t="t"/>
                  <a:pathLst>
                    <a:path extrusionOk="0" h="5293" w="1426">
                      <a:moveTo>
                        <a:pt x="1174" y="0"/>
                      </a:moveTo>
                      <a:cubicBezTo>
                        <a:pt x="1103" y="0"/>
                        <a:pt x="1033" y="37"/>
                        <a:pt x="998" y="124"/>
                      </a:cubicBezTo>
                      <a:cubicBezTo>
                        <a:pt x="307" y="1845"/>
                        <a:pt x="0" y="3376"/>
                        <a:pt x="0" y="5097"/>
                      </a:cubicBezTo>
                      <a:cubicBezTo>
                        <a:pt x="0" y="5201"/>
                        <a:pt x="92" y="5292"/>
                        <a:pt x="202" y="5292"/>
                      </a:cubicBezTo>
                      <a:cubicBezTo>
                        <a:pt x="307" y="5292"/>
                        <a:pt x="398" y="5201"/>
                        <a:pt x="398" y="5097"/>
                      </a:cubicBezTo>
                      <a:cubicBezTo>
                        <a:pt x="391" y="3409"/>
                        <a:pt x="685" y="1962"/>
                        <a:pt x="1363" y="274"/>
                      </a:cubicBezTo>
                      <a:cubicBezTo>
                        <a:pt x="1425" y="116"/>
                        <a:pt x="1299" y="0"/>
                        <a:pt x="11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6"/>
                <p:cNvSpPr/>
                <p:nvPr/>
              </p:nvSpPr>
              <p:spPr>
                <a:xfrm>
                  <a:off x="6212513" y="2647537"/>
                  <a:ext cx="27015" cy="122627"/>
                </a:xfrm>
                <a:custGeom>
                  <a:rect b="b" l="l" r="r" t="t"/>
                  <a:pathLst>
                    <a:path extrusionOk="0" h="4857" w="1070">
                      <a:moveTo>
                        <a:pt x="871" y="1"/>
                      </a:moveTo>
                      <a:cubicBezTo>
                        <a:pt x="771" y="1"/>
                        <a:pt x="672" y="66"/>
                        <a:pt x="672" y="196"/>
                      </a:cubicBezTo>
                      <a:cubicBezTo>
                        <a:pt x="672" y="1715"/>
                        <a:pt x="483" y="3038"/>
                        <a:pt x="27" y="4609"/>
                      </a:cubicBezTo>
                      <a:cubicBezTo>
                        <a:pt x="1" y="4713"/>
                        <a:pt x="59" y="4817"/>
                        <a:pt x="164" y="4850"/>
                      </a:cubicBezTo>
                      <a:cubicBezTo>
                        <a:pt x="183" y="4856"/>
                        <a:pt x="196" y="4856"/>
                        <a:pt x="216" y="4856"/>
                      </a:cubicBezTo>
                      <a:cubicBezTo>
                        <a:pt x="307" y="4856"/>
                        <a:pt x="385" y="4798"/>
                        <a:pt x="405" y="4713"/>
                      </a:cubicBezTo>
                      <a:cubicBezTo>
                        <a:pt x="867" y="3110"/>
                        <a:pt x="1070" y="1754"/>
                        <a:pt x="1070" y="196"/>
                      </a:cubicBezTo>
                      <a:cubicBezTo>
                        <a:pt x="1070" y="66"/>
                        <a:pt x="970" y="1"/>
                        <a:pt x="87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6"/>
                <p:cNvSpPr/>
                <p:nvPr/>
              </p:nvSpPr>
              <p:spPr>
                <a:xfrm>
                  <a:off x="6211377" y="2649102"/>
                  <a:ext cx="29944" cy="63472"/>
                </a:xfrm>
                <a:custGeom>
                  <a:rect b="b" l="l" r="r" t="t"/>
                  <a:pathLst>
                    <a:path extrusionOk="0" h="2514" w="1186">
                      <a:moveTo>
                        <a:pt x="913" y="0"/>
                      </a:moveTo>
                      <a:cubicBezTo>
                        <a:pt x="864" y="0"/>
                        <a:pt x="812" y="21"/>
                        <a:pt x="769" y="69"/>
                      </a:cubicBezTo>
                      <a:cubicBezTo>
                        <a:pt x="313" y="610"/>
                        <a:pt x="137" y="1457"/>
                        <a:pt x="20" y="2285"/>
                      </a:cubicBezTo>
                      <a:cubicBezTo>
                        <a:pt x="0" y="2396"/>
                        <a:pt x="72" y="2494"/>
                        <a:pt x="183" y="2513"/>
                      </a:cubicBezTo>
                      <a:lnTo>
                        <a:pt x="209" y="2513"/>
                      </a:lnTo>
                      <a:cubicBezTo>
                        <a:pt x="306" y="2513"/>
                        <a:pt x="391" y="2441"/>
                        <a:pt x="404" y="2344"/>
                      </a:cubicBezTo>
                      <a:cubicBezTo>
                        <a:pt x="476" y="1861"/>
                        <a:pt x="626" y="851"/>
                        <a:pt x="1069" y="317"/>
                      </a:cubicBezTo>
                      <a:cubicBezTo>
                        <a:pt x="1185" y="171"/>
                        <a:pt x="1056" y="0"/>
                        <a:pt x="9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6"/>
                <p:cNvSpPr/>
                <p:nvPr/>
              </p:nvSpPr>
              <p:spPr>
                <a:xfrm>
                  <a:off x="6235564" y="2514382"/>
                  <a:ext cx="32115" cy="78671"/>
                </a:xfrm>
                <a:custGeom>
                  <a:rect b="b" l="l" r="r" t="t"/>
                  <a:pathLst>
                    <a:path extrusionOk="0" h="3116" w="1272">
                      <a:moveTo>
                        <a:pt x="234" y="1"/>
                      </a:moveTo>
                      <a:cubicBezTo>
                        <a:pt x="118" y="1"/>
                        <a:pt x="1" y="94"/>
                        <a:pt x="39" y="243"/>
                      </a:cubicBezTo>
                      <a:cubicBezTo>
                        <a:pt x="124" y="569"/>
                        <a:pt x="241" y="888"/>
                        <a:pt x="385" y="1195"/>
                      </a:cubicBezTo>
                      <a:cubicBezTo>
                        <a:pt x="626" y="1755"/>
                        <a:pt x="860" y="2290"/>
                        <a:pt x="743" y="2883"/>
                      </a:cubicBezTo>
                      <a:cubicBezTo>
                        <a:pt x="724" y="2987"/>
                        <a:pt x="795" y="3091"/>
                        <a:pt x="900" y="3111"/>
                      </a:cubicBezTo>
                      <a:cubicBezTo>
                        <a:pt x="906" y="3114"/>
                        <a:pt x="913" y="3116"/>
                        <a:pt x="919" y="3116"/>
                      </a:cubicBezTo>
                      <a:cubicBezTo>
                        <a:pt x="926" y="3116"/>
                        <a:pt x="932" y="3114"/>
                        <a:pt x="939" y="3111"/>
                      </a:cubicBezTo>
                      <a:cubicBezTo>
                        <a:pt x="1030" y="3111"/>
                        <a:pt x="1115" y="3046"/>
                        <a:pt x="1128" y="2954"/>
                      </a:cubicBezTo>
                      <a:cubicBezTo>
                        <a:pt x="1271" y="2244"/>
                        <a:pt x="1004" y="1631"/>
                        <a:pt x="750" y="1038"/>
                      </a:cubicBezTo>
                      <a:cubicBezTo>
                        <a:pt x="613" y="752"/>
                        <a:pt x="502" y="458"/>
                        <a:pt x="424" y="152"/>
                      </a:cubicBezTo>
                      <a:cubicBezTo>
                        <a:pt x="397" y="47"/>
                        <a:pt x="315"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6"/>
                <p:cNvSpPr/>
                <p:nvPr/>
              </p:nvSpPr>
              <p:spPr>
                <a:xfrm>
                  <a:off x="6230010" y="2395996"/>
                  <a:ext cx="57893" cy="73369"/>
                </a:xfrm>
                <a:custGeom>
                  <a:rect b="b" l="l" r="r" t="t"/>
                  <a:pathLst>
                    <a:path extrusionOk="0" h="2906" w="2293">
                      <a:moveTo>
                        <a:pt x="285" y="1"/>
                      </a:moveTo>
                      <a:cubicBezTo>
                        <a:pt x="133" y="1"/>
                        <a:pt x="0" y="200"/>
                        <a:pt x="148" y="344"/>
                      </a:cubicBezTo>
                      <a:cubicBezTo>
                        <a:pt x="259" y="461"/>
                        <a:pt x="390" y="585"/>
                        <a:pt x="533" y="709"/>
                      </a:cubicBezTo>
                      <a:cubicBezTo>
                        <a:pt x="1133" y="1263"/>
                        <a:pt x="1810" y="1895"/>
                        <a:pt x="1471" y="2625"/>
                      </a:cubicBezTo>
                      <a:cubicBezTo>
                        <a:pt x="1426" y="2723"/>
                        <a:pt x="1465" y="2840"/>
                        <a:pt x="1563" y="2886"/>
                      </a:cubicBezTo>
                      <a:cubicBezTo>
                        <a:pt x="1589" y="2899"/>
                        <a:pt x="1615" y="2905"/>
                        <a:pt x="1647" y="2905"/>
                      </a:cubicBezTo>
                      <a:cubicBezTo>
                        <a:pt x="1726" y="2905"/>
                        <a:pt x="1797" y="2860"/>
                        <a:pt x="1830" y="2794"/>
                      </a:cubicBezTo>
                      <a:cubicBezTo>
                        <a:pt x="2293" y="1797"/>
                        <a:pt x="1426" y="1002"/>
                        <a:pt x="800" y="422"/>
                      </a:cubicBezTo>
                      <a:cubicBezTo>
                        <a:pt x="663" y="298"/>
                        <a:pt x="533" y="181"/>
                        <a:pt x="429" y="70"/>
                      </a:cubicBezTo>
                      <a:cubicBezTo>
                        <a:pt x="385" y="21"/>
                        <a:pt x="334" y="1"/>
                        <a:pt x="2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6"/>
                <p:cNvSpPr/>
                <p:nvPr/>
              </p:nvSpPr>
              <p:spPr>
                <a:xfrm>
                  <a:off x="6203626" y="2399228"/>
                  <a:ext cx="38502" cy="70138"/>
                </a:xfrm>
                <a:custGeom>
                  <a:rect b="b" l="l" r="r" t="t"/>
                  <a:pathLst>
                    <a:path extrusionOk="0" h="2778" w="1525">
                      <a:moveTo>
                        <a:pt x="1265" y="1"/>
                      </a:moveTo>
                      <a:cubicBezTo>
                        <a:pt x="1216" y="1"/>
                        <a:pt x="1166" y="20"/>
                        <a:pt x="1122" y="66"/>
                      </a:cubicBezTo>
                      <a:cubicBezTo>
                        <a:pt x="731" y="555"/>
                        <a:pt x="1" y="1832"/>
                        <a:pt x="274" y="2647"/>
                      </a:cubicBezTo>
                      <a:cubicBezTo>
                        <a:pt x="301" y="2725"/>
                        <a:pt x="379" y="2777"/>
                        <a:pt x="463" y="2777"/>
                      </a:cubicBezTo>
                      <a:cubicBezTo>
                        <a:pt x="483" y="2777"/>
                        <a:pt x="503" y="2771"/>
                        <a:pt x="522" y="2764"/>
                      </a:cubicBezTo>
                      <a:cubicBezTo>
                        <a:pt x="626" y="2732"/>
                        <a:pt x="685" y="2621"/>
                        <a:pt x="646" y="2516"/>
                      </a:cubicBezTo>
                      <a:cubicBezTo>
                        <a:pt x="450" y="1949"/>
                        <a:pt x="978" y="868"/>
                        <a:pt x="1428" y="307"/>
                      </a:cubicBezTo>
                      <a:cubicBezTo>
                        <a:pt x="1525" y="158"/>
                        <a:pt x="1403" y="1"/>
                        <a:pt x="12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6"/>
                <p:cNvSpPr/>
                <p:nvPr/>
              </p:nvSpPr>
              <p:spPr>
                <a:xfrm>
                  <a:off x="6169668" y="2269708"/>
                  <a:ext cx="96521" cy="88417"/>
                </a:xfrm>
                <a:custGeom>
                  <a:rect b="b" l="l" r="r" t="t"/>
                  <a:pathLst>
                    <a:path extrusionOk="0" h="3502" w="3823">
                      <a:moveTo>
                        <a:pt x="284" y="1"/>
                      </a:moveTo>
                      <a:cubicBezTo>
                        <a:pt x="130" y="1"/>
                        <a:pt x="1" y="200"/>
                        <a:pt x="146" y="340"/>
                      </a:cubicBezTo>
                      <a:cubicBezTo>
                        <a:pt x="524" y="712"/>
                        <a:pt x="987" y="1005"/>
                        <a:pt x="1443" y="1285"/>
                      </a:cubicBezTo>
                      <a:cubicBezTo>
                        <a:pt x="2310" y="1833"/>
                        <a:pt x="3125" y="2348"/>
                        <a:pt x="3412" y="3358"/>
                      </a:cubicBezTo>
                      <a:cubicBezTo>
                        <a:pt x="3438" y="3443"/>
                        <a:pt x="3510" y="3501"/>
                        <a:pt x="3601" y="3501"/>
                      </a:cubicBezTo>
                      <a:cubicBezTo>
                        <a:pt x="3620" y="3501"/>
                        <a:pt x="3640" y="3501"/>
                        <a:pt x="3653" y="3495"/>
                      </a:cubicBezTo>
                      <a:cubicBezTo>
                        <a:pt x="3757" y="3469"/>
                        <a:pt x="3822" y="3358"/>
                        <a:pt x="3790" y="3254"/>
                      </a:cubicBezTo>
                      <a:cubicBezTo>
                        <a:pt x="3464" y="2100"/>
                        <a:pt x="2545" y="1513"/>
                        <a:pt x="1652" y="960"/>
                      </a:cubicBezTo>
                      <a:cubicBezTo>
                        <a:pt x="1196" y="666"/>
                        <a:pt x="766" y="399"/>
                        <a:pt x="420" y="60"/>
                      </a:cubicBezTo>
                      <a:cubicBezTo>
                        <a:pt x="377" y="18"/>
                        <a:pt x="329" y="1"/>
                        <a:pt x="2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6"/>
                <p:cNvSpPr/>
                <p:nvPr/>
              </p:nvSpPr>
              <p:spPr>
                <a:xfrm>
                  <a:off x="6083019" y="1717495"/>
                  <a:ext cx="184862" cy="609020"/>
                </a:xfrm>
                <a:custGeom>
                  <a:rect b="b" l="l" r="r" t="t"/>
                  <a:pathLst>
                    <a:path extrusionOk="0" h="24122" w="7322">
                      <a:moveTo>
                        <a:pt x="5019" y="1"/>
                      </a:moveTo>
                      <a:lnTo>
                        <a:pt x="1988" y="340"/>
                      </a:lnTo>
                      <a:cubicBezTo>
                        <a:pt x="2210" y="353"/>
                        <a:pt x="2920" y="1109"/>
                        <a:pt x="3344" y="2744"/>
                      </a:cubicBezTo>
                      <a:cubicBezTo>
                        <a:pt x="2607" y="2881"/>
                        <a:pt x="737" y="3364"/>
                        <a:pt x="85" y="4791"/>
                      </a:cubicBezTo>
                      <a:cubicBezTo>
                        <a:pt x="0" y="4952"/>
                        <a:pt x="133" y="5083"/>
                        <a:pt x="265" y="5083"/>
                      </a:cubicBezTo>
                      <a:cubicBezTo>
                        <a:pt x="336" y="5083"/>
                        <a:pt x="407" y="5045"/>
                        <a:pt x="444" y="4954"/>
                      </a:cubicBezTo>
                      <a:cubicBezTo>
                        <a:pt x="1017" y="3696"/>
                        <a:pt x="2777" y="3253"/>
                        <a:pt x="3435" y="3129"/>
                      </a:cubicBezTo>
                      <a:cubicBezTo>
                        <a:pt x="3442" y="3181"/>
                        <a:pt x="3455" y="3240"/>
                        <a:pt x="3461" y="3292"/>
                      </a:cubicBezTo>
                      <a:lnTo>
                        <a:pt x="3461" y="4576"/>
                      </a:lnTo>
                      <a:cubicBezTo>
                        <a:pt x="3461" y="4576"/>
                        <a:pt x="3455" y="4569"/>
                        <a:pt x="3448" y="4569"/>
                      </a:cubicBezTo>
                      <a:cubicBezTo>
                        <a:pt x="3437" y="4567"/>
                        <a:pt x="3371" y="4554"/>
                        <a:pt x="3263" y="4554"/>
                      </a:cubicBezTo>
                      <a:cubicBezTo>
                        <a:pt x="2879" y="4554"/>
                        <a:pt x="1965" y="4716"/>
                        <a:pt x="1050" y="6068"/>
                      </a:cubicBezTo>
                      <a:cubicBezTo>
                        <a:pt x="943" y="6221"/>
                        <a:pt x="1077" y="6378"/>
                        <a:pt x="1217" y="6378"/>
                      </a:cubicBezTo>
                      <a:cubicBezTo>
                        <a:pt x="1274" y="6378"/>
                        <a:pt x="1332" y="6352"/>
                        <a:pt x="1376" y="6290"/>
                      </a:cubicBezTo>
                      <a:cubicBezTo>
                        <a:pt x="2208" y="5067"/>
                        <a:pt x="2985" y="4947"/>
                        <a:pt x="3263" y="4947"/>
                      </a:cubicBezTo>
                      <a:cubicBezTo>
                        <a:pt x="3324" y="4947"/>
                        <a:pt x="3362" y="4953"/>
                        <a:pt x="3370" y="4954"/>
                      </a:cubicBezTo>
                      <a:cubicBezTo>
                        <a:pt x="3379" y="4956"/>
                        <a:pt x="3389" y="4957"/>
                        <a:pt x="3398" y="4957"/>
                      </a:cubicBezTo>
                      <a:cubicBezTo>
                        <a:pt x="3421" y="4957"/>
                        <a:pt x="3443" y="4952"/>
                        <a:pt x="3461" y="4947"/>
                      </a:cubicBezTo>
                      <a:lnTo>
                        <a:pt x="3461" y="7268"/>
                      </a:lnTo>
                      <a:lnTo>
                        <a:pt x="3461" y="7274"/>
                      </a:lnTo>
                      <a:lnTo>
                        <a:pt x="3461" y="23926"/>
                      </a:lnTo>
                      <a:cubicBezTo>
                        <a:pt x="3461" y="24057"/>
                        <a:pt x="3561" y="24122"/>
                        <a:pt x="3660" y="24122"/>
                      </a:cubicBezTo>
                      <a:cubicBezTo>
                        <a:pt x="3759" y="24122"/>
                        <a:pt x="3859" y="24057"/>
                        <a:pt x="3859" y="23926"/>
                      </a:cubicBezTo>
                      <a:lnTo>
                        <a:pt x="3859" y="23125"/>
                      </a:lnTo>
                      <a:lnTo>
                        <a:pt x="3859" y="23118"/>
                      </a:lnTo>
                      <a:lnTo>
                        <a:pt x="3859" y="4947"/>
                      </a:lnTo>
                      <a:cubicBezTo>
                        <a:pt x="3867" y="4947"/>
                        <a:pt x="3876" y="4947"/>
                        <a:pt x="3885" y="4947"/>
                      </a:cubicBezTo>
                      <a:cubicBezTo>
                        <a:pt x="4154" y="4947"/>
                        <a:pt x="4937" y="5055"/>
                        <a:pt x="5781" y="6290"/>
                      </a:cubicBezTo>
                      <a:cubicBezTo>
                        <a:pt x="5814" y="6342"/>
                        <a:pt x="5879" y="6375"/>
                        <a:pt x="5944" y="6375"/>
                      </a:cubicBezTo>
                      <a:cubicBezTo>
                        <a:pt x="6101" y="6375"/>
                        <a:pt x="6192" y="6199"/>
                        <a:pt x="6107" y="6068"/>
                      </a:cubicBezTo>
                      <a:cubicBezTo>
                        <a:pt x="5177" y="4711"/>
                        <a:pt x="4258" y="4556"/>
                        <a:pt x="3883" y="4556"/>
                      </a:cubicBezTo>
                      <a:cubicBezTo>
                        <a:pt x="3875" y="4556"/>
                        <a:pt x="3867" y="4556"/>
                        <a:pt x="3859" y="4556"/>
                      </a:cubicBezTo>
                      <a:lnTo>
                        <a:pt x="3859" y="3123"/>
                      </a:lnTo>
                      <a:cubicBezTo>
                        <a:pt x="4491" y="3240"/>
                        <a:pt x="6296" y="3676"/>
                        <a:pt x="6883" y="4954"/>
                      </a:cubicBezTo>
                      <a:cubicBezTo>
                        <a:pt x="6917" y="5045"/>
                        <a:pt x="6986" y="5083"/>
                        <a:pt x="7057" y="5083"/>
                      </a:cubicBezTo>
                      <a:cubicBezTo>
                        <a:pt x="7187" y="5083"/>
                        <a:pt x="7322" y="4952"/>
                        <a:pt x="7241" y="4791"/>
                      </a:cubicBezTo>
                      <a:cubicBezTo>
                        <a:pt x="6544" y="3279"/>
                        <a:pt x="4478" y="2823"/>
                        <a:pt x="3859" y="2725"/>
                      </a:cubicBezTo>
                      <a:cubicBezTo>
                        <a:pt x="4041" y="1702"/>
                        <a:pt x="4387" y="639"/>
                        <a:pt x="50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4" name="Google Shape;1024;p36"/>
              <p:cNvSpPr/>
              <p:nvPr/>
            </p:nvSpPr>
            <p:spPr>
              <a:xfrm>
                <a:off x="6020658" y="1575983"/>
                <a:ext cx="321880" cy="161054"/>
              </a:xfrm>
              <a:custGeom>
                <a:rect b="b" l="l" r="r" t="t"/>
                <a:pathLst>
                  <a:path extrusionOk="0" h="6379" w="12749">
                    <a:moveTo>
                      <a:pt x="5794" y="1"/>
                    </a:moveTo>
                    <a:cubicBezTo>
                      <a:pt x="5038" y="1"/>
                      <a:pt x="4543" y="411"/>
                      <a:pt x="4308" y="939"/>
                    </a:cubicBezTo>
                    <a:cubicBezTo>
                      <a:pt x="4056" y="756"/>
                      <a:pt x="3749" y="665"/>
                      <a:pt x="3441" y="665"/>
                    </a:cubicBezTo>
                    <a:cubicBezTo>
                      <a:pt x="3430" y="665"/>
                      <a:pt x="3419" y="665"/>
                      <a:pt x="3409" y="665"/>
                    </a:cubicBezTo>
                    <a:cubicBezTo>
                      <a:pt x="2236" y="665"/>
                      <a:pt x="1753" y="1734"/>
                      <a:pt x="1962" y="2614"/>
                    </a:cubicBezTo>
                    <a:cubicBezTo>
                      <a:pt x="1799" y="2627"/>
                      <a:pt x="1649" y="2679"/>
                      <a:pt x="1506" y="2757"/>
                    </a:cubicBezTo>
                    <a:cubicBezTo>
                      <a:pt x="1460" y="2784"/>
                      <a:pt x="1414" y="2816"/>
                      <a:pt x="1369" y="2855"/>
                    </a:cubicBezTo>
                    <a:cubicBezTo>
                      <a:pt x="0" y="3474"/>
                      <a:pt x="222" y="5951"/>
                      <a:pt x="2053" y="5951"/>
                    </a:cubicBezTo>
                    <a:cubicBezTo>
                      <a:pt x="2063" y="5951"/>
                      <a:pt x="2073" y="5951"/>
                      <a:pt x="2083" y="5951"/>
                    </a:cubicBezTo>
                    <a:cubicBezTo>
                      <a:pt x="2393" y="5951"/>
                      <a:pt x="2700" y="5854"/>
                      <a:pt x="2966" y="5677"/>
                    </a:cubicBezTo>
                    <a:cubicBezTo>
                      <a:pt x="3251" y="6084"/>
                      <a:pt x="3729" y="6323"/>
                      <a:pt x="4229" y="6323"/>
                    </a:cubicBezTo>
                    <a:cubicBezTo>
                      <a:pt x="4243" y="6323"/>
                      <a:pt x="4256" y="6323"/>
                      <a:pt x="4269" y="6323"/>
                    </a:cubicBezTo>
                    <a:cubicBezTo>
                      <a:pt x="4830" y="6323"/>
                      <a:pt x="5253" y="6114"/>
                      <a:pt x="5553" y="5808"/>
                    </a:cubicBezTo>
                    <a:cubicBezTo>
                      <a:pt x="5841" y="6064"/>
                      <a:pt x="6213" y="6213"/>
                      <a:pt x="6599" y="6213"/>
                    </a:cubicBezTo>
                    <a:cubicBezTo>
                      <a:pt x="6616" y="6213"/>
                      <a:pt x="6632" y="6212"/>
                      <a:pt x="6648" y="6212"/>
                    </a:cubicBezTo>
                    <a:cubicBezTo>
                      <a:pt x="6660" y="6212"/>
                      <a:pt x="6671" y="6212"/>
                      <a:pt x="6683" y="6212"/>
                    </a:cubicBezTo>
                    <a:cubicBezTo>
                      <a:pt x="7016" y="6212"/>
                      <a:pt x="7342" y="6121"/>
                      <a:pt x="7626" y="5951"/>
                    </a:cubicBezTo>
                    <a:cubicBezTo>
                      <a:pt x="7821" y="6114"/>
                      <a:pt x="8049" y="6231"/>
                      <a:pt x="8291" y="6303"/>
                    </a:cubicBezTo>
                    <a:lnTo>
                      <a:pt x="8323" y="6316"/>
                    </a:lnTo>
                    <a:cubicBezTo>
                      <a:pt x="8479" y="6358"/>
                      <a:pt x="8640" y="6379"/>
                      <a:pt x="8800" y="6379"/>
                    </a:cubicBezTo>
                    <a:cubicBezTo>
                      <a:pt x="9115" y="6379"/>
                      <a:pt x="9428" y="6298"/>
                      <a:pt x="9705" y="6134"/>
                    </a:cubicBezTo>
                    <a:lnTo>
                      <a:pt x="10063" y="5853"/>
                    </a:lnTo>
                    <a:cubicBezTo>
                      <a:pt x="10213" y="5703"/>
                      <a:pt x="10331" y="5534"/>
                      <a:pt x="10415" y="5345"/>
                    </a:cubicBezTo>
                    <a:cubicBezTo>
                      <a:pt x="10602" y="5463"/>
                      <a:pt x="10812" y="5528"/>
                      <a:pt x="11035" y="5528"/>
                    </a:cubicBezTo>
                    <a:cubicBezTo>
                      <a:pt x="11046" y="5528"/>
                      <a:pt x="11056" y="5528"/>
                      <a:pt x="11067" y="5527"/>
                    </a:cubicBezTo>
                    <a:cubicBezTo>
                      <a:pt x="12605" y="5527"/>
                      <a:pt x="12749" y="3546"/>
                      <a:pt x="11478" y="3194"/>
                    </a:cubicBezTo>
                    <a:cubicBezTo>
                      <a:pt x="11536" y="2497"/>
                      <a:pt x="11119" y="1741"/>
                      <a:pt x="10207" y="1741"/>
                    </a:cubicBezTo>
                    <a:cubicBezTo>
                      <a:pt x="10037" y="1741"/>
                      <a:pt x="9868" y="1773"/>
                      <a:pt x="9711" y="1832"/>
                    </a:cubicBezTo>
                    <a:cubicBezTo>
                      <a:pt x="9672" y="972"/>
                      <a:pt x="8968" y="287"/>
                      <a:pt x="8102" y="281"/>
                    </a:cubicBezTo>
                    <a:cubicBezTo>
                      <a:pt x="7737" y="281"/>
                      <a:pt x="7385" y="411"/>
                      <a:pt x="7104" y="639"/>
                    </a:cubicBezTo>
                    <a:cubicBezTo>
                      <a:pt x="6837" y="261"/>
                      <a:pt x="6400" y="1"/>
                      <a:pt x="57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5" name="Google Shape;1025;p36"/>
            <p:cNvSpPr/>
            <p:nvPr/>
          </p:nvSpPr>
          <p:spPr>
            <a:xfrm>
              <a:off x="648226" y="1112995"/>
              <a:ext cx="1123577" cy="898066"/>
            </a:xfrm>
            <a:custGeom>
              <a:rect b="b" l="l" r="r" t="t"/>
              <a:pathLst>
                <a:path extrusionOk="0" h="12879" w="16113">
                  <a:moveTo>
                    <a:pt x="1004" y="8740"/>
                  </a:moveTo>
                  <a:cubicBezTo>
                    <a:pt x="1007" y="8824"/>
                    <a:pt x="1025" y="8949"/>
                    <a:pt x="1055" y="9103"/>
                  </a:cubicBezTo>
                  <a:lnTo>
                    <a:pt x="1055" y="9103"/>
                  </a:lnTo>
                  <a:cubicBezTo>
                    <a:pt x="1031" y="8968"/>
                    <a:pt x="1014" y="8846"/>
                    <a:pt x="1004" y="8740"/>
                  </a:cubicBezTo>
                  <a:close/>
                  <a:moveTo>
                    <a:pt x="8531" y="0"/>
                  </a:moveTo>
                  <a:cubicBezTo>
                    <a:pt x="7378" y="0"/>
                    <a:pt x="6098" y="274"/>
                    <a:pt x="4700" y="906"/>
                  </a:cubicBezTo>
                  <a:cubicBezTo>
                    <a:pt x="1" y="3031"/>
                    <a:pt x="1004" y="8740"/>
                    <a:pt x="1004" y="8740"/>
                  </a:cubicBezTo>
                  <a:cubicBezTo>
                    <a:pt x="952" y="6113"/>
                    <a:pt x="4048" y="3448"/>
                    <a:pt x="4048" y="3448"/>
                  </a:cubicBezTo>
                  <a:cubicBezTo>
                    <a:pt x="6225" y="4790"/>
                    <a:pt x="13544" y="6504"/>
                    <a:pt x="14216" y="6726"/>
                  </a:cubicBezTo>
                  <a:cubicBezTo>
                    <a:pt x="14557" y="6840"/>
                    <a:pt x="14772" y="11921"/>
                    <a:pt x="14749" y="12624"/>
                  </a:cubicBezTo>
                  <a:lnTo>
                    <a:pt x="14749" y="12624"/>
                  </a:lnTo>
                  <a:lnTo>
                    <a:pt x="15206" y="9548"/>
                  </a:lnTo>
                  <a:cubicBezTo>
                    <a:pt x="15206" y="9548"/>
                    <a:pt x="16112" y="6166"/>
                    <a:pt x="14437" y="3441"/>
                  </a:cubicBezTo>
                  <a:cubicBezTo>
                    <a:pt x="13261" y="1523"/>
                    <a:pt x="11251" y="0"/>
                    <a:pt x="8531" y="0"/>
                  </a:cubicBezTo>
                  <a:close/>
                  <a:moveTo>
                    <a:pt x="14749" y="12624"/>
                  </a:moveTo>
                  <a:lnTo>
                    <a:pt x="14737" y="12703"/>
                  </a:lnTo>
                  <a:cubicBezTo>
                    <a:pt x="14738" y="12704"/>
                    <a:pt x="14739" y="12705"/>
                    <a:pt x="14739" y="12705"/>
                  </a:cubicBezTo>
                  <a:cubicBezTo>
                    <a:pt x="14744" y="12705"/>
                    <a:pt x="14747" y="12677"/>
                    <a:pt x="14749" y="12624"/>
                  </a:cubicBezTo>
                  <a:close/>
                  <a:moveTo>
                    <a:pt x="1055" y="9103"/>
                  </a:moveTo>
                  <a:cubicBezTo>
                    <a:pt x="1284" y="10402"/>
                    <a:pt x="2112" y="12879"/>
                    <a:pt x="2112" y="12879"/>
                  </a:cubicBezTo>
                  <a:cubicBezTo>
                    <a:pt x="2112" y="12879"/>
                    <a:pt x="1272" y="10220"/>
                    <a:pt x="1055" y="910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6" name="Google Shape;1026;p36"/>
          <p:cNvSpPr txBox="1"/>
          <p:nvPr/>
        </p:nvSpPr>
        <p:spPr>
          <a:xfrm>
            <a:off x="457200" y="4572000"/>
            <a:ext cx="8229600" cy="16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Fira Sans Condensed"/>
                <a:ea typeface="Fira Sans Condensed"/>
                <a:cs typeface="Fira Sans Condensed"/>
                <a:sym typeface="Fira Sans Condensed"/>
              </a:rPr>
              <a:t>To modify this graph, click on it, follow the link, change the data and paste the new graph here</a:t>
            </a:r>
            <a:endParaRPr>
              <a:latin typeface="Fira Sans Condensed"/>
              <a:ea typeface="Fira Sans Condensed"/>
              <a:cs typeface="Fira Sans Condensed"/>
              <a:sym typeface="Fira Sans Condensed"/>
            </a:endParaRPr>
          </a:p>
        </p:txBody>
      </p:sp>
      <p:grpSp>
        <p:nvGrpSpPr>
          <p:cNvPr id="1027" name="Google Shape;1027;p36"/>
          <p:cNvGrpSpPr/>
          <p:nvPr/>
        </p:nvGrpSpPr>
        <p:grpSpPr>
          <a:xfrm>
            <a:off x="5837039" y="1863075"/>
            <a:ext cx="2810348" cy="475750"/>
            <a:chOff x="5837039" y="1863075"/>
            <a:chExt cx="2810348" cy="475750"/>
          </a:xfrm>
        </p:grpSpPr>
        <p:sp>
          <p:nvSpPr>
            <p:cNvPr id="1028" name="Google Shape;1028;p36"/>
            <p:cNvSpPr txBox="1"/>
            <p:nvPr/>
          </p:nvSpPr>
          <p:spPr>
            <a:xfrm>
              <a:off x="6786788" y="2080525"/>
              <a:ext cx="1860600" cy="25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Fira Sans Condensed"/>
                  <a:ea typeface="Fira Sans Condensed"/>
                  <a:cs typeface="Fira Sans Condensed"/>
                  <a:sym typeface="Fira Sans Condensed"/>
                </a:rPr>
                <a:t>I</a:t>
              </a:r>
              <a:r>
                <a:rPr lang="en">
                  <a:solidFill>
                    <a:schemeClr val="dk1"/>
                  </a:solidFill>
                  <a:latin typeface="Fira Sans Condensed"/>
                  <a:ea typeface="Fira Sans Condensed"/>
                  <a:cs typeface="Fira Sans Condensed"/>
                  <a:sym typeface="Fira Sans Condensed"/>
                </a:rPr>
                <a:t>t i</a:t>
              </a:r>
              <a:r>
                <a:rPr lang="en">
                  <a:solidFill>
                    <a:schemeClr val="dk1"/>
                  </a:solidFill>
                  <a:latin typeface="Fira Sans Condensed"/>
                  <a:ea typeface="Fira Sans Condensed"/>
                  <a:cs typeface="Fira Sans Condensed"/>
                  <a:sym typeface="Fira Sans Condensed"/>
                </a:rPr>
                <a:t>s the smallest one</a:t>
              </a:r>
              <a:endParaRPr>
                <a:solidFill>
                  <a:schemeClr val="dk1"/>
                </a:solidFill>
                <a:latin typeface="Fira Sans Condensed"/>
                <a:ea typeface="Fira Sans Condensed"/>
                <a:cs typeface="Fira Sans Condensed"/>
                <a:sym typeface="Fira Sans Condensed"/>
              </a:endParaRPr>
            </a:p>
          </p:txBody>
        </p:sp>
        <p:sp>
          <p:nvSpPr>
            <p:cNvPr id="1029" name="Google Shape;1029;p36"/>
            <p:cNvSpPr txBox="1"/>
            <p:nvPr/>
          </p:nvSpPr>
          <p:spPr>
            <a:xfrm>
              <a:off x="6786788" y="1863075"/>
              <a:ext cx="1198500" cy="217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Mercury</a:t>
              </a:r>
              <a:endParaRPr sz="1800">
                <a:solidFill>
                  <a:schemeClr val="dk1"/>
                </a:solidFill>
                <a:latin typeface="Fira Sans Condensed ExtraBold"/>
                <a:ea typeface="Fira Sans Condensed ExtraBold"/>
                <a:cs typeface="Fira Sans Condensed ExtraBold"/>
                <a:sym typeface="Fira Sans Condensed ExtraBold"/>
              </a:endParaRPr>
            </a:p>
          </p:txBody>
        </p:sp>
        <p:sp>
          <p:nvSpPr>
            <p:cNvPr id="1030" name="Google Shape;1030;p36"/>
            <p:cNvSpPr txBox="1"/>
            <p:nvPr/>
          </p:nvSpPr>
          <p:spPr>
            <a:xfrm>
              <a:off x="5837039" y="1940850"/>
              <a:ext cx="797400" cy="335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chemeClr val="lt1"/>
                  </a:solidFill>
                  <a:latin typeface="Fira Sans Condensed ExtraBold"/>
                  <a:ea typeface="Fira Sans Condensed ExtraBold"/>
                  <a:cs typeface="Fira Sans Condensed ExtraBold"/>
                  <a:sym typeface="Fira Sans Condensed ExtraBold"/>
                </a:rPr>
                <a:t>100</a:t>
              </a:r>
              <a:r>
                <a:rPr lang="en" sz="1800">
                  <a:solidFill>
                    <a:schemeClr val="lt1"/>
                  </a:solidFill>
                  <a:latin typeface="Fira Sans Condensed ExtraBold"/>
                  <a:ea typeface="Fira Sans Condensed ExtraBold"/>
                  <a:cs typeface="Fira Sans Condensed ExtraBold"/>
                  <a:sym typeface="Fira Sans Condensed ExtraBold"/>
                </a:rPr>
                <a:t>%</a:t>
              </a:r>
              <a:endParaRPr sz="1800">
                <a:solidFill>
                  <a:schemeClr val="lt1"/>
                </a:solidFill>
                <a:latin typeface="Fira Sans Condensed ExtraBold"/>
                <a:ea typeface="Fira Sans Condensed ExtraBold"/>
                <a:cs typeface="Fira Sans Condensed ExtraBold"/>
                <a:sym typeface="Fira Sans Condensed ExtraBold"/>
              </a:endParaRPr>
            </a:p>
          </p:txBody>
        </p:sp>
      </p:grpSp>
      <p:grpSp>
        <p:nvGrpSpPr>
          <p:cNvPr id="1031" name="Google Shape;1031;p36"/>
          <p:cNvGrpSpPr/>
          <p:nvPr/>
        </p:nvGrpSpPr>
        <p:grpSpPr>
          <a:xfrm>
            <a:off x="4542514" y="2563100"/>
            <a:ext cx="2810398" cy="475750"/>
            <a:chOff x="4542514" y="2563100"/>
            <a:chExt cx="2810398" cy="475750"/>
          </a:xfrm>
        </p:grpSpPr>
        <p:sp>
          <p:nvSpPr>
            <p:cNvPr id="1032" name="Google Shape;1032;p36"/>
            <p:cNvSpPr txBox="1"/>
            <p:nvPr/>
          </p:nvSpPr>
          <p:spPr>
            <a:xfrm>
              <a:off x="5492313" y="2780550"/>
              <a:ext cx="1860600" cy="25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Fira Sans Condensed"/>
                  <a:ea typeface="Fira Sans Condensed"/>
                  <a:cs typeface="Fira Sans Condensed"/>
                  <a:sym typeface="Fira Sans Condensed"/>
                </a:rPr>
                <a:t>It is the biggest one</a:t>
              </a:r>
              <a:endParaRPr>
                <a:solidFill>
                  <a:schemeClr val="dk1"/>
                </a:solidFill>
                <a:latin typeface="Fira Sans Condensed"/>
                <a:ea typeface="Fira Sans Condensed"/>
                <a:cs typeface="Fira Sans Condensed"/>
                <a:sym typeface="Fira Sans Condensed"/>
              </a:endParaRPr>
            </a:p>
          </p:txBody>
        </p:sp>
        <p:sp>
          <p:nvSpPr>
            <p:cNvPr id="1033" name="Google Shape;1033;p36"/>
            <p:cNvSpPr txBox="1"/>
            <p:nvPr/>
          </p:nvSpPr>
          <p:spPr>
            <a:xfrm>
              <a:off x="5492313" y="2563100"/>
              <a:ext cx="1198500" cy="217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Jupiter</a:t>
              </a:r>
              <a:endParaRPr sz="1800">
                <a:solidFill>
                  <a:schemeClr val="dk1"/>
                </a:solidFill>
                <a:latin typeface="Fira Sans Condensed ExtraBold"/>
                <a:ea typeface="Fira Sans Condensed ExtraBold"/>
                <a:cs typeface="Fira Sans Condensed ExtraBold"/>
                <a:sym typeface="Fira Sans Condensed ExtraBold"/>
              </a:endParaRPr>
            </a:p>
          </p:txBody>
        </p:sp>
        <p:sp>
          <p:nvSpPr>
            <p:cNvPr id="1034" name="Google Shape;1034;p36"/>
            <p:cNvSpPr txBox="1"/>
            <p:nvPr/>
          </p:nvSpPr>
          <p:spPr>
            <a:xfrm>
              <a:off x="4542514" y="2622525"/>
              <a:ext cx="797400" cy="335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chemeClr val="lt1"/>
                  </a:solidFill>
                  <a:latin typeface="Fira Sans Condensed ExtraBold"/>
                  <a:ea typeface="Fira Sans Condensed ExtraBold"/>
                  <a:cs typeface="Fira Sans Condensed ExtraBold"/>
                  <a:sym typeface="Fira Sans Condensed ExtraBold"/>
                </a:rPr>
                <a:t>7</a:t>
              </a:r>
              <a:r>
                <a:rPr lang="en" sz="1800">
                  <a:solidFill>
                    <a:schemeClr val="lt1"/>
                  </a:solidFill>
                  <a:latin typeface="Fira Sans Condensed ExtraBold"/>
                  <a:ea typeface="Fira Sans Condensed ExtraBold"/>
                  <a:cs typeface="Fira Sans Condensed ExtraBold"/>
                  <a:sym typeface="Fira Sans Condensed ExtraBold"/>
                </a:rPr>
                <a:t>5%</a:t>
              </a:r>
              <a:endParaRPr sz="1800">
                <a:solidFill>
                  <a:schemeClr val="lt1"/>
                </a:solidFill>
                <a:latin typeface="Fira Sans Condensed ExtraBold"/>
                <a:ea typeface="Fira Sans Condensed ExtraBold"/>
                <a:cs typeface="Fira Sans Condensed ExtraBold"/>
                <a:sym typeface="Fira Sans Condensed ExtraBold"/>
              </a:endParaRPr>
            </a:p>
          </p:txBody>
        </p:sp>
      </p:grpSp>
      <p:grpSp>
        <p:nvGrpSpPr>
          <p:cNvPr id="1035" name="Google Shape;1035;p36"/>
          <p:cNvGrpSpPr/>
          <p:nvPr/>
        </p:nvGrpSpPr>
        <p:grpSpPr>
          <a:xfrm>
            <a:off x="3192939" y="3240175"/>
            <a:ext cx="2837948" cy="475750"/>
            <a:chOff x="3192939" y="3240175"/>
            <a:chExt cx="2837948" cy="475750"/>
          </a:xfrm>
        </p:grpSpPr>
        <p:sp>
          <p:nvSpPr>
            <p:cNvPr id="1036" name="Google Shape;1036;p36"/>
            <p:cNvSpPr txBox="1"/>
            <p:nvPr/>
          </p:nvSpPr>
          <p:spPr>
            <a:xfrm>
              <a:off x="4170288" y="3457625"/>
              <a:ext cx="1860600" cy="25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Fira Sans Condensed"/>
                  <a:ea typeface="Fira Sans Condensed"/>
                  <a:cs typeface="Fira Sans Condensed"/>
                  <a:sym typeface="Fira Sans Condensed"/>
                </a:rPr>
                <a:t>It</a:t>
              </a:r>
              <a:r>
                <a:rPr lang="en">
                  <a:solidFill>
                    <a:schemeClr val="dk1"/>
                  </a:solidFill>
                  <a:latin typeface="Fira Sans Condensed"/>
                  <a:ea typeface="Fira Sans Condensed"/>
                  <a:cs typeface="Fira Sans Condensed"/>
                  <a:sym typeface="Fira Sans Condensed"/>
                </a:rPr>
                <a:t> is the ringed planet</a:t>
              </a:r>
              <a:endParaRPr>
                <a:solidFill>
                  <a:schemeClr val="dk1"/>
                </a:solidFill>
                <a:latin typeface="Fira Sans Condensed"/>
                <a:ea typeface="Fira Sans Condensed"/>
                <a:cs typeface="Fira Sans Condensed"/>
                <a:sym typeface="Fira Sans Condensed"/>
              </a:endParaRPr>
            </a:p>
          </p:txBody>
        </p:sp>
        <p:sp>
          <p:nvSpPr>
            <p:cNvPr id="1037" name="Google Shape;1037;p36"/>
            <p:cNvSpPr txBox="1"/>
            <p:nvPr/>
          </p:nvSpPr>
          <p:spPr>
            <a:xfrm>
              <a:off x="4170288" y="3240175"/>
              <a:ext cx="1198500" cy="217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Saturn</a:t>
              </a:r>
              <a:endParaRPr sz="1800">
                <a:solidFill>
                  <a:schemeClr val="dk1"/>
                </a:solidFill>
                <a:latin typeface="Fira Sans Condensed ExtraBold"/>
                <a:ea typeface="Fira Sans Condensed ExtraBold"/>
                <a:cs typeface="Fira Sans Condensed ExtraBold"/>
                <a:sym typeface="Fira Sans Condensed ExtraBold"/>
              </a:endParaRPr>
            </a:p>
          </p:txBody>
        </p:sp>
        <p:sp>
          <p:nvSpPr>
            <p:cNvPr id="1038" name="Google Shape;1038;p36"/>
            <p:cNvSpPr txBox="1"/>
            <p:nvPr/>
          </p:nvSpPr>
          <p:spPr>
            <a:xfrm>
              <a:off x="3192939" y="3297300"/>
              <a:ext cx="797400" cy="335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chemeClr val="lt1"/>
                  </a:solidFill>
                  <a:latin typeface="Fira Sans Condensed ExtraBold"/>
                  <a:ea typeface="Fira Sans Condensed ExtraBold"/>
                  <a:cs typeface="Fira Sans Condensed ExtraBold"/>
                  <a:sym typeface="Fira Sans Condensed ExtraBold"/>
                </a:rPr>
                <a:t>50</a:t>
              </a:r>
              <a:r>
                <a:rPr lang="en" sz="1800">
                  <a:solidFill>
                    <a:schemeClr val="lt1"/>
                  </a:solidFill>
                  <a:latin typeface="Fira Sans Condensed ExtraBold"/>
                  <a:ea typeface="Fira Sans Condensed ExtraBold"/>
                  <a:cs typeface="Fira Sans Condensed ExtraBold"/>
                  <a:sym typeface="Fira Sans Condensed ExtraBold"/>
                </a:rPr>
                <a:t>%</a:t>
              </a:r>
              <a:endParaRPr sz="1800">
                <a:solidFill>
                  <a:schemeClr val="lt1"/>
                </a:solidFill>
                <a:latin typeface="Fira Sans Condensed ExtraBold"/>
                <a:ea typeface="Fira Sans Condensed ExtraBold"/>
                <a:cs typeface="Fira Sans Condensed ExtraBold"/>
                <a:sym typeface="Fira Sans Condensed ExtraBold"/>
              </a:endParaRPr>
            </a:p>
          </p:txBody>
        </p:sp>
      </p:grpSp>
      <p:grpSp>
        <p:nvGrpSpPr>
          <p:cNvPr id="1039" name="Google Shape;1039;p36"/>
          <p:cNvGrpSpPr/>
          <p:nvPr/>
        </p:nvGrpSpPr>
        <p:grpSpPr>
          <a:xfrm>
            <a:off x="1898461" y="1182400"/>
            <a:ext cx="2810402" cy="475750"/>
            <a:chOff x="1898461" y="1182400"/>
            <a:chExt cx="2810402" cy="475750"/>
          </a:xfrm>
        </p:grpSpPr>
        <p:sp>
          <p:nvSpPr>
            <p:cNvPr id="1040" name="Google Shape;1040;p36"/>
            <p:cNvSpPr txBox="1"/>
            <p:nvPr/>
          </p:nvSpPr>
          <p:spPr>
            <a:xfrm>
              <a:off x="2848263" y="1399850"/>
              <a:ext cx="1860600" cy="25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Fira Sans Condensed"/>
                  <a:ea typeface="Fira Sans Condensed"/>
                  <a:cs typeface="Fira Sans Condensed"/>
                  <a:sym typeface="Fira Sans Condensed"/>
                </a:rPr>
                <a:t>Mars is the red planet</a:t>
              </a:r>
              <a:endParaRPr>
                <a:solidFill>
                  <a:schemeClr val="dk1"/>
                </a:solidFill>
                <a:latin typeface="Fira Sans Condensed"/>
                <a:ea typeface="Fira Sans Condensed"/>
                <a:cs typeface="Fira Sans Condensed"/>
                <a:sym typeface="Fira Sans Condensed"/>
              </a:endParaRPr>
            </a:p>
          </p:txBody>
        </p:sp>
        <p:sp>
          <p:nvSpPr>
            <p:cNvPr id="1041" name="Google Shape;1041;p36"/>
            <p:cNvSpPr txBox="1"/>
            <p:nvPr/>
          </p:nvSpPr>
          <p:spPr>
            <a:xfrm>
              <a:off x="2848263" y="1182400"/>
              <a:ext cx="1198500" cy="217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Mars</a:t>
              </a:r>
              <a:endParaRPr sz="1800">
                <a:solidFill>
                  <a:schemeClr val="dk1"/>
                </a:solidFill>
                <a:latin typeface="Fira Sans Condensed ExtraBold"/>
                <a:ea typeface="Fira Sans Condensed ExtraBold"/>
                <a:cs typeface="Fira Sans Condensed ExtraBold"/>
                <a:sym typeface="Fira Sans Condensed ExtraBold"/>
              </a:endParaRPr>
            </a:p>
          </p:txBody>
        </p:sp>
        <p:sp>
          <p:nvSpPr>
            <p:cNvPr id="1042" name="Google Shape;1042;p36"/>
            <p:cNvSpPr txBox="1"/>
            <p:nvPr/>
          </p:nvSpPr>
          <p:spPr>
            <a:xfrm>
              <a:off x="1898461" y="1259175"/>
              <a:ext cx="797400" cy="335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chemeClr val="lt1"/>
                  </a:solidFill>
                  <a:latin typeface="Fira Sans Condensed ExtraBold"/>
                  <a:ea typeface="Fira Sans Condensed ExtraBold"/>
                  <a:cs typeface="Fira Sans Condensed ExtraBold"/>
                  <a:sym typeface="Fira Sans Condensed ExtraBold"/>
                </a:rPr>
                <a:t>20%</a:t>
              </a:r>
              <a:endParaRPr sz="1800">
                <a:solidFill>
                  <a:schemeClr val="lt1"/>
                </a:solidFill>
                <a:latin typeface="Fira Sans Condensed ExtraBold"/>
                <a:ea typeface="Fira Sans Condensed ExtraBold"/>
                <a:cs typeface="Fira Sans Condensed ExtraBold"/>
                <a:sym typeface="Fira Sans Condensed ExtraBold"/>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6" name="Shape 1046"/>
        <p:cNvGrpSpPr/>
        <p:nvPr/>
      </p:nvGrpSpPr>
      <p:grpSpPr>
        <a:xfrm>
          <a:off x="0" y="0"/>
          <a:ext cx="0" cy="0"/>
          <a:chOff x="0" y="0"/>
          <a:chExt cx="0" cy="0"/>
        </a:xfrm>
      </p:grpSpPr>
      <p:grpSp>
        <p:nvGrpSpPr>
          <p:cNvPr id="1047" name="Google Shape;1047;p37"/>
          <p:cNvGrpSpPr/>
          <p:nvPr/>
        </p:nvGrpSpPr>
        <p:grpSpPr>
          <a:xfrm>
            <a:off x="2635136" y="1710280"/>
            <a:ext cx="3873738" cy="2547267"/>
            <a:chOff x="235800" y="830650"/>
            <a:chExt cx="6978450" cy="4588844"/>
          </a:xfrm>
        </p:grpSpPr>
        <p:sp>
          <p:nvSpPr>
            <p:cNvPr id="1048" name="Google Shape;1048;p37"/>
            <p:cNvSpPr/>
            <p:nvPr/>
          </p:nvSpPr>
          <p:spPr>
            <a:xfrm>
              <a:off x="235800" y="1224769"/>
              <a:ext cx="2592225" cy="4194725"/>
            </a:xfrm>
            <a:custGeom>
              <a:rect b="b" l="l" r="r" t="t"/>
              <a:pathLst>
                <a:path extrusionOk="0" h="167789" w="103689">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7"/>
            <p:cNvSpPr/>
            <p:nvPr/>
          </p:nvSpPr>
          <p:spPr>
            <a:xfrm>
              <a:off x="2370225" y="830650"/>
              <a:ext cx="1016975" cy="1158500"/>
            </a:xfrm>
            <a:custGeom>
              <a:rect b="b" l="l" r="r" t="t"/>
              <a:pathLst>
                <a:path extrusionOk="0" h="46340" w="40679">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7"/>
            <p:cNvSpPr/>
            <p:nvPr/>
          </p:nvSpPr>
          <p:spPr>
            <a:xfrm>
              <a:off x="3143325" y="1089650"/>
              <a:ext cx="4064350" cy="3503975"/>
            </a:xfrm>
            <a:custGeom>
              <a:rect b="b" l="l" r="r" t="t"/>
              <a:pathLst>
                <a:path extrusionOk="0" h="140159" w="162574">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7"/>
            <p:cNvSpPr/>
            <p:nvPr/>
          </p:nvSpPr>
          <p:spPr>
            <a:xfrm>
              <a:off x="6146600" y="3671525"/>
              <a:ext cx="342925" cy="189500"/>
            </a:xfrm>
            <a:custGeom>
              <a:rect b="b" l="l" r="r" t="t"/>
              <a:pathLst>
                <a:path extrusionOk="0" h="7580" w="13717">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7"/>
            <p:cNvSpPr/>
            <p:nvPr/>
          </p:nvSpPr>
          <p:spPr>
            <a:xfrm>
              <a:off x="5901600" y="3652500"/>
              <a:ext cx="558700" cy="402875"/>
            </a:xfrm>
            <a:custGeom>
              <a:rect b="b" l="l" r="r" t="t"/>
              <a:pathLst>
                <a:path extrusionOk="0" h="16115" w="22348">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7"/>
            <p:cNvSpPr/>
            <p:nvPr/>
          </p:nvSpPr>
          <p:spPr>
            <a:xfrm>
              <a:off x="6249675" y="4061675"/>
              <a:ext cx="964575" cy="811125"/>
            </a:xfrm>
            <a:custGeom>
              <a:rect b="b" l="l" r="r" t="t"/>
              <a:pathLst>
                <a:path extrusionOk="0" h="32445" w="38583">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4" name="Google Shape;1054;p37"/>
          <p:cNvGrpSpPr/>
          <p:nvPr/>
        </p:nvGrpSpPr>
        <p:grpSpPr>
          <a:xfrm>
            <a:off x="461350" y="1028450"/>
            <a:ext cx="2719800" cy="1202400"/>
            <a:chOff x="461350" y="1028450"/>
            <a:chExt cx="2719800" cy="1202400"/>
          </a:xfrm>
        </p:grpSpPr>
        <p:sp>
          <p:nvSpPr>
            <p:cNvPr id="1055" name="Google Shape;1055;p37"/>
            <p:cNvSpPr/>
            <p:nvPr/>
          </p:nvSpPr>
          <p:spPr>
            <a:xfrm>
              <a:off x="461350" y="1028450"/>
              <a:ext cx="771600" cy="771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cxnSp>
          <p:nvCxnSpPr>
            <p:cNvPr id="1056" name="Google Shape;1056;p37"/>
            <p:cNvCxnSpPr>
              <a:stCxn id="1055" idx="4"/>
            </p:cNvCxnSpPr>
            <p:nvPr/>
          </p:nvCxnSpPr>
          <p:spPr>
            <a:xfrm flipH="1" rot="-5400000">
              <a:off x="1798750" y="848450"/>
              <a:ext cx="430800" cy="2334000"/>
            </a:xfrm>
            <a:prstGeom prst="bentConnector2">
              <a:avLst/>
            </a:prstGeom>
            <a:noFill/>
            <a:ln cap="flat" cmpd="sng" w="19050">
              <a:solidFill>
                <a:schemeClr val="dk1"/>
              </a:solidFill>
              <a:prstDash val="solid"/>
              <a:round/>
              <a:headEnd len="med" w="med" type="none"/>
              <a:tailEnd len="med" w="med" type="oval"/>
            </a:ln>
          </p:spPr>
        </p:cxnSp>
      </p:grpSp>
      <p:grpSp>
        <p:nvGrpSpPr>
          <p:cNvPr id="1057" name="Google Shape;1057;p37"/>
          <p:cNvGrpSpPr/>
          <p:nvPr/>
        </p:nvGrpSpPr>
        <p:grpSpPr>
          <a:xfrm>
            <a:off x="461350" y="3580375"/>
            <a:ext cx="3339600" cy="1135200"/>
            <a:chOff x="461350" y="3580375"/>
            <a:chExt cx="3339600" cy="1135200"/>
          </a:xfrm>
        </p:grpSpPr>
        <p:sp>
          <p:nvSpPr>
            <p:cNvPr id="1058" name="Google Shape;1058;p37"/>
            <p:cNvSpPr/>
            <p:nvPr/>
          </p:nvSpPr>
          <p:spPr>
            <a:xfrm>
              <a:off x="461350" y="3943975"/>
              <a:ext cx="771600" cy="771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cxnSp>
          <p:nvCxnSpPr>
            <p:cNvPr id="1059" name="Google Shape;1059;p37"/>
            <p:cNvCxnSpPr>
              <a:stCxn id="1058" idx="0"/>
            </p:cNvCxnSpPr>
            <p:nvPr/>
          </p:nvCxnSpPr>
          <p:spPr>
            <a:xfrm rot="-5400000">
              <a:off x="2142250" y="2285275"/>
              <a:ext cx="363600" cy="2953800"/>
            </a:xfrm>
            <a:prstGeom prst="bentConnector2">
              <a:avLst/>
            </a:prstGeom>
            <a:noFill/>
            <a:ln cap="flat" cmpd="sng" w="19050">
              <a:solidFill>
                <a:schemeClr val="dk1"/>
              </a:solidFill>
              <a:prstDash val="solid"/>
              <a:round/>
              <a:headEnd len="med" w="med" type="none"/>
              <a:tailEnd len="med" w="med" type="oval"/>
            </a:ln>
          </p:spPr>
        </p:cxnSp>
      </p:grpSp>
      <p:grpSp>
        <p:nvGrpSpPr>
          <p:cNvPr id="1060" name="Google Shape;1060;p37"/>
          <p:cNvGrpSpPr/>
          <p:nvPr/>
        </p:nvGrpSpPr>
        <p:grpSpPr>
          <a:xfrm>
            <a:off x="5549700" y="1028450"/>
            <a:ext cx="3137100" cy="1422900"/>
            <a:chOff x="5549700" y="1028450"/>
            <a:chExt cx="3137100" cy="1422900"/>
          </a:xfrm>
        </p:grpSpPr>
        <p:sp>
          <p:nvSpPr>
            <p:cNvPr id="1061" name="Google Shape;1061;p37"/>
            <p:cNvSpPr/>
            <p:nvPr/>
          </p:nvSpPr>
          <p:spPr>
            <a:xfrm>
              <a:off x="7915200" y="1028450"/>
              <a:ext cx="771600" cy="771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cxnSp>
          <p:nvCxnSpPr>
            <p:cNvPr id="1062" name="Google Shape;1062;p37"/>
            <p:cNvCxnSpPr>
              <a:stCxn id="1061" idx="4"/>
            </p:cNvCxnSpPr>
            <p:nvPr/>
          </p:nvCxnSpPr>
          <p:spPr>
            <a:xfrm rot="5400000">
              <a:off x="6599700" y="750050"/>
              <a:ext cx="651300" cy="2751300"/>
            </a:xfrm>
            <a:prstGeom prst="bentConnector2">
              <a:avLst/>
            </a:prstGeom>
            <a:noFill/>
            <a:ln cap="flat" cmpd="sng" w="19050">
              <a:solidFill>
                <a:schemeClr val="dk1"/>
              </a:solidFill>
              <a:prstDash val="solid"/>
              <a:round/>
              <a:headEnd len="med" w="med" type="none"/>
              <a:tailEnd len="med" w="med" type="oval"/>
            </a:ln>
          </p:spPr>
        </p:cxnSp>
      </p:grpSp>
      <p:grpSp>
        <p:nvGrpSpPr>
          <p:cNvPr id="1063" name="Google Shape;1063;p37"/>
          <p:cNvGrpSpPr/>
          <p:nvPr/>
        </p:nvGrpSpPr>
        <p:grpSpPr>
          <a:xfrm>
            <a:off x="4778700" y="3346375"/>
            <a:ext cx="3908100" cy="1369200"/>
            <a:chOff x="4778700" y="3346375"/>
            <a:chExt cx="3908100" cy="1369200"/>
          </a:xfrm>
        </p:grpSpPr>
        <p:sp>
          <p:nvSpPr>
            <p:cNvPr id="1064" name="Google Shape;1064;p37"/>
            <p:cNvSpPr/>
            <p:nvPr/>
          </p:nvSpPr>
          <p:spPr>
            <a:xfrm>
              <a:off x="7915200" y="3943975"/>
              <a:ext cx="771600" cy="771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cxnSp>
          <p:nvCxnSpPr>
            <p:cNvPr id="1065" name="Google Shape;1065;p37"/>
            <p:cNvCxnSpPr>
              <a:stCxn id="1064" idx="0"/>
            </p:cNvCxnSpPr>
            <p:nvPr/>
          </p:nvCxnSpPr>
          <p:spPr>
            <a:xfrm flipH="1" rot="5400000">
              <a:off x="6241050" y="1884025"/>
              <a:ext cx="597600" cy="3522300"/>
            </a:xfrm>
            <a:prstGeom prst="bentConnector2">
              <a:avLst/>
            </a:prstGeom>
            <a:noFill/>
            <a:ln cap="flat" cmpd="sng" w="19050">
              <a:solidFill>
                <a:schemeClr val="dk1"/>
              </a:solidFill>
              <a:prstDash val="solid"/>
              <a:round/>
              <a:headEnd len="med" w="med" type="none"/>
              <a:tailEnd len="med" w="med" type="oval"/>
            </a:ln>
          </p:spPr>
        </p:cxnSp>
      </p:grpSp>
      <p:sp>
        <p:nvSpPr>
          <p:cNvPr id="1066" name="Google Shape;1066;p37"/>
          <p:cNvSpPr txBox="1"/>
          <p:nvPr>
            <p:ph type="title"/>
          </p:nvPr>
        </p:nvSpPr>
        <p:spPr>
          <a:xfrm>
            <a:off x="457200" y="419675"/>
            <a:ext cx="8229600" cy="39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a:t>Clinical Case in Neurology Infographics</a:t>
            </a:r>
            <a:endParaRPr/>
          </a:p>
        </p:txBody>
      </p:sp>
      <p:grpSp>
        <p:nvGrpSpPr>
          <p:cNvPr id="1067" name="Google Shape;1067;p37"/>
          <p:cNvGrpSpPr/>
          <p:nvPr/>
        </p:nvGrpSpPr>
        <p:grpSpPr>
          <a:xfrm>
            <a:off x="8121512" y="1230251"/>
            <a:ext cx="358999" cy="359252"/>
            <a:chOff x="-55595775" y="3982375"/>
            <a:chExt cx="319025" cy="319250"/>
          </a:xfrm>
        </p:grpSpPr>
        <p:sp>
          <p:nvSpPr>
            <p:cNvPr id="1068" name="Google Shape;1068;p37"/>
            <p:cNvSpPr/>
            <p:nvPr/>
          </p:nvSpPr>
          <p:spPr>
            <a:xfrm>
              <a:off x="-55441400" y="3982375"/>
              <a:ext cx="125250" cy="145175"/>
            </a:xfrm>
            <a:custGeom>
              <a:rect b="b" l="l" r="r" t="t"/>
              <a:pathLst>
                <a:path extrusionOk="0" h="5807" w="5010">
                  <a:moveTo>
                    <a:pt x="2038" y="1"/>
                  </a:moveTo>
                  <a:cubicBezTo>
                    <a:pt x="1277" y="1"/>
                    <a:pt x="574" y="302"/>
                    <a:pt x="1" y="797"/>
                  </a:cubicBezTo>
                  <a:cubicBezTo>
                    <a:pt x="2332" y="1081"/>
                    <a:pt x="4160" y="3003"/>
                    <a:pt x="4254" y="5365"/>
                  </a:cubicBezTo>
                  <a:cubicBezTo>
                    <a:pt x="4538" y="5491"/>
                    <a:pt x="4821" y="5586"/>
                    <a:pt x="5010" y="5807"/>
                  </a:cubicBezTo>
                  <a:lnTo>
                    <a:pt x="5010" y="3066"/>
                  </a:lnTo>
                  <a:cubicBezTo>
                    <a:pt x="5010" y="1585"/>
                    <a:pt x="3939" y="293"/>
                    <a:pt x="2521" y="41"/>
                  </a:cubicBezTo>
                  <a:cubicBezTo>
                    <a:pt x="2358" y="14"/>
                    <a:pt x="2197" y="1"/>
                    <a:pt x="203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7"/>
            <p:cNvSpPr/>
            <p:nvPr/>
          </p:nvSpPr>
          <p:spPr>
            <a:xfrm>
              <a:off x="-55343725" y="4203125"/>
              <a:ext cx="66975" cy="41000"/>
            </a:xfrm>
            <a:custGeom>
              <a:rect b="b" l="l" r="r" t="t"/>
              <a:pathLst>
                <a:path extrusionOk="0" h="1640" w="2679">
                  <a:moveTo>
                    <a:pt x="1418" y="1"/>
                  </a:moveTo>
                  <a:cubicBezTo>
                    <a:pt x="1135" y="379"/>
                    <a:pt x="757" y="663"/>
                    <a:pt x="284" y="789"/>
                  </a:cubicBezTo>
                  <a:cubicBezTo>
                    <a:pt x="190" y="1072"/>
                    <a:pt x="127" y="1387"/>
                    <a:pt x="1" y="1639"/>
                  </a:cubicBezTo>
                  <a:lnTo>
                    <a:pt x="2300" y="1639"/>
                  </a:lnTo>
                  <a:cubicBezTo>
                    <a:pt x="2458" y="1639"/>
                    <a:pt x="2615" y="1545"/>
                    <a:pt x="2647" y="1387"/>
                  </a:cubicBezTo>
                  <a:cubicBezTo>
                    <a:pt x="2678" y="1167"/>
                    <a:pt x="2615" y="1009"/>
                    <a:pt x="2458" y="946"/>
                  </a:cubicBezTo>
                  <a:cubicBezTo>
                    <a:pt x="2017" y="757"/>
                    <a:pt x="1670" y="379"/>
                    <a:pt x="14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7"/>
            <p:cNvSpPr/>
            <p:nvPr/>
          </p:nvSpPr>
          <p:spPr>
            <a:xfrm>
              <a:off x="-55557950" y="4019625"/>
              <a:ext cx="147300" cy="94525"/>
            </a:xfrm>
            <a:custGeom>
              <a:rect b="b" l="l" r="r" t="t"/>
              <a:pathLst>
                <a:path extrusionOk="0" h="3781" w="5892">
                  <a:moveTo>
                    <a:pt x="4064" y="0"/>
                  </a:moveTo>
                  <a:cubicBezTo>
                    <a:pt x="1922" y="63"/>
                    <a:pt x="189" y="1702"/>
                    <a:pt x="0" y="3781"/>
                  </a:cubicBezTo>
                  <a:lnTo>
                    <a:pt x="2584" y="3749"/>
                  </a:lnTo>
                  <a:cubicBezTo>
                    <a:pt x="3938" y="3749"/>
                    <a:pt x="5135" y="2930"/>
                    <a:pt x="5671" y="1670"/>
                  </a:cubicBezTo>
                  <a:cubicBezTo>
                    <a:pt x="5829" y="1261"/>
                    <a:pt x="5892" y="882"/>
                    <a:pt x="5892" y="441"/>
                  </a:cubicBezTo>
                  <a:cubicBezTo>
                    <a:pt x="5356" y="158"/>
                    <a:pt x="4726" y="0"/>
                    <a:pt x="406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7"/>
            <p:cNvSpPr/>
            <p:nvPr/>
          </p:nvSpPr>
          <p:spPr>
            <a:xfrm>
              <a:off x="-55557950" y="4042450"/>
              <a:ext cx="206375" cy="259175"/>
            </a:xfrm>
            <a:custGeom>
              <a:rect b="b" l="l" r="r" t="t"/>
              <a:pathLst>
                <a:path extrusionOk="0" h="10367" w="8255">
                  <a:moveTo>
                    <a:pt x="2584" y="4349"/>
                  </a:moveTo>
                  <a:cubicBezTo>
                    <a:pt x="2773" y="4349"/>
                    <a:pt x="2993" y="4475"/>
                    <a:pt x="2993" y="4695"/>
                  </a:cubicBezTo>
                  <a:cubicBezTo>
                    <a:pt x="2993" y="4884"/>
                    <a:pt x="2836" y="5073"/>
                    <a:pt x="2615" y="5073"/>
                  </a:cubicBezTo>
                  <a:cubicBezTo>
                    <a:pt x="2395" y="5073"/>
                    <a:pt x="2237" y="4916"/>
                    <a:pt x="2237" y="4727"/>
                  </a:cubicBezTo>
                  <a:cubicBezTo>
                    <a:pt x="2237" y="4538"/>
                    <a:pt x="2395" y="4349"/>
                    <a:pt x="2584" y="4349"/>
                  </a:cubicBezTo>
                  <a:close/>
                  <a:moveTo>
                    <a:pt x="5545" y="4349"/>
                  </a:moveTo>
                  <a:cubicBezTo>
                    <a:pt x="5734" y="4349"/>
                    <a:pt x="5923" y="4506"/>
                    <a:pt x="5923" y="4695"/>
                  </a:cubicBezTo>
                  <a:cubicBezTo>
                    <a:pt x="5986" y="4884"/>
                    <a:pt x="5829" y="5042"/>
                    <a:pt x="5577" y="5073"/>
                  </a:cubicBezTo>
                  <a:cubicBezTo>
                    <a:pt x="5388" y="5073"/>
                    <a:pt x="5198" y="4916"/>
                    <a:pt x="5198" y="4727"/>
                  </a:cubicBezTo>
                  <a:cubicBezTo>
                    <a:pt x="5198" y="4538"/>
                    <a:pt x="5356" y="4349"/>
                    <a:pt x="5545" y="4349"/>
                  </a:cubicBezTo>
                  <a:close/>
                  <a:moveTo>
                    <a:pt x="5191" y="6908"/>
                  </a:moveTo>
                  <a:cubicBezTo>
                    <a:pt x="5285" y="6908"/>
                    <a:pt x="5372" y="6948"/>
                    <a:pt x="5419" y="7027"/>
                  </a:cubicBezTo>
                  <a:cubicBezTo>
                    <a:pt x="5577" y="7121"/>
                    <a:pt x="5577" y="7373"/>
                    <a:pt x="5451" y="7531"/>
                  </a:cubicBezTo>
                  <a:cubicBezTo>
                    <a:pt x="5104" y="7877"/>
                    <a:pt x="4631" y="8066"/>
                    <a:pt x="4159" y="8066"/>
                  </a:cubicBezTo>
                  <a:cubicBezTo>
                    <a:pt x="3655" y="8066"/>
                    <a:pt x="3182" y="7877"/>
                    <a:pt x="2836" y="7531"/>
                  </a:cubicBezTo>
                  <a:cubicBezTo>
                    <a:pt x="2678" y="7373"/>
                    <a:pt x="2678" y="7121"/>
                    <a:pt x="2836" y="7027"/>
                  </a:cubicBezTo>
                  <a:cubicBezTo>
                    <a:pt x="2914" y="6948"/>
                    <a:pt x="3009" y="6908"/>
                    <a:pt x="3099" y="6908"/>
                  </a:cubicBezTo>
                  <a:cubicBezTo>
                    <a:pt x="3190" y="6908"/>
                    <a:pt x="3277" y="6948"/>
                    <a:pt x="3340" y="7027"/>
                  </a:cubicBezTo>
                  <a:cubicBezTo>
                    <a:pt x="3556" y="7227"/>
                    <a:pt x="3848" y="7322"/>
                    <a:pt x="4133" y="7322"/>
                  </a:cubicBezTo>
                  <a:cubicBezTo>
                    <a:pt x="4431" y="7322"/>
                    <a:pt x="4722" y="7219"/>
                    <a:pt x="4915" y="7027"/>
                  </a:cubicBezTo>
                  <a:cubicBezTo>
                    <a:pt x="4994" y="6948"/>
                    <a:pt x="5096" y="6908"/>
                    <a:pt x="5191" y="6908"/>
                  </a:cubicBezTo>
                  <a:close/>
                  <a:moveTo>
                    <a:pt x="6616" y="1"/>
                  </a:moveTo>
                  <a:cubicBezTo>
                    <a:pt x="6553" y="348"/>
                    <a:pt x="6490" y="726"/>
                    <a:pt x="6333" y="1072"/>
                  </a:cubicBezTo>
                  <a:cubicBezTo>
                    <a:pt x="5703" y="2584"/>
                    <a:pt x="4253" y="3624"/>
                    <a:pt x="2584" y="3624"/>
                  </a:cubicBezTo>
                  <a:lnTo>
                    <a:pt x="0" y="3656"/>
                  </a:lnTo>
                  <a:lnTo>
                    <a:pt x="32" y="6302"/>
                  </a:lnTo>
                  <a:cubicBezTo>
                    <a:pt x="63" y="8520"/>
                    <a:pt x="1891" y="10366"/>
                    <a:pt x="4103" y="10366"/>
                  </a:cubicBezTo>
                  <a:cubicBezTo>
                    <a:pt x="4121" y="10366"/>
                    <a:pt x="4140" y="10366"/>
                    <a:pt x="4159" y="10366"/>
                  </a:cubicBezTo>
                  <a:cubicBezTo>
                    <a:pt x="6396" y="10335"/>
                    <a:pt x="8254" y="8476"/>
                    <a:pt x="8223" y="6239"/>
                  </a:cubicBezTo>
                  <a:lnTo>
                    <a:pt x="8191" y="3246"/>
                  </a:lnTo>
                  <a:cubicBezTo>
                    <a:pt x="8191" y="1891"/>
                    <a:pt x="7561" y="757"/>
                    <a:pt x="661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7"/>
            <p:cNvSpPr/>
            <p:nvPr/>
          </p:nvSpPr>
          <p:spPr>
            <a:xfrm>
              <a:off x="-55335050" y="4136200"/>
              <a:ext cx="18900" cy="64600"/>
            </a:xfrm>
            <a:custGeom>
              <a:rect b="b" l="l" r="r" t="t"/>
              <a:pathLst>
                <a:path extrusionOk="0" h="2584" w="756">
                  <a:moveTo>
                    <a:pt x="0" y="0"/>
                  </a:moveTo>
                  <a:lnTo>
                    <a:pt x="0" y="2426"/>
                  </a:lnTo>
                  <a:lnTo>
                    <a:pt x="0" y="2583"/>
                  </a:lnTo>
                  <a:cubicBezTo>
                    <a:pt x="441" y="2331"/>
                    <a:pt x="756" y="1859"/>
                    <a:pt x="756" y="1292"/>
                  </a:cubicBezTo>
                  <a:cubicBezTo>
                    <a:pt x="756" y="756"/>
                    <a:pt x="441" y="284"/>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7"/>
            <p:cNvSpPr/>
            <p:nvPr/>
          </p:nvSpPr>
          <p:spPr>
            <a:xfrm>
              <a:off x="-55595775" y="4136975"/>
              <a:ext cx="18925" cy="65400"/>
            </a:xfrm>
            <a:custGeom>
              <a:rect b="b" l="l" r="r" t="t"/>
              <a:pathLst>
                <a:path extrusionOk="0" h="2616" w="757">
                  <a:moveTo>
                    <a:pt x="757" y="1"/>
                  </a:moveTo>
                  <a:cubicBezTo>
                    <a:pt x="284" y="284"/>
                    <a:pt x="1" y="757"/>
                    <a:pt x="1" y="1292"/>
                  </a:cubicBezTo>
                  <a:cubicBezTo>
                    <a:pt x="1" y="1859"/>
                    <a:pt x="316" y="2332"/>
                    <a:pt x="757" y="2615"/>
                  </a:cubicBezTo>
                  <a:lnTo>
                    <a:pt x="75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4" name="Google Shape;1074;p37"/>
          <p:cNvGrpSpPr/>
          <p:nvPr/>
        </p:nvGrpSpPr>
        <p:grpSpPr>
          <a:xfrm>
            <a:off x="8143674" y="4150284"/>
            <a:ext cx="314662" cy="358971"/>
            <a:chOff x="-56766175" y="3198925"/>
            <a:chExt cx="279625" cy="319000"/>
          </a:xfrm>
        </p:grpSpPr>
        <p:sp>
          <p:nvSpPr>
            <p:cNvPr id="1075" name="Google Shape;1075;p37"/>
            <p:cNvSpPr/>
            <p:nvPr/>
          </p:nvSpPr>
          <p:spPr>
            <a:xfrm>
              <a:off x="-56766175" y="3335975"/>
              <a:ext cx="18925" cy="63825"/>
            </a:xfrm>
            <a:custGeom>
              <a:rect b="b" l="l" r="r" t="t"/>
              <a:pathLst>
                <a:path extrusionOk="0" h="2553" w="757">
                  <a:moveTo>
                    <a:pt x="757" y="0"/>
                  </a:moveTo>
                  <a:cubicBezTo>
                    <a:pt x="316" y="221"/>
                    <a:pt x="1" y="693"/>
                    <a:pt x="1" y="1260"/>
                  </a:cubicBezTo>
                  <a:cubicBezTo>
                    <a:pt x="1" y="1796"/>
                    <a:pt x="316" y="2269"/>
                    <a:pt x="757" y="2552"/>
                  </a:cubicBezTo>
                  <a:lnTo>
                    <a:pt x="757" y="158"/>
                  </a:lnTo>
                  <a:lnTo>
                    <a:pt x="75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7"/>
            <p:cNvSpPr/>
            <p:nvPr/>
          </p:nvSpPr>
          <p:spPr>
            <a:xfrm>
              <a:off x="-56747275" y="3198925"/>
              <a:ext cx="222925" cy="93750"/>
            </a:xfrm>
            <a:custGeom>
              <a:rect b="b" l="l" r="r" t="t"/>
              <a:pathLst>
                <a:path extrusionOk="0" h="3750" w="8917">
                  <a:moveTo>
                    <a:pt x="347" y="0"/>
                  </a:moveTo>
                  <a:cubicBezTo>
                    <a:pt x="158" y="0"/>
                    <a:pt x="1" y="158"/>
                    <a:pt x="32" y="347"/>
                  </a:cubicBezTo>
                  <a:cubicBezTo>
                    <a:pt x="410" y="2269"/>
                    <a:pt x="2080" y="3749"/>
                    <a:pt x="4096" y="3749"/>
                  </a:cubicBezTo>
                  <a:lnTo>
                    <a:pt x="8917" y="3749"/>
                  </a:lnTo>
                  <a:cubicBezTo>
                    <a:pt x="8728" y="1639"/>
                    <a:pt x="6995" y="0"/>
                    <a:pt x="48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7"/>
            <p:cNvSpPr/>
            <p:nvPr/>
          </p:nvSpPr>
          <p:spPr>
            <a:xfrm>
              <a:off x="-56710250" y="3348575"/>
              <a:ext cx="55150" cy="55150"/>
            </a:xfrm>
            <a:custGeom>
              <a:rect b="b" l="l" r="r" t="t"/>
              <a:pathLst>
                <a:path extrusionOk="0" h="2206" w="2206">
                  <a:moveTo>
                    <a:pt x="1103" y="0"/>
                  </a:moveTo>
                  <a:cubicBezTo>
                    <a:pt x="473" y="0"/>
                    <a:pt x="0" y="504"/>
                    <a:pt x="0" y="1103"/>
                  </a:cubicBezTo>
                  <a:cubicBezTo>
                    <a:pt x="0" y="1670"/>
                    <a:pt x="504" y="2206"/>
                    <a:pt x="1103" y="2206"/>
                  </a:cubicBezTo>
                  <a:cubicBezTo>
                    <a:pt x="1733" y="2206"/>
                    <a:pt x="2206" y="1702"/>
                    <a:pt x="2206" y="1103"/>
                  </a:cubicBezTo>
                  <a:cubicBezTo>
                    <a:pt x="2206" y="504"/>
                    <a:pt x="1733" y="0"/>
                    <a:pt x="11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7"/>
            <p:cNvSpPr/>
            <p:nvPr/>
          </p:nvSpPr>
          <p:spPr>
            <a:xfrm>
              <a:off x="-56597625" y="3349350"/>
              <a:ext cx="55150" cy="55175"/>
            </a:xfrm>
            <a:custGeom>
              <a:rect b="b" l="l" r="r" t="t"/>
              <a:pathLst>
                <a:path extrusionOk="0" h="2207" w="2206">
                  <a:moveTo>
                    <a:pt x="1103" y="1"/>
                  </a:moveTo>
                  <a:cubicBezTo>
                    <a:pt x="473" y="1"/>
                    <a:pt x="1" y="505"/>
                    <a:pt x="1" y="1103"/>
                  </a:cubicBezTo>
                  <a:cubicBezTo>
                    <a:pt x="1" y="1702"/>
                    <a:pt x="473" y="2206"/>
                    <a:pt x="1103" y="2206"/>
                  </a:cubicBezTo>
                  <a:cubicBezTo>
                    <a:pt x="1702" y="2206"/>
                    <a:pt x="2206" y="1702"/>
                    <a:pt x="2206" y="1103"/>
                  </a:cubicBezTo>
                  <a:cubicBezTo>
                    <a:pt x="2206" y="505"/>
                    <a:pt x="1702" y="1"/>
                    <a:pt x="110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7"/>
            <p:cNvSpPr/>
            <p:nvPr/>
          </p:nvSpPr>
          <p:spPr>
            <a:xfrm>
              <a:off x="-56727575" y="3376925"/>
              <a:ext cx="204800" cy="141000"/>
            </a:xfrm>
            <a:custGeom>
              <a:rect b="b" l="l" r="r" t="t"/>
              <a:pathLst>
                <a:path extrusionOk="0" h="5640" w="8192">
                  <a:moveTo>
                    <a:pt x="5104" y="2174"/>
                  </a:moveTo>
                  <a:cubicBezTo>
                    <a:pt x="5199" y="2174"/>
                    <a:pt x="5293" y="2206"/>
                    <a:pt x="5356" y="2269"/>
                  </a:cubicBezTo>
                  <a:cubicBezTo>
                    <a:pt x="5545" y="2395"/>
                    <a:pt x="5545" y="2647"/>
                    <a:pt x="5388" y="2804"/>
                  </a:cubicBezTo>
                  <a:cubicBezTo>
                    <a:pt x="5041" y="3151"/>
                    <a:pt x="4569" y="3340"/>
                    <a:pt x="4096" y="3340"/>
                  </a:cubicBezTo>
                  <a:cubicBezTo>
                    <a:pt x="3560" y="3340"/>
                    <a:pt x="3088" y="3151"/>
                    <a:pt x="2741" y="2804"/>
                  </a:cubicBezTo>
                  <a:cubicBezTo>
                    <a:pt x="2584" y="2647"/>
                    <a:pt x="2584" y="2395"/>
                    <a:pt x="2741" y="2269"/>
                  </a:cubicBezTo>
                  <a:cubicBezTo>
                    <a:pt x="2820" y="2206"/>
                    <a:pt x="2922" y="2174"/>
                    <a:pt x="3021" y="2174"/>
                  </a:cubicBezTo>
                  <a:cubicBezTo>
                    <a:pt x="3119" y="2174"/>
                    <a:pt x="3214" y="2206"/>
                    <a:pt x="3277" y="2269"/>
                  </a:cubicBezTo>
                  <a:cubicBezTo>
                    <a:pt x="3482" y="2489"/>
                    <a:pt x="3765" y="2600"/>
                    <a:pt x="4053" y="2600"/>
                  </a:cubicBezTo>
                  <a:cubicBezTo>
                    <a:pt x="4340" y="2600"/>
                    <a:pt x="4632" y="2489"/>
                    <a:pt x="4852" y="2269"/>
                  </a:cubicBezTo>
                  <a:cubicBezTo>
                    <a:pt x="4915" y="2206"/>
                    <a:pt x="5010" y="2174"/>
                    <a:pt x="5104" y="2174"/>
                  </a:cubicBezTo>
                  <a:close/>
                  <a:moveTo>
                    <a:pt x="0" y="0"/>
                  </a:moveTo>
                  <a:lnTo>
                    <a:pt x="0" y="1513"/>
                  </a:lnTo>
                  <a:cubicBezTo>
                    <a:pt x="0" y="3623"/>
                    <a:pt x="1639" y="5451"/>
                    <a:pt x="3718" y="5640"/>
                  </a:cubicBezTo>
                  <a:lnTo>
                    <a:pt x="3718" y="4537"/>
                  </a:lnTo>
                  <a:cubicBezTo>
                    <a:pt x="3718" y="4348"/>
                    <a:pt x="3875" y="4191"/>
                    <a:pt x="4096" y="4191"/>
                  </a:cubicBezTo>
                  <a:cubicBezTo>
                    <a:pt x="4285" y="4191"/>
                    <a:pt x="4442" y="4348"/>
                    <a:pt x="4442" y="4537"/>
                  </a:cubicBezTo>
                  <a:lnTo>
                    <a:pt x="4442" y="5640"/>
                  </a:lnTo>
                  <a:cubicBezTo>
                    <a:pt x="6522" y="5451"/>
                    <a:pt x="8192" y="3623"/>
                    <a:pt x="8192" y="1513"/>
                  </a:cubicBezTo>
                  <a:lnTo>
                    <a:pt x="8192" y="0"/>
                  </a:lnTo>
                  <a:cubicBezTo>
                    <a:pt x="8192" y="1009"/>
                    <a:pt x="7309" y="1859"/>
                    <a:pt x="6301" y="1859"/>
                  </a:cubicBezTo>
                  <a:cubicBezTo>
                    <a:pt x="5388" y="1859"/>
                    <a:pt x="4632" y="1229"/>
                    <a:pt x="4474" y="347"/>
                  </a:cubicBezTo>
                  <a:lnTo>
                    <a:pt x="3655" y="347"/>
                  </a:lnTo>
                  <a:cubicBezTo>
                    <a:pt x="3497" y="1229"/>
                    <a:pt x="2710" y="1859"/>
                    <a:pt x="1828" y="1859"/>
                  </a:cubicBezTo>
                  <a:cubicBezTo>
                    <a:pt x="819" y="1859"/>
                    <a:pt x="0" y="1009"/>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7"/>
            <p:cNvSpPr/>
            <p:nvPr/>
          </p:nvSpPr>
          <p:spPr>
            <a:xfrm>
              <a:off x="-56729150" y="3289500"/>
              <a:ext cx="204000" cy="87450"/>
            </a:xfrm>
            <a:custGeom>
              <a:rect b="b" l="l" r="r" t="t"/>
              <a:pathLst>
                <a:path extrusionOk="0" h="3498" w="8160">
                  <a:moveTo>
                    <a:pt x="567" y="0"/>
                  </a:moveTo>
                  <a:cubicBezTo>
                    <a:pt x="221" y="630"/>
                    <a:pt x="0" y="1292"/>
                    <a:pt x="0" y="2017"/>
                  </a:cubicBezTo>
                  <a:lnTo>
                    <a:pt x="0" y="3497"/>
                  </a:lnTo>
                  <a:cubicBezTo>
                    <a:pt x="0" y="2489"/>
                    <a:pt x="851" y="1639"/>
                    <a:pt x="1859" y="1639"/>
                  </a:cubicBezTo>
                  <a:cubicBezTo>
                    <a:pt x="2773" y="1639"/>
                    <a:pt x="3529" y="2269"/>
                    <a:pt x="3686" y="3151"/>
                  </a:cubicBezTo>
                  <a:lnTo>
                    <a:pt x="4505" y="3151"/>
                  </a:lnTo>
                  <a:cubicBezTo>
                    <a:pt x="4663" y="2269"/>
                    <a:pt x="5451" y="1639"/>
                    <a:pt x="6333" y="1639"/>
                  </a:cubicBezTo>
                  <a:cubicBezTo>
                    <a:pt x="7341" y="1639"/>
                    <a:pt x="8160" y="2489"/>
                    <a:pt x="8160" y="3497"/>
                  </a:cubicBezTo>
                  <a:lnTo>
                    <a:pt x="8160" y="914"/>
                  </a:lnTo>
                  <a:lnTo>
                    <a:pt x="3340" y="914"/>
                  </a:lnTo>
                  <a:cubicBezTo>
                    <a:pt x="2332" y="851"/>
                    <a:pt x="1355" y="536"/>
                    <a:pt x="5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7"/>
            <p:cNvSpPr/>
            <p:nvPr/>
          </p:nvSpPr>
          <p:spPr>
            <a:xfrm>
              <a:off x="-56505475" y="3335975"/>
              <a:ext cx="18925" cy="63825"/>
            </a:xfrm>
            <a:custGeom>
              <a:rect b="b" l="l" r="r" t="t"/>
              <a:pathLst>
                <a:path extrusionOk="0" h="2553" w="757">
                  <a:moveTo>
                    <a:pt x="1" y="0"/>
                  </a:moveTo>
                  <a:lnTo>
                    <a:pt x="1" y="2552"/>
                  </a:lnTo>
                  <a:cubicBezTo>
                    <a:pt x="442" y="2269"/>
                    <a:pt x="757" y="1796"/>
                    <a:pt x="757" y="1260"/>
                  </a:cubicBezTo>
                  <a:cubicBezTo>
                    <a:pt x="757" y="693"/>
                    <a:pt x="473" y="221"/>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2" name="Google Shape;1082;p37"/>
          <p:cNvGrpSpPr/>
          <p:nvPr/>
        </p:nvGrpSpPr>
        <p:grpSpPr>
          <a:xfrm>
            <a:off x="678299" y="4150848"/>
            <a:ext cx="337703" cy="357845"/>
            <a:chOff x="-52450000" y="3584850"/>
            <a:chExt cx="300100" cy="318000"/>
          </a:xfrm>
        </p:grpSpPr>
        <p:sp>
          <p:nvSpPr>
            <p:cNvPr id="1083" name="Google Shape;1083;p37"/>
            <p:cNvSpPr/>
            <p:nvPr/>
          </p:nvSpPr>
          <p:spPr>
            <a:xfrm>
              <a:off x="-52206625" y="3601400"/>
              <a:ext cx="55150" cy="55950"/>
            </a:xfrm>
            <a:custGeom>
              <a:rect b="b" l="l" r="r" t="t"/>
              <a:pathLst>
                <a:path extrusionOk="0" h="2238" w="2206">
                  <a:moveTo>
                    <a:pt x="1986" y="0"/>
                  </a:moveTo>
                  <a:cubicBezTo>
                    <a:pt x="1513" y="32"/>
                    <a:pt x="1103" y="252"/>
                    <a:pt x="694" y="599"/>
                  </a:cubicBezTo>
                  <a:cubicBezTo>
                    <a:pt x="347" y="914"/>
                    <a:pt x="64" y="1387"/>
                    <a:pt x="1" y="1859"/>
                  </a:cubicBezTo>
                  <a:cubicBezTo>
                    <a:pt x="64" y="1985"/>
                    <a:pt x="158" y="2143"/>
                    <a:pt x="221" y="2237"/>
                  </a:cubicBezTo>
                  <a:cubicBezTo>
                    <a:pt x="725" y="2174"/>
                    <a:pt x="1166" y="1985"/>
                    <a:pt x="1513" y="1607"/>
                  </a:cubicBezTo>
                  <a:cubicBezTo>
                    <a:pt x="1923" y="1197"/>
                    <a:pt x="2143" y="693"/>
                    <a:pt x="2206" y="189"/>
                  </a:cubicBezTo>
                  <a:cubicBezTo>
                    <a:pt x="2206" y="158"/>
                    <a:pt x="2206" y="95"/>
                    <a:pt x="2143" y="32"/>
                  </a:cubicBezTo>
                  <a:cubicBezTo>
                    <a:pt x="2112" y="0"/>
                    <a:pt x="2080" y="0"/>
                    <a:pt x="19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7"/>
            <p:cNvSpPr/>
            <p:nvPr/>
          </p:nvSpPr>
          <p:spPr>
            <a:xfrm>
              <a:off x="-52271200" y="3601700"/>
              <a:ext cx="29950" cy="11525"/>
            </a:xfrm>
            <a:custGeom>
              <a:rect b="b" l="l" r="r" t="t"/>
              <a:pathLst>
                <a:path extrusionOk="0" h="461" w="1198">
                  <a:moveTo>
                    <a:pt x="757" y="1"/>
                  </a:moveTo>
                  <a:cubicBezTo>
                    <a:pt x="507" y="1"/>
                    <a:pt x="260" y="23"/>
                    <a:pt x="0" y="83"/>
                  </a:cubicBezTo>
                  <a:cubicBezTo>
                    <a:pt x="410" y="146"/>
                    <a:pt x="756" y="272"/>
                    <a:pt x="1103" y="461"/>
                  </a:cubicBezTo>
                  <a:cubicBezTo>
                    <a:pt x="1103" y="303"/>
                    <a:pt x="1166" y="146"/>
                    <a:pt x="1197" y="20"/>
                  </a:cubicBezTo>
                  <a:cubicBezTo>
                    <a:pt x="1048" y="8"/>
                    <a:pt x="902" y="1"/>
                    <a:pt x="7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7"/>
            <p:cNvSpPr/>
            <p:nvPr/>
          </p:nvSpPr>
          <p:spPr>
            <a:xfrm>
              <a:off x="-52225525" y="3584850"/>
              <a:ext cx="30750" cy="44925"/>
            </a:xfrm>
            <a:custGeom>
              <a:rect b="b" l="l" r="r" t="t"/>
              <a:pathLst>
                <a:path extrusionOk="0" h="1797" w="1230">
                  <a:moveTo>
                    <a:pt x="757" y="1"/>
                  </a:moveTo>
                  <a:cubicBezTo>
                    <a:pt x="694" y="1"/>
                    <a:pt x="662" y="32"/>
                    <a:pt x="631" y="64"/>
                  </a:cubicBezTo>
                  <a:cubicBezTo>
                    <a:pt x="442" y="316"/>
                    <a:pt x="1" y="820"/>
                    <a:pt x="1" y="1418"/>
                  </a:cubicBezTo>
                  <a:lnTo>
                    <a:pt x="1" y="1607"/>
                  </a:lnTo>
                  <a:cubicBezTo>
                    <a:pt x="64" y="1702"/>
                    <a:pt x="158" y="1733"/>
                    <a:pt x="190" y="1796"/>
                  </a:cubicBezTo>
                  <a:cubicBezTo>
                    <a:pt x="347" y="1355"/>
                    <a:pt x="631" y="977"/>
                    <a:pt x="977" y="662"/>
                  </a:cubicBezTo>
                  <a:cubicBezTo>
                    <a:pt x="1072" y="599"/>
                    <a:pt x="1135" y="536"/>
                    <a:pt x="1229" y="505"/>
                  </a:cubicBezTo>
                  <a:cubicBezTo>
                    <a:pt x="1103" y="316"/>
                    <a:pt x="977" y="190"/>
                    <a:pt x="851" y="64"/>
                  </a:cubicBezTo>
                  <a:cubicBezTo>
                    <a:pt x="820" y="32"/>
                    <a:pt x="788" y="1"/>
                    <a:pt x="7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7"/>
            <p:cNvSpPr/>
            <p:nvPr/>
          </p:nvSpPr>
          <p:spPr>
            <a:xfrm>
              <a:off x="-52412200" y="3694325"/>
              <a:ext cx="205600" cy="208525"/>
            </a:xfrm>
            <a:custGeom>
              <a:rect b="b" l="l" r="r" t="t"/>
              <a:pathLst>
                <a:path extrusionOk="0" h="8341" w="8224">
                  <a:moveTo>
                    <a:pt x="2584" y="2269"/>
                  </a:moveTo>
                  <a:cubicBezTo>
                    <a:pt x="2773" y="2269"/>
                    <a:pt x="2931" y="2427"/>
                    <a:pt x="2931" y="2616"/>
                  </a:cubicBezTo>
                  <a:cubicBezTo>
                    <a:pt x="2931" y="2836"/>
                    <a:pt x="2773" y="2962"/>
                    <a:pt x="2584" y="2962"/>
                  </a:cubicBezTo>
                  <a:cubicBezTo>
                    <a:pt x="2568" y="2965"/>
                    <a:pt x="2552" y="2966"/>
                    <a:pt x="2536" y="2966"/>
                  </a:cubicBezTo>
                  <a:cubicBezTo>
                    <a:pt x="2369" y="2966"/>
                    <a:pt x="2238" y="2817"/>
                    <a:pt x="2238" y="2616"/>
                  </a:cubicBezTo>
                  <a:cubicBezTo>
                    <a:pt x="2238" y="2427"/>
                    <a:pt x="2395" y="2269"/>
                    <a:pt x="2584" y="2269"/>
                  </a:cubicBezTo>
                  <a:close/>
                  <a:moveTo>
                    <a:pt x="5577" y="2269"/>
                  </a:moveTo>
                  <a:cubicBezTo>
                    <a:pt x="5766" y="2269"/>
                    <a:pt x="5924" y="2427"/>
                    <a:pt x="5924" y="2616"/>
                  </a:cubicBezTo>
                  <a:cubicBezTo>
                    <a:pt x="5955" y="2836"/>
                    <a:pt x="5766" y="2994"/>
                    <a:pt x="5577" y="2994"/>
                  </a:cubicBezTo>
                  <a:cubicBezTo>
                    <a:pt x="5388" y="2994"/>
                    <a:pt x="5231" y="2836"/>
                    <a:pt x="5231" y="2616"/>
                  </a:cubicBezTo>
                  <a:cubicBezTo>
                    <a:pt x="5231" y="2427"/>
                    <a:pt x="5388" y="2269"/>
                    <a:pt x="5577" y="2269"/>
                  </a:cubicBezTo>
                  <a:close/>
                  <a:moveTo>
                    <a:pt x="5132" y="4923"/>
                  </a:moveTo>
                  <a:cubicBezTo>
                    <a:pt x="5231" y="4923"/>
                    <a:pt x="5325" y="4963"/>
                    <a:pt x="5388" y="5042"/>
                  </a:cubicBezTo>
                  <a:cubicBezTo>
                    <a:pt x="5577" y="5199"/>
                    <a:pt x="5577" y="5420"/>
                    <a:pt x="5420" y="5546"/>
                  </a:cubicBezTo>
                  <a:cubicBezTo>
                    <a:pt x="5073" y="5892"/>
                    <a:pt x="4601" y="6081"/>
                    <a:pt x="4128" y="6081"/>
                  </a:cubicBezTo>
                  <a:cubicBezTo>
                    <a:pt x="3592" y="6081"/>
                    <a:pt x="3120" y="5892"/>
                    <a:pt x="2773" y="5546"/>
                  </a:cubicBezTo>
                  <a:cubicBezTo>
                    <a:pt x="2616" y="5388"/>
                    <a:pt x="2616" y="5136"/>
                    <a:pt x="2773" y="5042"/>
                  </a:cubicBezTo>
                  <a:cubicBezTo>
                    <a:pt x="2852" y="4963"/>
                    <a:pt x="2954" y="4923"/>
                    <a:pt x="3049" y="4923"/>
                  </a:cubicBezTo>
                  <a:cubicBezTo>
                    <a:pt x="3144" y="4923"/>
                    <a:pt x="3230" y="4963"/>
                    <a:pt x="3277" y="5042"/>
                  </a:cubicBezTo>
                  <a:cubicBezTo>
                    <a:pt x="3498" y="5246"/>
                    <a:pt x="3789" y="5349"/>
                    <a:pt x="4077" y="5349"/>
                  </a:cubicBezTo>
                  <a:cubicBezTo>
                    <a:pt x="4364" y="5349"/>
                    <a:pt x="4648" y="5246"/>
                    <a:pt x="4853" y="5042"/>
                  </a:cubicBezTo>
                  <a:cubicBezTo>
                    <a:pt x="4931" y="4963"/>
                    <a:pt x="5034" y="4923"/>
                    <a:pt x="5132" y="4923"/>
                  </a:cubicBezTo>
                  <a:close/>
                  <a:moveTo>
                    <a:pt x="7468" y="1"/>
                  </a:moveTo>
                  <a:cubicBezTo>
                    <a:pt x="7027" y="1"/>
                    <a:pt x="6711" y="347"/>
                    <a:pt x="6711" y="725"/>
                  </a:cubicBezTo>
                  <a:cubicBezTo>
                    <a:pt x="6711" y="1135"/>
                    <a:pt x="6365" y="1482"/>
                    <a:pt x="5955" y="1482"/>
                  </a:cubicBezTo>
                  <a:lnTo>
                    <a:pt x="726" y="1482"/>
                  </a:lnTo>
                  <a:cubicBezTo>
                    <a:pt x="442" y="1482"/>
                    <a:pt x="221" y="1450"/>
                    <a:pt x="1" y="1356"/>
                  </a:cubicBezTo>
                  <a:lnTo>
                    <a:pt x="1" y="4033"/>
                  </a:lnTo>
                  <a:cubicBezTo>
                    <a:pt x="1" y="6176"/>
                    <a:pt x="1576" y="8129"/>
                    <a:pt x="3687" y="8318"/>
                  </a:cubicBezTo>
                  <a:cubicBezTo>
                    <a:pt x="3831" y="8333"/>
                    <a:pt x="3974" y="8340"/>
                    <a:pt x="4115" y="8340"/>
                  </a:cubicBezTo>
                  <a:cubicBezTo>
                    <a:pt x="6356" y="8340"/>
                    <a:pt x="8224" y="6504"/>
                    <a:pt x="8224" y="4223"/>
                  </a:cubicBezTo>
                  <a:lnTo>
                    <a:pt x="8224" y="757"/>
                  </a:lnTo>
                  <a:cubicBezTo>
                    <a:pt x="8224" y="347"/>
                    <a:pt x="7846" y="1"/>
                    <a:pt x="74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7"/>
            <p:cNvSpPr/>
            <p:nvPr/>
          </p:nvSpPr>
          <p:spPr>
            <a:xfrm>
              <a:off x="-52430300" y="3619500"/>
              <a:ext cx="219775" cy="92975"/>
            </a:xfrm>
            <a:custGeom>
              <a:rect b="b" l="l" r="r" t="t"/>
              <a:pathLst>
                <a:path extrusionOk="0" h="3719" w="8791">
                  <a:moveTo>
                    <a:pt x="2237" y="1"/>
                  </a:moveTo>
                  <a:cubicBezTo>
                    <a:pt x="1008" y="1"/>
                    <a:pt x="0" y="978"/>
                    <a:pt x="0" y="2238"/>
                  </a:cubicBezTo>
                  <a:cubicBezTo>
                    <a:pt x="0" y="2364"/>
                    <a:pt x="0" y="2427"/>
                    <a:pt x="32" y="2553"/>
                  </a:cubicBezTo>
                  <a:cubicBezTo>
                    <a:pt x="189" y="3214"/>
                    <a:pt x="788" y="3718"/>
                    <a:pt x="1481" y="3718"/>
                  </a:cubicBezTo>
                  <a:lnTo>
                    <a:pt x="6490" y="3718"/>
                  </a:lnTo>
                  <a:cubicBezTo>
                    <a:pt x="6585" y="3718"/>
                    <a:pt x="6648" y="3655"/>
                    <a:pt x="6679" y="3561"/>
                  </a:cubicBezTo>
                  <a:cubicBezTo>
                    <a:pt x="6774" y="2836"/>
                    <a:pt x="7404" y="2238"/>
                    <a:pt x="8192" y="2238"/>
                  </a:cubicBezTo>
                  <a:cubicBezTo>
                    <a:pt x="8381" y="2238"/>
                    <a:pt x="8570" y="2269"/>
                    <a:pt x="8790" y="2364"/>
                  </a:cubicBezTo>
                  <a:cubicBezTo>
                    <a:pt x="8349" y="978"/>
                    <a:pt x="7089" y="1"/>
                    <a:pt x="55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7"/>
            <p:cNvSpPr/>
            <p:nvPr/>
          </p:nvSpPr>
          <p:spPr>
            <a:xfrm>
              <a:off x="-52192450" y="3666775"/>
              <a:ext cx="42550" cy="120525"/>
            </a:xfrm>
            <a:custGeom>
              <a:rect b="b" l="l" r="r" t="t"/>
              <a:pathLst>
                <a:path extrusionOk="0" h="4821" w="1702">
                  <a:moveTo>
                    <a:pt x="851" y="0"/>
                  </a:moveTo>
                  <a:cubicBezTo>
                    <a:pt x="568" y="126"/>
                    <a:pt x="284" y="221"/>
                    <a:pt x="1" y="315"/>
                  </a:cubicBezTo>
                  <a:cubicBezTo>
                    <a:pt x="127" y="662"/>
                    <a:pt x="221" y="1040"/>
                    <a:pt x="221" y="1481"/>
                  </a:cubicBezTo>
                  <a:lnTo>
                    <a:pt x="221" y="4820"/>
                  </a:lnTo>
                  <a:cubicBezTo>
                    <a:pt x="1040" y="4820"/>
                    <a:pt x="1702" y="4159"/>
                    <a:pt x="1702" y="3340"/>
                  </a:cubicBezTo>
                  <a:cubicBezTo>
                    <a:pt x="1639" y="2710"/>
                    <a:pt x="1229" y="2143"/>
                    <a:pt x="694" y="1953"/>
                  </a:cubicBezTo>
                  <a:cubicBezTo>
                    <a:pt x="851" y="1575"/>
                    <a:pt x="914" y="1166"/>
                    <a:pt x="914" y="725"/>
                  </a:cubicBezTo>
                  <a:cubicBezTo>
                    <a:pt x="914" y="504"/>
                    <a:pt x="883" y="221"/>
                    <a:pt x="8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7"/>
            <p:cNvSpPr/>
            <p:nvPr/>
          </p:nvSpPr>
          <p:spPr>
            <a:xfrm>
              <a:off x="-52450000" y="3740025"/>
              <a:ext cx="18925" cy="64600"/>
            </a:xfrm>
            <a:custGeom>
              <a:rect b="b" l="l" r="r" t="t"/>
              <a:pathLst>
                <a:path extrusionOk="0" h="2584" w="757">
                  <a:moveTo>
                    <a:pt x="757" y="0"/>
                  </a:moveTo>
                  <a:cubicBezTo>
                    <a:pt x="316" y="252"/>
                    <a:pt x="1" y="725"/>
                    <a:pt x="1" y="1260"/>
                  </a:cubicBezTo>
                  <a:cubicBezTo>
                    <a:pt x="1" y="1827"/>
                    <a:pt x="316" y="2300"/>
                    <a:pt x="757" y="2584"/>
                  </a:cubicBezTo>
                  <a:lnTo>
                    <a:pt x="75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0" name="Google Shape;1090;p37"/>
          <p:cNvGrpSpPr/>
          <p:nvPr/>
        </p:nvGrpSpPr>
        <p:grpSpPr>
          <a:xfrm>
            <a:off x="1301926" y="988925"/>
            <a:ext cx="1912800" cy="841950"/>
            <a:chOff x="1309150" y="988925"/>
            <a:chExt cx="1912800" cy="841950"/>
          </a:xfrm>
        </p:grpSpPr>
        <p:sp>
          <p:nvSpPr>
            <p:cNvPr id="1091" name="Google Shape;1091;p37"/>
            <p:cNvSpPr txBox="1"/>
            <p:nvPr/>
          </p:nvSpPr>
          <p:spPr>
            <a:xfrm>
              <a:off x="1309150" y="1324175"/>
              <a:ext cx="1912800" cy="50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Fira Sans Condensed"/>
                  <a:ea typeface="Fira Sans Condensed"/>
                  <a:cs typeface="Fira Sans Condensed"/>
                  <a:sym typeface="Fira Sans Condensed"/>
                </a:rPr>
                <a:t>Despite being red, Mars is a very cold place</a:t>
              </a:r>
              <a:endParaRPr>
                <a:solidFill>
                  <a:schemeClr val="dk1"/>
                </a:solidFill>
                <a:latin typeface="Fira Sans Condensed"/>
                <a:ea typeface="Fira Sans Condensed"/>
                <a:cs typeface="Fira Sans Condensed"/>
                <a:sym typeface="Fira Sans Condensed"/>
              </a:endParaRPr>
            </a:p>
          </p:txBody>
        </p:sp>
        <p:sp>
          <p:nvSpPr>
            <p:cNvPr id="1092" name="Google Shape;1092;p37"/>
            <p:cNvSpPr txBox="1"/>
            <p:nvPr/>
          </p:nvSpPr>
          <p:spPr>
            <a:xfrm>
              <a:off x="1309150" y="988925"/>
              <a:ext cx="1748100" cy="33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Dr. John Doe</a:t>
              </a:r>
              <a:endParaRPr sz="1800">
                <a:solidFill>
                  <a:schemeClr val="dk1"/>
                </a:solidFill>
                <a:latin typeface="Fira Sans Condensed ExtraBold"/>
                <a:ea typeface="Fira Sans Condensed ExtraBold"/>
                <a:cs typeface="Fira Sans Condensed ExtraBold"/>
                <a:sym typeface="Fira Sans Condensed ExtraBold"/>
              </a:endParaRPr>
            </a:p>
          </p:txBody>
        </p:sp>
      </p:grpSp>
      <p:grpSp>
        <p:nvGrpSpPr>
          <p:cNvPr id="1093" name="Google Shape;1093;p37"/>
          <p:cNvGrpSpPr/>
          <p:nvPr/>
        </p:nvGrpSpPr>
        <p:grpSpPr>
          <a:xfrm>
            <a:off x="1301926" y="3908800"/>
            <a:ext cx="1912800" cy="841938"/>
            <a:chOff x="1309150" y="3908800"/>
            <a:chExt cx="1912800" cy="841938"/>
          </a:xfrm>
        </p:grpSpPr>
        <p:sp>
          <p:nvSpPr>
            <p:cNvPr id="1094" name="Google Shape;1094;p37"/>
            <p:cNvSpPr txBox="1"/>
            <p:nvPr/>
          </p:nvSpPr>
          <p:spPr>
            <a:xfrm>
              <a:off x="1309150" y="4244038"/>
              <a:ext cx="1912800" cy="50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Fira Sans Condensed"/>
                  <a:ea typeface="Fira Sans Condensed"/>
                  <a:cs typeface="Fira Sans Condensed"/>
                  <a:sym typeface="Fira Sans Condensed"/>
                </a:rPr>
                <a:t>Venus has a beautiful name, but is hot</a:t>
              </a:r>
              <a:endParaRPr>
                <a:solidFill>
                  <a:schemeClr val="dk1"/>
                </a:solidFill>
                <a:latin typeface="Fira Sans Condensed"/>
                <a:ea typeface="Fira Sans Condensed"/>
                <a:cs typeface="Fira Sans Condensed"/>
                <a:sym typeface="Fira Sans Condensed"/>
              </a:endParaRPr>
            </a:p>
          </p:txBody>
        </p:sp>
        <p:sp>
          <p:nvSpPr>
            <p:cNvPr id="1095" name="Google Shape;1095;p37"/>
            <p:cNvSpPr txBox="1"/>
            <p:nvPr/>
          </p:nvSpPr>
          <p:spPr>
            <a:xfrm>
              <a:off x="1309150" y="3908800"/>
              <a:ext cx="1748100" cy="33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Dr. Helena Doe</a:t>
              </a:r>
              <a:endParaRPr sz="1800">
                <a:solidFill>
                  <a:schemeClr val="dk1"/>
                </a:solidFill>
                <a:latin typeface="Fira Sans Condensed ExtraBold"/>
                <a:ea typeface="Fira Sans Condensed ExtraBold"/>
                <a:cs typeface="Fira Sans Condensed ExtraBold"/>
                <a:sym typeface="Fira Sans Condensed ExtraBold"/>
              </a:endParaRPr>
            </a:p>
          </p:txBody>
        </p:sp>
      </p:grpSp>
      <p:grpSp>
        <p:nvGrpSpPr>
          <p:cNvPr id="1096" name="Google Shape;1096;p37"/>
          <p:cNvGrpSpPr/>
          <p:nvPr/>
        </p:nvGrpSpPr>
        <p:grpSpPr>
          <a:xfrm>
            <a:off x="5918976" y="988925"/>
            <a:ext cx="1912850" cy="841950"/>
            <a:chOff x="5926200" y="988925"/>
            <a:chExt cx="1912850" cy="841950"/>
          </a:xfrm>
        </p:grpSpPr>
        <p:sp>
          <p:nvSpPr>
            <p:cNvPr id="1097" name="Google Shape;1097;p37"/>
            <p:cNvSpPr txBox="1"/>
            <p:nvPr/>
          </p:nvSpPr>
          <p:spPr>
            <a:xfrm>
              <a:off x="5926200" y="1324175"/>
              <a:ext cx="1912800" cy="506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Fira Sans Condensed"/>
                  <a:ea typeface="Fira Sans Condensed"/>
                  <a:cs typeface="Fira Sans Condensed"/>
                  <a:sym typeface="Fira Sans Condensed"/>
                </a:rPr>
                <a:t>Mercury is the closest planet to the Sun</a:t>
              </a:r>
              <a:endParaRPr>
                <a:solidFill>
                  <a:schemeClr val="dk1"/>
                </a:solidFill>
                <a:latin typeface="Fira Sans Condensed"/>
                <a:ea typeface="Fira Sans Condensed"/>
                <a:cs typeface="Fira Sans Condensed"/>
                <a:sym typeface="Fira Sans Condensed"/>
              </a:endParaRPr>
            </a:p>
          </p:txBody>
        </p:sp>
        <p:sp>
          <p:nvSpPr>
            <p:cNvPr id="1098" name="Google Shape;1098;p37"/>
            <p:cNvSpPr txBox="1"/>
            <p:nvPr/>
          </p:nvSpPr>
          <p:spPr>
            <a:xfrm>
              <a:off x="6090950" y="988925"/>
              <a:ext cx="1748100" cy="335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Dr. Tina James</a:t>
              </a:r>
              <a:endParaRPr sz="1800">
                <a:solidFill>
                  <a:schemeClr val="dk1"/>
                </a:solidFill>
                <a:latin typeface="Fira Sans Condensed ExtraBold"/>
                <a:ea typeface="Fira Sans Condensed ExtraBold"/>
                <a:cs typeface="Fira Sans Condensed ExtraBold"/>
                <a:sym typeface="Fira Sans Condensed ExtraBold"/>
              </a:endParaRPr>
            </a:p>
          </p:txBody>
        </p:sp>
      </p:grpSp>
      <p:grpSp>
        <p:nvGrpSpPr>
          <p:cNvPr id="1099" name="Google Shape;1099;p37"/>
          <p:cNvGrpSpPr/>
          <p:nvPr/>
        </p:nvGrpSpPr>
        <p:grpSpPr>
          <a:xfrm>
            <a:off x="5918976" y="3908800"/>
            <a:ext cx="1912850" cy="841938"/>
            <a:chOff x="5926200" y="3908800"/>
            <a:chExt cx="1912850" cy="841938"/>
          </a:xfrm>
        </p:grpSpPr>
        <p:sp>
          <p:nvSpPr>
            <p:cNvPr id="1100" name="Google Shape;1100;p37"/>
            <p:cNvSpPr txBox="1"/>
            <p:nvPr/>
          </p:nvSpPr>
          <p:spPr>
            <a:xfrm>
              <a:off x="5926200" y="4244038"/>
              <a:ext cx="1912800" cy="506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Fira Sans Condensed"/>
                  <a:ea typeface="Fira Sans Condensed"/>
                  <a:cs typeface="Fira Sans Condensed"/>
                  <a:sym typeface="Fira Sans Condensed"/>
                </a:rPr>
                <a:t>Jupiter is the biggest planet of them all</a:t>
              </a:r>
              <a:endParaRPr>
                <a:solidFill>
                  <a:schemeClr val="dk1"/>
                </a:solidFill>
                <a:latin typeface="Fira Sans Condensed"/>
                <a:ea typeface="Fira Sans Condensed"/>
                <a:cs typeface="Fira Sans Condensed"/>
                <a:sym typeface="Fira Sans Condensed"/>
              </a:endParaRPr>
            </a:p>
          </p:txBody>
        </p:sp>
        <p:sp>
          <p:nvSpPr>
            <p:cNvPr id="1101" name="Google Shape;1101;p37"/>
            <p:cNvSpPr txBox="1"/>
            <p:nvPr/>
          </p:nvSpPr>
          <p:spPr>
            <a:xfrm>
              <a:off x="6090950" y="3908800"/>
              <a:ext cx="1748100" cy="335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Dr. Tim Jones</a:t>
              </a:r>
              <a:endParaRPr sz="1800">
                <a:solidFill>
                  <a:schemeClr val="dk1"/>
                </a:solidFill>
                <a:latin typeface="Fira Sans Condensed ExtraBold"/>
                <a:ea typeface="Fira Sans Condensed ExtraBold"/>
                <a:cs typeface="Fira Sans Condensed ExtraBold"/>
                <a:sym typeface="Fira Sans Condensed ExtraBold"/>
              </a:endParaRPr>
            </a:p>
          </p:txBody>
        </p:sp>
      </p:grpSp>
      <p:grpSp>
        <p:nvGrpSpPr>
          <p:cNvPr id="1102" name="Google Shape;1102;p37"/>
          <p:cNvGrpSpPr/>
          <p:nvPr/>
        </p:nvGrpSpPr>
        <p:grpSpPr>
          <a:xfrm>
            <a:off x="689814" y="1230409"/>
            <a:ext cx="314662" cy="358971"/>
            <a:chOff x="-57940525" y="3590375"/>
            <a:chExt cx="279625" cy="319000"/>
          </a:xfrm>
        </p:grpSpPr>
        <p:sp>
          <p:nvSpPr>
            <p:cNvPr id="1103" name="Google Shape;1103;p37"/>
            <p:cNvSpPr/>
            <p:nvPr/>
          </p:nvSpPr>
          <p:spPr>
            <a:xfrm>
              <a:off x="-57940525" y="3727425"/>
              <a:ext cx="18150" cy="63800"/>
            </a:xfrm>
            <a:custGeom>
              <a:rect b="b" l="l" r="r" t="t"/>
              <a:pathLst>
                <a:path extrusionOk="0" h="2552" w="726">
                  <a:moveTo>
                    <a:pt x="725" y="0"/>
                  </a:moveTo>
                  <a:cubicBezTo>
                    <a:pt x="253" y="252"/>
                    <a:pt x="1" y="725"/>
                    <a:pt x="1" y="1260"/>
                  </a:cubicBezTo>
                  <a:cubicBezTo>
                    <a:pt x="1" y="1827"/>
                    <a:pt x="316" y="2300"/>
                    <a:pt x="725" y="2552"/>
                  </a:cubicBezTo>
                  <a:lnTo>
                    <a:pt x="72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7"/>
            <p:cNvSpPr/>
            <p:nvPr/>
          </p:nvSpPr>
          <p:spPr>
            <a:xfrm>
              <a:off x="-57904300" y="3686450"/>
              <a:ext cx="205600" cy="111075"/>
            </a:xfrm>
            <a:custGeom>
              <a:rect b="b" l="l" r="r" t="t"/>
              <a:pathLst>
                <a:path extrusionOk="0" h="4443" w="8224">
                  <a:moveTo>
                    <a:pt x="2647" y="2143"/>
                  </a:moveTo>
                  <a:cubicBezTo>
                    <a:pt x="2836" y="2143"/>
                    <a:pt x="2994" y="2301"/>
                    <a:pt x="2994" y="2521"/>
                  </a:cubicBezTo>
                  <a:cubicBezTo>
                    <a:pt x="2994" y="2710"/>
                    <a:pt x="2836" y="2868"/>
                    <a:pt x="2647" y="2868"/>
                  </a:cubicBezTo>
                  <a:cubicBezTo>
                    <a:pt x="2427" y="2868"/>
                    <a:pt x="2301" y="2710"/>
                    <a:pt x="2301" y="2521"/>
                  </a:cubicBezTo>
                  <a:cubicBezTo>
                    <a:pt x="2301" y="2301"/>
                    <a:pt x="2427" y="2143"/>
                    <a:pt x="2647" y="2143"/>
                  </a:cubicBezTo>
                  <a:close/>
                  <a:moveTo>
                    <a:pt x="5640" y="2143"/>
                  </a:moveTo>
                  <a:cubicBezTo>
                    <a:pt x="5829" y="2143"/>
                    <a:pt x="5987" y="2301"/>
                    <a:pt x="5987" y="2521"/>
                  </a:cubicBezTo>
                  <a:cubicBezTo>
                    <a:pt x="5987" y="2710"/>
                    <a:pt x="5829" y="2868"/>
                    <a:pt x="5640" y="2868"/>
                  </a:cubicBezTo>
                  <a:cubicBezTo>
                    <a:pt x="5420" y="2868"/>
                    <a:pt x="5262" y="2710"/>
                    <a:pt x="5262" y="2521"/>
                  </a:cubicBezTo>
                  <a:cubicBezTo>
                    <a:pt x="5262" y="2301"/>
                    <a:pt x="5420" y="2143"/>
                    <a:pt x="5640" y="2143"/>
                  </a:cubicBezTo>
                  <a:close/>
                  <a:moveTo>
                    <a:pt x="1923" y="1"/>
                  </a:moveTo>
                  <a:lnTo>
                    <a:pt x="1" y="1923"/>
                  </a:lnTo>
                  <a:lnTo>
                    <a:pt x="1" y="4443"/>
                  </a:lnTo>
                  <a:lnTo>
                    <a:pt x="1765" y="4443"/>
                  </a:lnTo>
                  <a:cubicBezTo>
                    <a:pt x="2490" y="3986"/>
                    <a:pt x="3309" y="3758"/>
                    <a:pt x="4124" y="3758"/>
                  </a:cubicBezTo>
                  <a:cubicBezTo>
                    <a:pt x="4939" y="3758"/>
                    <a:pt x="5751" y="3986"/>
                    <a:pt x="6459" y="4443"/>
                  </a:cubicBezTo>
                  <a:lnTo>
                    <a:pt x="8224" y="4443"/>
                  </a:lnTo>
                  <a:lnTo>
                    <a:pt x="8224" y="1923"/>
                  </a:lnTo>
                  <a:lnTo>
                    <a:pt x="6302" y="1"/>
                  </a:lnTo>
                  <a:cubicBezTo>
                    <a:pt x="5625" y="395"/>
                    <a:pt x="4876" y="592"/>
                    <a:pt x="4124" y="592"/>
                  </a:cubicBezTo>
                  <a:cubicBezTo>
                    <a:pt x="3372" y="592"/>
                    <a:pt x="2616" y="395"/>
                    <a:pt x="19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7"/>
            <p:cNvSpPr/>
            <p:nvPr/>
          </p:nvSpPr>
          <p:spPr>
            <a:xfrm>
              <a:off x="-57903500" y="3590375"/>
              <a:ext cx="205575" cy="117375"/>
            </a:xfrm>
            <a:custGeom>
              <a:rect b="b" l="l" r="r" t="t"/>
              <a:pathLst>
                <a:path extrusionOk="0" h="4695" w="8223">
                  <a:moveTo>
                    <a:pt x="4096" y="0"/>
                  </a:moveTo>
                  <a:cubicBezTo>
                    <a:pt x="3560" y="0"/>
                    <a:pt x="3088" y="315"/>
                    <a:pt x="2804" y="756"/>
                  </a:cubicBezTo>
                  <a:cubicBezTo>
                    <a:pt x="2753" y="751"/>
                    <a:pt x="2702" y="748"/>
                    <a:pt x="2651" y="748"/>
                  </a:cubicBezTo>
                  <a:cubicBezTo>
                    <a:pt x="2101" y="748"/>
                    <a:pt x="1551" y="1051"/>
                    <a:pt x="1292" y="1512"/>
                  </a:cubicBezTo>
                  <a:cubicBezTo>
                    <a:pt x="567" y="1638"/>
                    <a:pt x="0" y="2269"/>
                    <a:pt x="0" y="3056"/>
                  </a:cubicBezTo>
                  <a:lnTo>
                    <a:pt x="0" y="4694"/>
                  </a:lnTo>
                  <a:lnTo>
                    <a:pt x="1607" y="3088"/>
                  </a:lnTo>
                  <a:cubicBezTo>
                    <a:pt x="1683" y="3011"/>
                    <a:pt x="1783" y="2970"/>
                    <a:pt x="1884" y="2970"/>
                  </a:cubicBezTo>
                  <a:cubicBezTo>
                    <a:pt x="1951" y="2970"/>
                    <a:pt x="2018" y="2987"/>
                    <a:pt x="2080" y="3025"/>
                  </a:cubicBezTo>
                  <a:cubicBezTo>
                    <a:pt x="2694" y="3450"/>
                    <a:pt x="3403" y="3663"/>
                    <a:pt x="4112" y="3663"/>
                  </a:cubicBezTo>
                  <a:cubicBezTo>
                    <a:pt x="4821" y="3663"/>
                    <a:pt x="5529" y="3450"/>
                    <a:pt x="6144" y="3025"/>
                  </a:cubicBezTo>
                  <a:cubicBezTo>
                    <a:pt x="6206" y="2987"/>
                    <a:pt x="6273" y="2970"/>
                    <a:pt x="6339" y="2970"/>
                  </a:cubicBezTo>
                  <a:cubicBezTo>
                    <a:pt x="6441" y="2970"/>
                    <a:pt x="6540" y="3011"/>
                    <a:pt x="6616" y="3088"/>
                  </a:cubicBezTo>
                  <a:lnTo>
                    <a:pt x="8223" y="4694"/>
                  </a:lnTo>
                  <a:lnTo>
                    <a:pt x="8223" y="3056"/>
                  </a:lnTo>
                  <a:cubicBezTo>
                    <a:pt x="8192" y="2300"/>
                    <a:pt x="7656" y="1638"/>
                    <a:pt x="6900" y="1512"/>
                  </a:cubicBezTo>
                  <a:cubicBezTo>
                    <a:pt x="6641" y="1051"/>
                    <a:pt x="6091" y="748"/>
                    <a:pt x="5541" y="748"/>
                  </a:cubicBezTo>
                  <a:cubicBezTo>
                    <a:pt x="5490" y="748"/>
                    <a:pt x="5439" y="751"/>
                    <a:pt x="5388" y="756"/>
                  </a:cubicBezTo>
                  <a:cubicBezTo>
                    <a:pt x="5136" y="284"/>
                    <a:pt x="4663" y="0"/>
                    <a:pt x="40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7"/>
            <p:cNvSpPr/>
            <p:nvPr/>
          </p:nvSpPr>
          <p:spPr>
            <a:xfrm>
              <a:off x="-57903500" y="3798700"/>
              <a:ext cx="204800" cy="110675"/>
            </a:xfrm>
            <a:custGeom>
              <a:rect b="b" l="l" r="r" t="t"/>
              <a:pathLst>
                <a:path extrusionOk="0" h="4427" w="8192">
                  <a:moveTo>
                    <a:pt x="5159" y="1001"/>
                  </a:moveTo>
                  <a:cubicBezTo>
                    <a:pt x="5254" y="1001"/>
                    <a:pt x="5340" y="1040"/>
                    <a:pt x="5388" y="1119"/>
                  </a:cubicBezTo>
                  <a:cubicBezTo>
                    <a:pt x="5545" y="1245"/>
                    <a:pt x="5545" y="1465"/>
                    <a:pt x="5388" y="1654"/>
                  </a:cubicBezTo>
                  <a:cubicBezTo>
                    <a:pt x="5041" y="2001"/>
                    <a:pt x="4569" y="2190"/>
                    <a:pt x="4096" y="2190"/>
                  </a:cubicBezTo>
                  <a:cubicBezTo>
                    <a:pt x="3623" y="2190"/>
                    <a:pt x="3119" y="2001"/>
                    <a:pt x="2804" y="1654"/>
                  </a:cubicBezTo>
                  <a:cubicBezTo>
                    <a:pt x="2647" y="1497"/>
                    <a:pt x="2647" y="1245"/>
                    <a:pt x="2804" y="1119"/>
                  </a:cubicBezTo>
                  <a:cubicBezTo>
                    <a:pt x="2883" y="1040"/>
                    <a:pt x="2978" y="1001"/>
                    <a:pt x="3068" y="1001"/>
                  </a:cubicBezTo>
                  <a:cubicBezTo>
                    <a:pt x="3159" y="1001"/>
                    <a:pt x="3245" y="1040"/>
                    <a:pt x="3308" y="1119"/>
                  </a:cubicBezTo>
                  <a:cubicBezTo>
                    <a:pt x="3529" y="1339"/>
                    <a:pt x="3812" y="1449"/>
                    <a:pt x="4096" y="1449"/>
                  </a:cubicBezTo>
                  <a:cubicBezTo>
                    <a:pt x="4380" y="1449"/>
                    <a:pt x="4663" y="1339"/>
                    <a:pt x="4884" y="1119"/>
                  </a:cubicBezTo>
                  <a:cubicBezTo>
                    <a:pt x="4962" y="1040"/>
                    <a:pt x="5065" y="1001"/>
                    <a:pt x="5159" y="1001"/>
                  </a:cubicBezTo>
                  <a:close/>
                  <a:moveTo>
                    <a:pt x="4080" y="0"/>
                  </a:moveTo>
                  <a:cubicBezTo>
                    <a:pt x="3371" y="0"/>
                    <a:pt x="2663" y="205"/>
                    <a:pt x="2048" y="615"/>
                  </a:cubicBezTo>
                  <a:cubicBezTo>
                    <a:pt x="1985" y="646"/>
                    <a:pt x="1922" y="678"/>
                    <a:pt x="1859" y="678"/>
                  </a:cubicBezTo>
                  <a:lnTo>
                    <a:pt x="0" y="678"/>
                  </a:lnTo>
                  <a:cubicBezTo>
                    <a:pt x="189" y="2788"/>
                    <a:pt x="1922" y="4427"/>
                    <a:pt x="4096" y="4427"/>
                  </a:cubicBezTo>
                  <a:cubicBezTo>
                    <a:pt x="6270" y="4427"/>
                    <a:pt x="8003" y="2788"/>
                    <a:pt x="8192" y="678"/>
                  </a:cubicBezTo>
                  <a:lnTo>
                    <a:pt x="6333" y="678"/>
                  </a:lnTo>
                  <a:cubicBezTo>
                    <a:pt x="6270" y="678"/>
                    <a:pt x="6175" y="646"/>
                    <a:pt x="6112" y="615"/>
                  </a:cubicBezTo>
                  <a:cubicBezTo>
                    <a:pt x="5498" y="205"/>
                    <a:pt x="4789" y="0"/>
                    <a:pt x="40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7"/>
            <p:cNvSpPr/>
            <p:nvPr/>
          </p:nvSpPr>
          <p:spPr>
            <a:xfrm>
              <a:off x="-57679825" y="3726625"/>
              <a:ext cx="18925" cy="63825"/>
            </a:xfrm>
            <a:custGeom>
              <a:rect b="b" l="l" r="r" t="t"/>
              <a:pathLst>
                <a:path extrusionOk="0" h="2553" w="757">
                  <a:moveTo>
                    <a:pt x="1" y="1"/>
                  </a:moveTo>
                  <a:lnTo>
                    <a:pt x="1" y="2552"/>
                  </a:lnTo>
                  <a:cubicBezTo>
                    <a:pt x="442" y="2269"/>
                    <a:pt x="757" y="1796"/>
                    <a:pt x="757" y="1261"/>
                  </a:cubicBezTo>
                  <a:cubicBezTo>
                    <a:pt x="757" y="757"/>
                    <a:pt x="442" y="2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1" name="Shape 1111"/>
        <p:cNvGrpSpPr/>
        <p:nvPr/>
      </p:nvGrpSpPr>
      <p:grpSpPr>
        <a:xfrm>
          <a:off x="0" y="0"/>
          <a:ext cx="0" cy="0"/>
          <a:chOff x="0" y="0"/>
          <a:chExt cx="0" cy="0"/>
        </a:xfrm>
      </p:grpSpPr>
      <p:grpSp>
        <p:nvGrpSpPr>
          <p:cNvPr id="1112" name="Google Shape;1112;p38"/>
          <p:cNvGrpSpPr/>
          <p:nvPr/>
        </p:nvGrpSpPr>
        <p:grpSpPr>
          <a:xfrm>
            <a:off x="461400" y="1890175"/>
            <a:ext cx="8221200" cy="1551000"/>
            <a:chOff x="461400" y="1890175"/>
            <a:chExt cx="8221200" cy="1551000"/>
          </a:xfrm>
        </p:grpSpPr>
        <p:cxnSp>
          <p:nvCxnSpPr>
            <p:cNvPr id="1113" name="Google Shape;1113;p38"/>
            <p:cNvCxnSpPr/>
            <p:nvPr/>
          </p:nvCxnSpPr>
          <p:spPr>
            <a:xfrm>
              <a:off x="461400" y="2669125"/>
              <a:ext cx="8221200" cy="0"/>
            </a:xfrm>
            <a:prstGeom prst="straightConnector1">
              <a:avLst/>
            </a:prstGeom>
            <a:noFill/>
            <a:ln cap="flat" cmpd="sng" w="19050">
              <a:solidFill>
                <a:schemeClr val="dk1"/>
              </a:solidFill>
              <a:prstDash val="solid"/>
              <a:round/>
              <a:headEnd len="med" w="med" type="oval"/>
              <a:tailEnd len="med" w="med" type="oval"/>
            </a:ln>
          </p:spPr>
        </p:cxnSp>
        <p:cxnSp>
          <p:nvCxnSpPr>
            <p:cNvPr id="1114" name="Google Shape;1114;p38"/>
            <p:cNvCxnSpPr/>
            <p:nvPr/>
          </p:nvCxnSpPr>
          <p:spPr>
            <a:xfrm>
              <a:off x="2139450" y="1890175"/>
              <a:ext cx="0" cy="1551000"/>
            </a:xfrm>
            <a:prstGeom prst="straightConnector1">
              <a:avLst/>
            </a:prstGeom>
            <a:noFill/>
            <a:ln cap="flat" cmpd="sng" w="19050">
              <a:solidFill>
                <a:schemeClr val="accent1"/>
              </a:solidFill>
              <a:prstDash val="solid"/>
              <a:round/>
              <a:headEnd len="sm" w="sm" type="none"/>
              <a:tailEnd len="sm" w="sm" type="oval"/>
            </a:ln>
          </p:spPr>
        </p:cxnSp>
        <p:cxnSp>
          <p:nvCxnSpPr>
            <p:cNvPr id="1115" name="Google Shape;1115;p38"/>
            <p:cNvCxnSpPr/>
            <p:nvPr/>
          </p:nvCxnSpPr>
          <p:spPr>
            <a:xfrm>
              <a:off x="4572000" y="1890175"/>
              <a:ext cx="0" cy="1551000"/>
            </a:xfrm>
            <a:prstGeom prst="straightConnector1">
              <a:avLst/>
            </a:prstGeom>
            <a:noFill/>
            <a:ln cap="flat" cmpd="sng" w="19050">
              <a:solidFill>
                <a:schemeClr val="accent2"/>
              </a:solidFill>
              <a:prstDash val="solid"/>
              <a:round/>
              <a:headEnd len="sm" w="sm" type="none"/>
              <a:tailEnd len="sm" w="sm" type="oval"/>
            </a:ln>
          </p:spPr>
        </p:cxnSp>
        <p:cxnSp>
          <p:nvCxnSpPr>
            <p:cNvPr id="1116" name="Google Shape;1116;p38"/>
            <p:cNvCxnSpPr/>
            <p:nvPr/>
          </p:nvCxnSpPr>
          <p:spPr>
            <a:xfrm>
              <a:off x="7004550" y="1890175"/>
              <a:ext cx="0" cy="1551000"/>
            </a:xfrm>
            <a:prstGeom prst="straightConnector1">
              <a:avLst/>
            </a:prstGeom>
            <a:noFill/>
            <a:ln cap="flat" cmpd="sng" w="19050">
              <a:solidFill>
                <a:schemeClr val="accent3"/>
              </a:solidFill>
              <a:prstDash val="solid"/>
              <a:round/>
              <a:headEnd len="sm" w="sm" type="none"/>
              <a:tailEnd len="sm" w="sm" type="oval"/>
            </a:ln>
          </p:spPr>
        </p:cxnSp>
        <p:sp>
          <p:nvSpPr>
            <p:cNvPr id="1117" name="Google Shape;1117;p38"/>
            <p:cNvSpPr/>
            <p:nvPr/>
          </p:nvSpPr>
          <p:spPr>
            <a:xfrm>
              <a:off x="1848738" y="2374963"/>
              <a:ext cx="581400" cy="58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8"/>
            <p:cNvSpPr/>
            <p:nvPr/>
          </p:nvSpPr>
          <p:spPr>
            <a:xfrm>
              <a:off x="4281288" y="2374963"/>
              <a:ext cx="581400" cy="581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8"/>
            <p:cNvSpPr/>
            <p:nvPr/>
          </p:nvSpPr>
          <p:spPr>
            <a:xfrm>
              <a:off x="6713838" y="2374963"/>
              <a:ext cx="581400" cy="58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0" name="Google Shape;1120;p38"/>
          <p:cNvSpPr txBox="1"/>
          <p:nvPr>
            <p:ph type="title"/>
          </p:nvPr>
        </p:nvSpPr>
        <p:spPr>
          <a:xfrm>
            <a:off x="457200" y="419675"/>
            <a:ext cx="8229600" cy="39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a:t>Clinical Case in Neurology Infographics</a:t>
            </a:r>
            <a:endParaRPr/>
          </a:p>
        </p:txBody>
      </p:sp>
      <p:grpSp>
        <p:nvGrpSpPr>
          <p:cNvPr id="1121" name="Google Shape;1121;p38"/>
          <p:cNvGrpSpPr/>
          <p:nvPr/>
        </p:nvGrpSpPr>
        <p:grpSpPr>
          <a:xfrm>
            <a:off x="1304100" y="1118575"/>
            <a:ext cx="1670700" cy="3613500"/>
            <a:chOff x="1304100" y="1118575"/>
            <a:chExt cx="1670700" cy="3613500"/>
          </a:xfrm>
        </p:grpSpPr>
        <p:grpSp>
          <p:nvGrpSpPr>
            <p:cNvPr id="1122" name="Google Shape;1122;p38"/>
            <p:cNvGrpSpPr/>
            <p:nvPr/>
          </p:nvGrpSpPr>
          <p:grpSpPr>
            <a:xfrm>
              <a:off x="1304100" y="3566538"/>
              <a:ext cx="1670700" cy="1165538"/>
              <a:chOff x="3022400" y="3566538"/>
              <a:chExt cx="1670700" cy="1165538"/>
            </a:xfrm>
          </p:grpSpPr>
          <p:sp>
            <p:nvSpPr>
              <p:cNvPr id="1123" name="Google Shape;1123;p38"/>
              <p:cNvSpPr txBox="1"/>
              <p:nvPr/>
            </p:nvSpPr>
            <p:spPr>
              <a:xfrm>
                <a:off x="3022400" y="4225375"/>
                <a:ext cx="1670700" cy="50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Fira Sans Condensed"/>
                    <a:ea typeface="Fira Sans Condensed"/>
                    <a:cs typeface="Fira Sans Condensed"/>
                    <a:sym typeface="Fira Sans Condensed"/>
                  </a:rPr>
                  <a:t>The Earth is the planet we all live on</a:t>
                </a:r>
                <a:endParaRPr>
                  <a:solidFill>
                    <a:schemeClr val="dk1"/>
                  </a:solidFill>
                  <a:latin typeface="Fira Sans Condensed"/>
                  <a:ea typeface="Fira Sans Condensed"/>
                  <a:cs typeface="Fira Sans Condensed"/>
                  <a:sym typeface="Fira Sans Condensed"/>
                </a:endParaRPr>
              </a:p>
            </p:txBody>
          </p:sp>
          <p:sp>
            <p:nvSpPr>
              <p:cNvPr id="1124" name="Google Shape;1124;p38"/>
              <p:cNvSpPr txBox="1"/>
              <p:nvPr/>
            </p:nvSpPr>
            <p:spPr>
              <a:xfrm>
                <a:off x="3258500" y="3890125"/>
                <a:ext cx="11985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Earth</a:t>
                </a:r>
                <a:endParaRPr sz="1800">
                  <a:solidFill>
                    <a:schemeClr val="dk1"/>
                  </a:solidFill>
                  <a:latin typeface="Fira Sans Condensed ExtraBold"/>
                  <a:ea typeface="Fira Sans Condensed ExtraBold"/>
                  <a:cs typeface="Fira Sans Condensed ExtraBold"/>
                  <a:sym typeface="Fira Sans Condensed ExtraBold"/>
                </a:endParaRPr>
              </a:p>
            </p:txBody>
          </p:sp>
          <p:sp>
            <p:nvSpPr>
              <p:cNvPr id="1125" name="Google Shape;1125;p38"/>
              <p:cNvSpPr txBox="1"/>
              <p:nvPr/>
            </p:nvSpPr>
            <p:spPr>
              <a:xfrm>
                <a:off x="3258500" y="3566538"/>
                <a:ext cx="11985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Fira Sans Condensed ExtraBold"/>
                    <a:ea typeface="Fira Sans Condensed ExtraBold"/>
                    <a:cs typeface="Fira Sans Condensed ExtraBold"/>
                    <a:sym typeface="Fira Sans Condensed ExtraBold"/>
                  </a:rPr>
                  <a:t>2000</a:t>
                </a:r>
                <a:endParaRPr sz="1800">
                  <a:solidFill>
                    <a:schemeClr val="accent1"/>
                  </a:solidFill>
                  <a:latin typeface="Fira Sans Condensed ExtraBold"/>
                  <a:ea typeface="Fira Sans Condensed ExtraBold"/>
                  <a:cs typeface="Fira Sans Condensed ExtraBold"/>
                  <a:sym typeface="Fira Sans Condensed ExtraBold"/>
                </a:endParaRPr>
              </a:p>
            </p:txBody>
          </p:sp>
        </p:grpSp>
        <p:sp>
          <p:nvSpPr>
            <p:cNvPr id="1126" name="Google Shape;1126;p38"/>
            <p:cNvSpPr/>
            <p:nvPr/>
          </p:nvSpPr>
          <p:spPr>
            <a:xfrm>
              <a:off x="1753638" y="1118575"/>
              <a:ext cx="771600" cy="771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Fira Sans Condensed ExtraBold"/>
                  <a:ea typeface="Fira Sans Condensed ExtraBold"/>
                  <a:cs typeface="Fira Sans Condensed ExtraBold"/>
                  <a:sym typeface="Fira Sans Condensed ExtraBold"/>
                </a:rPr>
                <a:t>01</a:t>
              </a:r>
              <a:endParaRPr>
                <a:solidFill>
                  <a:srgbClr val="FFFFFF"/>
                </a:solidFill>
              </a:endParaRPr>
            </a:p>
          </p:txBody>
        </p:sp>
      </p:grpSp>
      <p:grpSp>
        <p:nvGrpSpPr>
          <p:cNvPr id="1127" name="Google Shape;1127;p38"/>
          <p:cNvGrpSpPr/>
          <p:nvPr/>
        </p:nvGrpSpPr>
        <p:grpSpPr>
          <a:xfrm>
            <a:off x="3736650" y="1118575"/>
            <a:ext cx="1670700" cy="3613500"/>
            <a:chOff x="3736650" y="1118575"/>
            <a:chExt cx="1670700" cy="3613500"/>
          </a:xfrm>
        </p:grpSpPr>
        <p:grpSp>
          <p:nvGrpSpPr>
            <p:cNvPr id="1128" name="Google Shape;1128;p38"/>
            <p:cNvGrpSpPr/>
            <p:nvPr/>
          </p:nvGrpSpPr>
          <p:grpSpPr>
            <a:xfrm>
              <a:off x="3736650" y="3566538"/>
              <a:ext cx="1670700" cy="1165538"/>
              <a:chOff x="4921550" y="3566538"/>
              <a:chExt cx="1670700" cy="1165538"/>
            </a:xfrm>
          </p:grpSpPr>
          <p:sp>
            <p:nvSpPr>
              <p:cNvPr id="1129" name="Google Shape;1129;p38"/>
              <p:cNvSpPr txBox="1"/>
              <p:nvPr/>
            </p:nvSpPr>
            <p:spPr>
              <a:xfrm>
                <a:off x="4921550" y="4225375"/>
                <a:ext cx="1670700" cy="50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Fira Sans Condensed"/>
                    <a:ea typeface="Fira Sans Condensed"/>
                    <a:cs typeface="Fira Sans Condensed"/>
                    <a:sym typeface="Fira Sans Condensed"/>
                  </a:rPr>
                  <a:t>It is the biggest planet of them all</a:t>
                </a:r>
                <a:endParaRPr>
                  <a:solidFill>
                    <a:schemeClr val="dk1"/>
                  </a:solidFill>
                  <a:latin typeface="Fira Sans Condensed"/>
                  <a:ea typeface="Fira Sans Condensed"/>
                  <a:cs typeface="Fira Sans Condensed"/>
                  <a:sym typeface="Fira Sans Condensed"/>
                </a:endParaRPr>
              </a:p>
            </p:txBody>
          </p:sp>
          <p:sp>
            <p:nvSpPr>
              <p:cNvPr id="1130" name="Google Shape;1130;p38"/>
              <p:cNvSpPr txBox="1"/>
              <p:nvPr/>
            </p:nvSpPr>
            <p:spPr>
              <a:xfrm>
                <a:off x="5157650" y="3890125"/>
                <a:ext cx="11985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Jupiter</a:t>
                </a:r>
                <a:endParaRPr sz="1800">
                  <a:solidFill>
                    <a:schemeClr val="dk1"/>
                  </a:solidFill>
                  <a:latin typeface="Fira Sans Condensed ExtraBold"/>
                  <a:ea typeface="Fira Sans Condensed ExtraBold"/>
                  <a:cs typeface="Fira Sans Condensed ExtraBold"/>
                  <a:sym typeface="Fira Sans Condensed ExtraBold"/>
                </a:endParaRPr>
              </a:p>
            </p:txBody>
          </p:sp>
          <p:sp>
            <p:nvSpPr>
              <p:cNvPr id="1131" name="Google Shape;1131;p38"/>
              <p:cNvSpPr txBox="1"/>
              <p:nvPr/>
            </p:nvSpPr>
            <p:spPr>
              <a:xfrm>
                <a:off x="5157650" y="3566538"/>
                <a:ext cx="11985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2"/>
                    </a:solidFill>
                    <a:latin typeface="Fira Sans Condensed ExtraBold"/>
                    <a:ea typeface="Fira Sans Condensed ExtraBold"/>
                    <a:cs typeface="Fira Sans Condensed ExtraBold"/>
                    <a:sym typeface="Fira Sans Condensed ExtraBold"/>
                  </a:rPr>
                  <a:t>2010</a:t>
                </a:r>
                <a:endParaRPr sz="1800">
                  <a:solidFill>
                    <a:schemeClr val="accent2"/>
                  </a:solidFill>
                  <a:latin typeface="Fira Sans Condensed ExtraBold"/>
                  <a:ea typeface="Fira Sans Condensed ExtraBold"/>
                  <a:cs typeface="Fira Sans Condensed ExtraBold"/>
                  <a:sym typeface="Fira Sans Condensed ExtraBold"/>
                </a:endParaRPr>
              </a:p>
            </p:txBody>
          </p:sp>
        </p:grpSp>
        <p:sp>
          <p:nvSpPr>
            <p:cNvPr id="1132" name="Google Shape;1132;p38"/>
            <p:cNvSpPr/>
            <p:nvPr/>
          </p:nvSpPr>
          <p:spPr>
            <a:xfrm>
              <a:off x="4186188" y="1118575"/>
              <a:ext cx="771600" cy="771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Fira Sans Condensed ExtraBold"/>
                  <a:ea typeface="Fira Sans Condensed ExtraBold"/>
                  <a:cs typeface="Fira Sans Condensed ExtraBold"/>
                  <a:sym typeface="Fira Sans Condensed ExtraBold"/>
                </a:rPr>
                <a:t>02</a:t>
              </a:r>
              <a:endParaRPr>
                <a:solidFill>
                  <a:srgbClr val="FFFFFF"/>
                </a:solidFill>
              </a:endParaRPr>
            </a:p>
          </p:txBody>
        </p:sp>
      </p:grpSp>
      <p:grpSp>
        <p:nvGrpSpPr>
          <p:cNvPr id="1133" name="Google Shape;1133;p38"/>
          <p:cNvGrpSpPr/>
          <p:nvPr/>
        </p:nvGrpSpPr>
        <p:grpSpPr>
          <a:xfrm>
            <a:off x="6169200" y="1118575"/>
            <a:ext cx="1670700" cy="3613500"/>
            <a:chOff x="6169200" y="1118575"/>
            <a:chExt cx="1670700" cy="3613500"/>
          </a:xfrm>
        </p:grpSpPr>
        <p:grpSp>
          <p:nvGrpSpPr>
            <p:cNvPr id="1134" name="Google Shape;1134;p38"/>
            <p:cNvGrpSpPr/>
            <p:nvPr/>
          </p:nvGrpSpPr>
          <p:grpSpPr>
            <a:xfrm>
              <a:off x="6169200" y="3566538"/>
              <a:ext cx="1670700" cy="1165538"/>
              <a:chOff x="6820700" y="3566538"/>
              <a:chExt cx="1670700" cy="1165538"/>
            </a:xfrm>
          </p:grpSpPr>
          <p:sp>
            <p:nvSpPr>
              <p:cNvPr id="1135" name="Google Shape;1135;p38"/>
              <p:cNvSpPr txBox="1"/>
              <p:nvPr/>
            </p:nvSpPr>
            <p:spPr>
              <a:xfrm>
                <a:off x="6820700" y="4225375"/>
                <a:ext cx="1670700" cy="50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Fira Sans Condensed"/>
                    <a:ea typeface="Fira Sans Condensed"/>
                    <a:cs typeface="Fira Sans Condensed"/>
                    <a:sym typeface="Fira Sans Condensed"/>
                  </a:rPr>
                  <a:t>Saturn is the ringed one. It’s a gas giant</a:t>
                </a:r>
                <a:endParaRPr>
                  <a:solidFill>
                    <a:schemeClr val="dk1"/>
                  </a:solidFill>
                  <a:latin typeface="Fira Sans Condensed"/>
                  <a:ea typeface="Fira Sans Condensed"/>
                  <a:cs typeface="Fira Sans Condensed"/>
                  <a:sym typeface="Fira Sans Condensed"/>
                </a:endParaRPr>
              </a:p>
            </p:txBody>
          </p:sp>
          <p:sp>
            <p:nvSpPr>
              <p:cNvPr id="1136" name="Google Shape;1136;p38"/>
              <p:cNvSpPr txBox="1"/>
              <p:nvPr/>
            </p:nvSpPr>
            <p:spPr>
              <a:xfrm>
                <a:off x="7056800" y="3890125"/>
                <a:ext cx="11985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Saturn</a:t>
                </a:r>
                <a:endParaRPr sz="1800">
                  <a:solidFill>
                    <a:schemeClr val="dk1"/>
                  </a:solidFill>
                  <a:latin typeface="Fira Sans Condensed ExtraBold"/>
                  <a:ea typeface="Fira Sans Condensed ExtraBold"/>
                  <a:cs typeface="Fira Sans Condensed ExtraBold"/>
                  <a:sym typeface="Fira Sans Condensed ExtraBold"/>
                </a:endParaRPr>
              </a:p>
            </p:txBody>
          </p:sp>
          <p:sp>
            <p:nvSpPr>
              <p:cNvPr id="1137" name="Google Shape;1137;p38"/>
              <p:cNvSpPr txBox="1"/>
              <p:nvPr/>
            </p:nvSpPr>
            <p:spPr>
              <a:xfrm>
                <a:off x="7056800" y="3566538"/>
                <a:ext cx="11985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Fira Sans Condensed ExtraBold"/>
                    <a:ea typeface="Fira Sans Condensed ExtraBold"/>
                    <a:cs typeface="Fira Sans Condensed ExtraBold"/>
                    <a:sym typeface="Fira Sans Condensed ExtraBold"/>
                  </a:rPr>
                  <a:t>2020</a:t>
                </a:r>
                <a:endParaRPr sz="1800">
                  <a:solidFill>
                    <a:schemeClr val="accent3"/>
                  </a:solidFill>
                  <a:latin typeface="Fira Sans Condensed ExtraBold"/>
                  <a:ea typeface="Fira Sans Condensed ExtraBold"/>
                  <a:cs typeface="Fira Sans Condensed ExtraBold"/>
                  <a:sym typeface="Fira Sans Condensed ExtraBold"/>
                </a:endParaRPr>
              </a:p>
            </p:txBody>
          </p:sp>
        </p:grpSp>
        <p:sp>
          <p:nvSpPr>
            <p:cNvPr id="1138" name="Google Shape;1138;p38"/>
            <p:cNvSpPr/>
            <p:nvPr/>
          </p:nvSpPr>
          <p:spPr>
            <a:xfrm>
              <a:off x="6618738" y="1118575"/>
              <a:ext cx="771600" cy="771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Fira Sans Condensed ExtraBold"/>
                  <a:ea typeface="Fira Sans Condensed ExtraBold"/>
                  <a:cs typeface="Fira Sans Condensed ExtraBold"/>
                  <a:sym typeface="Fira Sans Condensed ExtraBold"/>
                </a:rPr>
                <a:t>03</a:t>
              </a:r>
              <a:endParaRPr>
                <a:solidFill>
                  <a:srgbClr val="FFFFFF"/>
                </a:solidFill>
              </a:endParaRPr>
            </a:p>
          </p:txBody>
        </p:sp>
      </p:grpSp>
      <p:grpSp>
        <p:nvGrpSpPr>
          <p:cNvPr id="1139" name="Google Shape;1139;p38"/>
          <p:cNvGrpSpPr/>
          <p:nvPr/>
        </p:nvGrpSpPr>
        <p:grpSpPr>
          <a:xfrm>
            <a:off x="4396060" y="2489715"/>
            <a:ext cx="351880" cy="351910"/>
            <a:chOff x="-26573400" y="3546250"/>
            <a:chExt cx="295375" cy="295400"/>
          </a:xfrm>
        </p:grpSpPr>
        <p:sp>
          <p:nvSpPr>
            <p:cNvPr id="1140" name="Google Shape;1140;p38"/>
            <p:cNvSpPr/>
            <p:nvPr/>
          </p:nvSpPr>
          <p:spPr>
            <a:xfrm>
              <a:off x="-26464700" y="3599225"/>
              <a:ext cx="77200" cy="38425"/>
            </a:xfrm>
            <a:custGeom>
              <a:rect b="b" l="l" r="r" t="t"/>
              <a:pathLst>
                <a:path extrusionOk="0" h="1537" w="3088">
                  <a:moveTo>
                    <a:pt x="1532" y="1"/>
                  </a:moveTo>
                  <a:cubicBezTo>
                    <a:pt x="1001" y="1"/>
                    <a:pt x="473" y="103"/>
                    <a:pt x="0" y="308"/>
                  </a:cubicBezTo>
                  <a:lnTo>
                    <a:pt x="693" y="1537"/>
                  </a:lnTo>
                  <a:cubicBezTo>
                    <a:pt x="946" y="1442"/>
                    <a:pt x="1229" y="1379"/>
                    <a:pt x="1544" y="1379"/>
                  </a:cubicBezTo>
                  <a:cubicBezTo>
                    <a:pt x="1859" y="1379"/>
                    <a:pt x="2143" y="1442"/>
                    <a:pt x="2426" y="1537"/>
                  </a:cubicBezTo>
                  <a:lnTo>
                    <a:pt x="3088" y="308"/>
                  </a:lnTo>
                  <a:cubicBezTo>
                    <a:pt x="2600" y="103"/>
                    <a:pt x="2064" y="1"/>
                    <a:pt x="15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8"/>
            <p:cNvSpPr/>
            <p:nvPr/>
          </p:nvSpPr>
          <p:spPr>
            <a:xfrm>
              <a:off x="-26434775" y="3686450"/>
              <a:ext cx="17350" cy="17350"/>
            </a:xfrm>
            <a:custGeom>
              <a:rect b="b" l="l" r="r" t="t"/>
              <a:pathLst>
                <a:path extrusionOk="0" h="694" w="694">
                  <a:moveTo>
                    <a:pt x="347" y="1"/>
                  </a:moveTo>
                  <a:cubicBezTo>
                    <a:pt x="158" y="1"/>
                    <a:pt x="1" y="127"/>
                    <a:pt x="1" y="347"/>
                  </a:cubicBezTo>
                  <a:cubicBezTo>
                    <a:pt x="1" y="536"/>
                    <a:pt x="158" y="694"/>
                    <a:pt x="347" y="694"/>
                  </a:cubicBezTo>
                  <a:cubicBezTo>
                    <a:pt x="536" y="694"/>
                    <a:pt x="694" y="536"/>
                    <a:pt x="694" y="347"/>
                  </a:cubicBezTo>
                  <a:cubicBezTo>
                    <a:pt x="694" y="127"/>
                    <a:pt x="536" y="1"/>
                    <a:pt x="3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8"/>
            <p:cNvSpPr/>
            <p:nvPr/>
          </p:nvSpPr>
          <p:spPr>
            <a:xfrm>
              <a:off x="-26520625" y="3703775"/>
              <a:ext cx="55950" cy="67775"/>
            </a:xfrm>
            <a:custGeom>
              <a:rect b="b" l="l" r="r" t="t"/>
              <a:pathLst>
                <a:path extrusionOk="0" h="2711" w="2238">
                  <a:moveTo>
                    <a:pt x="1387" y="1"/>
                  </a:moveTo>
                  <a:lnTo>
                    <a:pt x="1" y="32"/>
                  </a:lnTo>
                  <a:cubicBezTo>
                    <a:pt x="127" y="1104"/>
                    <a:pt x="662" y="2080"/>
                    <a:pt x="1544" y="2710"/>
                  </a:cubicBezTo>
                  <a:lnTo>
                    <a:pt x="2237" y="1545"/>
                  </a:lnTo>
                  <a:cubicBezTo>
                    <a:pt x="1765" y="1135"/>
                    <a:pt x="1450" y="600"/>
                    <a:pt x="13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8"/>
            <p:cNvSpPr/>
            <p:nvPr/>
          </p:nvSpPr>
          <p:spPr>
            <a:xfrm>
              <a:off x="-26387525" y="3703000"/>
              <a:ext cx="55950" cy="67750"/>
            </a:xfrm>
            <a:custGeom>
              <a:rect b="b" l="l" r="r" t="t"/>
              <a:pathLst>
                <a:path extrusionOk="0" h="2710" w="2238">
                  <a:moveTo>
                    <a:pt x="851" y="0"/>
                  </a:moveTo>
                  <a:cubicBezTo>
                    <a:pt x="757" y="631"/>
                    <a:pt x="473" y="1166"/>
                    <a:pt x="1" y="1544"/>
                  </a:cubicBezTo>
                  <a:lnTo>
                    <a:pt x="694" y="2710"/>
                  </a:lnTo>
                  <a:cubicBezTo>
                    <a:pt x="1576" y="2080"/>
                    <a:pt x="2112" y="1103"/>
                    <a:pt x="2238" y="32"/>
                  </a:cubicBezTo>
                  <a:lnTo>
                    <a:pt x="8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8"/>
            <p:cNvSpPr/>
            <p:nvPr/>
          </p:nvSpPr>
          <p:spPr>
            <a:xfrm>
              <a:off x="-26573400" y="3546250"/>
              <a:ext cx="295375" cy="295400"/>
            </a:xfrm>
            <a:custGeom>
              <a:rect b="b" l="l" r="r" t="t"/>
              <a:pathLst>
                <a:path extrusionOk="0" h="11816" w="11815">
                  <a:moveTo>
                    <a:pt x="5876" y="1419"/>
                  </a:moveTo>
                  <a:cubicBezTo>
                    <a:pt x="6632" y="1419"/>
                    <a:pt x="7389" y="1608"/>
                    <a:pt x="8066" y="1986"/>
                  </a:cubicBezTo>
                  <a:cubicBezTo>
                    <a:pt x="8223" y="2049"/>
                    <a:pt x="8286" y="2301"/>
                    <a:pt x="8192" y="2458"/>
                  </a:cubicBezTo>
                  <a:lnTo>
                    <a:pt x="7152" y="4254"/>
                  </a:lnTo>
                  <a:cubicBezTo>
                    <a:pt x="7110" y="4361"/>
                    <a:pt x="6980" y="4439"/>
                    <a:pt x="6852" y="4439"/>
                  </a:cubicBezTo>
                  <a:cubicBezTo>
                    <a:pt x="6791" y="4439"/>
                    <a:pt x="6731" y="4421"/>
                    <a:pt x="6680" y="4380"/>
                  </a:cubicBezTo>
                  <a:cubicBezTo>
                    <a:pt x="6428" y="4238"/>
                    <a:pt x="6136" y="4167"/>
                    <a:pt x="5841" y="4167"/>
                  </a:cubicBezTo>
                  <a:cubicBezTo>
                    <a:pt x="5546" y="4167"/>
                    <a:pt x="5246" y="4238"/>
                    <a:pt x="4978" y="4380"/>
                  </a:cubicBezTo>
                  <a:cubicBezTo>
                    <a:pt x="4929" y="4400"/>
                    <a:pt x="4872" y="4411"/>
                    <a:pt x="4816" y="4411"/>
                  </a:cubicBezTo>
                  <a:cubicBezTo>
                    <a:pt x="4694" y="4411"/>
                    <a:pt x="4570" y="4362"/>
                    <a:pt x="4506" y="4254"/>
                  </a:cubicBezTo>
                  <a:lnTo>
                    <a:pt x="3498" y="2458"/>
                  </a:lnTo>
                  <a:cubicBezTo>
                    <a:pt x="3466" y="2301"/>
                    <a:pt x="3529" y="2080"/>
                    <a:pt x="3687" y="1986"/>
                  </a:cubicBezTo>
                  <a:cubicBezTo>
                    <a:pt x="4364" y="1608"/>
                    <a:pt x="5120" y="1419"/>
                    <a:pt x="5876" y="1419"/>
                  </a:cubicBezTo>
                  <a:close/>
                  <a:moveTo>
                    <a:pt x="5861" y="4916"/>
                  </a:moveTo>
                  <a:cubicBezTo>
                    <a:pt x="6459" y="4916"/>
                    <a:pt x="6869" y="5388"/>
                    <a:pt x="6869" y="5955"/>
                  </a:cubicBezTo>
                  <a:cubicBezTo>
                    <a:pt x="6869" y="6554"/>
                    <a:pt x="6396" y="6964"/>
                    <a:pt x="5861" y="6964"/>
                  </a:cubicBezTo>
                  <a:cubicBezTo>
                    <a:pt x="5294" y="6964"/>
                    <a:pt x="4821" y="6491"/>
                    <a:pt x="4821" y="5955"/>
                  </a:cubicBezTo>
                  <a:cubicBezTo>
                    <a:pt x="4821" y="5357"/>
                    <a:pt x="5294" y="4916"/>
                    <a:pt x="5861" y="4916"/>
                  </a:cubicBezTo>
                  <a:close/>
                  <a:moveTo>
                    <a:pt x="3813" y="5609"/>
                  </a:moveTo>
                  <a:cubicBezTo>
                    <a:pt x="4065" y="5640"/>
                    <a:pt x="4159" y="5735"/>
                    <a:pt x="4159" y="5955"/>
                  </a:cubicBezTo>
                  <a:cubicBezTo>
                    <a:pt x="4159" y="6522"/>
                    <a:pt x="4474" y="7090"/>
                    <a:pt x="5010" y="7405"/>
                  </a:cubicBezTo>
                  <a:cubicBezTo>
                    <a:pt x="5136" y="7531"/>
                    <a:pt x="5230" y="7720"/>
                    <a:pt x="5104" y="7877"/>
                  </a:cubicBezTo>
                  <a:lnTo>
                    <a:pt x="4033" y="9641"/>
                  </a:lnTo>
                  <a:cubicBezTo>
                    <a:pt x="3991" y="9748"/>
                    <a:pt x="3861" y="9826"/>
                    <a:pt x="3733" y="9826"/>
                  </a:cubicBezTo>
                  <a:cubicBezTo>
                    <a:pt x="3672" y="9826"/>
                    <a:pt x="3612" y="9808"/>
                    <a:pt x="3561" y="9767"/>
                  </a:cubicBezTo>
                  <a:cubicBezTo>
                    <a:pt x="2238" y="8948"/>
                    <a:pt x="1418" y="7531"/>
                    <a:pt x="1355" y="5987"/>
                  </a:cubicBezTo>
                  <a:cubicBezTo>
                    <a:pt x="1355" y="5798"/>
                    <a:pt x="1544" y="5640"/>
                    <a:pt x="1733" y="5640"/>
                  </a:cubicBezTo>
                  <a:lnTo>
                    <a:pt x="3813" y="5609"/>
                  </a:lnTo>
                  <a:close/>
                  <a:moveTo>
                    <a:pt x="8003" y="5640"/>
                  </a:moveTo>
                  <a:lnTo>
                    <a:pt x="10082" y="5672"/>
                  </a:lnTo>
                  <a:cubicBezTo>
                    <a:pt x="10271" y="5672"/>
                    <a:pt x="10429" y="5829"/>
                    <a:pt x="10429" y="6018"/>
                  </a:cubicBezTo>
                  <a:cubicBezTo>
                    <a:pt x="10397" y="7562"/>
                    <a:pt x="9547" y="8980"/>
                    <a:pt x="8223" y="9799"/>
                  </a:cubicBezTo>
                  <a:cubicBezTo>
                    <a:pt x="8168" y="9844"/>
                    <a:pt x="8100" y="9865"/>
                    <a:pt x="8033" y="9865"/>
                  </a:cubicBezTo>
                  <a:cubicBezTo>
                    <a:pt x="7911" y="9865"/>
                    <a:pt x="7792" y="9795"/>
                    <a:pt x="7751" y="9673"/>
                  </a:cubicBezTo>
                  <a:lnTo>
                    <a:pt x="6680" y="7909"/>
                  </a:lnTo>
                  <a:cubicBezTo>
                    <a:pt x="6554" y="7751"/>
                    <a:pt x="6648" y="7531"/>
                    <a:pt x="6806" y="7436"/>
                  </a:cubicBezTo>
                  <a:cubicBezTo>
                    <a:pt x="7310" y="7121"/>
                    <a:pt x="7625" y="6585"/>
                    <a:pt x="7625" y="5987"/>
                  </a:cubicBezTo>
                  <a:cubicBezTo>
                    <a:pt x="7625" y="5829"/>
                    <a:pt x="7751" y="5672"/>
                    <a:pt x="8003" y="5640"/>
                  </a:cubicBezTo>
                  <a:close/>
                  <a:moveTo>
                    <a:pt x="5892" y="1"/>
                  </a:moveTo>
                  <a:cubicBezTo>
                    <a:pt x="2616" y="1"/>
                    <a:pt x="1" y="2679"/>
                    <a:pt x="1" y="5924"/>
                  </a:cubicBezTo>
                  <a:cubicBezTo>
                    <a:pt x="1" y="9137"/>
                    <a:pt x="2679" y="11815"/>
                    <a:pt x="5892" y="11815"/>
                  </a:cubicBezTo>
                  <a:cubicBezTo>
                    <a:pt x="9169" y="11815"/>
                    <a:pt x="11815" y="9137"/>
                    <a:pt x="11815" y="5924"/>
                  </a:cubicBezTo>
                  <a:cubicBezTo>
                    <a:pt x="11815" y="2679"/>
                    <a:pt x="9137" y="1"/>
                    <a:pt x="58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5" name="Google Shape;1145;p38"/>
          <p:cNvGrpSpPr/>
          <p:nvPr/>
        </p:nvGrpSpPr>
        <p:grpSpPr>
          <a:xfrm>
            <a:off x="6828605" y="2490895"/>
            <a:ext cx="356556" cy="349557"/>
            <a:chOff x="-22863675" y="3131775"/>
            <a:chExt cx="299300" cy="293425"/>
          </a:xfrm>
        </p:grpSpPr>
        <p:sp>
          <p:nvSpPr>
            <p:cNvPr id="1146" name="Google Shape;1146;p38"/>
            <p:cNvSpPr/>
            <p:nvPr/>
          </p:nvSpPr>
          <p:spPr>
            <a:xfrm>
              <a:off x="-22863675" y="3131775"/>
              <a:ext cx="299300" cy="293425"/>
            </a:xfrm>
            <a:custGeom>
              <a:rect b="b" l="l" r="r" t="t"/>
              <a:pathLst>
                <a:path extrusionOk="0" h="11737" w="11972">
                  <a:moveTo>
                    <a:pt x="3214" y="5522"/>
                  </a:moveTo>
                  <a:cubicBezTo>
                    <a:pt x="3403" y="5522"/>
                    <a:pt x="3560" y="5679"/>
                    <a:pt x="3560" y="5868"/>
                  </a:cubicBezTo>
                  <a:cubicBezTo>
                    <a:pt x="3560" y="6057"/>
                    <a:pt x="3403" y="6215"/>
                    <a:pt x="3214" y="6215"/>
                  </a:cubicBezTo>
                  <a:cubicBezTo>
                    <a:pt x="3024" y="6215"/>
                    <a:pt x="2867" y="6057"/>
                    <a:pt x="2867" y="5868"/>
                  </a:cubicBezTo>
                  <a:cubicBezTo>
                    <a:pt x="2867" y="5679"/>
                    <a:pt x="3024" y="5522"/>
                    <a:pt x="3214" y="5522"/>
                  </a:cubicBezTo>
                  <a:close/>
                  <a:moveTo>
                    <a:pt x="5986" y="2749"/>
                  </a:moveTo>
                  <a:cubicBezTo>
                    <a:pt x="6931" y="2749"/>
                    <a:pt x="7719" y="3537"/>
                    <a:pt x="7719" y="4482"/>
                  </a:cubicBezTo>
                  <a:cubicBezTo>
                    <a:pt x="7719" y="5427"/>
                    <a:pt x="6963" y="6215"/>
                    <a:pt x="5986" y="6215"/>
                  </a:cubicBezTo>
                  <a:cubicBezTo>
                    <a:pt x="5041" y="6215"/>
                    <a:pt x="4253" y="5427"/>
                    <a:pt x="4253" y="4482"/>
                  </a:cubicBezTo>
                  <a:cubicBezTo>
                    <a:pt x="4253" y="3537"/>
                    <a:pt x="5041" y="2749"/>
                    <a:pt x="5986" y="2749"/>
                  </a:cubicBezTo>
                  <a:close/>
                  <a:moveTo>
                    <a:pt x="8790" y="5522"/>
                  </a:moveTo>
                  <a:cubicBezTo>
                    <a:pt x="8979" y="5522"/>
                    <a:pt x="9136" y="5679"/>
                    <a:pt x="9136" y="5868"/>
                  </a:cubicBezTo>
                  <a:cubicBezTo>
                    <a:pt x="9136" y="6057"/>
                    <a:pt x="8979" y="6215"/>
                    <a:pt x="8790" y="6215"/>
                  </a:cubicBezTo>
                  <a:cubicBezTo>
                    <a:pt x="8569" y="6215"/>
                    <a:pt x="8412" y="6057"/>
                    <a:pt x="8412" y="5868"/>
                  </a:cubicBezTo>
                  <a:cubicBezTo>
                    <a:pt x="8412" y="5679"/>
                    <a:pt x="8569" y="5522"/>
                    <a:pt x="8790" y="5522"/>
                  </a:cubicBezTo>
                  <a:close/>
                  <a:moveTo>
                    <a:pt x="4600" y="7601"/>
                  </a:moveTo>
                  <a:cubicBezTo>
                    <a:pt x="4789" y="7601"/>
                    <a:pt x="4946" y="7759"/>
                    <a:pt x="4946" y="7948"/>
                  </a:cubicBezTo>
                  <a:cubicBezTo>
                    <a:pt x="4946" y="8168"/>
                    <a:pt x="4789" y="8326"/>
                    <a:pt x="4600" y="8326"/>
                  </a:cubicBezTo>
                  <a:cubicBezTo>
                    <a:pt x="4411" y="8326"/>
                    <a:pt x="4253" y="8168"/>
                    <a:pt x="4253" y="7948"/>
                  </a:cubicBezTo>
                  <a:cubicBezTo>
                    <a:pt x="4253" y="7759"/>
                    <a:pt x="4411" y="7601"/>
                    <a:pt x="4600" y="7601"/>
                  </a:cubicBezTo>
                  <a:close/>
                  <a:moveTo>
                    <a:pt x="6679" y="6939"/>
                  </a:moveTo>
                  <a:cubicBezTo>
                    <a:pt x="7278" y="6939"/>
                    <a:pt x="7719" y="7412"/>
                    <a:pt x="7719" y="7948"/>
                  </a:cubicBezTo>
                  <a:cubicBezTo>
                    <a:pt x="7719" y="8515"/>
                    <a:pt x="7246" y="8987"/>
                    <a:pt x="6679" y="8987"/>
                  </a:cubicBezTo>
                  <a:cubicBezTo>
                    <a:pt x="6080" y="8987"/>
                    <a:pt x="5671" y="8515"/>
                    <a:pt x="5671" y="7948"/>
                  </a:cubicBezTo>
                  <a:cubicBezTo>
                    <a:pt x="5671" y="7412"/>
                    <a:pt x="6143" y="6939"/>
                    <a:pt x="6679" y="6939"/>
                  </a:cubicBezTo>
                  <a:close/>
                  <a:moveTo>
                    <a:pt x="5309" y="1"/>
                  </a:moveTo>
                  <a:cubicBezTo>
                    <a:pt x="5222" y="1"/>
                    <a:pt x="5135" y="24"/>
                    <a:pt x="5072" y="71"/>
                  </a:cubicBezTo>
                  <a:cubicBezTo>
                    <a:pt x="4946" y="197"/>
                    <a:pt x="4946" y="449"/>
                    <a:pt x="5072" y="544"/>
                  </a:cubicBezTo>
                  <a:cubicBezTo>
                    <a:pt x="5356" y="828"/>
                    <a:pt x="5545" y="1080"/>
                    <a:pt x="5639" y="1363"/>
                  </a:cubicBezTo>
                  <a:cubicBezTo>
                    <a:pt x="5356" y="1426"/>
                    <a:pt x="5041" y="1458"/>
                    <a:pt x="4757" y="1552"/>
                  </a:cubicBezTo>
                  <a:cubicBezTo>
                    <a:pt x="4474" y="1017"/>
                    <a:pt x="4096" y="796"/>
                    <a:pt x="3592" y="576"/>
                  </a:cubicBezTo>
                  <a:cubicBezTo>
                    <a:pt x="3552" y="560"/>
                    <a:pt x="3507" y="552"/>
                    <a:pt x="3460" y="552"/>
                  </a:cubicBezTo>
                  <a:cubicBezTo>
                    <a:pt x="3320" y="552"/>
                    <a:pt x="3166" y="623"/>
                    <a:pt x="3119" y="765"/>
                  </a:cubicBezTo>
                  <a:cubicBezTo>
                    <a:pt x="3024" y="922"/>
                    <a:pt x="3119" y="1143"/>
                    <a:pt x="3277" y="1206"/>
                  </a:cubicBezTo>
                  <a:cubicBezTo>
                    <a:pt x="3623" y="1363"/>
                    <a:pt x="3907" y="1552"/>
                    <a:pt x="4064" y="1804"/>
                  </a:cubicBezTo>
                  <a:cubicBezTo>
                    <a:pt x="3781" y="1930"/>
                    <a:pt x="3529" y="2088"/>
                    <a:pt x="3308" y="2245"/>
                  </a:cubicBezTo>
                  <a:cubicBezTo>
                    <a:pt x="2867" y="1836"/>
                    <a:pt x="2394" y="1773"/>
                    <a:pt x="1890" y="1741"/>
                  </a:cubicBezTo>
                  <a:cubicBezTo>
                    <a:pt x="1701" y="1741"/>
                    <a:pt x="1544" y="1836"/>
                    <a:pt x="1481" y="2056"/>
                  </a:cubicBezTo>
                  <a:cubicBezTo>
                    <a:pt x="1481" y="2245"/>
                    <a:pt x="1607" y="2403"/>
                    <a:pt x="1796" y="2434"/>
                  </a:cubicBezTo>
                  <a:cubicBezTo>
                    <a:pt x="2205" y="2466"/>
                    <a:pt x="2489" y="2529"/>
                    <a:pt x="2741" y="2718"/>
                  </a:cubicBezTo>
                  <a:cubicBezTo>
                    <a:pt x="2552" y="2907"/>
                    <a:pt x="2363" y="3159"/>
                    <a:pt x="2205" y="3379"/>
                  </a:cubicBezTo>
                  <a:cubicBezTo>
                    <a:pt x="1949" y="3294"/>
                    <a:pt x="1725" y="3260"/>
                    <a:pt x="1508" y="3260"/>
                  </a:cubicBezTo>
                  <a:cubicBezTo>
                    <a:pt x="1243" y="3260"/>
                    <a:pt x="987" y="3310"/>
                    <a:pt x="693" y="3379"/>
                  </a:cubicBezTo>
                  <a:cubicBezTo>
                    <a:pt x="504" y="3411"/>
                    <a:pt x="441" y="3631"/>
                    <a:pt x="473" y="3821"/>
                  </a:cubicBezTo>
                  <a:cubicBezTo>
                    <a:pt x="498" y="3970"/>
                    <a:pt x="621" y="4060"/>
                    <a:pt x="781" y="4060"/>
                  </a:cubicBezTo>
                  <a:cubicBezTo>
                    <a:pt x="823" y="4060"/>
                    <a:pt x="868" y="4054"/>
                    <a:pt x="914" y="4041"/>
                  </a:cubicBezTo>
                  <a:cubicBezTo>
                    <a:pt x="1160" y="3979"/>
                    <a:pt x="1366" y="3931"/>
                    <a:pt x="1567" y="3931"/>
                  </a:cubicBezTo>
                  <a:cubicBezTo>
                    <a:pt x="1674" y="3931"/>
                    <a:pt x="1780" y="3945"/>
                    <a:pt x="1890" y="3978"/>
                  </a:cubicBezTo>
                  <a:cubicBezTo>
                    <a:pt x="1764" y="4262"/>
                    <a:pt x="1638" y="4514"/>
                    <a:pt x="1607" y="4797"/>
                  </a:cubicBezTo>
                  <a:cubicBezTo>
                    <a:pt x="1071" y="4797"/>
                    <a:pt x="630" y="4986"/>
                    <a:pt x="189" y="5301"/>
                  </a:cubicBezTo>
                  <a:cubicBezTo>
                    <a:pt x="32" y="5427"/>
                    <a:pt x="0" y="5616"/>
                    <a:pt x="126" y="5774"/>
                  </a:cubicBezTo>
                  <a:cubicBezTo>
                    <a:pt x="186" y="5874"/>
                    <a:pt x="296" y="5935"/>
                    <a:pt x="409" y="5935"/>
                  </a:cubicBezTo>
                  <a:cubicBezTo>
                    <a:pt x="474" y="5935"/>
                    <a:pt x="541" y="5915"/>
                    <a:pt x="599" y="5868"/>
                  </a:cubicBezTo>
                  <a:cubicBezTo>
                    <a:pt x="914" y="5616"/>
                    <a:pt x="1166" y="5459"/>
                    <a:pt x="1481" y="5459"/>
                  </a:cubicBezTo>
                  <a:cubicBezTo>
                    <a:pt x="1481" y="5585"/>
                    <a:pt x="1449" y="5742"/>
                    <a:pt x="1449" y="5868"/>
                  </a:cubicBezTo>
                  <a:cubicBezTo>
                    <a:pt x="1449" y="6026"/>
                    <a:pt x="1449" y="6183"/>
                    <a:pt x="1481" y="6341"/>
                  </a:cubicBezTo>
                  <a:cubicBezTo>
                    <a:pt x="945" y="6530"/>
                    <a:pt x="662" y="6876"/>
                    <a:pt x="347" y="7318"/>
                  </a:cubicBezTo>
                  <a:cubicBezTo>
                    <a:pt x="221" y="7475"/>
                    <a:pt x="284" y="7664"/>
                    <a:pt x="441" y="7790"/>
                  </a:cubicBezTo>
                  <a:cubicBezTo>
                    <a:pt x="507" y="7843"/>
                    <a:pt x="584" y="7868"/>
                    <a:pt x="658" y="7868"/>
                  </a:cubicBezTo>
                  <a:cubicBezTo>
                    <a:pt x="761" y="7868"/>
                    <a:pt x="859" y="7819"/>
                    <a:pt x="914" y="7727"/>
                  </a:cubicBezTo>
                  <a:cubicBezTo>
                    <a:pt x="1134" y="7349"/>
                    <a:pt x="1323" y="7129"/>
                    <a:pt x="1607" y="7002"/>
                  </a:cubicBezTo>
                  <a:cubicBezTo>
                    <a:pt x="1701" y="7286"/>
                    <a:pt x="1764" y="7570"/>
                    <a:pt x="1922" y="7822"/>
                  </a:cubicBezTo>
                  <a:cubicBezTo>
                    <a:pt x="1481" y="8200"/>
                    <a:pt x="1323" y="8609"/>
                    <a:pt x="1166" y="9145"/>
                  </a:cubicBezTo>
                  <a:cubicBezTo>
                    <a:pt x="1134" y="9334"/>
                    <a:pt x="1260" y="9523"/>
                    <a:pt x="1418" y="9554"/>
                  </a:cubicBezTo>
                  <a:cubicBezTo>
                    <a:pt x="1452" y="9566"/>
                    <a:pt x="1486" y="9571"/>
                    <a:pt x="1519" y="9571"/>
                  </a:cubicBezTo>
                  <a:cubicBezTo>
                    <a:pt x="1671" y="9571"/>
                    <a:pt x="1807" y="9463"/>
                    <a:pt x="1859" y="9334"/>
                  </a:cubicBezTo>
                  <a:cubicBezTo>
                    <a:pt x="1953" y="8924"/>
                    <a:pt x="2048" y="8672"/>
                    <a:pt x="2268" y="8420"/>
                  </a:cubicBezTo>
                  <a:cubicBezTo>
                    <a:pt x="2426" y="8672"/>
                    <a:pt x="2646" y="8893"/>
                    <a:pt x="2835" y="9082"/>
                  </a:cubicBezTo>
                  <a:cubicBezTo>
                    <a:pt x="2520" y="9554"/>
                    <a:pt x="2552" y="10027"/>
                    <a:pt x="2583" y="10594"/>
                  </a:cubicBezTo>
                  <a:cubicBezTo>
                    <a:pt x="2583" y="10783"/>
                    <a:pt x="2741" y="10909"/>
                    <a:pt x="2961" y="10909"/>
                  </a:cubicBezTo>
                  <a:lnTo>
                    <a:pt x="2993" y="10909"/>
                  </a:lnTo>
                  <a:cubicBezTo>
                    <a:pt x="3182" y="10909"/>
                    <a:pt x="3308" y="10720"/>
                    <a:pt x="3308" y="10500"/>
                  </a:cubicBezTo>
                  <a:cubicBezTo>
                    <a:pt x="3277" y="10090"/>
                    <a:pt x="3277" y="9806"/>
                    <a:pt x="3371" y="9523"/>
                  </a:cubicBezTo>
                  <a:cubicBezTo>
                    <a:pt x="3623" y="9680"/>
                    <a:pt x="3844" y="9838"/>
                    <a:pt x="4127" y="9964"/>
                  </a:cubicBezTo>
                  <a:cubicBezTo>
                    <a:pt x="4001" y="10500"/>
                    <a:pt x="4159" y="10941"/>
                    <a:pt x="4411" y="11445"/>
                  </a:cubicBezTo>
                  <a:cubicBezTo>
                    <a:pt x="4452" y="11589"/>
                    <a:pt x="4561" y="11652"/>
                    <a:pt x="4684" y="11652"/>
                  </a:cubicBezTo>
                  <a:cubicBezTo>
                    <a:pt x="4749" y="11652"/>
                    <a:pt x="4818" y="11635"/>
                    <a:pt x="4883" y="11602"/>
                  </a:cubicBezTo>
                  <a:cubicBezTo>
                    <a:pt x="5041" y="11539"/>
                    <a:pt x="5104" y="11350"/>
                    <a:pt x="5041" y="11130"/>
                  </a:cubicBezTo>
                  <a:cubicBezTo>
                    <a:pt x="4883" y="10783"/>
                    <a:pt x="4757" y="10500"/>
                    <a:pt x="4789" y="10184"/>
                  </a:cubicBezTo>
                  <a:lnTo>
                    <a:pt x="4789" y="10184"/>
                  </a:lnTo>
                  <a:cubicBezTo>
                    <a:pt x="5072" y="10279"/>
                    <a:pt x="5356" y="10311"/>
                    <a:pt x="5671" y="10342"/>
                  </a:cubicBezTo>
                  <a:cubicBezTo>
                    <a:pt x="5734" y="10909"/>
                    <a:pt x="6049" y="11256"/>
                    <a:pt x="6427" y="11665"/>
                  </a:cubicBezTo>
                  <a:cubicBezTo>
                    <a:pt x="6474" y="11712"/>
                    <a:pt x="6561" y="11736"/>
                    <a:pt x="6651" y="11736"/>
                  </a:cubicBezTo>
                  <a:cubicBezTo>
                    <a:pt x="6742" y="11736"/>
                    <a:pt x="6837" y="11712"/>
                    <a:pt x="6900" y="11665"/>
                  </a:cubicBezTo>
                  <a:cubicBezTo>
                    <a:pt x="6994" y="11539"/>
                    <a:pt x="6994" y="11287"/>
                    <a:pt x="6900" y="11193"/>
                  </a:cubicBezTo>
                  <a:cubicBezTo>
                    <a:pt x="6616" y="10909"/>
                    <a:pt x="6427" y="10657"/>
                    <a:pt x="6333" y="10342"/>
                  </a:cubicBezTo>
                  <a:cubicBezTo>
                    <a:pt x="6616" y="10311"/>
                    <a:pt x="6931" y="10279"/>
                    <a:pt x="7215" y="10184"/>
                  </a:cubicBezTo>
                  <a:cubicBezTo>
                    <a:pt x="7467" y="10720"/>
                    <a:pt x="7876" y="10941"/>
                    <a:pt x="8380" y="11130"/>
                  </a:cubicBezTo>
                  <a:cubicBezTo>
                    <a:pt x="8424" y="11156"/>
                    <a:pt x="8474" y="11167"/>
                    <a:pt x="8526" y="11167"/>
                  </a:cubicBezTo>
                  <a:cubicBezTo>
                    <a:pt x="8662" y="11167"/>
                    <a:pt x="8807" y="11086"/>
                    <a:pt x="8853" y="10972"/>
                  </a:cubicBezTo>
                  <a:cubicBezTo>
                    <a:pt x="8947" y="10815"/>
                    <a:pt x="8853" y="10594"/>
                    <a:pt x="8695" y="10500"/>
                  </a:cubicBezTo>
                  <a:cubicBezTo>
                    <a:pt x="8349" y="10374"/>
                    <a:pt x="8065" y="10184"/>
                    <a:pt x="7908" y="9932"/>
                  </a:cubicBezTo>
                  <a:cubicBezTo>
                    <a:pt x="8191" y="9806"/>
                    <a:pt x="8412" y="9649"/>
                    <a:pt x="8664" y="9491"/>
                  </a:cubicBezTo>
                  <a:cubicBezTo>
                    <a:pt x="9105" y="9901"/>
                    <a:pt x="9578" y="9964"/>
                    <a:pt x="10082" y="9995"/>
                  </a:cubicBezTo>
                  <a:lnTo>
                    <a:pt x="10113" y="9995"/>
                  </a:lnTo>
                  <a:cubicBezTo>
                    <a:pt x="10302" y="9995"/>
                    <a:pt x="10428" y="9869"/>
                    <a:pt x="10460" y="9680"/>
                  </a:cubicBezTo>
                  <a:cubicBezTo>
                    <a:pt x="10460" y="9491"/>
                    <a:pt x="10365" y="9334"/>
                    <a:pt x="10145" y="9302"/>
                  </a:cubicBezTo>
                  <a:cubicBezTo>
                    <a:pt x="9767" y="9239"/>
                    <a:pt x="9483" y="9208"/>
                    <a:pt x="9199" y="9019"/>
                  </a:cubicBezTo>
                  <a:cubicBezTo>
                    <a:pt x="9388" y="8830"/>
                    <a:pt x="9609" y="8578"/>
                    <a:pt x="9767" y="8357"/>
                  </a:cubicBezTo>
                  <a:cubicBezTo>
                    <a:pt x="9980" y="8437"/>
                    <a:pt x="10181" y="8466"/>
                    <a:pt x="10384" y="8466"/>
                  </a:cubicBezTo>
                  <a:cubicBezTo>
                    <a:pt x="10660" y="8466"/>
                    <a:pt x="10938" y="8412"/>
                    <a:pt x="11247" y="8357"/>
                  </a:cubicBezTo>
                  <a:cubicBezTo>
                    <a:pt x="11468" y="8294"/>
                    <a:pt x="11531" y="8105"/>
                    <a:pt x="11499" y="7916"/>
                  </a:cubicBezTo>
                  <a:cubicBezTo>
                    <a:pt x="11472" y="7751"/>
                    <a:pt x="11300" y="7658"/>
                    <a:pt x="11131" y="7658"/>
                  </a:cubicBezTo>
                  <a:cubicBezTo>
                    <a:pt x="11107" y="7658"/>
                    <a:pt x="11082" y="7660"/>
                    <a:pt x="11058" y="7664"/>
                  </a:cubicBezTo>
                  <a:cubicBezTo>
                    <a:pt x="10806" y="7748"/>
                    <a:pt x="10596" y="7804"/>
                    <a:pt x="10391" y="7804"/>
                  </a:cubicBezTo>
                  <a:cubicBezTo>
                    <a:pt x="10288" y="7804"/>
                    <a:pt x="10187" y="7790"/>
                    <a:pt x="10082" y="7759"/>
                  </a:cubicBezTo>
                  <a:cubicBezTo>
                    <a:pt x="10208" y="7475"/>
                    <a:pt x="10302" y="7192"/>
                    <a:pt x="10365" y="6939"/>
                  </a:cubicBezTo>
                  <a:lnTo>
                    <a:pt x="10397" y="6939"/>
                  </a:lnTo>
                  <a:cubicBezTo>
                    <a:pt x="10932" y="6939"/>
                    <a:pt x="11342" y="6687"/>
                    <a:pt x="11751" y="6372"/>
                  </a:cubicBezTo>
                  <a:cubicBezTo>
                    <a:pt x="11940" y="6246"/>
                    <a:pt x="11972" y="6057"/>
                    <a:pt x="11846" y="5900"/>
                  </a:cubicBezTo>
                  <a:cubicBezTo>
                    <a:pt x="11789" y="5843"/>
                    <a:pt x="11687" y="5798"/>
                    <a:pt x="11580" y="5798"/>
                  </a:cubicBezTo>
                  <a:cubicBezTo>
                    <a:pt x="11509" y="5798"/>
                    <a:pt x="11436" y="5818"/>
                    <a:pt x="11373" y="5868"/>
                  </a:cubicBezTo>
                  <a:cubicBezTo>
                    <a:pt x="11058" y="6120"/>
                    <a:pt x="10775" y="6278"/>
                    <a:pt x="10460" y="6278"/>
                  </a:cubicBezTo>
                  <a:cubicBezTo>
                    <a:pt x="10460" y="6152"/>
                    <a:pt x="10491" y="5994"/>
                    <a:pt x="10491" y="5868"/>
                  </a:cubicBezTo>
                  <a:cubicBezTo>
                    <a:pt x="10491" y="5711"/>
                    <a:pt x="10491" y="5553"/>
                    <a:pt x="10460" y="5396"/>
                  </a:cubicBezTo>
                  <a:cubicBezTo>
                    <a:pt x="11027" y="5207"/>
                    <a:pt x="11279" y="4860"/>
                    <a:pt x="11594" y="4419"/>
                  </a:cubicBezTo>
                  <a:cubicBezTo>
                    <a:pt x="11720" y="4262"/>
                    <a:pt x="11688" y="4073"/>
                    <a:pt x="11531" y="3947"/>
                  </a:cubicBezTo>
                  <a:cubicBezTo>
                    <a:pt x="11465" y="3894"/>
                    <a:pt x="11394" y="3869"/>
                    <a:pt x="11324" y="3869"/>
                  </a:cubicBezTo>
                  <a:cubicBezTo>
                    <a:pt x="11226" y="3869"/>
                    <a:pt x="11132" y="3918"/>
                    <a:pt x="11058" y="4010"/>
                  </a:cubicBezTo>
                  <a:cubicBezTo>
                    <a:pt x="10838" y="4388"/>
                    <a:pt x="10617" y="4608"/>
                    <a:pt x="10365" y="4734"/>
                  </a:cubicBezTo>
                  <a:cubicBezTo>
                    <a:pt x="10271" y="4451"/>
                    <a:pt x="10176" y="4167"/>
                    <a:pt x="10019" y="3915"/>
                  </a:cubicBezTo>
                  <a:cubicBezTo>
                    <a:pt x="10460" y="3537"/>
                    <a:pt x="10617" y="3127"/>
                    <a:pt x="10775" y="2592"/>
                  </a:cubicBezTo>
                  <a:cubicBezTo>
                    <a:pt x="10806" y="2403"/>
                    <a:pt x="10712" y="2214"/>
                    <a:pt x="10554" y="2182"/>
                  </a:cubicBezTo>
                  <a:cubicBezTo>
                    <a:pt x="10520" y="2171"/>
                    <a:pt x="10485" y="2166"/>
                    <a:pt x="10450" y="2166"/>
                  </a:cubicBezTo>
                  <a:cubicBezTo>
                    <a:pt x="10292" y="2166"/>
                    <a:pt x="10139" y="2274"/>
                    <a:pt x="10113" y="2403"/>
                  </a:cubicBezTo>
                  <a:cubicBezTo>
                    <a:pt x="9987" y="2812"/>
                    <a:pt x="9924" y="3064"/>
                    <a:pt x="9672" y="3316"/>
                  </a:cubicBezTo>
                  <a:cubicBezTo>
                    <a:pt x="9515" y="3064"/>
                    <a:pt x="9325" y="2844"/>
                    <a:pt x="9136" y="2655"/>
                  </a:cubicBezTo>
                  <a:cubicBezTo>
                    <a:pt x="9451" y="2182"/>
                    <a:pt x="9388" y="1710"/>
                    <a:pt x="9357" y="1143"/>
                  </a:cubicBezTo>
                  <a:cubicBezTo>
                    <a:pt x="9357" y="954"/>
                    <a:pt x="9168" y="828"/>
                    <a:pt x="8979" y="828"/>
                  </a:cubicBezTo>
                  <a:cubicBezTo>
                    <a:pt x="8790" y="828"/>
                    <a:pt x="8664" y="1017"/>
                    <a:pt x="8664" y="1237"/>
                  </a:cubicBezTo>
                  <a:cubicBezTo>
                    <a:pt x="8695" y="1647"/>
                    <a:pt x="8695" y="1930"/>
                    <a:pt x="8569" y="2214"/>
                  </a:cubicBezTo>
                  <a:cubicBezTo>
                    <a:pt x="8349" y="2056"/>
                    <a:pt x="8097" y="1899"/>
                    <a:pt x="7813" y="1773"/>
                  </a:cubicBezTo>
                  <a:cubicBezTo>
                    <a:pt x="7939" y="1237"/>
                    <a:pt x="7782" y="796"/>
                    <a:pt x="7561" y="292"/>
                  </a:cubicBezTo>
                  <a:cubicBezTo>
                    <a:pt x="7493" y="178"/>
                    <a:pt x="7375" y="97"/>
                    <a:pt x="7243" y="97"/>
                  </a:cubicBezTo>
                  <a:cubicBezTo>
                    <a:pt x="7193" y="97"/>
                    <a:pt x="7141" y="108"/>
                    <a:pt x="7089" y="134"/>
                  </a:cubicBezTo>
                  <a:cubicBezTo>
                    <a:pt x="6931" y="197"/>
                    <a:pt x="6837" y="386"/>
                    <a:pt x="6931" y="607"/>
                  </a:cubicBezTo>
                  <a:cubicBezTo>
                    <a:pt x="7089" y="954"/>
                    <a:pt x="7215" y="1237"/>
                    <a:pt x="7152" y="1552"/>
                  </a:cubicBezTo>
                  <a:cubicBezTo>
                    <a:pt x="6900" y="1458"/>
                    <a:pt x="6616" y="1426"/>
                    <a:pt x="6301" y="1395"/>
                  </a:cubicBezTo>
                  <a:cubicBezTo>
                    <a:pt x="6206" y="828"/>
                    <a:pt x="5891" y="481"/>
                    <a:pt x="5545" y="71"/>
                  </a:cubicBezTo>
                  <a:cubicBezTo>
                    <a:pt x="5482" y="24"/>
                    <a:pt x="5395" y="1"/>
                    <a:pt x="53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8"/>
            <p:cNvSpPr/>
            <p:nvPr/>
          </p:nvSpPr>
          <p:spPr>
            <a:xfrm>
              <a:off x="-22740025" y="3217825"/>
              <a:ext cx="52000" cy="51225"/>
            </a:xfrm>
            <a:custGeom>
              <a:rect b="b" l="l" r="r" t="t"/>
              <a:pathLst>
                <a:path extrusionOk="0" h="2049" w="2080">
                  <a:moveTo>
                    <a:pt x="1040" y="0"/>
                  </a:moveTo>
                  <a:cubicBezTo>
                    <a:pt x="441" y="0"/>
                    <a:pt x="0" y="473"/>
                    <a:pt x="0" y="1009"/>
                  </a:cubicBezTo>
                  <a:cubicBezTo>
                    <a:pt x="0" y="1607"/>
                    <a:pt x="473" y="2048"/>
                    <a:pt x="1040" y="2048"/>
                  </a:cubicBezTo>
                  <a:cubicBezTo>
                    <a:pt x="1607" y="2048"/>
                    <a:pt x="2048" y="1576"/>
                    <a:pt x="2048" y="1009"/>
                  </a:cubicBezTo>
                  <a:cubicBezTo>
                    <a:pt x="2080" y="473"/>
                    <a:pt x="1607" y="0"/>
                    <a:pt x="10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8"/>
            <p:cNvSpPr/>
            <p:nvPr/>
          </p:nvSpPr>
          <p:spPr>
            <a:xfrm>
              <a:off x="-22705375" y="3321800"/>
              <a:ext cx="17350" cy="18125"/>
            </a:xfrm>
            <a:custGeom>
              <a:rect b="b" l="l" r="r" t="t"/>
              <a:pathLst>
                <a:path extrusionOk="0" h="725" w="694">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9" name="Google Shape;1149;p38"/>
          <p:cNvGrpSpPr/>
          <p:nvPr/>
        </p:nvGrpSpPr>
        <p:grpSpPr>
          <a:xfrm>
            <a:off x="1963499" y="2489743"/>
            <a:ext cx="351910" cy="351880"/>
            <a:chOff x="-25094250" y="3547050"/>
            <a:chExt cx="295400" cy="295375"/>
          </a:xfrm>
        </p:grpSpPr>
        <p:sp>
          <p:nvSpPr>
            <p:cNvPr id="1150" name="Google Shape;1150;p38"/>
            <p:cNvSpPr/>
            <p:nvPr/>
          </p:nvSpPr>
          <p:spPr>
            <a:xfrm>
              <a:off x="-24990275" y="3580925"/>
              <a:ext cx="17350" cy="17350"/>
            </a:xfrm>
            <a:custGeom>
              <a:rect b="b" l="l" r="r" t="t"/>
              <a:pathLst>
                <a:path extrusionOk="0" h="694" w="694">
                  <a:moveTo>
                    <a:pt x="347" y="0"/>
                  </a:moveTo>
                  <a:cubicBezTo>
                    <a:pt x="158" y="0"/>
                    <a:pt x="1" y="158"/>
                    <a:pt x="1" y="347"/>
                  </a:cubicBezTo>
                  <a:cubicBezTo>
                    <a:pt x="1" y="536"/>
                    <a:pt x="158" y="693"/>
                    <a:pt x="347" y="693"/>
                  </a:cubicBezTo>
                  <a:cubicBezTo>
                    <a:pt x="536" y="693"/>
                    <a:pt x="694" y="536"/>
                    <a:pt x="694" y="347"/>
                  </a:cubicBezTo>
                  <a:cubicBezTo>
                    <a:pt x="694" y="158"/>
                    <a:pt x="536" y="0"/>
                    <a:pt x="3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8"/>
            <p:cNvSpPr/>
            <p:nvPr/>
          </p:nvSpPr>
          <p:spPr>
            <a:xfrm>
              <a:off x="-25041475" y="3668350"/>
              <a:ext cx="52025" cy="52000"/>
            </a:xfrm>
            <a:custGeom>
              <a:rect b="b" l="l" r="r" t="t"/>
              <a:pathLst>
                <a:path extrusionOk="0" h="2080" w="2081">
                  <a:moveTo>
                    <a:pt x="1" y="0"/>
                  </a:moveTo>
                  <a:lnTo>
                    <a:pt x="1" y="2080"/>
                  </a:lnTo>
                  <a:lnTo>
                    <a:pt x="2080" y="2080"/>
                  </a:lnTo>
                  <a:lnTo>
                    <a:pt x="20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38"/>
            <p:cNvSpPr/>
            <p:nvPr/>
          </p:nvSpPr>
          <p:spPr>
            <a:xfrm>
              <a:off x="-25094250" y="3547050"/>
              <a:ext cx="224500" cy="295375"/>
            </a:xfrm>
            <a:custGeom>
              <a:rect b="b" l="l" r="r" t="t"/>
              <a:pathLst>
                <a:path extrusionOk="0" h="11815" w="8980">
                  <a:moveTo>
                    <a:pt x="4538" y="694"/>
                  </a:moveTo>
                  <a:cubicBezTo>
                    <a:pt x="5136" y="694"/>
                    <a:pt x="5577" y="1166"/>
                    <a:pt x="5577" y="1702"/>
                  </a:cubicBezTo>
                  <a:cubicBezTo>
                    <a:pt x="5577" y="1891"/>
                    <a:pt x="5735" y="2048"/>
                    <a:pt x="5924" y="2048"/>
                  </a:cubicBezTo>
                  <a:lnTo>
                    <a:pt x="6649" y="2048"/>
                  </a:lnTo>
                  <a:cubicBezTo>
                    <a:pt x="6838" y="2048"/>
                    <a:pt x="6995" y="2206"/>
                    <a:pt x="6995" y="2426"/>
                  </a:cubicBezTo>
                  <a:lnTo>
                    <a:pt x="6995" y="2773"/>
                  </a:lnTo>
                  <a:lnTo>
                    <a:pt x="2143" y="2773"/>
                  </a:lnTo>
                  <a:lnTo>
                    <a:pt x="2143" y="2426"/>
                  </a:lnTo>
                  <a:lnTo>
                    <a:pt x="2112" y="2426"/>
                  </a:lnTo>
                  <a:cubicBezTo>
                    <a:pt x="2112" y="2206"/>
                    <a:pt x="2269" y="2048"/>
                    <a:pt x="2458" y="2048"/>
                  </a:cubicBezTo>
                  <a:lnTo>
                    <a:pt x="3183" y="2048"/>
                  </a:lnTo>
                  <a:cubicBezTo>
                    <a:pt x="3372" y="2048"/>
                    <a:pt x="3530" y="1891"/>
                    <a:pt x="3530" y="1702"/>
                  </a:cubicBezTo>
                  <a:cubicBezTo>
                    <a:pt x="3530" y="1103"/>
                    <a:pt x="4002" y="694"/>
                    <a:pt x="4538" y="694"/>
                  </a:cubicBezTo>
                  <a:close/>
                  <a:moveTo>
                    <a:pt x="7310" y="4159"/>
                  </a:moveTo>
                  <a:cubicBezTo>
                    <a:pt x="7499" y="4159"/>
                    <a:pt x="7657" y="4317"/>
                    <a:pt x="7657" y="4506"/>
                  </a:cubicBezTo>
                  <a:cubicBezTo>
                    <a:pt x="7657" y="4695"/>
                    <a:pt x="7499" y="4852"/>
                    <a:pt x="7310" y="4852"/>
                  </a:cubicBezTo>
                  <a:lnTo>
                    <a:pt x="5924" y="4852"/>
                  </a:lnTo>
                  <a:cubicBezTo>
                    <a:pt x="5735" y="4852"/>
                    <a:pt x="5577" y="4695"/>
                    <a:pt x="5577" y="4506"/>
                  </a:cubicBezTo>
                  <a:cubicBezTo>
                    <a:pt x="5577" y="4317"/>
                    <a:pt x="5735" y="4159"/>
                    <a:pt x="5924" y="4159"/>
                  </a:cubicBezTo>
                  <a:close/>
                  <a:moveTo>
                    <a:pt x="7310" y="5514"/>
                  </a:moveTo>
                  <a:cubicBezTo>
                    <a:pt x="7499" y="5514"/>
                    <a:pt x="7657" y="5671"/>
                    <a:pt x="7657" y="5892"/>
                  </a:cubicBezTo>
                  <a:cubicBezTo>
                    <a:pt x="7657" y="6081"/>
                    <a:pt x="7499" y="6238"/>
                    <a:pt x="7310" y="6238"/>
                  </a:cubicBezTo>
                  <a:lnTo>
                    <a:pt x="5924" y="6238"/>
                  </a:lnTo>
                  <a:cubicBezTo>
                    <a:pt x="5735" y="6238"/>
                    <a:pt x="5577" y="6081"/>
                    <a:pt x="5577" y="5892"/>
                  </a:cubicBezTo>
                  <a:cubicBezTo>
                    <a:pt x="5577" y="5671"/>
                    <a:pt x="5735" y="5514"/>
                    <a:pt x="5924" y="5514"/>
                  </a:cubicBezTo>
                  <a:close/>
                  <a:moveTo>
                    <a:pt x="4506" y="4159"/>
                  </a:moveTo>
                  <a:cubicBezTo>
                    <a:pt x="4695" y="4159"/>
                    <a:pt x="4853" y="4317"/>
                    <a:pt x="4853" y="4506"/>
                  </a:cubicBezTo>
                  <a:lnTo>
                    <a:pt x="4853" y="7247"/>
                  </a:lnTo>
                  <a:cubicBezTo>
                    <a:pt x="4853" y="7467"/>
                    <a:pt x="4695" y="7593"/>
                    <a:pt x="4506" y="7593"/>
                  </a:cubicBezTo>
                  <a:lnTo>
                    <a:pt x="1734" y="7593"/>
                  </a:lnTo>
                  <a:cubicBezTo>
                    <a:pt x="1545" y="7593"/>
                    <a:pt x="1387" y="7467"/>
                    <a:pt x="1387" y="7247"/>
                  </a:cubicBezTo>
                  <a:lnTo>
                    <a:pt x="1387" y="4506"/>
                  </a:lnTo>
                  <a:cubicBezTo>
                    <a:pt x="1387" y="4317"/>
                    <a:pt x="1545" y="4159"/>
                    <a:pt x="1734" y="4159"/>
                  </a:cubicBezTo>
                  <a:close/>
                  <a:moveTo>
                    <a:pt x="7310" y="6900"/>
                  </a:moveTo>
                  <a:cubicBezTo>
                    <a:pt x="7499" y="6900"/>
                    <a:pt x="7657" y="7058"/>
                    <a:pt x="7657" y="7247"/>
                  </a:cubicBezTo>
                  <a:cubicBezTo>
                    <a:pt x="7657" y="7467"/>
                    <a:pt x="7499" y="7593"/>
                    <a:pt x="7310" y="7593"/>
                  </a:cubicBezTo>
                  <a:lnTo>
                    <a:pt x="5924" y="7593"/>
                  </a:lnTo>
                  <a:cubicBezTo>
                    <a:pt x="5735" y="7593"/>
                    <a:pt x="5577" y="7467"/>
                    <a:pt x="5577" y="7247"/>
                  </a:cubicBezTo>
                  <a:cubicBezTo>
                    <a:pt x="5577" y="7058"/>
                    <a:pt x="5735" y="6900"/>
                    <a:pt x="5924" y="6900"/>
                  </a:cubicBezTo>
                  <a:close/>
                  <a:moveTo>
                    <a:pt x="7310" y="8318"/>
                  </a:moveTo>
                  <a:cubicBezTo>
                    <a:pt x="7499" y="8318"/>
                    <a:pt x="7657" y="8475"/>
                    <a:pt x="7657" y="8664"/>
                  </a:cubicBezTo>
                  <a:cubicBezTo>
                    <a:pt x="7657" y="8853"/>
                    <a:pt x="7499" y="9011"/>
                    <a:pt x="7310" y="9011"/>
                  </a:cubicBezTo>
                  <a:lnTo>
                    <a:pt x="1734" y="9011"/>
                  </a:lnTo>
                  <a:cubicBezTo>
                    <a:pt x="1545" y="9011"/>
                    <a:pt x="1387" y="8853"/>
                    <a:pt x="1387" y="8664"/>
                  </a:cubicBezTo>
                  <a:cubicBezTo>
                    <a:pt x="1387" y="8475"/>
                    <a:pt x="1545" y="8318"/>
                    <a:pt x="1734" y="8318"/>
                  </a:cubicBezTo>
                  <a:close/>
                  <a:moveTo>
                    <a:pt x="7310" y="9704"/>
                  </a:moveTo>
                  <a:cubicBezTo>
                    <a:pt x="7499" y="9704"/>
                    <a:pt x="7657" y="9861"/>
                    <a:pt x="7657" y="10050"/>
                  </a:cubicBezTo>
                  <a:cubicBezTo>
                    <a:pt x="7657" y="10240"/>
                    <a:pt x="7499" y="10397"/>
                    <a:pt x="7310" y="10397"/>
                  </a:cubicBezTo>
                  <a:lnTo>
                    <a:pt x="1734" y="10397"/>
                  </a:lnTo>
                  <a:cubicBezTo>
                    <a:pt x="1545" y="10397"/>
                    <a:pt x="1387" y="10240"/>
                    <a:pt x="1387" y="10050"/>
                  </a:cubicBezTo>
                  <a:cubicBezTo>
                    <a:pt x="1387" y="9861"/>
                    <a:pt x="1545" y="9704"/>
                    <a:pt x="1734" y="9704"/>
                  </a:cubicBezTo>
                  <a:close/>
                  <a:moveTo>
                    <a:pt x="4506" y="0"/>
                  </a:moveTo>
                  <a:cubicBezTo>
                    <a:pt x="3687" y="0"/>
                    <a:pt x="2962" y="599"/>
                    <a:pt x="2805" y="1387"/>
                  </a:cubicBezTo>
                  <a:lnTo>
                    <a:pt x="2427" y="1387"/>
                  </a:lnTo>
                  <a:cubicBezTo>
                    <a:pt x="1986" y="1387"/>
                    <a:pt x="1576" y="1670"/>
                    <a:pt x="1419" y="2080"/>
                  </a:cubicBezTo>
                  <a:lnTo>
                    <a:pt x="1041" y="2080"/>
                  </a:lnTo>
                  <a:cubicBezTo>
                    <a:pt x="442" y="2080"/>
                    <a:pt x="1" y="2552"/>
                    <a:pt x="1" y="3119"/>
                  </a:cubicBezTo>
                  <a:lnTo>
                    <a:pt x="1" y="10807"/>
                  </a:lnTo>
                  <a:cubicBezTo>
                    <a:pt x="1" y="11342"/>
                    <a:pt x="474" y="11815"/>
                    <a:pt x="1041" y="11815"/>
                  </a:cubicBezTo>
                  <a:lnTo>
                    <a:pt x="7972" y="11815"/>
                  </a:lnTo>
                  <a:cubicBezTo>
                    <a:pt x="8570" y="11815"/>
                    <a:pt x="8980" y="11342"/>
                    <a:pt x="8980" y="10807"/>
                  </a:cubicBezTo>
                  <a:lnTo>
                    <a:pt x="8980" y="3119"/>
                  </a:lnTo>
                  <a:cubicBezTo>
                    <a:pt x="8980" y="2521"/>
                    <a:pt x="8507" y="2080"/>
                    <a:pt x="7972" y="2080"/>
                  </a:cubicBezTo>
                  <a:lnTo>
                    <a:pt x="7562" y="2080"/>
                  </a:lnTo>
                  <a:cubicBezTo>
                    <a:pt x="7405" y="1702"/>
                    <a:pt x="7058" y="1387"/>
                    <a:pt x="6585" y="1387"/>
                  </a:cubicBezTo>
                  <a:lnTo>
                    <a:pt x="6207" y="1387"/>
                  </a:lnTo>
                  <a:cubicBezTo>
                    <a:pt x="6050" y="599"/>
                    <a:pt x="5325" y="0"/>
                    <a:pt x="45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8"/>
            <p:cNvSpPr/>
            <p:nvPr/>
          </p:nvSpPr>
          <p:spPr>
            <a:xfrm>
              <a:off x="-24851650" y="3582300"/>
              <a:ext cx="52800" cy="190825"/>
            </a:xfrm>
            <a:custGeom>
              <a:rect b="b" l="l" r="r" t="t"/>
              <a:pathLst>
                <a:path extrusionOk="0" h="7633" w="2112">
                  <a:moveTo>
                    <a:pt x="1060" y="0"/>
                  </a:moveTo>
                  <a:cubicBezTo>
                    <a:pt x="930" y="0"/>
                    <a:pt x="804" y="55"/>
                    <a:pt x="757" y="166"/>
                  </a:cubicBezTo>
                  <a:lnTo>
                    <a:pt x="32" y="1552"/>
                  </a:lnTo>
                  <a:cubicBezTo>
                    <a:pt x="0" y="1583"/>
                    <a:pt x="0" y="1678"/>
                    <a:pt x="0" y="1709"/>
                  </a:cubicBezTo>
                  <a:lnTo>
                    <a:pt x="0" y="7632"/>
                  </a:lnTo>
                  <a:lnTo>
                    <a:pt x="2080" y="7632"/>
                  </a:lnTo>
                  <a:lnTo>
                    <a:pt x="2080" y="1709"/>
                  </a:lnTo>
                  <a:lnTo>
                    <a:pt x="2111" y="1709"/>
                  </a:lnTo>
                  <a:cubicBezTo>
                    <a:pt x="2111" y="1678"/>
                    <a:pt x="2111" y="1583"/>
                    <a:pt x="2080" y="1552"/>
                  </a:cubicBezTo>
                  <a:lnTo>
                    <a:pt x="1387" y="166"/>
                  </a:lnTo>
                  <a:cubicBezTo>
                    <a:pt x="1324" y="55"/>
                    <a:pt x="1190" y="0"/>
                    <a:pt x="10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8"/>
            <p:cNvSpPr/>
            <p:nvPr/>
          </p:nvSpPr>
          <p:spPr>
            <a:xfrm>
              <a:off x="-24850875" y="3788050"/>
              <a:ext cx="52025" cy="53600"/>
            </a:xfrm>
            <a:custGeom>
              <a:rect b="b" l="l" r="r" t="t"/>
              <a:pathLst>
                <a:path extrusionOk="0" h="2144" w="2081">
                  <a:moveTo>
                    <a:pt x="1" y="1"/>
                  </a:moveTo>
                  <a:lnTo>
                    <a:pt x="1" y="1104"/>
                  </a:lnTo>
                  <a:lnTo>
                    <a:pt x="64" y="1104"/>
                  </a:lnTo>
                  <a:cubicBezTo>
                    <a:pt x="64" y="1702"/>
                    <a:pt x="505" y="2143"/>
                    <a:pt x="1072" y="2143"/>
                  </a:cubicBezTo>
                  <a:cubicBezTo>
                    <a:pt x="1671" y="2143"/>
                    <a:pt x="2080" y="1671"/>
                    <a:pt x="2080" y="1104"/>
                  </a:cubicBezTo>
                  <a:lnTo>
                    <a:pt x="208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8" name="Shape 1158"/>
        <p:cNvGrpSpPr/>
        <p:nvPr/>
      </p:nvGrpSpPr>
      <p:grpSpPr>
        <a:xfrm>
          <a:off x="0" y="0"/>
          <a:ext cx="0" cy="0"/>
          <a:chOff x="0" y="0"/>
          <a:chExt cx="0" cy="0"/>
        </a:xfrm>
      </p:grpSpPr>
      <p:sp>
        <p:nvSpPr>
          <p:cNvPr id="1159" name="Google Shape;1159;p39"/>
          <p:cNvSpPr txBox="1"/>
          <p:nvPr>
            <p:ph type="title"/>
          </p:nvPr>
        </p:nvSpPr>
        <p:spPr>
          <a:xfrm>
            <a:off x="457200" y="419675"/>
            <a:ext cx="8229600" cy="39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a:t>Clinical Case in Neurology Infographics</a:t>
            </a:r>
            <a:endParaRPr/>
          </a:p>
        </p:txBody>
      </p:sp>
      <p:grpSp>
        <p:nvGrpSpPr>
          <p:cNvPr id="1160" name="Google Shape;1160;p39"/>
          <p:cNvGrpSpPr/>
          <p:nvPr/>
        </p:nvGrpSpPr>
        <p:grpSpPr>
          <a:xfrm>
            <a:off x="3049368" y="1199091"/>
            <a:ext cx="1123229" cy="3536341"/>
            <a:chOff x="3049368" y="1199091"/>
            <a:chExt cx="1123229" cy="3536341"/>
          </a:xfrm>
        </p:grpSpPr>
        <p:grpSp>
          <p:nvGrpSpPr>
            <p:cNvPr id="1161" name="Google Shape;1161;p39"/>
            <p:cNvGrpSpPr/>
            <p:nvPr/>
          </p:nvGrpSpPr>
          <p:grpSpPr>
            <a:xfrm>
              <a:off x="3049368" y="1265224"/>
              <a:ext cx="1123229" cy="3470208"/>
              <a:chOff x="5099200" y="3018075"/>
              <a:chExt cx="435225" cy="1344625"/>
            </a:xfrm>
          </p:grpSpPr>
          <p:sp>
            <p:nvSpPr>
              <p:cNvPr id="1162" name="Google Shape;1162;p39"/>
              <p:cNvSpPr/>
              <p:nvPr/>
            </p:nvSpPr>
            <p:spPr>
              <a:xfrm>
                <a:off x="5099200" y="3172825"/>
                <a:ext cx="435225" cy="1189875"/>
              </a:xfrm>
              <a:custGeom>
                <a:rect b="b" l="l" r="r" t="t"/>
                <a:pathLst>
                  <a:path extrusionOk="0" h="47595" w="17409">
                    <a:moveTo>
                      <a:pt x="7156" y="1"/>
                    </a:moveTo>
                    <a:cubicBezTo>
                      <a:pt x="7156" y="1"/>
                      <a:pt x="6910" y="1765"/>
                      <a:pt x="6842" y="2010"/>
                    </a:cubicBezTo>
                    <a:cubicBezTo>
                      <a:pt x="6774" y="2256"/>
                      <a:pt x="6326" y="2453"/>
                      <a:pt x="5674" y="2662"/>
                    </a:cubicBezTo>
                    <a:cubicBezTo>
                      <a:pt x="5017" y="2877"/>
                      <a:pt x="3412" y="2711"/>
                      <a:pt x="2619" y="3203"/>
                    </a:cubicBezTo>
                    <a:cubicBezTo>
                      <a:pt x="1820" y="3689"/>
                      <a:pt x="1931" y="5828"/>
                      <a:pt x="1931" y="7094"/>
                    </a:cubicBezTo>
                    <a:cubicBezTo>
                      <a:pt x="1931" y="8354"/>
                      <a:pt x="1396" y="10727"/>
                      <a:pt x="1156" y="11814"/>
                    </a:cubicBezTo>
                    <a:cubicBezTo>
                      <a:pt x="910" y="12902"/>
                      <a:pt x="867" y="16179"/>
                      <a:pt x="831" y="17058"/>
                    </a:cubicBezTo>
                    <a:cubicBezTo>
                      <a:pt x="800" y="17937"/>
                      <a:pt x="665" y="19172"/>
                      <a:pt x="597" y="19701"/>
                    </a:cubicBezTo>
                    <a:cubicBezTo>
                      <a:pt x="523" y="20229"/>
                      <a:pt x="1" y="21569"/>
                      <a:pt x="474" y="22387"/>
                    </a:cubicBezTo>
                    <a:cubicBezTo>
                      <a:pt x="1073" y="23418"/>
                      <a:pt x="1448" y="23751"/>
                      <a:pt x="1632" y="23751"/>
                    </a:cubicBezTo>
                    <a:cubicBezTo>
                      <a:pt x="1692" y="23751"/>
                      <a:pt x="1732" y="23716"/>
                      <a:pt x="1753" y="23659"/>
                    </a:cubicBezTo>
                    <a:cubicBezTo>
                      <a:pt x="1876" y="23333"/>
                      <a:pt x="1236" y="22700"/>
                      <a:pt x="1163" y="22209"/>
                    </a:cubicBezTo>
                    <a:cubicBezTo>
                      <a:pt x="1107" y="21806"/>
                      <a:pt x="1220" y="21170"/>
                      <a:pt x="1354" y="21170"/>
                    </a:cubicBezTo>
                    <a:cubicBezTo>
                      <a:pt x="1384" y="21170"/>
                      <a:pt x="1415" y="21202"/>
                      <a:pt x="1445" y="21274"/>
                    </a:cubicBezTo>
                    <a:cubicBezTo>
                      <a:pt x="1578" y="21599"/>
                      <a:pt x="1564" y="22299"/>
                      <a:pt x="1842" y="22299"/>
                    </a:cubicBezTo>
                    <a:cubicBezTo>
                      <a:pt x="1885" y="22299"/>
                      <a:pt x="1934" y="22282"/>
                      <a:pt x="1992" y="22245"/>
                    </a:cubicBezTo>
                    <a:cubicBezTo>
                      <a:pt x="2287" y="22061"/>
                      <a:pt x="2232" y="20881"/>
                      <a:pt x="2146" y="20322"/>
                    </a:cubicBezTo>
                    <a:cubicBezTo>
                      <a:pt x="2041" y="19602"/>
                      <a:pt x="2140" y="19301"/>
                      <a:pt x="2195" y="18717"/>
                    </a:cubicBezTo>
                    <a:cubicBezTo>
                      <a:pt x="2250" y="18158"/>
                      <a:pt x="3203" y="14992"/>
                      <a:pt x="3369" y="13572"/>
                    </a:cubicBezTo>
                    <a:cubicBezTo>
                      <a:pt x="3640" y="11243"/>
                      <a:pt x="4586" y="7118"/>
                      <a:pt x="4586" y="7118"/>
                    </a:cubicBezTo>
                    <a:cubicBezTo>
                      <a:pt x="4728" y="7997"/>
                      <a:pt x="4648" y="10665"/>
                      <a:pt x="4685" y="12319"/>
                    </a:cubicBezTo>
                    <a:cubicBezTo>
                      <a:pt x="4715" y="13966"/>
                      <a:pt x="4463" y="15798"/>
                      <a:pt x="4334" y="18521"/>
                    </a:cubicBezTo>
                    <a:cubicBezTo>
                      <a:pt x="4230" y="20813"/>
                      <a:pt x="3425" y="28527"/>
                      <a:pt x="3732" y="31091"/>
                    </a:cubicBezTo>
                    <a:cubicBezTo>
                      <a:pt x="4045" y="33654"/>
                      <a:pt x="4015" y="35738"/>
                      <a:pt x="4254" y="37280"/>
                    </a:cubicBezTo>
                    <a:cubicBezTo>
                      <a:pt x="4500" y="38823"/>
                      <a:pt x="5361" y="42118"/>
                      <a:pt x="5269" y="42634"/>
                    </a:cubicBezTo>
                    <a:cubicBezTo>
                      <a:pt x="5201" y="43126"/>
                      <a:pt x="5250" y="43624"/>
                      <a:pt x="5410" y="44091"/>
                    </a:cubicBezTo>
                    <a:cubicBezTo>
                      <a:pt x="5551" y="44441"/>
                      <a:pt x="5090" y="45652"/>
                      <a:pt x="4949" y="46248"/>
                    </a:cubicBezTo>
                    <a:cubicBezTo>
                      <a:pt x="4808" y="46845"/>
                      <a:pt x="5527" y="47595"/>
                      <a:pt x="6148" y="47595"/>
                    </a:cubicBezTo>
                    <a:cubicBezTo>
                      <a:pt x="6768" y="47595"/>
                      <a:pt x="7481" y="46605"/>
                      <a:pt x="7377" y="46144"/>
                    </a:cubicBezTo>
                    <a:cubicBezTo>
                      <a:pt x="7279" y="45689"/>
                      <a:pt x="7211" y="44300"/>
                      <a:pt x="7328" y="43611"/>
                    </a:cubicBezTo>
                    <a:cubicBezTo>
                      <a:pt x="7444" y="42917"/>
                      <a:pt x="7168" y="42862"/>
                      <a:pt x="7168" y="42302"/>
                    </a:cubicBezTo>
                    <a:cubicBezTo>
                      <a:pt x="7168" y="41749"/>
                      <a:pt x="7383" y="37969"/>
                      <a:pt x="7401" y="34656"/>
                    </a:cubicBezTo>
                    <a:cubicBezTo>
                      <a:pt x="7414" y="33254"/>
                      <a:pt x="7518" y="32043"/>
                      <a:pt x="7869" y="28865"/>
                    </a:cubicBezTo>
                    <a:cubicBezTo>
                      <a:pt x="8305" y="24882"/>
                      <a:pt x="8698" y="21096"/>
                      <a:pt x="8698" y="21096"/>
                    </a:cubicBezTo>
                    <a:cubicBezTo>
                      <a:pt x="8698" y="21096"/>
                      <a:pt x="9092" y="24882"/>
                      <a:pt x="9528" y="28865"/>
                    </a:cubicBezTo>
                    <a:cubicBezTo>
                      <a:pt x="9879" y="32049"/>
                      <a:pt x="9983" y="33254"/>
                      <a:pt x="9995" y="34656"/>
                    </a:cubicBezTo>
                    <a:cubicBezTo>
                      <a:pt x="10020" y="37969"/>
                      <a:pt x="10235" y="41743"/>
                      <a:pt x="10235" y="42302"/>
                    </a:cubicBezTo>
                    <a:cubicBezTo>
                      <a:pt x="10235" y="42868"/>
                      <a:pt x="9952" y="42923"/>
                      <a:pt x="10069" y="43611"/>
                    </a:cubicBezTo>
                    <a:cubicBezTo>
                      <a:pt x="10186" y="44300"/>
                      <a:pt x="10124" y="45695"/>
                      <a:pt x="10020" y="46144"/>
                    </a:cubicBezTo>
                    <a:cubicBezTo>
                      <a:pt x="9915" y="46599"/>
                      <a:pt x="10635" y="47595"/>
                      <a:pt x="11255" y="47595"/>
                    </a:cubicBezTo>
                    <a:cubicBezTo>
                      <a:pt x="11876" y="47595"/>
                      <a:pt x="12583" y="46845"/>
                      <a:pt x="12448" y="46248"/>
                    </a:cubicBezTo>
                    <a:cubicBezTo>
                      <a:pt x="12307" y="45652"/>
                      <a:pt x="11852" y="44441"/>
                      <a:pt x="11987" y="44091"/>
                    </a:cubicBezTo>
                    <a:cubicBezTo>
                      <a:pt x="12147" y="43624"/>
                      <a:pt x="12196" y="43126"/>
                      <a:pt x="12128" y="42634"/>
                    </a:cubicBezTo>
                    <a:cubicBezTo>
                      <a:pt x="12042" y="42118"/>
                      <a:pt x="12897" y="38823"/>
                      <a:pt x="13143" y="37280"/>
                    </a:cubicBezTo>
                    <a:cubicBezTo>
                      <a:pt x="13388" y="35738"/>
                      <a:pt x="13352" y="33654"/>
                      <a:pt x="13665" y="31091"/>
                    </a:cubicBezTo>
                    <a:cubicBezTo>
                      <a:pt x="13972" y="28527"/>
                      <a:pt x="13167" y="20813"/>
                      <a:pt x="13063" y="18521"/>
                    </a:cubicBezTo>
                    <a:cubicBezTo>
                      <a:pt x="12934" y="15798"/>
                      <a:pt x="12682" y="13966"/>
                      <a:pt x="12712" y="12319"/>
                    </a:cubicBezTo>
                    <a:cubicBezTo>
                      <a:pt x="12749" y="10665"/>
                      <a:pt x="12669" y="7997"/>
                      <a:pt x="12811" y="7118"/>
                    </a:cubicBezTo>
                    <a:cubicBezTo>
                      <a:pt x="12811" y="7118"/>
                      <a:pt x="13757" y="11243"/>
                      <a:pt x="14028" y="13572"/>
                    </a:cubicBezTo>
                    <a:cubicBezTo>
                      <a:pt x="14194" y="14992"/>
                      <a:pt x="15153" y="18158"/>
                      <a:pt x="15202" y="18717"/>
                    </a:cubicBezTo>
                    <a:cubicBezTo>
                      <a:pt x="15257" y="19301"/>
                      <a:pt x="15355" y="19602"/>
                      <a:pt x="15251" y="20322"/>
                    </a:cubicBezTo>
                    <a:cubicBezTo>
                      <a:pt x="15171" y="20881"/>
                      <a:pt x="15116" y="22055"/>
                      <a:pt x="15411" y="22245"/>
                    </a:cubicBezTo>
                    <a:cubicBezTo>
                      <a:pt x="15469" y="22282"/>
                      <a:pt x="15518" y="22299"/>
                      <a:pt x="15561" y="22299"/>
                    </a:cubicBezTo>
                    <a:cubicBezTo>
                      <a:pt x="15839" y="22299"/>
                      <a:pt x="15824" y="21599"/>
                      <a:pt x="15958" y="21274"/>
                    </a:cubicBezTo>
                    <a:cubicBezTo>
                      <a:pt x="15988" y="21202"/>
                      <a:pt x="16019" y="21170"/>
                      <a:pt x="16049" y="21170"/>
                    </a:cubicBezTo>
                    <a:cubicBezTo>
                      <a:pt x="16183" y="21170"/>
                      <a:pt x="16296" y="21806"/>
                      <a:pt x="16240" y="22209"/>
                    </a:cubicBezTo>
                    <a:cubicBezTo>
                      <a:pt x="16167" y="22700"/>
                      <a:pt x="15527" y="23327"/>
                      <a:pt x="15644" y="23659"/>
                    </a:cubicBezTo>
                    <a:cubicBezTo>
                      <a:pt x="15665" y="23714"/>
                      <a:pt x="15705" y="23748"/>
                      <a:pt x="15765" y="23748"/>
                    </a:cubicBezTo>
                    <a:cubicBezTo>
                      <a:pt x="15950" y="23748"/>
                      <a:pt x="16329" y="23420"/>
                      <a:pt x="16929" y="22387"/>
                    </a:cubicBezTo>
                    <a:cubicBezTo>
                      <a:pt x="17408" y="21575"/>
                      <a:pt x="16886" y="20229"/>
                      <a:pt x="16818" y="19701"/>
                    </a:cubicBezTo>
                    <a:cubicBezTo>
                      <a:pt x="16751" y="19178"/>
                      <a:pt x="16615" y="17937"/>
                      <a:pt x="16579" y="17058"/>
                    </a:cubicBezTo>
                    <a:cubicBezTo>
                      <a:pt x="16542" y="16185"/>
                      <a:pt x="16505" y="12902"/>
                      <a:pt x="16259" y="11814"/>
                    </a:cubicBezTo>
                    <a:cubicBezTo>
                      <a:pt x="16013" y="10727"/>
                      <a:pt x="15478" y="8354"/>
                      <a:pt x="15478" y="7094"/>
                    </a:cubicBezTo>
                    <a:cubicBezTo>
                      <a:pt x="15478" y="5828"/>
                      <a:pt x="15589" y="3695"/>
                      <a:pt x="14796" y="3203"/>
                    </a:cubicBezTo>
                    <a:cubicBezTo>
                      <a:pt x="14003" y="2711"/>
                      <a:pt x="12393" y="2871"/>
                      <a:pt x="11741" y="2662"/>
                    </a:cubicBezTo>
                    <a:cubicBezTo>
                      <a:pt x="11083" y="2453"/>
                      <a:pt x="10641" y="2256"/>
                      <a:pt x="10573" y="2010"/>
                    </a:cubicBezTo>
                    <a:cubicBezTo>
                      <a:pt x="10499" y="1765"/>
                      <a:pt x="10260" y="1"/>
                      <a:pt x="10260" y="1"/>
                    </a:cubicBezTo>
                    <a:lnTo>
                      <a:pt x="8705" y="37"/>
                    </a:lnTo>
                    <a:lnTo>
                      <a:pt x="7156" y="1"/>
                    </a:lnTo>
                    <a:close/>
                  </a:path>
                </a:pathLst>
              </a:custGeom>
              <a:solidFill>
                <a:srgbClr val="FFD8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9"/>
              <p:cNvSpPr/>
              <p:nvPr/>
            </p:nvSpPr>
            <p:spPr>
              <a:xfrm>
                <a:off x="5241650" y="3018075"/>
                <a:ext cx="150475" cy="201175"/>
              </a:xfrm>
              <a:custGeom>
                <a:rect b="b" l="l" r="r" t="t"/>
                <a:pathLst>
                  <a:path extrusionOk="0" h="8047" w="6019">
                    <a:moveTo>
                      <a:pt x="3007" y="1"/>
                    </a:moveTo>
                    <a:cubicBezTo>
                      <a:pt x="56" y="1"/>
                      <a:pt x="1" y="1316"/>
                      <a:pt x="216" y="3916"/>
                    </a:cubicBezTo>
                    <a:cubicBezTo>
                      <a:pt x="437" y="6510"/>
                      <a:pt x="1968" y="8047"/>
                      <a:pt x="3007" y="8047"/>
                    </a:cubicBezTo>
                    <a:cubicBezTo>
                      <a:pt x="4045" y="8047"/>
                      <a:pt x="5576" y="6510"/>
                      <a:pt x="5797" y="3916"/>
                    </a:cubicBezTo>
                    <a:cubicBezTo>
                      <a:pt x="6018" y="1316"/>
                      <a:pt x="5963" y="1"/>
                      <a:pt x="3007" y="1"/>
                    </a:cubicBezTo>
                    <a:close/>
                  </a:path>
                </a:pathLst>
              </a:custGeom>
              <a:solidFill>
                <a:srgbClr val="FFD8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4" name="Google Shape;1164;p39"/>
            <p:cNvSpPr/>
            <p:nvPr/>
          </p:nvSpPr>
          <p:spPr>
            <a:xfrm>
              <a:off x="3395067" y="1199091"/>
              <a:ext cx="520160" cy="403444"/>
            </a:xfrm>
            <a:custGeom>
              <a:rect b="b" l="l" r="r" t="t"/>
              <a:pathLst>
                <a:path extrusionOk="0" h="6253" w="8062">
                  <a:moveTo>
                    <a:pt x="3154" y="0"/>
                  </a:moveTo>
                  <a:cubicBezTo>
                    <a:pt x="1492" y="0"/>
                    <a:pt x="326" y="1278"/>
                    <a:pt x="187" y="2513"/>
                  </a:cubicBezTo>
                  <a:cubicBezTo>
                    <a:pt x="1" y="4124"/>
                    <a:pt x="396" y="6229"/>
                    <a:pt x="765" y="6229"/>
                  </a:cubicBezTo>
                  <a:cubicBezTo>
                    <a:pt x="773" y="6229"/>
                    <a:pt x="781" y="6228"/>
                    <a:pt x="790" y="6226"/>
                  </a:cubicBezTo>
                  <a:cubicBezTo>
                    <a:pt x="1125" y="6136"/>
                    <a:pt x="514" y="3966"/>
                    <a:pt x="1179" y="3966"/>
                  </a:cubicBezTo>
                  <a:cubicBezTo>
                    <a:pt x="1196" y="3966"/>
                    <a:pt x="1213" y="3967"/>
                    <a:pt x="1232" y="3970"/>
                  </a:cubicBezTo>
                  <a:cubicBezTo>
                    <a:pt x="1480" y="4008"/>
                    <a:pt x="1714" y="4025"/>
                    <a:pt x="1935" y="4025"/>
                  </a:cubicBezTo>
                  <a:cubicBezTo>
                    <a:pt x="3635" y="4025"/>
                    <a:pt x="4521" y="3023"/>
                    <a:pt x="4521" y="3023"/>
                  </a:cubicBezTo>
                  <a:cubicBezTo>
                    <a:pt x="4521" y="3023"/>
                    <a:pt x="5184" y="3810"/>
                    <a:pt x="5664" y="4001"/>
                  </a:cubicBezTo>
                  <a:cubicBezTo>
                    <a:pt x="6137" y="4197"/>
                    <a:pt x="5461" y="6121"/>
                    <a:pt x="5897" y="6250"/>
                  </a:cubicBezTo>
                  <a:cubicBezTo>
                    <a:pt x="5902" y="6252"/>
                    <a:pt x="5907" y="6253"/>
                    <a:pt x="5912" y="6253"/>
                  </a:cubicBezTo>
                  <a:cubicBezTo>
                    <a:pt x="6355" y="6253"/>
                    <a:pt x="8062" y="788"/>
                    <a:pt x="4932" y="460"/>
                  </a:cubicBezTo>
                  <a:cubicBezTo>
                    <a:pt x="4299" y="138"/>
                    <a:pt x="3700" y="0"/>
                    <a:pt x="315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5" name="Google Shape;1165;p39"/>
          <p:cNvGrpSpPr/>
          <p:nvPr/>
        </p:nvGrpSpPr>
        <p:grpSpPr>
          <a:xfrm>
            <a:off x="5075047" y="1216638"/>
            <a:ext cx="1004641" cy="3501436"/>
            <a:chOff x="5075047" y="1216638"/>
            <a:chExt cx="1004641" cy="3501436"/>
          </a:xfrm>
        </p:grpSpPr>
        <p:sp>
          <p:nvSpPr>
            <p:cNvPr id="1166" name="Google Shape;1166;p39"/>
            <p:cNvSpPr/>
            <p:nvPr/>
          </p:nvSpPr>
          <p:spPr>
            <a:xfrm>
              <a:off x="5338805" y="1400972"/>
              <a:ext cx="461253" cy="440284"/>
            </a:xfrm>
            <a:custGeom>
              <a:rect b="b" l="l" r="r" t="t"/>
              <a:pathLst>
                <a:path extrusionOk="0" h="6824" w="7149">
                  <a:moveTo>
                    <a:pt x="3571" y="0"/>
                  </a:moveTo>
                  <a:lnTo>
                    <a:pt x="0" y="2109"/>
                  </a:lnTo>
                  <a:cubicBezTo>
                    <a:pt x="0" y="2109"/>
                    <a:pt x="799" y="5114"/>
                    <a:pt x="246" y="6823"/>
                  </a:cubicBezTo>
                  <a:lnTo>
                    <a:pt x="7149" y="6823"/>
                  </a:lnTo>
                  <a:cubicBezTo>
                    <a:pt x="7149" y="6823"/>
                    <a:pt x="6872" y="5077"/>
                    <a:pt x="7149" y="2188"/>
                  </a:cubicBezTo>
                  <a:lnTo>
                    <a:pt x="357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9"/>
            <p:cNvSpPr/>
            <p:nvPr/>
          </p:nvSpPr>
          <p:spPr>
            <a:xfrm>
              <a:off x="5304674" y="1216638"/>
              <a:ext cx="500159" cy="575389"/>
            </a:xfrm>
            <a:custGeom>
              <a:rect b="b" l="l" r="r" t="t"/>
              <a:pathLst>
                <a:path extrusionOk="0" h="8918" w="7752">
                  <a:moveTo>
                    <a:pt x="3748" y="1"/>
                  </a:moveTo>
                  <a:cubicBezTo>
                    <a:pt x="3379" y="1"/>
                    <a:pt x="2960" y="60"/>
                    <a:pt x="2502" y="220"/>
                  </a:cubicBezTo>
                  <a:cubicBezTo>
                    <a:pt x="670" y="853"/>
                    <a:pt x="0" y="3460"/>
                    <a:pt x="738" y="5888"/>
                  </a:cubicBezTo>
                  <a:cubicBezTo>
                    <a:pt x="1482" y="8322"/>
                    <a:pt x="2889" y="8918"/>
                    <a:pt x="2889" y="8918"/>
                  </a:cubicBezTo>
                  <a:cubicBezTo>
                    <a:pt x="1869" y="7615"/>
                    <a:pt x="1832" y="5525"/>
                    <a:pt x="1832" y="5525"/>
                  </a:cubicBezTo>
                  <a:lnTo>
                    <a:pt x="1832" y="5525"/>
                  </a:lnTo>
                  <a:cubicBezTo>
                    <a:pt x="2041" y="6459"/>
                    <a:pt x="2644" y="6914"/>
                    <a:pt x="2644" y="6914"/>
                  </a:cubicBezTo>
                  <a:cubicBezTo>
                    <a:pt x="2183" y="6422"/>
                    <a:pt x="2115" y="4941"/>
                    <a:pt x="2644" y="4695"/>
                  </a:cubicBezTo>
                  <a:cubicBezTo>
                    <a:pt x="3172" y="4449"/>
                    <a:pt x="4229" y="3779"/>
                    <a:pt x="4229" y="3779"/>
                  </a:cubicBezTo>
                  <a:lnTo>
                    <a:pt x="4229" y="3779"/>
                  </a:lnTo>
                  <a:cubicBezTo>
                    <a:pt x="3947" y="4308"/>
                    <a:pt x="3277" y="4621"/>
                    <a:pt x="3277" y="4621"/>
                  </a:cubicBezTo>
                  <a:cubicBezTo>
                    <a:pt x="4826" y="4375"/>
                    <a:pt x="5287" y="3460"/>
                    <a:pt x="5287" y="3460"/>
                  </a:cubicBezTo>
                  <a:cubicBezTo>
                    <a:pt x="5287" y="3460"/>
                    <a:pt x="6375" y="4375"/>
                    <a:pt x="5987" y="6490"/>
                  </a:cubicBezTo>
                  <a:cubicBezTo>
                    <a:pt x="6264" y="6109"/>
                    <a:pt x="6436" y="5654"/>
                    <a:pt x="6479" y="5187"/>
                  </a:cubicBezTo>
                  <a:cubicBezTo>
                    <a:pt x="6479" y="5138"/>
                    <a:pt x="6479" y="5088"/>
                    <a:pt x="6485" y="5045"/>
                  </a:cubicBezTo>
                  <a:cubicBezTo>
                    <a:pt x="6485" y="4961"/>
                    <a:pt x="6489" y="4922"/>
                    <a:pt x="6493" y="4922"/>
                  </a:cubicBezTo>
                  <a:lnTo>
                    <a:pt x="6493" y="4922"/>
                  </a:lnTo>
                  <a:cubicBezTo>
                    <a:pt x="6534" y="4922"/>
                    <a:pt x="6671" y="7783"/>
                    <a:pt x="5569" y="8918"/>
                  </a:cubicBezTo>
                  <a:cubicBezTo>
                    <a:pt x="5569" y="8918"/>
                    <a:pt x="7610" y="7725"/>
                    <a:pt x="7678" y="5045"/>
                  </a:cubicBezTo>
                  <a:cubicBezTo>
                    <a:pt x="7752" y="2365"/>
                    <a:pt x="7192" y="608"/>
                    <a:pt x="5533" y="540"/>
                  </a:cubicBezTo>
                  <a:cubicBezTo>
                    <a:pt x="5533" y="540"/>
                    <a:pt x="4858" y="1"/>
                    <a:pt x="37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8" name="Google Shape;1168;p39"/>
            <p:cNvGrpSpPr/>
            <p:nvPr/>
          </p:nvGrpSpPr>
          <p:grpSpPr>
            <a:xfrm>
              <a:off x="5075047" y="1365292"/>
              <a:ext cx="1004641" cy="3352782"/>
              <a:chOff x="5117800" y="1606500"/>
              <a:chExt cx="389275" cy="1299125"/>
            </a:xfrm>
          </p:grpSpPr>
          <p:sp>
            <p:nvSpPr>
              <p:cNvPr id="1169" name="Google Shape;1169;p39"/>
              <p:cNvSpPr/>
              <p:nvPr/>
            </p:nvSpPr>
            <p:spPr>
              <a:xfrm>
                <a:off x="5117800" y="1721575"/>
                <a:ext cx="389275" cy="1184050"/>
              </a:xfrm>
              <a:custGeom>
                <a:rect b="b" l="l" r="r" t="t"/>
                <a:pathLst>
                  <a:path extrusionOk="0" h="47362" w="15571">
                    <a:moveTo>
                      <a:pt x="9374" y="1"/>
                    </a:moveTo>
                    <a:lnTo>
                      <a:pt x="7788" y="38"/>
                    </a:lnTo>
                    <a:lnTo>
                      <a:pt x="6203" y="7"/>
                    </a:lnTo>
                    <a:lnTo>
                      <a:pt x="6203" y="7"/>
                    </a:lnTo>
                    <a:cubicBezTo>
                      <a:pt x="6203" y="7"/>
                      <a:pt x="6270" y="1525"/>
                      <a:pt x="6203" y="1771"/>
                    </a:cubicBezTo>
                    <a:cubicBezTo>
                      <a:pt x="6129" y="2017"/>
                      <a:pt x="5957" y="2367"/>
                      <a:pt x="5287" y="2576"/>
                    </a:cubicBezTo>
                    <a:cubicBezTo>
                      <a:pt x="4617" y="2792"/>
                      <a:pt x="3910" y="2718"/>
                      <a:pt x="3098" y="3216"/>
                    </a:cubicBezTo>
                    <a:cubicBezTo>
                      <a:pt x="2293" y="3707"/>
                      <a:pt x="2078" y="5680"/>
                      <a:pt x="2078" y="6947"/>
                    </a:cubicBezTo>
                    <a:cubicBezTo>
                      <a:pt x="2078" y="8213"/>
                      <a:pt x="1974" y="11034"/>
                      <a:pt x="1728" y="12128"/>
                    </a:cubicBezTo>
                    <a:cubicBezTo>
                      <a:pt x="1482" y="13216"/>
                      <a:pt x="812" y="16179"/>
                      <a:pt x="775" y="17058"/>
                    </a:cubicBezTo>
                    <a:cubicBezTo>
                      <a:pt x="738" y="17937"/>
                      <a:pt x="425" y="19173"/>
                      <a:pt x="351" y="19701"/>
                    </a:cubicBezTo>
                    <a:cubicBezTo>
                      <a:pt x="283" y="20230"/>
                      <a:pt x="1" y="22234"/>
                      <a:pt x="210" y="22658"/>
                    </a:cubicBezTo>
                    <a:cubicBezTo>
                      <a:pt x="682" y="23602"/>
                      <a:pt x="1024" y="23870"/>
                      <a:pt x="1191" y="23870"/>
                    </a:cubicBezTo>
                    <a:cubicBezTo>
                      <a:pt x="1277" y="23870"/>
                      <a:pt x="1316" y="23800"/>
                      <a:pt x="1304" y="23715"/>
                    </a:cubicBezTo>
                    <a:cubicBezTo>
                      <a:pt x="1267" y="23469"/>
                      <a:pt x="990" y="22977"/>
                      <a:pt x="923" y="22486"/>
                    </a:cubicBezTo>
                    <a:cubicBezTo>
                      <a:pt x="863" y="22089"/>
                      <a:pt x="943" y="21530"/>
                      <a:pt x="1031" y="21530"/>
                    </a:cubicBezTo>
                    <a:cubicBezTo>
                      <a:pt x="1053" y="21530"/>
                      <a:pt x="1074" y="21562"/>
                      <a:pt x="1095" y="21637"/>
                    </a:cubicBezTo>
                    <a:cubicBezTo>
                      <a:pt x="1187" y="21980"/>
                      <a:pt x="1308" y="22847"/>
                      <a:pt x="1484" y="22847"/>
                    </a:cubicBezTo>
                    <a:cubicBezTo>
                      <a:pt x="1507" y="22847"/>
                      <a:pt x="1531" y="22832"/>
                      <a:pt x="1556" y="22799"/>
                    </a:cubicBezTo>
                    <a:cubicBezTo>
                      <a:pt x="1771" y="22522"/>
                      <a:pt x="1838" y="21391"/>
                      <a:pt x="1838" y="20832"/>
                    </a:cubicBezTo>
                    <a:cubicBezTo>
                      <a:pt x="1838" y="20267"/>
                      <a:pt x="1556" y="19701"/>
                      <a:pt x="1586" y="19142"/>
                    </a:cubicBezTo>
                    <a:cubicBezTo>
                      <a:pt x="1623" y="18576"/>
                      <a:pt x="2926" y="15226"/>
                      <a:pt x="3172" y="13819"/>
                    </a:cubicBezTo>
                    <a:cubicBezTo>
                      <a:pt x="3424" y="12411"/>
                      <a:pt x="3775" y="8569"/>
                      <a:pt x="3775" y="8569"/>
                    </a:cubicBezTo>
                    <a:cubicBezTo>
                      <a:pt x="3916" y="9448"/>
                      <a:pt x="4475" y="10579"/>
                      <a:pt x="4512" y="12233"/>
                    </a:cubicBezTo>
                    <a:cubicBezTo>
                      <a:pt x="4549" y="13886"/>
                      <a:pt x="3105" y="16603"/>
                      <a:pt x="2822" y="18890"/>
                    </a:cubicBezTo>
                    <a:cubicBezTo>
                      <a:pt x="2539" y="21182"/>
                      <a:pt x="3351" y="27981"/>
                      <a:pt x="3670" y="30556"/>
                    </a:cubicBezTo>
                    <a:cubicBezTo>
                      <a:pt x="3984" y="33126"/>
                      <a:pt x="3314" y="35806"/>
                      <a:pt x="3559" y="37355"/>
                    </a:cubicBezTo>
                    <a:cubicBezTo>
                      <a:pt x="3805" y="38903"/>
                      <a:pt x="4617" y="42671"/>
                      <a:pt x="4617" y="43200"/>
                    </a:cubicBezTo>
                    <a:cubicBezTo>
                      <a:pt x="4617" y="43729"/>
                      <a:pt x="4586" y="44190"/>
                      <a:pt x="4727" y="44540"/>
                    </a:cubicBezTo>
                    <a:cubicBezTo>
                      <a:pt x="4863" y="44890"/>
                      <a:pt x="4408" y="45456"/>
                      <a:pt x="4266" y="46058"/>
                    </a:cubicBezTo>
                    <a:cubicBezTo>
                      <a:pt x="4119" y="46654"/>
                      <a:pt x="4512" y="47361"/>
                      <a:pt x="5145" y="47361"/>
                    </a:cubicBezTo>
                    <a:cubicBezTo>
                      <a:pt x="5778" y="47361"/>
                      <a:pt x="6375" y="46833"/>
                      <a:pt x="6270" y="46378"/>
                    </a:cubicBezTo>
                    <a:cubicBezTo>
                      <a:pt x="6172" y="45917"/>
                      <a:pt x="6166" y="44792"/>
                      <a:pt x="6233" y="44190"/>
                    </a:cubicBezTo>
                    <a:cubicBezTo>
                      <a:pt x="6307" y="43593"/>
                      <a:pt x="5957" y="43274"/>
                      <a:pt x="5957" y="42714"/>
                    </a:cubicBezTo>
                    <a:cubicBezTo>
                      <a:pt x="5957" y="42149"/>
                      <a:pt x="6166" y="37988"/>
                      <a:pt x="6190" y="34668"/>
                    </a:cubicBezTo>
                    <a:cubicBezTo>
                      <a:pt x="6196" y="33261"/>
                      <a:pt x="6565" y="32179"/>
                      <a:pt x="6940" y="28983"/>
                    </a:cubicBezTo>
                    <a:cubicBezTo>
                      <a:pt x="7315" y="25786"/>
                      <a:pt x="7788" y="21182"/>
                      <a:pt x="7788" y="21182"/>
                    </a:cubicBezTo>
                    <a:cubicBezTo>
                      <a:pt x="7788" y="21182"/>
                      <a:pt x="8256" y="25786"/>
                      <a:pt x="8631" y="28983"/>
                    </a:cubicBezTo>
                    <a:cubicBezTo>
                      <a:pt x="9006" y="32173"/>
                      <a:pt x="9374" y="33255"/>
                      <a:pt x="9380" y="34668"/>
                    </a:cubicBezTo>
                    <a:cubicBezTo>
                      <a:pt x="9405" y="37988"/>
                      <a:pt x="9620" y="42149"/>
                      <a:pt x="9620" y="42714"/>
                    </a:cubicBezTo>
                    <a:cubicBezTo>
                      <a:pt x="9620" y="43274"/>
                      <a:pt x="9264" y="43593"/>
                      <a:pt x="9337" y="44190"/>
                    </a:cubicBezTo>
                    <a:cubicBezTo>
                      <a:pt x="9405" y="44792"/>
                      <a:pt x="9405" y="45917"/>
                      <a:pt x="9301" y="46378"/>
                    </a:cubicBezTo>
                    <a:cubicBezTo>
                      <a:pt x="9196" y="46833"/>
                      <a:pt x="9792" y="47361"/>
                      <a:pt x="10425" y="47361"/>
                    </a:cubicBezTo>
                    <a:cubicBezTo>
                      <a:pt x="11065" y="47361"/>
                      <a:pt x="11452" y="46654"/>
                      <a:pt x="11311" y="46058"/>
                    </a:cubicBezTo>
                    <a:cubicBezTo>
                      <a:pt x="11169" y="45456"/>
                      <a:pt x="10708" y="44890"/>
                      <a:pt x="10850" y="44540"/>
                    </a:cubicBezTo>
                    <a:cubicBezTo>
                      <a:pt x="10985" y="44190"/>
                      <a:pt x="10954" y="43729"/>
                      <a:pt x="10954" y="43200"/>
                    </a:cubicBezTo>
                    <a:cubicBezTo>
                      <a:pt x="10954" y="42671"/>
                      <a:pt x="11765" y="38897"/>
                      <a:pt x="12011" y="37355"/>
                    </a:cubicBezTo>
                    <a:cubicBezTo>
                      <a:pt x="12257" y="35806"/>
                      <a:pt x="11587" y="33126"/>
                      <a:pt x="11907" y="30556"/>
                    </a:cubicBezTo>
                    <a:cubicBezTo>
                      <a:pt x="12220" y="27981"/>
                      <a:pt x="13032" y="21182"/>
                      <a:pt x="12749" y="18890"/>
                    </a:cubicBezTo>
                    <a:cubicBezTo>
                      <a:pt x="12466" y="16603"/>
                      <a:pt x="11022" y="13886"/>
                      <a:pt x="11059" y="12233"/>
                    </a:cubicBezTo>
                    <a:cubicBezTo>
                      <a:pt x="11095" y="10579"/>
                      <a:pt x="11661" y="9448"/>
                      <a:pt x="11796" y="8569"/>
                    </a:cubicBezTo>
                    <a:cubicBezTo>
                      <a:pt x="11796" y="8569"/>
                      <a:pt x="12153" y="12411"/>
                      <a:pt x="12399" y="13819"/>
                    </a:cubicBezTo>
                    <a:cubicBezTo>
                      <a:pt x="12644" y="15226"/>
                      <a:pt x="13947" y="18576"/>
                      <a:pt x="13984" y="19142"/>
                    </a:cubicBezTo>
                    <a:cubicBezTo>
                      <a:pt x="14021" y="19701"/>
                      <a:pt x="13739" y="20267"/>
                      <a:pt x="13739" y="20832"/>
                    </a:cubicBezTo>
                    <a:cubicBezTo>
                      <a:pt x="13739" y="21391"/>
                      <a:pt x="13806" y="22522"/>
                      <a:pt x="14021" y="22799"/>
                    </a:cubicBezTo>
                    <a:cubicBezTo>
                      <a:pt x="14045" y="22832"/>
                      <a:pt x="14069" y="22847"/>
                      <a:pt x="14091" y="22847"/>
                    </a:cubicBezTo>
                    <a:cubicBezTo>
                      <a:pt x="14263" y="22847"/>
                      <a:pt x="14384" y="21980"/>
                      <a:pt x="14482" y="21637"/>
                    </a:cubicBezTo>
                    <a:cubicBezTo>
                      <a:pt x="14503" y="21562"/>
                      <a:pt x="14524" y="21530"/>
                      <a:pt x="14545" y="21530"/>
                    </a:cubicBezTo>
                    <a:cubicBezTo>
                      <a:pt x="14634" y="21530"/>
                      <a:pt x="14714" y="22089"/>
                      <a:pt x="14654" y="22486"/>
                    </a:cubicBezTo>
                    <a:cubicBezTo>
                      <a:pt x="14587" y="22977"/>
                      <a:pt x="14304" y="23469"/>
                      <a:pt x="14273" y="23715"/>
                    </a:cubicBezTo>
                    <a:cubicBezTo>
                      <a:pt x="14261" y="23800"/>
                      <a:pt x="14300" y="23870"/>
                      <a:pt x="14384" y="23870"/>
                    </a:cubicBezTo>
                    <a:cubicBezTo>
                      <a:pt x="14549" y="23870"/>
                      <a:pt x="14889" y="23602"/>
                      <a:pt x="15361" y="22658"/>
                    </a:cubicBezTo>
                    <a:cubicBezTo>
                      <a:pt x="15570" y="22234"/>
                      <a:pt x="15294" y="20230"/>
                      <a:pt x="15220" y="19701"/>
                    </a:cubicBezTo>
                    <a:cubicBezTo>
                      <a:pt x="15152" y="19173"/>
                      <a:pt x="14833" y="17937"/>
                      <a:pt x="14796" y="17058"/>
                    </a:cubicBezTo>
                    <a:cubicBezTo>
                      <a:pt x="14759" y="16173"/>
                      <a:pt x="14095" y="13216"/>
                      <a:pt x="13843" y="12122"/>
                    </a:cubicBezTo>
                    <a:cubicBezTo>
                      <a:pt x="13597" y="11034"/>
                      <a:pt x="13493" y="8213"/>
                      <a:pt x="13493" y="6947"/>
                    </a:cubicBezTo>
                    <a:cubicBezTo>
                      <a:pt x="13493" y="5674"/>
                      <a:pt x="13284" y="3701"/>
                      <a:pt x="12472" y="3209"/>
                    </a:cubicBezTo>
                    <a:cubicBezTo>
                      <a:pt x="11661" y="2718"/>
                      <a:pt x="10954" y="2785"/>
                      <a:pt x="10290" y="2576"/>
                    </a:cubicBezTo>
                    <a:cubicBezTo>
                      <a:pt x="9620" y="2367"/>
                      <a:pt x="9442" y="2011"/>
                      <a:pt x="9374" y="1765"/>
                    </a:cubicBezTo>
                    <a:cubicBezTo>
                      <a:pt x="9301" y="1519"/>
                      <a:pt x="9374" y="1"/>
                      <a:pt x="9374" y="1"/>
                    </a:cubicBezTo>
                    <a:close/>
                  </a:path>
                </a:pathLst>
              </a:custGeom>
              <a:solidFill>
                <a:srgbClr val="FFD8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9"/>
              <p:cNvSpPr/>
              <p:nvPr/>
            </p:nvSpPr>
            <p:spPr>
              <a:xfrm>
                <a:off x="5247800" y="1606500"/>
                <a:ext cx="129275" cy="165675"/>
              </a:xfrm>
              <a:custGeom>
                <a:rect b="b" l="l" r="r" t="t"/>
                <a:pathLst>
                  <a:path extrusionOk="0" h="6627" w="5171">
                    <a:moveTo>
                      <a:pt x="2588" y="0"/>
                    </a:moveTo>
                    <a:cubicBezTo>
                      <a:pt x="50" y="0"/>
                      <a:pt x="1" y="1082"/>
                      <a:pt x="191" y="3221"/>
                    </a:cubicBezTo>
                    <a:cubicBezTo>
                      <a:pt x="382" y="5360"/>
                      <a:pt x="1697" y="6626"/>
                      <a:pt x="2588" y="6626"/>
                    </a:cubicBezTo>
                    <a:cubicBezTo>
                      <a:pt x="3480" y="6626"/>
                      <a:pt x="4795" y="5360"/>
                      <a:pt x="4986" y="3221"/>
                    </a:cubicBezTo>
                    <a:cubicBezTo>
                      <a:pt x="5170" y="1082"/>
                      <a:pt x="5121" y="0"/>
                      <a:pt x="2588" y="0"/>
                    </a:cubicBezTo>
                    <a:close/>
                  </a:path>
                </a:pathLst>
              </a:custGeom>
              <a:solidFill>
                <a:srgbClr val="FFD8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71" name="Google Shape;1171;p39"/>
          <p:cNvGrpSpPr/>
          <p:nvPr/>
        </p:nvGrpSpPr>
        <p:grpSpPr>
          <a:xfrm>
            <a:off x="751667" y="3395611"/>
            <a:ext cx="2649783" cy="594300"/>
            <a:chOff x="751667" y="3395611"/>
            <a:chExt cx="2649783" cy="594300"/>
          </a:xfrm>
        </p:grpSpPr>
        <p:sp>
          <p:nvSpPr>
            <p:cNvPr id="1172" name="Google Shape;1172;p39"/>
            <p:cNvSpPr/>
            <p:nvPr/>
          </p:nvSpPr>
          <p:spPr>
            <a:xfrm>
              <a:off x="751667" y="3395611"/>
              <a:ext cx="594300" cy="594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73" name="Google Shape;1173;p39"/>
            <p:cNvCxnSpPr/>
            <p:nvPr/>
          </p:nvCxnSpPr>
          <p:spPr>
            <a:xfrm rot="10800000">
              <a:off x="1345850" y="3692725"/>
              <a:ext cx="2055600" cy="11700"/>
            </a:xfrm>
            <a:prstGeom prst="straightConnector1">
              <a:avLst/>
            </a:prstGeom>
            <a:noFill/>
            <a:ln cap="flat" cmpd="sng" w="19050">
              <a:solidFill>
                <a:schemeClr val="dk1"/>
              </a:solidFill>
              <a:prstDash val="solid"/>
              <a:round/>
              <a:headEnd len="med" w="med" type="oval"/>
              <a:tailEnd len="med" w="med" type="none"/>
            </a:ln>
          </p:spPr>
        </p:cxnSp>
      </p:grpSp>
      <p:grpSp>
        <p:nvGrpSpPr>
          <p:cNvPr id="1174" name="Google Shape;1174;p39"/>
          <p:cNvGrpSpPr/>
          <p:nvPr/>
        </p:nvGrpSpPr>
        <p:grpSpPr>
          <a:xfrm>
            <a:off x="751667" y="1220830"/>
            <a:ext cx="2842583" cy="594300"/>
            <a:chOff x="751667" y="1754230"/>
            <a:chExt cx="2842583" cy="594300"/>
          </a:xfrm>
        </p:grpSpPr>
        <p:sp>
          <p:nvSpPr>
            <p:cNvPr id="1175" name="Google Shape;1175;p39"/>
            <p:cNvSpPr/>
            <p:nvPr/>
          </p:nvSpPr>
          <p:spPr>
            <a:xfrm>
              <a:off x="751667" y="1754230"/>
              <a:ext cx="594300" cy="594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76" name="Google Shape;1176;p39"/>
            <p:cNvCxnSpPr/>
            <p:nvPr/>
          </p:nvCxnSpPr>
          <p:spPr>
            <a:xfrm rot="10800000">
              <a:off x="1345750" y="2051325"/>
              <a:ext cx="2248500" cy="0"/>
            </a:xfrm>
            <a:prstGeom prst="straightConnector1">
              <a:avLst/>
            </a:prstGeom>
            <a:noFill/>
            <a:ln cap="flat" cmpd="sng" w="19050">
              <a:solidFill>
                <a:schemeClr val="dk1"/>
              </a:solidFill>
              <a:prstDash val="solid"/>
              <a:round/>
              <a:headEnd len="med" w="med" type="oval"/>
              <a:tailEnd len="med" w="med" type="none"/>
            </a:ln>
          </p:spPr>
        </p:cxnSp>
      </p:grpSp>
      <p:grpSp>
        <p:nvGrpSpPr>
          <p:cNvPr id="1177" name="Google Shape;1177;p39"/>
          <p:cNvGrpSpPr/>
          <p:nvPr/>
        </p:nvGrpSpPr>
        <p:grpSpPr>
          <a:xfrm>
            <a:off x="1048950" y="1645066"/>
            <a:ext cx="1689900" cy="960994"/>
            <a:chOff x="1048950" y="2131163"/>
            <a:chExt cx="1689900" cy="960994"/>
          </a:xfrm>
        </p:grpSpPr>
        <p:sp>
          <p:nvSpPr>
            <p:cNvPr id="1178" name="Google Shape;1178;p39"/>
            <p:cNvSpPr txBox="1"/>
            <p:nvPr/>
          </p:nvSpPr>
          <p:spPr>
            <a:xfrm>
              <a:off x="1048950" y="2352956"/>
              <a:ext cx="1689900" cy="739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r>
                <a:rPr lang="en">
                  <a:solidFill>
                    <a:schemeClr val="dk1"/>
                  </a:solidFill>
                  <a:latin typeface="Fira Sans Condensed"/>
                  <a:ea typeface="Fira Sans Condensed"/>
                  <a:cs typeface="Fira Sans Condensed"/>
                  <a:sym typeface="Fira Sans Condensed"/>
                </a:rPr>
                <a:t>It</a:t>
              </a:r>
              <a:r>
                <a:rPr lang="en">
                  <a:solidFill>
                    <a:schemeClr val="dk1"/>
                  </a:solidFill>
                  <a:latin typeface="Fira Sans Condensed"/>
                  <a:ea typeface="Fira Sans Condensed"/>
                  <a:cs typeface="Fira Sans Condensed"/>
                  <a:sym typeface="Fira Sans Condensed"/>
                </a:rPr>
                <a:t> is the closest planet to the Sun and is very small</a:t>
              </a:r>
              <a:endParaRPr>
                <a:solidFill>
                  <a:schemeClr val="dk1"/>
                </a:solidFill>
                <a:latin typeface="Fira Sans Condensed"/>
                <a:ea typeface="Fira Sans Condensed"/>
                <a:cs typeface="Fira Sans Condensed"/>
                <a:sym typeface="Fira Sans Condensed"/>
              </a:endParaRPr>
            </a:p>
          </p:txBody>
        </p:sp>
        <p:sp>
          <p:nvSpPr>
            <p:cNvPr id="1179" name="Google Shape;1179;p39"/>
            <p:cNvSpPr txBox="1"/>
            <p:nvPr/>
          </p:nvSpPr>
          <p:spPr>
            <a:xfrm>
              <a:off x="1561050" y="2131163"/>
              <a:ext cx="1177800" cy="224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Mercury</a:t>
              </a:r>
              <a:endParaRPr sz="1800">
                <a:solidFill>
                  <a:schemeClr val="dk1"/>
                </a:solidFill>
                <a:latin typeface="Fira Sans Condensed ExtraBold"/>
                <a:ea typeface="Fira Sans Condensed ExtraBold"/>
                <a:cs typeface="Fira Sans Condensed ExtraBold"/>
                <a:sym typeface="Fira Sans Condensed ExtraBold"/>
              </a:endParaRPr>
            </a:p>
          </p:txBody>
        </p:sp>
      </p:grpSp>
      <p:grpSp>
        <p:nvGrpSpPr>
          <p:cNvPr id="1180" name="Google Shape;1180;p39"/>
          <p:cNvGrpSpPr/>
          <p:nvPr/>
        </p:nvGrpSpPr>
        <p:grpSpPr>
          <a:xfrm>
            <a:off x="1048950" y="3821966"/>
            <a:ext cx="1689900" cy="947796"/>
            <a:chOff x="1048950" y="3774663"/>
            <a:chExt cx="1689900" cy="947796"/>
          </a:xfrm>
        </p:grpSpPr>
        <p:sp>
          <p:nvSpPr>
            <p:cNvPr id="1181" name="Google Shape;1181;p39"/>
            <p:cNvSpPr txBox="1"/>
            <p:nvPr/>
          </p:nvSpPr>
          <p:spPr>
            <a:xfrm>
              <a:off x="1048950" y="3996458"/>
              <a:ext cx="1689900" cy="7260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r>
                <a:rPr lang="en">
                  <a:solidFill>
                    <a:schemeClr val="dk1"/>
                  </a:solidFill>
                  <a:latin typeface="Fira Sans Condensed"/>
                  <a:ea typeface="Fira Sans Condensed"/>
                  <a:cs typeface="Fira Sans Condensed"/>
                  <a:sym typeface="Fira Sans Condensed"/>
                </a:rPr>
                <a:t>Mars is actually a cold place full of iron oxide dust</a:t>
              </a:r>
              <a:endParaRPr>
                <a:solidFill>
                  <a:schemeClr val="dk1"/>
                </a:solidFill>
                <a:latin typeface="Fira Sans Condensed"/>
                <a:ea typeface="Fira Sans Condensed"/>
                <a:cs typeface="Fira Sans Condensed"/>
                <a:sym typeface="Fira Sans Condensed"/>
              </a:endParaRPr>
            </a:p>
          </p:txBody>
        </p:sp>
        <p:sp>
          <p:nvSpPr>
            <p:cNvPr id="1182" name="Google Shape;1182;p39"/>
            <p:cNvSpPr txBox="1"/>
            <p:nvPr/>
          </p:nvSpPr>
          <p:spPr>
            <a:xfrm>
              <a:off x="1561050" y="3774663"/>
              <a:ext cx="1177800" cy="224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Mars</a:t>
              </a:r>
              <a:endParaRPr sz="1800">
                <a:solidFill>
                  <a:schemeClr val="dk1"/>
                </a:solidFill>
                <a:latin typeface="Fira Sans Condensed ExtraBold"/>
                <a:ea typeface="Fira Sans Condensed ExtraBold"/>
                <a:cs typeface="Fira Sans Condensed ExtraBold"/>
                <a:sym typeface="Fira Sans Condensed ExtraBold"/>
              </a:endParaRPr>
            </a:p>
          </p:txBody>
        </p:sp>
      </p:grpSp>
      <p:grpSp>
        <p:nvGrpSpPr>
          <p:cNvPr id="1183" name="Google Shape;1183;p39"/>
          <p:cNvGrpSpPr/>
          <p:nvPr/>
        </p:nvGrpSpPr>
        <p:grpSpPr>
          <a:xfrm>
            <a:off x="6218200" y="3830229"/>
            <a:ext cx="1689900" cy="952672"/>
            <a:chOff x="6218200" y="3782925"/>
            <a:chExt cx="1689900" cy="952672"/>
          </a:xfrm>
        </p:grpSpPr>
        <p:sp>
          <p:nvSpPr>
            <p:cNvPr id="1184" name="Google Shape;1184;p39"/>
            <p:cNvSpPr txBox="1"/>
            <p:nvPr/>
          </p:nvSpPr>
          <p:spPr>
            <a:xfrm>
              <a:off x="6218200" y="4009597"/>
              <a:ext cx="1689900" cy="726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latin typeface="Fira Sans Condensed"/>
                  <a:ea typeface="Fira Sans Condensed"/>
                  <a:cs typeface="Fira Sans Condensed"/>
                  <a:sym typeface="Fira Sans Condensed"/>
                </a:rPr>
                <a:t>Venus is the second planet from the Sun and it’s terribly hot</a:t>
              </a:r>
              <a:endParaRPr>
                <a:solidFill>
                  <a:schemeClr val="dk1"/>
                </a:solidFill>
                <a:latin typeface="Fira Sans Condensed"/>
                <a:ea typeface="Fira Sans Condensed"/>
                <a:cs typeface="Fira Sans Condensed"/>
                <a:sym typeface="Fira Sans Condensed"/>
              </a:endParaRPr>
            </a:p>
          </p:txBody>
        </p:sp>
        <p:sp>
          <p:nvSpPr>
            <p:cNvPr id="1185" name="Google Shape;1185;p39"/>
            <p:cNvSpPr txBox="1"/>
            <p:nvPr/>
          </p:nvSpPr>
          <p:spPr>
            <a:xfrm>
              <a:off x="6218200" y="3782925"/>
              <a:ext cx="1177800" cy="22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Venus</a:t>
              </a:r>
              <a:endParaRPr sz="1800">
                <a:solidFill>
                  <a:schemeClr val="dk1"/>
                </a:solidFill>
                <a:latin typeface="Fira Sans Condensed ExtraBold"/>
                <a:ea typeface="Fira Sans Condensed ExtraBold"/>
                <a:cs typeface="Fira Sans Condensed ExtraBold"/>
                <a:sym typeface="Fira Sans Condensed ExtraBold"/>
              </a:endParaRPr>
            </a:p>
          </p:txBody>
        </p:sp>
      </p:grpSp>
      <p:grpSp>
        <p:nvGrpSpPr>
          <p:cNvPr id="1186" name="Google Shape;1186;p39"/>
          <p:cNvGrpSpPr/>
          <p:nvPr/>
        </p:nvGrpSpPr>
        <p:grpSpPr>
          <a:xfrm>
            <a:off x="6233125" y="1652466"/>
            <a:ext cx="1689900" cy="965576"/>
            <a:chOff x="6233125" y="2138563"/>
            <a:chExt cx="1689900" cy="965576"/>
          </a:xfrm>
        </p:grpSpPr>
        <p:sp>
          <p:nvSpPr>
            <p:cNvPr id="1187" name="Google Shape;1187;p39"/>
            <p:cNvSpPr txBox="1"/>
            <p:nvPr/>
          </p:nvSpPr>
          <p:spPr>
            <a:xfrm>
              <a:off x="6233125" y="2138563"/>
              <a:ext cx="1177800" cy="22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Jupiter</a:t>
              </a:r>
              <a:endParaRPr sz="1800">
                <a:solidFill>
                  <a:schemeClr val="dk1"/>
                </a:solidFill>
                <a:latin typeface="Fira Sans Condensed ExtraBold"/>
                <a:ea typeface="Fira Sans Condensed ExtraBold"/>
                <a:cs typeface="Fira Sans Condensed ExtraBold"/>
                <a:sym typeface="Fira Sans Condensed ExtraBold"/>
              </a:endParaRPr>
            </a:p>
          </p:txBody>
        </p:sp>
        <p:sp>
          <p:nvSpPr>
            <p:cNvPr id="1188" name="Google Shape;1188;p39"/>
            <p:cNvSpPr txBox="1"/>
            <p:nvPr/>
          </p:nvSpPr>
          <p:spPr>
            <a:xfrm>
              <a:off x="6233125" y="2364938"/>
              <a:ext cx="1689900" cy="739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latin typeface="Fira Sans Condensed"/>
                  <a:ea typeface="Fira Sans Condensed"/>
                  <a:cs typeface="Fira Sans Condensed"/>
                  <a:sym typeface="Fira Sans Condensed"/>
                </a:rPr>
                <a:t>It’s a gas giant and the biggest planet in our Solar System</a:t>
              </a:r>
              <a:endParaRPr>
                <a:solidFill>
                  <a:schemeClr val="dk1"/>
                </a:solidFill>
                <a:latin typeface="Fira Sans Condensed"/>
                <a:ea typeface="Fira Sans Condensed"/>
                <a:cs typeface="Fira Sans Condensed"/>
                <a:sym typeface="Fira Sans Condensed"/>
              </a:endParaRPr>
            </a:p>
          </p:txBody>
        </p:sp>
      </p:grpSp>
      <p:grpSp>
        <p:nvGrpSpPr>
          <p:cNvPr id="1189" name="Google Shape;1189;p39"/>
          <p:cNvGrpSpPr/>
          <p:nvPr/>
        </p:nvGrpSpPr>
        <p:grpSpPr>
          <a:xfrm>
            <a:off x="5411905" y="3395611"/>
            <a:ext cx="2965500" cy="594300"/>
            <a:chOff x="5411905" y="3395611"/>
            <a:chExt cx="2965500" cy="594300"/>
          </a:xfrm>
        </p:grpSpPr>
        <p:sp>
          <p:nvSpPr>
            <p:cNvPr id="1190" name="Google Shape;1190;p39"/>
            <p:cNvSpPr/>
            <p:nvPr/>
          </p:nvSpPr>
          <p:spPr>
            <a:xfrm>
              <a:off x="7783105" y="3395611"/>
              <a:ext cx="594300" cy="5943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91" name="Google Shape;1191;p39"/>
            <p:cNvCxnSpPr>
              <a:stCxn id="1190" idx="2"/>
            </p:cNvCxnSpPr>
            <p:nvPr/>
          </p:nvCxnSpPr>
          <p:spPr>
            <a:xfrm rot="10800000">
              <a:off x="5411905" y="3690661"/>
              <a:ext cx="2371200" cy="2100"/>
            </a:xfrm>
            <a:prstGeom prst="straightConnector1">
              <a:avLst/>
            </a:prstGeom>
            <a:noFill/>
            <a:ln cap="flat" cmpd="sng" w="19050">
              <a:solidFill>
                <a:schemeClr val="dk1"/>
              </a:solidFill>
              <a:prstDash val="solid"/>
              <a:round/>
              <a:headEnd len="med" w="med" type="none"/>
              <a:tailEnd len="med" w="med" type="oval"/>
            </a:ln>
          </p:spPr>
        </p:cxnSp>
      </p:grpSp>
      <p:grpSp>
        <p:nvGrpSpPr>
          <p:cNvPr id="1192" name="Google Shape;1192;p39"/>
          <p:cNvGrpSpPr/>
          <p:nvPr/>
        </p:nvGrpSpPr>
        <p:grpSpPr>
          <a:xfrm>
            <a:off x="5618530" y="1220830"/>
            <a:ext cx="2773800" cy="594300"/>
            <a:chOff x="5618530" y="1754230"/>
            <a:chExt cx="2773800" cy="594300"/>
          </a:xfrm>
        </p:grpSpPr>
        <p:sp>
          <p:nvSpPr>
            <p:cNvPr id="1193" name="Google Shape;1193;p39"/>
            <p:cNvSpPr/>
            <p:nvPr/>
          </p:nvSpPr>
          <p:spPr>
            <a:xfrm>
              <a:off x="7798030" y="1754230"/>
              <a:ext cx="594300" cy="594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94" name="Google Shape;1194;p39"/>
            <p:cNvCxnSpPr>
              <a:stCxn id="1193" idx="2"/>
            </p:cNvCxnSpPr>
            <p:nvPr/>
          </p:nvCxnSpPr>
          <p:spPr>
            <a:xfrm rot="10800000">
              <a:off x="5618530" y="2051380"/>
              <a:ext cx="2179500" cy="0"/>
            </a:xfrm>
            <a:prstGeom prst="straightConnector1">
              <a:avLst/>
            </a:prstGeom>
            <a:noFill/>
            <a:ln cap="flat" cmpd="sng" w="19050">
              <a:solidFill>
                <a:schemeClr val="dk1"/>
              </a:solidFill>
              <a:prstDash val="solid"/>
              <a:round/>
              <a:headEnd len="med" w="med" type="none"/>
              <a:tailEnd len="med" w="med" type="oval"/>
            </a:ln>
          </p:spPr>
        </p:cxnSp>
      </p:grpSp>
      <p:grpSp>
        <p:nvGrpSpPr>
          <p:cNvPr id="1195" name="Google Shape;1195;p39"/>
          <p:cNvGrpSpPr/>
          <p:nvPr/>
        </p:nvGrpSpPr>
        <p:grpSpPr>
          <a:xfrm>
            <a:off x="7950655" y="1341566"/>
            <a:ext cx="289039" cy="352833"/>
            <a:chOff x="-24694925" y="3518700"/>
            <a:chExt cx="242625" cy="296175"/>
          </a:xfrm>
        </p:grpSpPr>
        <p:sp>
          <p:nvSpPr>
            <p:cNvPr id="1196" name="Google Shape;1196;p39"/>
            <p:cNvSpPr/>
            <p:nvPr/>
          </p:nvSpPr>
          <p:spPr>
            <a:xfrm>
              <a:off x="-24694925" y="3572250"/>
              <a:ext cx="104000" cy="112650"/>
            </a:xfrm>
            <a:custGeom>
              <a:rect b="b" l="l" r="r" t="t"/>
              <a:pathLst>
                <a:path extrusionOk="0" h="4506" w="4160">
                  <a:moveTo>
                    <a:pt x="2080" y="1"/>
                  </a:moveTo>
                  <a:cubicBezTo>
                    <a:pt x="946" y="1"/>
                    <a:pt x="1" y="946"/>
                    <a:pt x="1" y="2080"/>
                  </a:cubicBezTo>
                  <a:lnTo>
                    <a:pt x="1" y="4506"/>
                  </a:lnTo>
                  <a:lnTo>
                    <a:pt x="4160" y="4506"/>
                  </a:lnTo>
                  <a:lnTo>
                    <a:pt x="4160" y="2080"/>
                  </a:lnTo>
                  <a:cubicBezTo>
                    <a:pt x="4160" y="946"/>
                    <a:pt x="3214" y="1"/>
                    <a:pt x="20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39"/>
            <p:cNvSpPr/>
            <p:nvPr/>
          </p:nvSpPr>
          <p:spPr>
            <a:xfrm>
              <a:off x="-24556300" y="3648650"/>
              <a:ext cx="104000" cy="113450"/>
            </a:xfrm>
            <a:custGeom>
              <a:rect b="b" l="l" r="r" t="t"/>
              <a:pathLst>
                <a:path extrusionOk="0" h="4538" w="4160">
                  <a:moveTo>
                    <a:pt x="1" y="1"/>
                  </a:moveTo>
                  <a:lnTo>
                    <a:pt x="1" y="2458"/>
                  </a:lnTo>
                  <a:cubicBezTo>
                    <a:pt x="1" y="3592"/>
                    <a:pt x="946" y="4537"/>
                    <a:pt x="2080" y="4537"/>
                  </a:cubicBezTo>
                  <a:cubicBezTo>
                    <a:pt x="3246" y="4537"/>
                    <a:pt x="4160" y="3592"/>
                    <a:pt x="4160" y="2458"/>
                  </a:cubicBezTo>
                  <a:lnTo>
                    <a:pt x="416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9"/>
            <p:cNvSpPr/>
            <p:nvPr/>
          </p:nvSpPr>
          <p:spPr>
            <a:xfrm>
              <a:off x="-24694925" y="3702200"/>
              <a:ext cx="104000" cy="112675"/>
            </a:xfrm>
            <a:custGeom>
              <a:rect b="b" l="l" r="r" t="t"/>
              <a:pathLst>
                <a:path extrusionOk="0" h="4507" w="4160">
                  <a:moveTo>
                    <a:pt x="1734" y="694"/>
                  </a:moveTo>
                  <a:cubicBezTo>
                    <a:pt x="1923" y="694"/>
                    <a:pt x="2080" y="852"/>
                    <a:pt x="2080" y="1041"/>
                  </a:cubicBezTo>
                  <a:lnTo>
                    <a:pt x="2080" y="2427"/>
                  </a:lnTo>
                  <a:cubicBezTo>
                    <a:pt x="2269" y="2427"/>
                    <a:pt x="2427" y="2584"/>
                    <a:pt x="2427" y="2773"/>
                  </a:cubicBezTo>
                  <a:cubicBezTo>
                    <a:pt x="2427" y="2962"/>
                    <a:pt x="2269" y="3120"/>
                    <a:pt x="2080" y="3120"/>
                  </a:cubicBezTo>
                  <a:cubicBezTo>
                    <a:pt x="1702" y="3120"/>
                    <a:pt x="1356" y="2805"/>
                    <a:pt x="1356" y="2427"/>
                  </a:cubicBezTo>
                  <a:lnTo>
                    <a:pt x="1356" y="1041"/>
                  </a:lnTo>
                  <a:cubicBezTo>
                    <a:pt x="1356" y="852"/>
                    <a:pt x="1513" y="694"/>
                    <a:pt x="1734" y="694"/>
                  </a:cubicBezTo>
                  <a:close/>
                  <a:moveTo>
                    <a:pt x="1" y="1"/>
                  </a:moveTo>
                  <a:lnTo>
                    <a:pt x="1" y="2427"/>
                  </a:lnTo>
                  <a:cubicBezTo>
                    <a:pt x="1" y="3561"/>
                    <a:pt x="946" y="4506"/>
                    <a:pt x="2080" y="4506"/>
                  </a:cubicBezTo>
                  <a:cubicBezTo>
                    <a:pt x="3214" y="4506"/>
                    <a:pt x="4160" y="3561"/>
                    <a:pt x="4160" y="2427"/>
                  </a:cubicBezTo>
                  <a:lnTo>
                    <a:pt x="416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9"/>
            <p:cNvSpPr/>
            <p:nvPr/>
          </p:nvSpPr>
          <p:spPr>
            <a:xfrm>
              <a:off x="-24556300" y="3518700"/>
              <a:ext cx="104000" cy="113425"/>
            </a:xfrm>
            <a:custGeom>
              <a:rect b="b" l="l" r="r" t="t"/>
              <a:pathLst>
                <a:path extrusionOk="0" h="4537" w="4160">
                  <a:moveTo>
                    <a:pt x="2049" y="1387"/>
                  </a:moveTo>
                  <a:cubicBezTo>
                    <a:pt x="2427" y="1387"/>
                    <a:pt x="2742" y="1702"/>
                    <a:pt x="2742" y="2080"/>
                  </a:cubicBezTo>
                  <a:lnTo>
                    <a:pt x="2742" y="3466"/>
                  </a:lnTo>
                  <a:cubicBezTo>
                    <a:pt x="2742" y="3655"/>
                    <a:pt x="2584" y="3812"/>
                    <a:pt x="2395" y="3812"/>
                  </a:cubicBezTo>
                  <a:cubicBezTo>
                    <a:pt x="2206" y="3812"/>
                    <a:pt x="2049" y="3655"/>
                    <a:pt x="2049" y="3466"/>
                  </a:cubicBezTo>
                  <a:lnTo>
                    <a:pt x="2049" y="2080"/>
                  </a:lnTo>
                  <a:cubicBezTo>
                    <a:pt x="1860" y="2080"/>
                    <a:pt x="1702" y="1922"/>
                    <a:pt x="1702" y="1733"/>
                  </a:cubicBezTo>
                  <a:cubicBezTo>
                    <a:pt x="1702" y="1544"/>
                    <a:pt x="1860" y="1387"/>
                    <a:pt x="2049" y="1387"/>
                  </a:cubicBezTo>
                  <a:close/>
                  <a:moveTo>
                    <a:pt x="2080" y="0"/>
                  </a:moveTo>
                  <a:cubicBezTo>
                    <a:pt x="946" y="0"/>
                    <a:pt x="1" y="945"/>
                    <a:pt x="1" y="2080"/>
                  </a:cubicBezTo>
                  <a:lnTo>
                    <a:pt x="1" y="4537"/>
                  </a:lnTo>
                  <a:lnTo>
                    <a:pt x="4160" y="4537"/>
                  </a:lnTo>
                  <a:lnTo>
                    <a:pt x="4160" y="2080"/>
                  </a:lnTo>
                  <a:cubicBezTo>
                    <a:pt x="4160" y="945"/>
                    <a:pt x="3214" y="0"/>
                    <a:pt x="20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0" name="Google Shape;1200;p39"/>
          <p:cNvGrpSpPr/>
          <p:nvPr/>
        </p:nvGrpSpPr>
        <p:grpSpPr>
          <a:xfrm>
            <a:off x="934798" y="1335383"/>
            <a:ext cx="228045" cy="351880"/>
            <a:chOff x="-28032075" y="3916450"/>
            <a:chExt cx="191425" cy="295375"/>
          </a:xfrm>
        </p:grpSpPr>
        <p:sp>
          <p:nvSpPr>
            <p:cNvPr id="1201" name="Google Shape;1201;p39"/>
            <p:cNvSpPr/>
            <p:nvPr/>
          </p:nvSpPr>
          <p:spPr>
            <a:xfrm>
              <a:off x="-27996625" y="3916450"/>
              <a:ext cx="120525" cy="51225"/>
            </a:xfrm>
            <a:custGeom>
              <a:rect b="b" l="l" r="r" t="t"/>
              <a:pathLst>
                <a:path extrusionOk="0" h="2049" w="4821">
                  <a:moveTo>
                    <a:pt x="1040" y="0"/>
                  </a:moveTo>
                  <a:cubicBezTo>
                    <a:pt x="441" y="0"/>
                    <a:pt x="0" y="473"/>
                    <a:pt x="0" y="1040"/>
                  </a:cubicBezTo>
                  <a:cubicBezTo>
                    <a:pt x="0" y="1607"/>
                    <a:pt x="473" y="2048"/>
                    <a:pt x="1040" y="2048"/>
                  </a:cubicBezTo>
                  <a:lnTo>
                    <a:pt x="3781" y="2048"/>
                  </a:lnTo>
                  <a:cubicBezTo>
                    <a:pt x="4379" y="2048"/>
                    <a:pt x="4820" y="1575"/>
                    <a:pt x="4820" y="1040"/>
                  </a:cubicBezTo>
                  <a:cubicBezTo>
                    <a:pt x="4820" y="441"/>
                    <a:pt x="4348" y="0"/>
                    <a:pt x="378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9"/>
            <p:cNvSpPr/>
            <p:nvPr/>
          </p:nvSpPr>
          <p:spPr>
            <a:xfrm>
              <a:off x="-28032075" y="4089975"/>
              <a:ext cx="191425" cy="121850"/>
            </a:xfrm>
            <a:custGeom>
              <a:rect b="b" l="l" r="r" t="t"/>
              <a:pathLst>
                <a:path extrusionOk="0" h="4874" w="7657">
                  <a:moveTo>
                    <a:pt x="1733" y="715"/>
                  </a:moveTo>
                  <a:cubicBezTo>
                    <a:pt x="1954" y="715"/>
                    <a:pt x="2111" y="872"/>
                    <a:pt x="2111" y="1061"/>
                  </a:cubicBezTo>
                  <a:cubicBezTo>
                    <a:pt x="2111" y="1250"/>
                    <a:pt x="1954" y="1408"/>
                    <a:pt x="1733" y="1408"/>
                  </a:cubicBezTo>
                  <a:cubicBezTo>
                    <a:pt x="1544" y="1408"/>
                    <a:pt x="1387" y="1250"/>
                    <a:pt x="1387" y="1061"/>
                  </a:cubicBezTo>
                  <a:cubicBezTo>
                    <a:pt x="1418" y="872"/>
                    <a:pt x="1576" y="715"/>
                    <a:pt x="1733" y="715"/>
                  </a:cubicBezTo>
                  <a:close/>
                  <a:moveTo>
                    <a:pt x="3151" y="1376"/>
                  </a:moveTo>
                  <a:cubicBezTo>
                    <a:pt x="3372" y="1376"/>
                    <a:pt x="3529" y="1534"/>
                    <a:pt x="3529" y="1723"/>
                  </a:cubicBezTo>
                  <a:cubicBezTo>
                    <a:pt x="3529" y="1912"/>
                    <a:pt x="3372" y="2070"/>
                    <a:pt x="3151" y="2070"/>
                  </a:cubicBezTo>
                  <a:cubicBezTo>
                    <a:pt x="2962" y="2070"/>
                    <a:pt x="2804" y="1912"/>
                    <a:pt x="2804" y="1723"/>
                  </a:cubicBezTo>
                  <a:cubicBezTo>
                    <a:pt x="2804" y="1534"/>
                    <a:pt x="2962" y="1376"/>
                    <a:pt x="3151" y="1376"/>
                  </a:cubicBezTo>
                  <a:close/>
                  <a:moveTo>
                    <a:pt x="5199" y="2070"/>
                  </a:moveTo>
                  <a:cubicBezTo>
                    <a:pt x="5419" y="2070"/>
                    <a:pt x="5577" y="2227"/>
                    <a:pt x="5577" y="2448"/>
                  </a:cubicBezTo>
                  <a:cubicBezTo>
                    <a:pt x="5577" y="2637"/>
                    <a:pt x="5419" y="2794"/>
                    <a:pt x="5199" y="2794"/>
                  </a:cubicBezTo>
                  <a:cubicBezTo>
                    <a:pt x="5010" y="2794"/>
                    <a:pt x="4852" y="2637"/>
                    <a:pt x="4852" y="2448"/>
                  </a:cubicBezTo>
                  <a:cubicBezTo>
                    <a:pt x="4884" y="2227"/>
                    <a:pt x="5041" y="2070"/>
                    <a:pt x="5199" y="2070"/>
                  </a:cubicBezTo>
                  <a:close/>
                  <a:moveTo>
                    <a:pt x="3151" y="2794"/>
                  </a:moveTo>
                  <a:cubicBezTo>
                    <a:pt x="3372" y="2794"/>
                    <a:pt x="3529" y="2952"/>
                    <a:pt x="3529" y="3141"/>
                  </a:cubicBezTo>
                  <a:cubicBezTo>
                    <a:pt x="3529" y="3330"/>
                    <a:pt x="3372" y="3487"/>
                    <a:pt x="3151" y="3487"/>
                  </a:cubicBezTo>
                  <a:cubicBezTo>
                    <a:pt x="2962" y="3487"/>
                    <a:pt x="2804" y="3330"/>
                    <a:pt x="2804" y="3141"/>
                  </a:cubicBezTo>
                  <a:cubicBezTo>
                    <a:pt x="2804" y="2952"/>
                    <a:pt x="2962" y="2794"/>
                    <a:pt x="3151" y="2794"/>
                  </a:cubicBezTo>
                  <a:close/>
                  <a:moveTo>
                    <a:pt x="1748" y="1"/>
                  </a:moveTo>
                  <a:cubicBezTo>
                    <a:pt x="1181" y="1"/>
                    <a:pt x="615" y="166"/>
                    <a:pt x="63" y="494"/>
                  </a:cubicBezTo>
                  <a:cubicBezTo>
                    <a:pt x="63" y="715"/>
                    <a:pt x="0" y="872"/>
                    <a:pt x="0" y="1061"/>
                  </a:cubicBezTo>
                  <a:cubicBezTo>
                    <a:pt x="0" y="2196"/>
                    <a:pt x="536" y="3298"/>
                    <a:pt x="1418" y="4023"/>
                  </a:cubicBezTo>
                  <a:cubicBezTo>
                    <a:pt x="2111" y="4558"/>
                    <a:pt x="2962" y="4874"/>
                    <a:pt x="3844" y="4874"/>
                  </a:cubicBezTo>
                  <a:cubicBezTo>
                    <a:pt x="4096" y="4874"/>
                    <a:pt x="4380" y="4842"/>
                    <a:pt x="4663" y="4811"/>
                  </a:cubicBezTo>
                  <a:cubicBezTo>
                    <a:pt x="6144" y="4495"/>
                    <a:pt x="7341" y="3267"/>
                    <a:pt x="7625" y="1723"/>
                  </a:cubicBezTo>
                  <a:cubicBezTo>
                    <a:pt x="7656" y="1439"/>
                    <a:pt x="7656" y="1219"/>
                    <a:pt x="7656" y="935"/>
                  </a:cubicBezTo>
                  <a:lnTo>
                    <a:pt x="7656" y="935"/>
                  </a:lnTo>
                  <a:cubicBezTo>
                    <a:pt x="7033" y="1235"/>
                    <a:pt x="6444" y="1354"/>
                    <a:pt x="5904" y="1354"/>
                  </a:cubicBezTo>
                  <a:cubicBezTo>
                    <a:pt x="4969" y="1354"/>
                    <a:pt x="4183" y="1000"/>
                    <a:pt x="3624" y="620"/>
                  </a:cubicBezTo>
                  <a:cubicBezTo>
                    <a:pt x="3010" y="206"/>
                    <a:pt x="2378" y="1"/>
                    <a:pt x="17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9"/>
            <p:cNvSpPr/>
            <p:nvPr/>
          </p:nvSpPr>
          <p:spPr>
            <a:xfrm>
              <a:off x="-28024975" y="3985750"/>
              <a:ext cx="181950" cy="121975"/>
            </a:xfrm>
            <a:custGeom>
              <a:rect b="b" l="l" r="r" t="t"/>
              <a:pathLst>
                <a:path extrusionOk="0" h="4879" w="7278">
                  <a:moveTo>
                    <a:pt x="1827" y="1"/>
                  </a:moveTo>
                  <a:lnTo>
                    <a:pt x="1827" y="1639"/>
                  </a:lnTo>
                  <a:cubicBezTo>
                    <a:pt x="1827" y="1765"/>
                    <a:pt x="1733" y="1891"/>
                    <a:pt x="1607" y="1922"/>
                  </a:cubicBezTo>
                  <a:cubicBezTo>
                    <a:pt x="914" y="2363"/>
                    <a:pt x="315" y="3025"/>
                    <a:pt x="0" y="3813"/>
                  </a:cubicBezTo>
                  <a:cubicBezTo>
                    <a:pt x="492" y="3611"/>
                    <a:pt x="988" y="3505"/>
                    <a:pt x="1488" y="3505"/>
                  </a:cubicBezTo>
                  <a:cubicBezTo>
                    <a:pt x="2237" y="3505"/>
                    <a:pt x="2993" y="3743"/>
                    <a:pt x="3749" y="4254"/>
                  </a:cubicBezTo>
                  <a:cubicBezTo>
                    <a:pt x="4370" y="4673"/>
                    <a:pt x="5000" y="4878"/>
                    <a:pt x="5629" y="4878"/>
                  </a:cubicBezTo>
                  <a:cubicBezTo>
                    <a:pt x="6181" y="4878"/>
                    <a:pt x="6733" y="4721"/>
                    <a:pt x="7278" y="4411"/>
                  </a:cubicBezTo>
                  <a:cubicBezTo>
                    <a:pt x="7057" y="3372"/>
                    <a:pt x="6427" y="2427"/>
                    <a:pt x="5450" y="1922"/>
                  </a:cubicBezTo>
                  <a:cubicBezTo>
                    <a:pt x="5356" y="1859"/>
                    <a:pt x="5293" y="1765"/>
                    <a:pt x="5293" y="1639"/>
                  </a:cubicBezTo>
                  <a:lnTo>
                    <a:pt x="529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4" name="Google Shape;1204;p39"/>
          <p:cNvGrpSpPr/>
          <p:nvPr/>
        </p:nvGrpSpPr>
        <p:grpSpPr>
          <a:xfrm>
            <a:off x="7917818" y="3520280"/>
            <a:ext cx="354710" cy="356586"/>
            <a:chOff x="-27351575" y="3915650"/>
            <a:chExt cx="297750" cy="299325"/>
          </a:xfrm>
        </p:grpSpPr>
        <p:sp>
          <p:nvSpPr>
            <p:cNvPr id="1205" name="Google Shape;1205;p39"/>
            <p:cNvSpPr/>
            <p:nvPr/>
          </p:nvSpPr>
          <p:spPr>
            <a:xfrm>
              <a:off x="-27351575" y="4059000"/>
              <a:ext cx="153625" cy="155975"/>
            </a:xfrm>
            <a:custGeom>
              <a:rect b="b" l="l" r="r" t="t"/>
              <a:pathLst>
                <a:path extrusionOk="0" h="6239" w="6145">
                  <a:moveTo>
                    <a:pt x="3183" y="1"/>
                  </a:moveTo>
                  <a:lnTo>
                    <a:pt x="2490" y="725"/>
                  </a:lnTo>
                  <a:cubicBezTo>
                    <a:pt x="2206" y="1009"/>
                    <a:pt x="1986" y="1387"/>
                    <a:pt x="1860" y="1828"/>
                  </a:cubicBezTo>
                  <a:cubicBezTo>
                    <a:pt x="1608" y="2742"/>
                    <a:pt x="1229" y="3435"/>
                    <a:pt x="725" y="4002"/>
                  </a:cubicBezTo>
                  <a:lnTo>
                    <a:pt x="316" y="4411"/>
                  </a:lnTo>
                  <a:cubicBezTo>
                    <a:pt x="127" y="4632"/>
                    <a:pt x="1" y="4884"/>
                    <a:pt x="1" y="5167"/>
                  </a:cubicBezTo>
                  <a:cubicBezTo>
                    <a:pt x="1" y="5451"/>
                    <a:pt x="127" y="5734"/>
                    <a:pt x="316" y="5923"/>
                  </a:cubicBezTo>
                  <a:cubicBezTo>
                    <a:pt x="505" y="6113"/>
                    <a:pt x="788" y="6239"/>
                    <a:pt x="1072" y="6239"/>
                  </a:cubicBezTo>
                  <a:cubicBezTo>
                    <a:pt x="1355" y="6113"/>
                    <a:pt x="1608" y="5986"/>
                    <a:pt x="1765" y="5797"/>
                  </a:cubicBezTo>
                  <a:lnTo>
                    <a:pt x="2206" y="5419"/>
                  </a:lnTo>
                  <a:cubicBezTo>
                    <a:pt x="2710" y="4884"/>
                    <a:pt x="3435" y="4506"/>
                    <a:pt x="4380" y="4254"/>
                  </a:cubicBezTo>
                  <a:cubicBezTo>
                    <a:pt x="4664" y="4191"/>
                    <a:pt x="4916" y="4033"/>
                    <a:pt x="5168" y="3876"/>
                  </a:cubicBezTo>
                  <a:lnTo>
                    <a:pt x="4664" y="3372"/>
                  </a:lnTo>
                  <a:cubicBezTo>
                    <a:pt x="4537" y="3246"/>
                    <a:pt x="4537" y="2994"/>
                    <a:pt x="4664" y="2899"/>
                  </a:cubicBezTo>
                  <a:cubicBezTo>
                    <a:pt x="4711" y="2836"/>
                    <a:pt x="4797" y="2805"/>
                    <a:pt x="4888" y="2805"/>
                  </a:cubicBezTo>
                  <a:cubicBezTo>
                    <a:pt x="4979" y="2805"/>
                    <a:pt x="5073" y="2836"/>
                    <a:pt x="5136" y="2899"/>
                  </a:cubicBezTo>
                  <a:lnTo>
                    <a:pt x="5672" y="3435"/>
                  </a:lnTo>
                  <a:lnTo>
                    <a:pt x="6144" y="2962"/>
                  </a:lnTo>
                  <a:lnTo>
                    <a:pt x="318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39"/>
            <p:cNvSpPr/>
            <p:nvPr/>
          </p:nvSpPr>
          <p:spPr>
            <a:xfrm>
              <a:off x="-27257050" y="3915650"/>
              <a:ext cx="203225" cy="202450"/>
            </a:xfrm>
            <a:custGeom>
              <a:rect b="b" l="l" r="r" t="t"/>
              <a:pathLst>
                <a:path extrusionOk="0" h="8098" w="8129">
                  <a:moveTo>
                    <a:pt x="1891" y="2364"/>
                  </a:moveTo>
                  <a:cubicBezTo>
                    <a:pt x="1985" y="2364"/>
                    <a:pt x="2048" y="2395"/>
                    <a:pt x="2143" y="2490"/>
                  </a:cubicBezTo>
                  <a:lnTo>
                    <a:pt x="5545" y="5892"/>
                  </a:lnTo>
                  <a:cubicBezTo>
                    <a:pt x="5671" y="6018"/>
                    <a:pt x="5671" y="6239"/>
                    <a:pt x="5545" y="6365"/>
                  </a:cubicBezTo>
                  <a:cubicBezTo>
                    <a:pt x="5498" y="6428"/>
                    <a:pt x="5411" y="6459"/>
                    <a:pt x="5321" y="6459"/>
                  </a:cubicBezTo>
                  <a:cubicBezTo>
                    <a:pt x="5230" y="6459"/>
                    <a:pt x="5136" y="6428"/>
                    <a:pt x="5073" y="6365"/>
                  </a:cubicBezTo>
                  <a:lnTo>
                    <a:pt x="1670" y="2962"/>
                  </a:lnTo>
                  <a:cubicBezTo>
                    <a:pt x="1544" y="2836"/>
                    <a:pt x="1544" y="2647"/>
                    <a:pt x="1670" y="2490"/>
                  </a:cubicBezTo>
                  <a:cubicBezTo>
                    <a:pt x="1733" y="2395"/>
                    <a:pt x="1828" y="2364"/>
                    <a:pt x="1891" y="2364"/>
                  </a:cubicBezTo>
                  <a:close/>
                  <a:moveTo>
                    <a:pt x="6742" y="1"/>
                  </a:moveTo>
                  <a:cubicBezTo>
                    <a:pt x="6333" y="1"/>
                    <a:pt x="6018" y="158"/>
                    <a:pt x="5766" y="379"/>
                  </a:cubicBezTo>
                  <a:lnTo>
                    <a:pt x="4128" y="2017"/>
                  </a:lnTo>
                  <a:cubicBezTo>
                    <a:pt x="3938" y="2206"/>
                    <a:pt x="3679" y="2301"/>
                    <a:pt x="3415" y="2301"/>
                  </a:cubicBezTo>
                  <a:cubicBezTo>
                    <a:pt x="3151" y="2301"/>
                    <a:pt x="2883" y="2206"/>
                    <a:pt x="2678" y="2017"/>
                  </a:cubicBezTo>
                  <a:cubicBezTo>
                    <a:pt x="2489" y="1812"/>
                    <a:pt x="2229" y="1710"/>
                    <a:pt x="1965" y="1710"/>
                  </a:cubicBezTo>
                  <a:cubicBezTo>
                    <a:pt x="1702" y="1710"/>
                    <a:pt x="1434" y="1812"/>
                    <a:pt x="1229" y="2017"/>
                  </a:cubicBezTo>
                  <a:cubicBezTo>
                    <a:pt x="851" y="2395"/>
                    <a:pt x="851" y="3057"/>
                    <a:pt x="1229" y="3466"/>
                  </a:cubicBezTo>
                  <a:lnTo>
                    <a:pt x="1481" y="3687"/>
                  </a:lnTo>
                  <a:lnTo>
                    <a:pt x="0" y="5167"/>
                  </a:lnTo>
                  <a:lnTo>
                    <a:pt x="2962" y="8097"/>
                  </a:lnTo>
                  <a:lnTo>
                    <a:pt x="3403" y="7625"/>
                  </a:lnTo>
                  <a:lnTo>
                    <a:pt x="2836" y="7089"/>
                  </a:lnTo>
                  <a:cubicBezTo>
                    <a:pt x="2710" y="6963"/>
                    <a:pt x="2710" y="6743"/>
                    <a:pt x="2836" y="6617"/>
                  </a:cubicBezTo>
                  <a:cubicBezTo>
                    <a:pt x="2899" y="6554"/>
                    <a:pt x="2985" y="6522"/>
                    <a:pt x="3072" y="6522"/>
                  </a:cubicBezTo>
                  <a:cubicBezTo>
                    <a:pt x="3159" y="6522"/>
                    <a:pt x="3245" y="6554"/>
                    <a:pt x="3308" y="6617"/>
                  </a:cubicBezTo>
                  <a:lnTo>
                    <a:pt x="3875" y="7152"/>
                  </a:lnTo>
                  <a:lnTo>
                    <a:pt x="4380" y="6648"/>
                  </a:lnTo>
                  <a:lnTo>
                    <a:pt x="4600" y="6900"/>
                  </a:lnTo>
                  <a:cubicBezTo>
                    <a:pt x="4821" y="7089"/>
                    <a:pt x="5073" y="7215"/>
                    <a:pt x="5356" y="7215"/>
                  </a:cubicBezTo>
                  <a:cubicBezTo>
                    <a:pt x="5640" y="7215"/>
                    <a:pt x="5923" y="7089"/>
                    <a:pt x="6112" y="6900"/>
                  </a:cubicBezTo>
                  <a:cubicBezTo>
                    <a:pt x="6490" y="6491"/>
                    <a:pt x="6490" y="5829"/>
                    <a:pt x="6112" y="5420"/>
                  </a:cubicBezTo>
                  <a:cubicBezTo>
                    <a:pt x="5703" y="5041"/>
                    <a:pt x="5703" y="4380"/>
                    <a:pt x="6112" y="3970"/>
                  </a:cubicBezTo>
                  <a:lnTo>
                    <a:pt x="7719" y="2364"/>
                  </a:lnTo>
                  <a:cubicBezTo>
                    <a:pt x="8003" y="2080"/>
                    <a:pt x="8129" y="1733"/>
                    <a:pt x="8129" y="1387"/>
                  </a:cubicBezTo>
                  <a:cubicBezTo>
                    <a:pt x="8129" y="1009"/>
                    <a:pt x="7971" y="662"/>
                    <a:pt x="7719" y="379"/>
                  </a:cubicBezTo>
                  <a:cubicBezTo>
                    <a:pt x="7436" y="127"/>
                    <a:pt x="7120" y="1"/>
                    <a:pt x="67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7" name="Google Shape;1207;p39"/>
          <p:cNvGrpSpPr/>
          <p:nvPr/>
        </p:nvGrpSpPr>
        <p:grpSpPr>
          <a:xfrm>
            <a:off x="872874" y="3514345"/>
            <a:ext cx="351910" cy="354710"/>
            <a:chOff x="-25094250" y="3176075"/>
            <a:chExt cx="295400" cy="297750"/>
          </a:xfrm>
        </p:grpSpPr>
        <p:sp>
          <p:nvSpPr>
            <p:cNvPr id="1208" name="Google Shape;1208;p39"/>
            <p:cNvSpPr/>
            <p:nvPr/>
          </p:nvSpPr>
          <p:spPr>
            <a:xfrm>
              <a:off x="-24989225" y="3176075"/>
              <a:ext cx="87200" cy="122500"/>
            </a:xfrm>
            <a:custGeom>
              <a:rect b="b" l="l" r="r" t="t"/>
              <a:pathLst>
                <a:path extrusionOk="0" h="4900" w="3488">
                  <a:moveTo>
                    <a:pt x="1408" y="1"/>
                  </a:moveTo>
                  <a:lnTo>
                    <a:pt x="1408" y="1922"/>
                  </a:lnTo>
                  <a:cubicBezTo>
                    <a:pt x="1408" y="2647"/>
                    <a:pt x="998" y="3277"/>
                    <a:pt x="463" y="3561"/>
                  </a:cubicBezTo>
                  <a:cubicBezTo>
                    <a:pt x="211" y="3655"/>
                    <a:pt x="53" y="3907"/>
                    <a:pt x="22" y="4128"/>
                  </a:cubicBezTo>
                  <a:cubicBezTo>
                    <a:pt x="1" y="4609"/>
                    <a:pt x="369" y="4896"/>
                    <a:pt x="738" y="4896"/>
                  </a:cubicBezTo>
                  <a:cubicBezTo>
                    <a:pt x="925" y="4896"/>
                    <a:pt x="1113" y="4822"/>
                    <a:pt x="1250" y="4663"/>
                  </a:cubicBezTo>
                  <a:cubicBezTo>
                    <a:pt x="1361" y="4506"/>
                    <a:pt x="1557" y="4427"/>
                    <a:pt x="1754" y="4427"/>
                  </a:cubicBezTo>
                  <a:cubicBezTo>
                    <a:pt x="1951" y="4427"/>
                    <a:pt x="2148" y="4506"/>
                    <a:pt x="2258" y="4663"/>
                  </a:cubicBezTo>
                  <a:cubicBezTo>
                    <a:pt x="2411" y="4826"/>
                    <a:pt x="2604" y="4899"/>
                    <a:pt x="2792" y="4899"/>
                  </a:cubicBezTo>
                  <a:cubicBezTo>
                    <a:pt x="3149" y="4899"/>
                    <a:pt x="3487" y="4635"/>
                    <a:pt x="3487" y="4222"/>
                  </a:cubicBezTo>
                  <a:cubicBezTo>
                    <a:pt x="3487" y="3939"/>
                    <a:pt x="3330" y="3718"/>
                    <a:pt x="3109" y="3592"/>
                  </a:cubicBezTo>
                  <a:cubicBezTo>
                    <a:pt x="2479" y="3277"/>
                    <a:pt x="2101" y="2710"/>
                    <a:pt x="2101" y="2143"/>
                  </a:cubicBezTo>
                  <a:lnTo>
                    <a:pt x="2101" y="32"/>
                  </a:lnTo>
                  <a:cubicBezTo>
                    <a:pt x="2006" y="32"/>
                    <a:pt x="1880" y="1"/>
                    <a:pt x="17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9"/>
            <p:cNvSpPr/>
            <p:nvPr/>
          </p:nvSpPr>
          <p:spPr>
            <a:xfrm>
              <a:off x="-25094250" y="3179225"/>
              <a:ext cx="295400" cy="291450"/>
            </a:xfrm>
            <a:custGeom>
              <a:rect b="b" l="l" r="r" t="t"/>
              <a:pathLst>
                <a:path extrusionOk="0" h="11658" w="11816">
                  <a:moveTo>
                    <a:pt x="4884" y="1"/>
                  </a:moveTo>
                  <a:cubicBezTo>
                    <a:pt x="2143" y="505"/>
                    <a:pt x="1" y="2899"/>
                    <a:pt x="1" y="5829"/>
                  </a:cubicBezTo>
                  <a:cubicBezTo>
                    <a:pt x="1" y="8696"/>
                    <a:pt x="2143" y="11153"/>
                    <a:pt x="4884" y="11657"/>
                  </a:cubicBezTo>
                  <a:lnTo>
                    <a:pt x="4884" y="9799"/>
                  </a:lnTo>
                  <a:cubicBezTo>
                    <a:pt x="4884" y="9358"/>
                    <a:pt x="4664" y="8980"/>
                    <a:pt x="4349" y="8822"/>
                  </a:cubicBezTo>
                  <a:cubicBezTo>
                    <a:pt x="3876" y="8633"/>
                    <a:pt x="3561" y="8160"/>
                    <a:pt x="3530" y="7625"/>
                  </a:cubicBezTo>
                  <a:cubicBezTo>
                    <a:pt x="3446" y="6731"/>
                    <a:pt x="4186" y="6180"/>
                    <a:pt x="4925" y="6180"/>
                  </a:cubicBezTo>
                  <a:cubicBezTo>
                    <a:pt x="5306" y="6180"/>
                    <a:pt x="5687" y="6327"/>
                    <a:pt x="5955" y="6648"/>
                  </a:cubicBezTo>
                  <a:cubicBezTo>
                    <a:pt x="6188" y="6316"/>
                    <a:pt x="6553" y="6163"/>
                    <a:pt x="6929" y="6163"/>
                  </a:cubicBezTo>
                  <a:cubicBezTo>
                    <a:pt x="7621" y="6163"/>
                    <a:pt x="8350" y="6684"/>
                    <a:pt x="8350" y="7562"/>
                  </a:cubicBezTo>
                  <a:cubicBezTo>
                    <a:pt x="8350" y="8066"/>
                    <a:pt x="8035" y="8570"/>
                    <a:pt x="7562" y="8822"/>
                  </a:cubicBezTo>
                  <a:cubicBezTo>
                    <a:pt x="7184" y="9011"/>
                    <a:pt x="6995" y="9326"/>
                    <a:pt x="6995" y="9641"/>
                  </a:cubicBezTo>
                  <a:lnTo>
                    <a:pt x="6995" y="11657"/>
                  </a:lnTo>
                  <a:cubicBezTo>
                    <a:pt x="9736" y="11153"/>
                    <a:pt x="11815" y="8728"/>
                    <a:pt x="11815" y="5829"/>
                  </a:cubicBezTo>
                  <a:cubicBezTo>
                    <a:pt x="11815" y="2899"/>
                    <a:pt x="9736" y="505"/>
                    <a:pt x="6995" y="1"/>
                  </a:cubicBezTo>
                  <a:lnTo>
                    <a:pt x="6995" y="2017"/>
                  </a:lnTo>
                  <a:cubicBezTo>
                    <a:pt x="6995" y="2364"/>
                    <a:pt x="7216" y="2679"/>
                    <a:pt x="7562" y="2836"/>
                  </a:cubicBezTo>
                  <a:cubicBezTo>
                    <a:pt x="8035" y="3057"/>
                    <a:pt x="8350" y="3529"/>
                    <a:pt x="8350" y="4096"/>
                  </a:cubicBezTo>
                  <a:cubicBezTo>
                    <a:pt x="8350" y="4945"/>
                    <a:pt x="7656" y="5495"/>
                    <a:pt x="6948" y="5495"/>
                  </a:cubicBezTo>
                  <a:cubicBezTo>
                    <a:pt x="6578" y="5495"/>
                    <a:pt x="6205" y="5345"/>
                    <a:pt x="5924" y="5010"/>
                  </a:cubicBezTo>
                  <a:cubicBezTo>
                    <a:pt x="5691" y="5321"/>
                    <a:pt x="5310" y="5471"/>
                    <a:pt x="4919" y="5471"/>
                  </a:cubicBezTo>
                  <a:cubicBezTo>
                    <a:pt x="4200" y="5471"/>
                    <a:pt x="3448" y="4961"/>
                    <a:pt x="3530" y="4002"/>
                  </a:cubicBezTo>
                  <a:cubicBezTo>
                    <a:pt x="3561" y="3498"/>
                    <a:pt x="3876" y="3057"/>
                    <a:pt x="4349" y="2836"/>
                  </a:cubicBezTo>
                  <a:cubicBezTo>
                    <a:pt x="4664" y="2679"/>
                    <a:pt x="4884" y="2269"/>
                    <a:pt x="4884" y="1859"/>
                  </a:cubicBezTo>
                  <a:lnTo>
                    <a:pt x="488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9"/>
            <p:cNvSpPr/>
            <p:nvPr/>
          </p:nvSpPr>
          <p:spPr>
            <a:xfrm>
              <a:off x="-24989225" y="3350975"/>
              <a:ext cx="87200" cy="122850"/>
            </a:xfrm>
            <a:custGeom>
              <a:rect b="b" l="l" r="r" t="t"/>
              <a:pathLst>
                <a:path extrusionOk="0" h="4914" w="3488">
                  <a:moveTo>
                    <a:pt x="2777" y="1"/>
                  </a:moveTo>
                  <a:cubicBezTo>
                    <a:pt x="2589" y="1"/>
                    <a:pt x="2399" y="77"/>
                    <a:pt x="2258" y="251"/>
                  </a:cubicBezTo>
                  <a:cubicBezTo>
                    <a:pt x="2148" y="408"/>
                    <a:pt x="1951" y="487"/>
                    <a:pt x="1754" y="487"/>
                  </a:cubicBezTo>
                  <a:cubicBezTo>
                    <a:pt x="1557" y="487"/>
                    <a:pt x="1361" y="408"/>
                    <a:pt x="1250" y="251"/>
                  </a:cubicBezTo>
                  <a:cubicBezTo>
                    <a:pt x="1122" y="91"/>
                    <a:pt x="936" y="17"/>
                    <a:pt x="748" y="17"/>
                  </a:cubicBezTo>
                  <a:cubicBezTo>
                    <a:pt x="379" y="17"/>
                    <a:pt x="1" y="297"/>
                    <a:pt x="22" y="755"/>
                  </a:cubicBezTo>
                  <a:cubicBezTo>
                    <a:pt x="22" y="1007"/>
                    <a:pt x="242" y="1227"/>
                    <a:pt x="463" y="1353"/>
                  </a:cubicBezTo>
                  <a:cubicBezTo>
                    <a:pt x="1061" y="1637"/>
                    <a:pt x="1408" y="2267"/>
                    <a:pt x="1408" y="2960"/>
                  </a:cubicBezTo>
                  <a:lnTo>
                    <a:pt x="1408" y="4914"/>
                  </a:lnTo>
                  <a:cubicBezTo>
                    <a:pt x="1534" y="4851"/>
                    <a:pt x="1660" y="4851"/>
                    <a:pt x="1754" y="4851"/>
                  </a:cubicBezTo>
                  <a:lnTo>
                    <a:pt x="2101" y="4851"/>
                  </a:lnTo>
                  <a:lnTo>
                    <a:pt x="2101" y="2771"/>
                  </a:lnTo>
                  <a:cubicBezTo>
                    <a:pt x="2101" y="2141"/>
                    <a:pt x="2479" y="1606"/>
                    <a:pt x="3109" y="1322"/>
                  </a:cubicBezTo>
                  <a:cubicBezTo>
                    <a:pt x="3330" y="1196"/>
                    <a:pt x="3487" y="975"/>
                    <a:pt x="3487" y="692"/>
                  </a:cubicBezTo>
                  <a:cubicBezTo>
                    <a:pt x="3487" y="279"/>
                    <a:pt x="3135" y="1"/>
                    <a:pt x="27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4" name="Shape 1214"/>
        <p:cNvGrpSpPr/>
        <p:nvPr/>
      </p:nvGrpSpPr>
      <p:grpSpPr>
        <a:xfrm>
          <a:off x="0" y="0"/>
          <a:ext cx="0" cy="0"/>
          <a:chOff x="0" y="0"/>
          <a:chExt cx="0" cy="0"/>
        </a:xfrm>
      </p:grpSpPr>
      <p:sp>
        <p:nvSpPr>
          <p:cNvPr id="1215" name="Google Shape;1215;p40"/>
          <p:cNvSpPr/>
          <p:nvPr/>
        </p:nvSpPr>
        <p:spPr>
          <a:xfrm>
            <a:off x="457200" y="1032825"/>
            <a:ext cx="2492400" cy="3699300"/>
          </a:xfrm>
          <a:prstGeom prst="roundRect">
            <a:avLst>
              <a:gd fmla="val 6359"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0"/>
          <p:cNvSpPr txBox="1"/>
          <p:nvPr>
            <p:ph type="title"/>
          </p:nvPr>
        </p:nvSpPr>
        <p:spPr>
          <a:xfrm>
            <a:off x="457200" y="419675"/>
            <a:ext cx="8229600" cy="39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a:t>Clinical Case in Neurology Infographics</a:t>
            </a:r>
            <a:endParaRPr/>
          </a:p>
        </p:txBody>
      </p:sp>
      <p:grpSp>
        <p:nvGrpSpPr>
          <p:cNvPr id="1217" name="Google Shape;1217;p40"/>
          <p:cNvGrpSpPr/>
          <p:nvPr/>
        </p:nvGrpSpPr>
        <p:grpSpPr>
          <a:xfrm>
            <a:off x="640575" y="1209700"/>
            <a:ext cx="2157600" cy="865200"/>
            <a:chOff x="968325" y="1200350"/>
            <a:chExt cx="2157600" cy="865200"/>
          </a:xfrm>
        </p:grpSpPr>
        <p:sp>
          <p:nvSpPr>
            <p:cNvPr id="1218" name="Google Shape;1218;p40"/>
            <p:cNvSpPr txBox="1"/>
            <p:nvPr/>
          </p:nvSpPr>
          <p:spPr>
            <a:xfrm>
              <a:off x="968325" y="1535750"/>
              <a:ext cx="2157600" cy="529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Fira Sans Condensed"/>
                  <a:ea typeface="Fira Sans Condensed"/>
                  <a:cs typeface="Fira Sans Condensed"/>
                  <a:sym typeface="Fira Sans Condensed"/>
                </a:rPr>
                <a:t>Saturn is a gas giant and has several rings</a:t>
              </a:r>
              <a:endParaRPr>
                <a:solidFill>
                  <a:schemeClr val="dk1"/>
                </a:solidFill>
                <a:latin typeface="Fira Sans Condensed"/>
                <a:ea typeface="Fira Sans Condensed"/>
                <a:cs typeface="Fira Sans Condensed"/>
                <a:sym typeface="Fira Sans Condensed"/>
              </a:endParaRPr>
            </a:p>
          </p:txBody>
        </p:sp>
        <p:sp>
          <p:nvSpPr>
            <p:cNvPr id="1219" name="Google Shape;1219;p40"/>
            <p:cNvSpPr txBox="1"/>
            <p:nvPr/>
          </p:nvSpPr>
          <p:spPr>
            <a:xfrm>
              <a:off x="968325" y="1200350"/>
              <a:ext cx="1198500" cy="33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Week 1</a:t>
              </a:r>
              <a:endParaRPr sz="1800">
                <a:solidFill>
                  <a:schemeClr val="dk1"/>
                </a:solidFill>
                <a:latin typeface="Fira Sans Condensed ExtraBold"/>
                <a:ea typeface="Fira Sans Condensed ExtraBold"/>
                <a:cs typeface="Fira Sans Condensed ExtraBold"/>
                <a:sym typeface="Fira Sans Condensed ExtraBold"/>
              </a:endParaRPr>
            </a:p>
          </p:txBody>
        </p:sp>
      </p:grpSp>
      <p:grpSp>
        <p:nvGrpSpPr>
          <p:cNvPr id="1220" name="Google Shape;1220;p40"/>
          <p:cNvGrpSpPr/>
          <p:nvPr/>
        </p:nvGrpSpPr>
        <p:grpSpPr>
          <a:xfrm>
            <a:off x="640575" y="2268094"/>
            <a:ext cx="1923525" cy="1073444"/>
            <a:chOff x="968325" y="2271369"/>
            <a:chExt cx="1923525" cy="1073444"/>
          </a:xfrm>
        </p:grpSpPr>
        <p:sp>
          <p:nvSpPr>
            <p:cNvPr id="1221" name="Google Shape;1221;p40"/>
            <p:cNvSpPr txBox="1"/>
            <p:nvPr/>
          </p:nvSpPr>
          <p:spPr>
            <a:xfrm>
              <a:off x="968325" y="2271369"/>
              <a:ext cx="1198500" cy="33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Venus</a:t>
              </a:r>
              <a:endParaRPr sz="1800">
                <a:solidFill>
                  <a:schemeClr val="dk1"/>
                </a:solidFill>
                <a:latin typeface="Fira Sans Condensed ExtraBold"/>
                <a:ea typeface="Fira Sans Condensed ExtraBold"/>
                <a:cs typeface="Fira Sans Condensed ExtraBold"/>
                <a:sym typeface="Fira Sans Condensed ExtraBold"/>
              </a:endParaRPr>
            </a:p>
          </p:txBody>
        </p:sp>
        <p:sp>
          <p:nvSpPr>
            <p:cNvPr id="1222" name="Google Shape;1222;p40"/>
            <p:cNvSpPr txBox="1"/>
            <p:nvPr/>
          </p:nvSpPr>
          <p:spPr>
            <a:xfrm>
              <a:off x="1672357" y="2674000"/>
              <a:ext cx="6213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50%</a:t>
              </a:r>
              <a:endParaRPr sz="1800">
                <a:solidFill>
                  <a:schemeClr val="dk1"/>
                </a:solidFill>
                <a:latin typeface="Fira Sans Condensed ExtraBold"/>
                <a:ea typeface="Fira Sans Condensed ExtraBold"/>
                <a:cs typeface="Fira Sans Condensed ExtraBold"/>
                <a:sym typeface="Fira Sans Condensed ExtraBold"/>
              </a:endParaRPr>
            </a:p>
          </p:txBody>
        </p:sp>
        <p:cxnSp>
          <p:nvCxnSpPr>
            <p:cNvPr id="1223" name="Google Shape;1223;p40"/>
            <p:cNvCxnSpPr/>
            <p:nvPr/>
          </p:nvCxnSpPr>
          <p:spPr>
            <a:xfrm>
              <a:off x="1074150" y="3177113"/>
              <a:ext cx="1817700" cy="0"/>
            </a:xfrm>
            <a:prstGeom prst="straightConnector1">
              <a:avLst/>
            </a:prstGeom>
            <a:noFill/>
            <a:ln cap="flat" cmpd="sng" w="19050">
              <a:solidFill>
                <a:schemeClr val="accent1"/>
              </a:solidFill>
              <a:prstDash val="solid"/>
              <a:round/>
              <a:headEnd len="med" w="med" type="none"/>
              <a:tailEnd len="med" w="med" type="none"/>
            </a:ln>
          </p:spPr>
        </p:cxnSp>
        <p:grpSp>
          <p:nvGrpSpPr>
            <p:cNvPr id="1224" name="Google Shape;1224;p40"/>
            <p:cNvGrpSpPr/>
            <p:nvPr/>
          </p:nvGrpSpPr>
          <p:grpSpPr>
            <a:xfrm>
              <a:off x="1815300" y="3009412"/>
              <a:ext cx="335400" cy="335400"/>
              <a:chOff x="1124850" y="2769900"/>
              <a:chExt cx="335400" cy="335400"/>
            </a:xfrm>
          </p:grpSpPr>
          <p:sp>
            <p:nvSpPr>
              <p:cNvPr id="1225" name="Google Shape;1225;p40"/>
              <p:cNvSpPr/>
              <p:nvPr/>
            </p:nvSpPr>
            <p:spPr>
              <a:xfrm>
                <a:off x="1124850" y="2769900"/>
                <a:ext cx="335400" cy="335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40"/>
              <p:cNvSpPr/>
              <p:nvPr/>
            </p:nvSpPr>
            <p:spPr>
              <a:xfrm>
                <a:off x="1218325" y="2863325"/>
                <a:ext cx="148500" cy="148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27" name="Google Shape;1227;p40"/>
          <p:cNvGrpSpPr/>
          <p:nvPr/>
        </p:nvGrpSpPr>
        <p:grpSpPr>
          <a:xfrm>
            <a:off x="640575" y="3534731"/>
            <a:ext cx="1923525" cy="1073444"/>
            <a:chOff x="968325" y="3677781"/>
            <a:chExt cx="1923525" cy="1073444"/>
          </a:xfrm>
        </p:grpSpPr>
        <p:sp>
          <p:nvSpPr>
            <p:cNvPr id="1228" name="Google Shape;1228;p40"/>
            <p:cNvSpPr txBox="1"/>
            <p:nvPr/>
          </p:nvSpPr>
          <p:spPr>
            <a:xfrm>
              <a:off x="968325" y="3677781"/>
              <a:ext cx="1198500" cy="33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Jupiter</a:t>
              </a:r>
              <a:endParaRPr sz="1800">
                <a:solidFill>
                  <a:schemeClr val="dk1"/>
                </a:solidFill>
                <a:latin typeface="Fira Sans Condensed ExtraBold"/>
                <a:ea typeface="Fira Sans Condensed ExtraBold"/>
                <a:cs typeface="Fira Sans Condensed ExtraBold"/>
                <a:sym typeface="Fira Sans Condensed ExtraBold"/>
              </a:endParaRPr>
            </a:p>
          </p:txBody>
        </p:sp>
        <p:sp>
          <p:nvSpPr>
            <p:cNvPr id="1229" name="Google Shape;1229;p40"/>
            <p:cNvSpPr txBox="1"/>
            <p:nvPr/>
          </p:nvSpPr>
          <p:spPr>
            <a:xfrm>
              <a:off x="1824757" y="4080413"/>
              <a:ext cx="6213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6</a:t>
              </a:r>
              <a:r>
                <a:rPr lang="en" sz="1800">
                  <a:solidFill>
                    <a:schemeClr val="dk1"/>
                  </a:solidFill>
                  <a:latin typeface="Fira Sans Condensed ExtraBold"/>
                  <a:ea typeface="Fira Sans Condensed ExtraBold"/>
                  <a:cs typeface="Fira Sans Condensed ExtraBold"/>
                  <a:sym typeface="Fira Sans Condensed ExtraBold"/>
                </a:rPr>
                <a:t>0%</a:t>
              </a:r>
              <a:endParaRPr sz="1800">
                <a:solidFill>
                  <a:schemeClr val="dk1"/>
                </a:solidFill>
                <a:latin typeface="Fira Sans Condensed ExtraBold"/>
                <a:ea typeface="Fira Sans Condensed ExtraBold"/>
                <a:cs typeface="Fira Sans Condensed ExtraBold"/>
                <a:sym typeface="Fira Sans Condensed ExtraBold"/>
              </a:endParaRPr>
            </a:p>
          </p:txBody>
        </p:sp>
        <p:cxnSp>
          <p:nvCxnSpPr>
            <p:cNvPr id="1230" name="Google Shape;1230;p40"/>
            <p:cNvCxnSpPr/>
            <p:nvPr/>
          </p:nvCxnSpPr>
          <p:spPr>
            <a:xfrm>
              <a:off x="1074150" y="4583525"/>
              <a:ext cx="1817700" cy="0"/>
            </a:xfrm>
            <a:prstGeom prst="straightConnector1">
              <a:avLst/>
            </a:prstGeom>
            <a:noFill/>
            <a:ln cap="flat" cmpd="sng" w="19050">
              <a:solidFill>
                <a:schemeClr val="accent3"/>
              </a:solidFill>
              <a:prstDash val="solid"/>
              <a:round/>
              <a:headEnd len="med" w="med" type="none"/>
              <a:tailEnd len="med" w="med" type="none"/>
            </a:ln>
          </p:spPr>
        </p:cxnSp>
        <p:grpSp>
          <p:nvGrpSpPr>
            <p:cNvPr id="1231" name="Google Shape;1231;p40"/>
            <p:cNvGrpSpPr/>
            <p:nvPr/>
          </p:nvGrpSpPr>
          <p:grpSpPr>
            <a:xfrm>
              <a:off x="1967700" y="4415825"/>
              <a:ext cx="335400" cy="335400"/>
              <a:chOff x="1277250" y="2769900"/>
              <a:chExt cx="335400" cy="335400"/>
            </a:xfrm>
          </p:grpSpPr>
          <p:sp>
            <p:nvSpPr>
              <p:cNvPr id="1232" name="Google Shape;1232;p40"/>
              <p:cNvSpPr/>
              <p:nvPr/>
            </p:nvSpPr>
            <p:spPr>
              <a:xfrm>
                <a:off x="1277250" y="2769900"/>
                <a:ext cx="335400" cy="335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0"/>
              <p:cNvSpPr/>
              <p:nvPr/>
            </p:nvSpPr>
            <p:spPr>
              <a:xfrm>
                <a:off x="1370725" y="2863325"/>
                <a:ext cx="148500" cy="148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34" name="Google Shape;1234;p40"/>
          <p:cNvSpPr/>
          <p:nvPr/>
        </p:nvSpPr>
        <p:spPr>
          <a:xfrm>
            <a:off x="3325800" y="1032825"/>
            <a:ext cx="2492400" cy="3699300"/>
          </a:xfrm>
          <a:prstGeom prst="roundRect">
            <a:avLst>
              <a:gd fmla="val 6359"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5" name="Google Shape;1235;p40"/>
          <p:cNvGrpSpPr/>
          <p:nvPr/>
        </p:nvGrpSpPr>
        <p:grpSpPr>
          <a:xfrm>
            <a:off x="3509175" y="1209700"/>
            <a:ext cx="2157600" cy="865200"/>
            <a:chOff x="968325" y="1200350"/>
            <a:chExt cx="2157600" cy="865200"/>
          </a:xfrm>
        </p:grpSpPr>
        <p:sp>
          <p:nvSpPr>
            <p:cNvPr id="1236" name="Google Shape;1236;p40"/>
            <p:cNvSpPr txBox="1"/>
            <p:nvPr/>
          </p:nvSpPr>
          <p:spPr>
            <a:xfrm>
              <a:off x="968325" y="1535750"/>
              <a:ext cx="2157600" cy="529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Fira Sans Condensed"/>
                  <a:ea typeface="Fira Sans Condensed"/>
                  <a:cs typeface="Fira Sans Condensed"/>
                  <a:sym typeface="Fira Sans Condensed"/>
                </a:rPr>
                <a:t>It is a big gas giant named after the Roman god</a:t>
              </a:r>
              <a:endParaRPr>
                <a:solidFill>
                  <a:schemeClr val="dk1"/>
                </a:solidFill>
                <a:latin typeface="Fira Sans Condensed"/>
                <a:ea typeface="Fira Sans Condensed"/>
                <a:cs typeface="Fira Sans Condensed"/>
                <a:sym typeface="Fira Sans Condensed"/>
              </a:endParaRPr>
            </a:p>
          </p:txBody>
        </p:sp>
        <p:sp>
          <p:nvSpPr>
            <p:cNvPr id="1237" name="Google Shape;1237;p40"/>
            <p:cNvSpPr txBox="1"/>
            <p:nvPr/>
          </p:nvSpPr>
          <p:spPr>
            <a:xfrm>
              <a:off x="968325" y="1200350"/>
              <a:ext cx="1198500" cy="33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Week 2</a:t>
              </a:r>
              <a:endParaRPr sz="1800">
                <a:solidFill>
                  <a:schemeClr val="dk1"/>
                </a:solidFill>
                <a:latin typeface="Fira Sans Condensed ExtraBold"/>
                <a:ea typeface="Fira Sans Condensed ExtraBold"/>
                <a:cs typeface="Fira Sans Condensed ExtraBold"/>
                <a:sym typeface="Fira Sans Condensed ExtraBold"/>
              </a:endParaRPr>
            </a:p>
          </p:txBody>
        </p:sp>
      </p:grpSp>
      <p:grpSp>
        <p:nvGrpSpPr>
          <p:cNvPr id="1238" name="Google Shape;1238;p40"/>
          <p:cNvGrpSpPr/>
          <p:nvPr/>
        </p:nvGrpSpPr>
        <p:grpSpPr>
          <a:xfrm>
            <a:off x="3509175" y="2268094"/>
            <a:ext cx="2272875" cy="1073444"/>
            <a:chOff x="3509175" y="2268094"/>
            <a:chExt cx="2272875" cy="1073444"/>
          </a:xfrm>
        </p:grpSpPr>
        <p:sp>
          <p:nvSpPr>
            <p:cNvPr id="1239" name="Google Shape;1239;p40"/>
            <p:cNvSpPr txBox="1"/>
            <p:nvPr/>
          </p:nvSpPr>
          <p:spPr>
            <a:xfrm>
              <a:off x="3509175" y="2268094"/>
              <a:ext cx="1198500" cy="33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Mercury</a:t>
              </a:r>
              <a:endParaRPr sz="1800">
                <a:solidFill>
                  <a:schemeClr val="dk1"/>
                </a:solidFill>
                <a:latin typeface="Fira Sans Condensed ExtraBold"/>
                <a:ea typeface="Fira Sans Condensed ExtraBold"/>
                <a:cs typeface="Fira Sans Condensed ExtraBold"/>
                <a:sym typeface="Fira Sans Condensed ExtraBold"/>
              </a:endParaRPr>
            </a:p>
          </p:txBody>
        </p:sp>
        <p:grpSp>
          <p:nvGrpSpPr>
            <p:cNvPr id="1240" name="Google Shape;1240;p40"/>
            <p:cNvGrpSpPr/>
            <p:nvPr/>
          </p:nvGrpSpPr>
          <p:grpSpPr>
            <a:xfrm>
              <a:off x="3615000" y="2670725"/>
              <a:ext cx="2167050" cy="670812"/>
              <a:chOff x="3615000" y="2670725"/>
              <a:chExt cx="2167050" cy="670812"/>
            </a:xfrm>
          </p:grpSpPr>
          <p:sp>
            <p:nvSpPr>
              <p:cNvPr id="1241" name="Google Shape;1241;p40"/>
              <p:cNvSpPr txBox="1"/>
              <p:nvPr/>
            </p:nvSpPr>
            <p:spPr>
              <a:xfrm>
                <a:off x="4930050" y="2670725"/>
                <a:ext cx="8520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10</a:t>
                </a:r>
                <a:r>
                  <a:rPr lang="en" sz="1800">
                    <a:solidFill>
                      <a:schemeClr val="dk1"/>
                    </a:solidFill>
                    <a:latin typeface="Fira Sans Condensed ExtraBold"/>
                    <a:ea typeface="Fira Sans Condensed ExtraBold"/>
                    <a:cs typeface="Fira Sans Condensed ExtraBold"/>
                    <a:sym typeface="Fira Sans Condensed ExtraBold"/>
                  </a:rPr>
                  <a:t>0%</a:t>
                </a:r>
                <a:endParaRPr sz="1800">
                  <a:solidFill>
                    <a:schemeClr val="dk1"/>
                  </a:solidFill>
                  <a:latin typeface="Fira Sans Condensed ExtraBold"/>
                  <a:ea typeface="Fira Sans Condensed ExtraBold"/>
                  <a:cs typeface="Fira Sans Condensed ExtraBold"/>
                  <a:sym typeface="Fira Sans Condensed ExtraBold"/>
                </a:endParaRPr>
              </a:p>
            </p:txBody>
          </p:sp>
          <p:cxnSp>
            <p:nvCxnSpPr>
              <p:cNvPr id="1242" name="Google Shape;1242;p40"/>
              <p:cNvCxnSpPr/>
              <p:nvPr/>
            </p:nvCxnSpPr>
            <p:spPr>
              <a:xfrm>
                <a:off x="3615000" y="3173838"/>
                <a:ext cx="1817700" cy="0"/>
              </a:xfrm>
              <a:prstGeom prst="straightConnector1">
                <a:avLst/>
              </a:prstGeom>
              <a:noFill/>
              <a:ln cap="flat" cmpd="sng" w="19050">
                <a:solidFill>
                  <a:schemeClr val="accent1"/>
                </a:solidFill>
                <a:prstDash val="solid"/>
                <a:round/>
                <a:headEnd len="med" w="med" type="none"/>
                <a:tailEnd len="med" w="med" type="none"/>
              </a:ln>
            </p:spPr>
          </p:cxnSp>
          <p:grpSp>
            <p:nvGrpSpPr>
              <p:cNvPr id="1243" name="Google Shape;1243;p40"/>
              <p:cNvGrpSpPr/>
              <p:nvPr/>
            </p:nvGrpSpPr>
            <p:grpSpPr>
              <a:xfrm>
                <a:off x="5188425" y="3006137"/>
                <a:ext cx="335400" cy="335400"/>
                <a:chOff x="1124850" y="2769900"/>
                <a:chExt cx="335400" cy="335400"/>
              </a:xfrm>
            </p:grpSpPr>
            <p:sp>
              <p:nvSpPr>
                <p:cNvPr id="1244" name="Google Shape;1244;p40"/>
                <p:cNvSpPr/>
                <p:nvPr/>
              </p:nvSpPr>
              <p:spPr>
                <a:xfrm>
                  <a:off x="1124850" y="2769900"/>
                  <a:ext cx="335400" cy="335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0"/>
                <p:cNvSpPr/>
                <p:nvPr/>
              </p:nvSpPr>
              <p:spPr>
                <a:xfrm>
                  <a:off x="1218325" y="2863325"/>
                  <a:ext cx="148500" cy="148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246" name="Google Shape;1246;p40"/>
          <p:cNvGrpSpPr/>
          <p:nvPr/>
        </p:nvGrpSpPr>
        <p:grpSpPr>
          <a:xfrm>
            <a:off x="3366282" y="3534731"/>
            <a:ext cx="2066418" cy="1073444"/>
            <a:chOff x="825432" y="3677781"/>
            <a:chExt cx="2066418" cy="1073444"/>
          </a:xfrm>
        </p:grpSpPr>
        <p:sp>
          <p:nvSpPr>
            <p:cNvPr id="1247" name="Google Shape;1247;p40"/>
            <p:cNvSpPr txBox="1"/>
            <p:nvPr/>
          </p:nvSpPr>
          <p:spPr>
            <a:xfrm>
              <a:off x="968325" y="3677781"/>
              <a:ext cx="1198500" cy="33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Earth</a:t>
              </a:r>
              <a:endParaRPr sz="1800">
                <a:solidFill>
                  <a:schemeClr val="dk1"/>
                </a:solidFill>
                <a:latin typeface="Fira Sans Condensed ExtraBold"/>
                <a:ea typeface="Fira Sans Condensed ExtraBold"/>
                <a:cs typeface="Fira Sans Condensed ExtraBold"/>
                <a:sym typeface="Fira Sans Condensed ExtraBold"/>
              </a:endParaRPr>
            </a:p>
          </p:txBody>
        </p:sp>
        <p:sp>
          <p:nvSpPr>
            <p:cNvPr id="1248" name="Google Shape;1248;p40"/>
            <p:cNvSpPr txBox="1"/>
            <p:nvPr/>
          </p:nvSpPr>
          <p:spPr>
            <a:xfrm>
              <a:off x="825432" y="4080413"/>
              <a:ext cx="6213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0%</a:t>
              </a:r>
              <a:endParaRPr sz="1800">
                <a:solidFill>
                  <a:schemeClr val="dk1"/>
                </a:solidFill>
                <a:latin typeface="Fira Sans Condensed ExtraBold"/>
                <a:ea typeface="Fira Sans Condensed ExtraBold"/>
                <a:cs typeface="Fira Sans Condensed ExtraBold"/>
                <a:sym typeface="Fira Sans Condensed ExtraBold"/>
              </a:endParaRPr>
            </a:p>
          </p:txBody>
        </p:sp>
        <p:cxnSp>
          <p:nvCxnSpPr>
            <p:cNvPr id="1249" name="Google Shape;1249;p40"/>
            <p:cNvCxnSpPr/>
            <p:nvPr/>
          </p:nvCxnSpPr>
          <p:spPr>
            <a:xfrm>
              <a:off x="1074150" y="4583525"/>
              <a:ext cx="1817700" cy="0"/>
            </a:xfrm>
            <a:prstGeom prst="straightConnector1">
              <a:avLst/>
            </a:prstGeom>
            <a:noFill/>
            <a:ln cap="flat" cmpd="sng" w="19050">
              <a:solidFill>
                <a:schemeClr val="accent3"/>
              </a:solidFill>
              <a:prstDash val="solid"/>
              <a:round/>
              <a:headEnd len="med" w="med" type="none"/>
              <a:tailEnd len="med" w="med" type="none"/>
            </a:ln>
          </p:spPr>
        </p:cxnSp>
        <p:grpSp>
          <p:nvGrpSpPr>
            <p:cNvPr id="1250" name="Google Shape;1250;p40"/>
            <p:cNvGrpSpPr/>
            <p:nvPr/>
          </p:nvGrpSpPr>
          <p:grpSpPr>
            <a:xfrm>
              <a:off x="968375" y="4415825"/>
              <a:ext cx="335400" cy="335400"/>
              <a:chOff x="277925" y="2769900"/>
              <a:chExt cx="335400" cy="335400"/>
            </a:xfrm>
          </p:grpSpPr>
          <p:sp>
            <p:nvSpPr>
              <p:cNvPr id="1251" name="Google Shape;1251;p40"/>
              <p:cNvSpPr/>
              <p:nvPr/>
            </p:nvSpPr>
            <p:spPr>
              <a:xfrm>
                <a:off x="277925" y="2769900"/>
                <a:ext cx="335400" cy="335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40"/>
              <p:cNvSpPr/>
              <p:nvPr/>
            </p:nvSpPr>
            <p:spPr>
              <a:xfrm>
                <a:off x="371400" y="2863325"/>
                <a:ext cx="148500" cy="148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3" name="Google Shape;1253;p40"/>
          <p:cNvSpPr/>
          <p:nvPr/>
        </p:nvSpPr>
        <p:spPr>
          <a:xfrm>
            <a:off x="6194400" y="1032825"/>
            <a:ext cx="2492400" cy="3699300"/>
          </a:xfrm>
          <a:prstGeom prst="roundRect">
            <a:avLst>
              <a:gd fmla="val 6359"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4" name="Google Shape;1254;p40"/>
          <p:cNvGrpSpPr/>
          <p:nvPr/>
        </p:nvGrpSpPr>
        <p:grpSpPr>
          <a:xfrm>
            <a:off x="6377775" y="1209700"/>
            <a:ext cx="2157600" cy="865200"/>
            <a:chOff x="968325" y="1200350"/>
            <a:chExt cx="2157600" cy="865200"/>
          </a:xfrm>
        </p:grpSpPr>
        <p:sp>
          <p:nvSpPr>
            <p:cNvPr id="1255" name="Google Shape;1255;p40"/>
            <p:cNvSpPr txBox="1"/>
            <p:nvPr/>
          </p:nvSpPr>
          <p:spPr>
            <a:xfrm>
              <a:off x="968325" y="1535750"/>
              <a:ext cx="2157600" cy="529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Fira Sans Condensed"/>
                  <a:ea typeface="Fira Sans Condensed"/>
                  <a:cs typeface="Fira Sans Condensed"/>
                  <a:sym typeface="Fira Sans Condensed"/>
                </a:rPr>
                <a:t>Despite being red, Mars is a very cold planet</a:t>
              </a:r>
              <a:endParaRPr>
                <a:solidFill>
                  <a:schemeClr val="dk1"/>
                </a:solidFill>
                <a:latin typeface="Fira Sans Condensed"/>
                <a:ea typeface="Fira Sans Condensed"/>
                <a:cs typeface="Fira Sans Condensed"/>
                <a:sym typeface="Fira Sans Condensed"/>
              </a:endParaRPr>
            </a:p>
          </p:txBody>
        </p:sp>
        <p:sp>
          <p:nvSpPr>
            <p:cNvPr id="1256" name="Google Shape;1256;p40"/>
            <p:cNvSpPr txBox="1"/>
            <p:nvPr/>
          </p:nvSpPr>
          <p:spPr>
            <a:xfrm>
              <a:off x="968325" y="1200350"/>
              <a:ext cx="1198500" cy="33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Week 3</a:t>
              </a:r>
              <a:endParaRPr sz="1800">
                <a:solidFill>
                  <a:schemeClr val="dk1"/>
                </a:solidFill>
                <a:latin typeface="Fira Sans Condensed ExtraBold"/>
                <a:ea typeface="Fira Sans Condensed ExtraBold"/>
                <a:cs typeface="Fira Sans Condensed ExtraBold"/>
                <a:sym typeface="Fira Sans Condensed ExtraBold"/>
              </a:endParaRPr>
            </a:p>
          </p:txBody>
        </p:sp>
      </p:grpSp>
      <p:grpSp>
        <p:nvGrpSpPr>
          <p:cNvPr id="1257" name="Google Shape;1257;p40"/>
          <p:cNvGrpSpPr/>
          <p:nvPr/>
        </p:nvGrpSpPr>
        <p:grpSpPr>
          <a:xfrm>
            <a:off x="6377775" y="2268094"/>
            <a:ext cx="1923525" cy="1073444"/>
            <a:chOff x="968325" y="2271369"/>
            <a:chExt cx="1923525" cy="1073444"/>
          </a:xfrm>
        </p:grpSpPr>
        <p:sp>
          <p:nvSpPr>
            <p:cNvPr id="1258" name="Google Shape;1258;p40"/>
            <p:cNvSpPr txBox="1"/>
            <p:nvPr/>
          </p:nvSpPr>
          <p:spPr>
            <a:xfrm>
              <a:off x="968325" y="2271369"/>
              <a:ext cx="1198500" cy="33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Mars</a:t>
              </a:r>
              <a:endParaRPr sz="1800">
                <a:solidFill>
                  <a:schemeClr val="dk1"/>
                </a:solidFill>
                <a:latin typeface="Fira Sans Condensed ExtraBold"/>
                <a:ea typeface="Fira Sans Condensed ExtraBold"/>
                <a:cs typeface="Fira Sans Condensed ExtraBold"/>
                <a:sym typeface="Fira Sans Condensed ExtraBold"/>
              </a:endParaRPr>
            </a:p>
          </p:txBody>
        </p:sp>
        <p:sp>
          <p:nvSpPr>
            <p:cNvPr id="1259" name="Google Shape;1259;p40"/>
            <p:cNvSpPr txBox="1"/>
            <p:nvPr/>
          </p:nvSpPr>
          <p:spPr>
            <a:xfrm>
              <a:off x="1170457" y="2674000"/>
              <a:ext cx="6213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25</a:t>
              </a:r>
              <a:r>
                <a:rPr lang="en" sz="1800">
                  <a:solidFill>
                    <a:schemeClr val="dk1"/>
                  </a:solidFill>
                  <a:latin typeface="Fira Sans Condensed ExtraBold"/>
                  <a:ea typeface="Fira Sans Condensed ExtraBold"/>
                  <a:cs typeface="Fira Sans Condensed ExtraBold"/>
                  <a:sym typeface="Fira Sans Condensed ExtraBold"/>
                </a:rPr>
                <a:t>%</a:t>
              </a:r>
              <a:endParaRPr sz="1800">
                <a:solidFill>
                  <a:schemeClr val="dk1"/>
                </a:solidFill>
                <a:latin typeface="Fira Sans Condensed ExtraBold"/>
                <a:ea typeface="Fira Sans Condensed ExtraBold"/>
                <a:cs typeface="Fira Sans Condensed ExtraBold"/>
                <a:sym typeface="Fira Sans Condensed ExtraBold"/>
              </a:endParaRPr>
            </a:p>
          </p:txBody>
        </p:sp>
        <p:cxnSp>
          <p:nvCxnSpPr>
            <p:cNvPr id="1260" name="Google Shape;1260;p40"/>
            <p:cNvCxnSpPr/>
            <p:nvPr/>
          </p:nvCxnSpPr>
          <p:spPr>
            <a:xfrm>
              <a:off x="1074150" y="3177113"/>
              <a:ext cx="1817700" cy="0"/>
            </a:xfrm>
            <a:prstGeom prst="straightConnector1">
              <a:avLst/>
            </a:prstGeom>
            <a:noFill/>
            <a:ln cap="flat" cmpd="sng" w="19050">
              <a:solidFill>
                <a:schemeClr val="accent1"/>
              </a:solidFill>
              <a:prstDash val="solid"/>
              <a:round/>
              <a:headEnd len="med" w="med" type="none"/>
              <a:tailEnd len="med" w="med" type="none"/>
            </a:ln>
          </p:spPr>
        </p:cxnSp>
        <p:grpSp>
          <p:nvGrpSpPr>
            <p:cNvPr id="1261" name="Google Shape;1261;p40"/>
            <p:cNvGrpSpPr/>
            <p:nvPr/>
          </p:nvGrpSpPr>
          <p:grpSpPr>
            <a:xfrm>
              <a:off x="1313400" y="3009412"/>
              <a:ext cx="335400" cy="335400"/>
              <a:chOff x="622950" y="2769900"/>
              <a:chExt cx="335400" cy="335400"/>
            </a:xfrm>
          </p:grpSpPr>
          <p:sp>
            <p:nvSpPr>
              <p:cNvPr id="1262" name="Google Shape;1262;p40"/>
              <p:cNvSpPr/>
              <p:nvPr/>
            </p:nvSpPr>
            <p:spPr>
              <a:xfrm>
                <a:off x="622950" y="2769900"/>
                <a:ext cx="335400" cy="335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40"/>
              <p:cNvSpPr/>
              <p:nvPr/>
            </p:nvSpPr>
            <p:spPr>
              <a:xfrm>
                <a:off x="716425" y="2863325"/>
                <a:ext cx="148500" cy="148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64" name="Google Shape;1264;p40"/>
          <p:cNvGrpSpPr/>
          <p:nvPr/>
        </p:nvGrpSpPr>
        <p:grpSpPr>
          <a:xfrm>
            <a:off x="6377775" y="3534731"/>
            <a:ext cx="1923525" cy="1073444"/>
            <a:chOff x="968325" y="3677781"/>
            <a:chExt cx="1923525" cy="1073444"/>
          </a:xfrm>
        </p:grpSpPr>
        <p:sp>
          <p:nvSpPr>
            <p:cNvPr id="1265" name="Google Shape;1265;p40"/>
            <p:cNvSpPr txBox="1"/>
            <p:nvPr/>
          </p:nvSpPr>
          <p:spPr>
            <a:xfrm>
              <a:off x="968325" y="3677781"/>
              <a:ext cx="1198500" cy="33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Neptune</a:t>
              </a:r>
              <a:endParaRPr sz="1800">
                <a:solidFill>
                  <a:schemeClr val="dk1"/>
                </a:solidFill>
                <a:latin typeface="Fira Sans Condensed ExtraBold"/>
                <a:ea typeface="Fira Sans Condensed ExtraBold"/>
                <a:cs typeface="Fira Sans Condensed ExtraBold"/>
                <a:sym typeface="Fira Sans Condensed ExtraBold"/>
              </a:endParaRPr>
            </a:p>
          </p:txBody>
        </p:sp>
        <p:sp>
          <p:nvSpPr>
            <p:cNvPr id="1266" name="Google Shape;1266;p40"/>
            <p:cNvSpPr txBox="1"/>
            <p:nvPr/>
          </p:nvSpPr>
          <p:spPr>
            <a:xfrm>
              <a:off x="2166832" y="4080413"/>
              <a:ext cx="6213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75</a:t>
              </a:r>
              <a:r>
                <a:rPr lang="en" sz="1800">
                  <a:solidFill>
                    <a:schemeClr val="dk1"/>
                  </a:solidFill>
                  <a:latin typeface="Fira Sans Condensed ExtraBold"/>
                  <a:ea typeface="Fira Sans Condensed ExtraBold"/>
                  <a:cs typeface="Fira Sans Condensed ExtraBold"/>
                  <a:sym typeface="Fira Sans Condensed ExtraBold"/>
                </a:rPr>
                <a:t>%</a:t>
              </a:r>
              <a:endParaRPr sz="1800">
                <a:solidFill>
                  <a:schemeClr val="dk1"/>
                </a:solidFill>
                <a:latin typeface="Fira Sans Condensed ExtraBold"/>
                <a:ea typeface="Fira Sans Condensed ExtraBold"/>
                <a:cs typeface="Fira Sans Condensed ExtraBold"/>
                <a:sym typeface="Fira Sans Condensed ExtraBold"/>
              </a:endParaRPr>
            </a:p>
          </p:txBody>
        </p:sp>
        <p:cxnSp>
          <p:nvCxnSpPr>
            <p:cNvPr id="1267" name="Google Shape;1267;p40"/>
            <p:cNvCxnSpPr/>
            <p:nvPr/>
          </p:nvCxnSpPr>
          <p:spPr>
            <a:xfrm>
              <a:off x="1074150" y="4583525"/>
              <a:ext cx="1817700" cy="0"/>
            </a:xfrm>
            <a:prstGeom prst="straightConnector1">
              <a:avLst/>
            </a:prstGeom>
            <a:noFill/>
            <a:ln cap="flat" cmpd="sng" w="19050">
              <a:solidFill>
                <a:schemeClr val="accent3"/>
              </a:solidFill>
              <a:prstDash val="solid"/>
              <a:round/>
              <a:headEnd len="med" w="med" type="none"/>
              <a:tailEnd len="med" w="med" type="none"/>
            </a:ln>
          </p:spPr>
        </p:cxnSp>
        <p:grpSp>
          <p:nvGrpSpPr>
            <p:cNvPr id="1268" name="Google Shape;1268;p40"/>
            <p:cNvGrpSpPr/>
            <p:nvPr/>
          </p:nvGrpSpPr>
          <p:grpSpPr>
            <a:xfrm>
              <a:off x="2309775" y="4415825"/>
              <a:ext cx="335400" cy="335400"/>
              <a:chOff x="1619325" y="2769900"/>
              <a:chExt cx="335400" cy="335400"/>
            </a:xfrm>
          </p:grpSpPr>
          <p:sp>
            <p:nvSpPr>
              <p:cNvPr id="1269" name="Google Shape;1269;p40"/>
              <p:cNvSpPr/>
              <p:nvPr/>
            </p:nvSpPr>
            <p:spPr>
              <a:xfrm>
                <a:off x="1619325" y="2769900"/>
                <a:ext cx="335400" cy="335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40"/>
              <p:cNvSpPr/>
              <p:nvPr/>
            </p:nvSpPr>
            <p:spPr>
              <a:xfrm>
                <a:off x="1712800" y="2863325"/>
                <a:ext cx="148500" cy="148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4" name="Shape 1274"/>
        <p:cNvGrpSpPr/>
        <p:nvPr/>
      </p:nvGrpSpPr>
      <p:grpSpPr>
        <a:xfrm>
          <a:off x="0" y="0"/>
          <a:ext cx="0" cy="0"/>
          <a:chOff x="0" y="0"/>
          <a:chExt cx="0" cy="0"/>
        </a:xfrm>
      </p:grpSpPr>
      <p:grpSp>
        <p:nvGrpSpPr>
          <p:cNvPr id="1275" name="Google Shape;1275;p41"/>
          <p:cNvGrpSpPr/>
          <p:nvPr/>
        </p:nvGrpSpPr>
        <p:grpSpPr>
          <a:xfrm>
            <a:off x="1414559" y="2428201"/>
            <a:ext cx="1912775" cy="2303881"/>
            <a:chOff x="238125" y="3010000"/>
            <a:chExt cx="1489700" cy="1794300"/>
          </a:xfrm>
        </p:grpSpPr>
        <p:sp>
          <p:nvSpPr>
            <p:cNvPr id="1276" name="Google Shape;1276;p41"/>
            <p:cNvSpPr/>
            <p:nvPr/>
          </p:nvSpPr>
          <p:spPr>
            <a:xfrm>
              <a:off x="238125" y="3314600"/>
              <a:ext cx="1489700" cy="1489700"/>
            </a:xfrm>
            <a:custGeom>
              <a:rect b="b" l="l" r="r" t="t"/>
              <a:pathLst>
                <a:path extrusionOk="0" h="59588" w="59588">
                  <a:moveTo>
                    <a:pt x="29794" y="1"/>
                  </a:moveTo>
                  <a:cubicBezTo>
                    <a:pt x="21892" y="1"/>
                    <a:pt x="14314" y="3140"/>
                    <a:pt x="8727" y="8727"/>
                  </a:cubicBezTo>
                  <a:cubicBezTo>
                    <a:pt x="3138" y="14315"/>
                    <a:pt x="0" y="21893"/>
                    <a:pt x="0" y="29794"/>
                  </a:cubicBezTo>
                  <a:cubicBezTo>
                    <a:pt x="0" y="37697"/>
                    <a:pt x="3138" y="45275"/>
                    <a:pt x="8727" y="50862"/>
                  </a:cubicBezTo>
                  <a:cubicBezTo>
                    <a:pt x="14314" y="56450"/>
                    <a:pt x="21892" y="59588"/>
                    <a:pt x="29794" y="59588"/>
                  </a:cubicBezTo>
                  <a:cubicBezTo>
                    <a:pt x="37695" y="59588"/>
                    <a:pt x="45273" y="56450"/>
                    <a:pt x="50861" y="50862"/>
                  </a:cubicBezTo>
                  <a:cubicBezTo>
                    <a:pt x="56449" y="45275"/>
                    <a:pt x="59587" y="37697"/>
                    <a:pt x="59587" y="29794"/>
                  </a:cubicBezTo>
                  <a:cubicBezTo>
                    <a:pt x="59587" y="21893"/>
                    <a:pt x="56449" y="14315"/>
                    <a:pt x="50861" y="8727"/>
                  </a:cubicBezTo>
                  <a:cubicBezTo>
                    <a:pt x="45273" y="3140"/>
                    <a:pt x="37695" y="1"/>
                    <a:pt x="29794" y="1"/>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1"/>
            <p:cNvSpPr/>
            <p:nvPr/>
          </p:nvSpPr>
          <p:spPr>
            <a:xfrm>
              <a:off x="930375" y="3856775"/>
              <a:ext cx="90200" cy="197900"/>
            </a:xfrm>
            <a:custGeom>
              <a:rect b="b" l="l" r="r" t="t"/>
              <a:pathLst>
                <a:path extrusionOk="0" h="7916" w="3608">
                  <a:moveTo>
                    <a:pt x="1" y="0"/>
                  </a:moveTo>
                  <a:lnTo>
                    <a:pt x="1" y="7915"/>
                  </a:lnTo>
                  <a:lnTo>
                    <a:pt x="3608" y="7915"/>
                  </a:lnTo>
                  <a:lnTo>
                    <a:pt x="3608" y="0"/>
                  </a:lnTo>
                  <a:close/>
                </a:path>
              </a:pathLst>
            </a:cu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41"/>
            <p:cNvSpPr/>
            <p:nvPr/>
          </p:nvSpPr>
          <p:spPr>
            <a:xfrm>
              <a:off x="542600" y="3043700"/>
              <a:ext cx="865775" cy="835500"/>
            </a:xfrm>
            <a:custGeom>
              <a:rect b="b" l="l" r="r" t="t"/>
              <a:pathLst>
                <a:path extrusionOk="0" h="33420" w="34631">
                  <a:moveTo>
                    <a:pt x="17315" y="1"/>
                  </a:moveTo>
                  <a:cubicBezTo>
                    <a:pt x="9698" y="1"/>
                    <a:pt x="3487" y="3987"/>
                    <a:pt x="3192" y="15822"/>
                  </a:cubicBezTo>
                  <a:cubicBezTo>
                    <a:pt x="3126" y="15817"/>
                    <a:pt x="3060" y="15814"/>
                    <a:pt x="2994" y="15814"/>
                  </a:cubicBezTo>
                  <a:cubicBezTo>
                    <a:pt x="2875" y="15814"/>
                    <a:pt x="2757" y="15823"/>
                    <a:pt x="2640" y="15840"/>
                  </a:cubicBezTo>
                  <a:cubicBezTo>
                    <a:pt x="1050" y="16081"/>
                    <a:pt x="1" y="17863"/>
                    <a:pt x="298" y="19820"/>
                  </a:cubicBezTo>
                  <a:cubicBezTo>
                    <a:pt x="572" y="21629"/>
                    <a:pt x="1899" y="22954"/>
                    <a:pt x="3354" y="22954"/>
                  </a:cubicBezTo>
                  <a:cubicBezTo>
                    <a:pt x="3474" y="22954"/>
                    <a:pt x="3594" y="22945"/>
                    <a:pt x="3715" y="22927"/>
                  </a:cubicBezTo>
                  <a:cubicBezTo>
                    <a:pt x="3759" y="22921"/>
                    <a:pt x="3798" y="22909"/>
                    <a:pt x="3840" y="22900"/>
                  </a:cubicBezTo>
                  <a:cubicBezTo>
                    <a:pt x="5656" y="30488"/>
                    <a:pt x="11003" y="33419"/>
                    <a:pt x="17315" y="33419"/>
                  </a:cubicBezTo>
                  <a:cubicBezTo>
                    <a:pt x="23630" y="33419"/>
                    <a:pt x="28977" y="30488"/>
                    <a:pt x="30792" y="22900"/>
                  </a:cubicBezTo>
                  <a:cubicBezTo>
                    <a:pt x="30833" y="22909"/>
                    <a:pt x="30874" y="22921"/>
                    <a:pt x="30916" y="22927"/>
                  </a:cubicBezTo>
                  <a:cubicBezTo>
                    <a:pt x="31037" y="22945"/>
                    <a:pt x="31157" y="22954"/>
                    <a:pt x="31277" y="22954"/>
                  </a:cubicBezTo>
                  <a:cubicBezTo>
                    <a:pt x="32732" y="22954"/>
                    <a:pt x="34059" y="21629"/>
                    <a:pt x="34334" y="19820"/>
                  </a:cubicBezTo>
                  <a:cubicBezTo>
                    <a:pt x="34630" y="17863"/>
                    <a:pt x="33583" y="16081"/>
                    <a:pt x="31992" y="15840"/>
                  </a:cubicBezTo>
                  <a:cubicBezTo>
                    <a:pt x="31875" y="15823"/>
                    <a:pt x="31757" y="15814"/>
                    <a:pt x="31638" y="15814"/>
                  </a:cubicBezTo>
                  <a:cubicBezTo>
                    <a:pt x="31572" y="15814"/>
                    <a:pt x="31506" y="15817"/>
                    <a:pt x="31441" y="15822"/>
                  </a:cubicBezTo>
                  <a:cubicBezTo>
                    <a:pt x="31143" y="4097"/>
                    <a:pt x="24934" y="1"/>
                    <a:pt x="17315" y="1"/>
                  </a:cubicBezTo>
                  <a:close/>
                </a:path>
              </a:pathLst>
            </a:cu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41"/>
            <p:cNvSpPr/>
            <p:nvPr/>
          </p:nvSpPr>
          <p:spPr>
            <a:xfrm>
              <a:off x="744025" y="3970700"/>
              <a:ext cx="462975" cy="833600"/>
            </a:xfrm>
            <a:custGeom>
              <a:rect b="b" l="l" r="r" t="t"/>
              <a:pathLst>
                <a:path extrusionOk="0" h="33344" w="18519">
                  <a:moveTo>
                    <a:pt x="9260" y="1"/>
                  </a:moveTo>
                  <a:cubicBezTo>
                    <a:pt x="4146" y="1"/>
                    <a:pt x="1" y="1246"/>
                    <a:pt x="1" y="2782"/>
                  </a:cubicBezTo>
                  <a:lnTo>
                    <a:pt x="1" y="31773"/>
                  </a:lnTo>
                  <a:cubicBezTo>
                    <a:pt x="3070" y="32812"/>
                    <a:pt x="6289" y="33344"/>
                    <a:pt x="9530" y="33344"/>
                  </a:cubicBezTo>
                  <a:cubicBezTo>
                    <a:pt x="9539" y="33344"/>
                    <a:pt x="9549" y="33344"/>
                    <a:pt x="9558" y="33344"/>
                  </a:cubicBezTo>
                  <a:cubicBezTo>
                    <a:pt x="9568" y="33344"/>
                    <a:pt x="9577" y="33344"/>
                    <a:pt x="9587" y="33344"/>
                  </a:cubicBezTo>
                  <a:cubicBezTo>
                    <a:pt x="12617" y="33344"/>
                    <a:pt x="15629" y="32880"/>
                    <a:pt x="18519" y="31968"/>
                  </a:cubicBezTo>
                  <a:lnTo>
                    <a:pt x="18519" y="2782"/>
                  </a:lnTo>
                  <a:cubicBezTo>
                    <a:pt x="18519" y="1246"/>
                    <a:pt x="14372" y="1"/>
                    <a:pt x="9260" y="1"/>
                  </a:cubicBezTo>
                  <a:close/>
                </a:path>
              </a:pathLst>
            </a:custGeom>
            <a:solidFill>
              <a:srgbClr val="FB9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41"/>
            <p:cNvSpPr/>
            <p:nvPr/>
          </p:nvSpPr>
          <p:spPr>
            <a:xfrm>
              <a:off x="899625" y="3970675"/>
              <a:ext cx="151725" cy="182475"/>
            </a:xfrm>
            <a:custGeom>
              <a:rect b="b" l="l" r="r" t="t"/>
              <a:pathLst>
                <a:path extrusionOk="0" h="7299" w="6069">
                  <a:moveTo>
                    <a:pt x="3034" y="1"/>
                  </a:moveTo>
                  <a:cubicBezTo>
                    <a:pt x="2021" y="1"/>
                    <a:pt x="1009" y="52"/>
                    <a:pt x="0" y="156"/>
                  </a:cubicBezTo>
                  <a:lnTo>
                    <a:pt x="0" y="157"/>
                  </a:lnTo>
                  <a:lnTo>
                    <a:pt x="3024" y="7299"/>
                  </a:lnTo>
                  <a:lnTo>
                    <a:pt x="6068" y="156"/>
                  </a:lnTo>
                  <a:cubicBezTo>
                    <a:pt x="5059" y="52"/>
                    <a:pt x="4046" y="1"/>
                    <a:pt x="3034" y="1"/>
                  </a:cubicBezTo>
                  <a:close/>
                </a:path>
              </a:pathLst>
            </a:cu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41"/>
            <p:cNvSpPr/>
            <p:nvPr/>
          </p:nvSpPr>
          <p:spPr>
            <a:xfrm>
              <a:off x="1172450" y="3439250"/>
              <a:ext cx="156175" cy="325375"/>
            </a:xfrm>
            <a:custGeom>
              <a:rect b="b" l="l" r="r" t="t"/>
              <a:pathLst>
                <a:path extrusionOk="0" h="13015" w="6247">
                  <a:moveTo>
                    <a:pt x="6247" y="0"/>
                  </a:moveTo>
                  <a:lnTo>
                    <a:pt x="6247" y="0"/>
                  </a:lnTo>
                  <a:cubicBezTo>
                    <a:pt x="4510" y="9378"/>
                    <a:pt x="0" y="12390"/>
                    <a:pt x="0" y="12390"/>
                  </a:cubicBezTo>
                  <a:lnTo>
                    <a:pt x="283" y="13014"/>
                  </a:lnTo>
                  <a:cubicBezTo>
                    <a:pt x="5764" y="8954"/>
                    <a:pt x="6247" y="1"/>
                    <a:pt x="6247" y="0"/>
                  </a:cubicBezTo>
                  <a:close/>
                </a:path>
              </a:pathLst>
            </a:custGeom>
            <a:solidFill>
              <a:srgbClr val="CF69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41"/>
            <p:cNvSpPr/>
            <p:nvPr/>
          </p:nvSpPr>
          <p:spPr>
            <a:xfrm>
              <a:off x="1199475" y="3616175"/>
              <a:ext cx="112900" cy="205575"/>
            </a:xfrm>
            <a:custGeom>
              <a:rect b="b" l="l" r="r" t="t"/>
              <a:pathLst>
                <a:path extrusionOk="0" h="8223" w="4516">
                  <a:moveTo>
                    <a:pt x="4516" y="1"/>
                  </a:moveTo>
                  <a:lnTo>
                    <a:pt x="4516" y="1"/>
                  </a:lnTo>
                  <a:cubicBezTo>
                    <a:pt x="3138" y="5642"/>
                    <a:pt x="0" y="7700"/>
                    <a:pt x="0" y="7700"/>
                  </a:cubicBezTo>
                  <a:lnTo>
                    <a:pt x="234" y="8223"/>
                  </a:lnTo>
                  <a:cubicBezTo>
                    <a:pt x="3761" y="5840"/>
                    <a:pt x="4515" y="1"/>
                    <a:pt x="4516" y="1"/>
                  </a:cubicBezTo>
                  <a:close/>
                </a:path>
              </a:pathLst>
            </a:custGeom>
            <a:solidFill>
              <a:srgbClr val="CF69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41"/>
            <p:cNvSpPr/>
            <p:nvPr/>
          </p:nvSpPr>
          <p:spPr>
            <a:xfrm>
              <a:off x="743700" y="3744175"/>
              <a:ext cx="463300" cy="150625"/>
            </a:xfrm>
            <a:custGeom>
              <a:rect b="b" l="l" r="r" t="t"/>
              <a:pathLst>
                <a:path extrusionOk="0" h="6025" w="18532">
                  <a:moveTo>
                    <a:pt x="1468" y="1"/>
                  </a:moveTo>
                  <a:lnTo>
                    <a:pt x="0" y="3245"/>
                  </a:lnTo>
                  <a:cubicBezTo>
                    <a:pt x="519" y="3927"/>
                    <a:pt x="2508" y="6023"/>
                    <a:pt x="9259" y="6025"/>
                  </a:cubicBezTo>
                  <a:lnTo>
                    <a:pt x="9271" y="6025"/>
                  </a:lnTo>
                  <a:cubicBezTo>
                    <a:pt x="16023" y="6023"/>
                    <a:pt x="18013" y="3927"/>
                    <a:pt x="18532" y="3245"/>
                  </a:cubicBezTo>
                  <a:lnTo>
                    <a:pt x="17064" y="1"/>
                  </a:lnTo>
                  <a:cubicBezTo>
                    <a:pt x="17064" y="1"/>
                    <a:pt x="14594" y="2779"/>
                    <a:pt x="9265" y="2781"/>
                  </a:cubicBezTo>
                  <a:cubicBezTo>
                    <a:pt x="3937" y="2779"/>
                    <a:pt x="1468" y="1"/>
                    <a:pt x="1468" y="1"/>
                  </a:cubicBezTo>
                  <a:close/>
                </a:path>
              </a:pathLst>
            </a:custGeom>
            <a:solidFill>
              <a:srgbClr val="FB9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41"/>
            <p:cNvSpPr/>
            <p:nvPr/>
          </p:nvSpPr>
          <p:spPr>
            <a:xfrm>
              <a:off x="622075" y="3439250"/>
              <a:ext cx="156150" cy="325375"/>
            </a:xfrm>
            <a:custGeom>
              <a:rect b="b" l="l" r="r" t="t"/>
              <a:pathLst>
                <a:path extrusionOk="0" h="13015" w="6246">
                  <a:moveTo>
                    <a:pt x="1" y="0"/>
                  </a:moveTo>
                  <a:cubicBezTo>
                    <a:pt x="1" y="1"/>
                    <a:pt x="483" y="8954"/>
                    <a:pt x="5963" y="13014"/>
                  </a:cubicBezTo>
                  <a:lnTo>
                    <a:pt x="6245" y="12390"/>
                  </a:lnTo>
                  <a:cubicBezTo>
                    <a:pt x="6245" y="12390"/>
                    <a:pt x="1738" y="9378"/>
                    <a:pt x="1" y="0"/>
                  </a:cubicBezTo>
                  <a:close/>
                </a:path>
              </a:pathLst>
            </a:custGeom>
            <a:solidFill>
              <a:srgbClr val="CF69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41"/>
            <p:cNvSpPr/>
            <p:nvPr/>
          </p:nvSpPr>
          <p:spPr>
            <a:xfrm>
              <a:off x="638300" y="3616175"/>
              <a:ext cx="112950" cy="205575"/>
            </a:xfrm>
            <a:custGeom>
              <a:rect b="b" l="l" r="r" t="t"/>
              <a:pathLst>
                <a:path extrusionOk="0" h="8223" w="4518">
                  <a:moveTo>
                    <a:pt x="0" y="1"/>
                  </a:moveTo>
                  <a:cubicBezTo>
                    <a:pt x="0" y="1"/>
                    <a:pt x="753" y="5840"/>
                    <a:pt x="4281" y="8223"/>
                  </a:cubicBezTo>
                  <a:lnTo>
                    <a:pt x="4517" y="7700"/>
                  </a:lnTo>
                  <a:cubicBezTo>
                    <a:pt x="4517" y="7700"/>
                    <a:pt x="1377" y="5642"/>
                    <a:pt x="0" y="1"/>
                  </a:cubicBezTo>
                  <a:close/>
                </a:path>
              </a:pathLst>
            </a:custGeom>
            <a:solidFill>
              <a:srgbClr val="CF69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41"/>
            <p:cNvSpPr/>
            <p:nvPr/>
          </p:nvSpPr>
          <p:spPr>
            <a:xfrm>
              <a:off x="921025" y="4025125"/>
              <a:ext cx="108750" cy="128025"/>
            </a:xfrm>
            <a:custGeom>
              <a:rect b="b" l="l" r="r" t="t"/>
              <a:pathLst>
                <a:path extrusionOk="0" h="5121" w="4350">
                  <a:moveTo>
                    <a:pt x="0" y="1"/>
                  </a:moveTo>
                  <a:lnTo>
                    <a:pt x="2166" y="5121"/>
                  </a:lnTo>
                  <a:lnTo>
                    <a:pt x="4349" y="1"/>
                  </a:lnTo>
                  <a:close/>
                </a:path>
              </a:pathLst>
            </a:cu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41"/>
            <p:cNvSpPr/>
            <p:nvPr/>
          </p:nvSpPr>
          <p:spPr>
            <a:xfrm>
              <a:off x="610900" y="3010000"/>
              <a:ext cx="729225" cy="471450"/>
            </a:xfrm>
            <a:custGeom>
              <a:rect b="b" l="l" r="r" t="t"/>
              <a:pathLst>
                <a:path extrusionOk="0" h="18858" w="29169">
                  <a:moveTo>
                    <a:pt x="14883" y="0"/>
                  </a:moveTo>
                  <a:cubicBezTo>
                    <a:pt x="1598" y="0"/>
                    <a:pt x="847" y="10844"/>
                    <a:pt x="847" y="10844"/>
                  </a:cubicBezTo>
                  <a:cubicBezTo>
                    <a:pt x="553" y="10925"/>
                    <a:pt x="304" y="10999"/>
                    <a:pt x="100" y="11064"/>
                  </a:cubicBezTo>
                  <a:cubicBezTo>
                    <a:pt x="0" y="12517"/>
                    <a:pt x="71" y="14488"/>
                    <a:pt x="458" y="17170"/>
                  </a:cubicBezTo>
                  <a:lnTo>
                    <a:pt x="711" y="18856"/>
                  </a:lnTo>
                  <a:lnTo>
                    <a:pt x="1522" y="18277"/>
                  </a:lnTo>
                  <a:cubicBezTo>
                    <a:pt x="1522" y="18277"/>
                    <a:pt x="2582" y="14091"/>
                    <a:pt x="2368" y="10476"/>
                  </a:cubicBezTo>
                  <a:lnTo>
                    <a:pt x="2368" y="10476"/>
                  </a:lnTo>
                  <a:cubicBezTo>
                    <a:pt x="2368" y="10476"/>
                    <a:pt x="7956" y="11402"/>
                    <a:pt x="15200" y="11402"/>
                  </a:cubicBezTo>
                  <a:cubicBezTo>
                    <a:pt x="18817" y="11402"/>
                    <a:pt x="22847" y="11172"/>
                    <a:pt x="26799" y="10479"/>
                  </a:cubicBezTo>
                  <a:lnTo>
                    <a:pt x="26799" y="10479"/>
                  </a:lnTo>
                  <a:cubicBezTo>
                    <a:pt x="26585" y="14092"/>
                    <a:pt x="27644" y="18277"/>
                    <a:pt x="27644" y="18277"/>
                  </a:cubicBezTo>
                  <a:lnTo>
                    <a:pt x="28456" y="18857"/>
                  </a:lnTo>
                  <a:lnTo>
                    <a:pt x="28707" y="17170"/>
                  </a:lnTo>
                  <a:cubicBezTo>
                    <a:pt x="29096" y="14490"/>
                    <a:pt x="29168" y="12522"/>
                    <a:pt x="29068" y="11067"/>
                  </a:cubicBezTo>
                  <a:cubicBezTo>
                    <a:pt x="28864" y="11002"/>
                    <a:pt x="28612" y="10927"/>
                    <a:pt x="28314" y="10845"/>
                  </a:cubicBezTo>
                  <a:cubicBezTo>
                    <a:pt x="28314" y="10845"/>
                    <a:pt x="28169" y="0"/>
                    <a:pt x="14883" y="0"/>
                  </a:cubicBezTo>
                  <a:close/>
                </a:path>
              </a:pathLst>
            </a:custGeom>
            <a:solidFill>
              <a:srgbClr val="FB9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41"/>
            <p:cNvSpPr/>
            <p:nvPr/>
          </p:nvSpPr>
          <p:spPr>
            <a:xfrm>
              <a:off x="1206975" y="4038500"/>
              <a:ext cx="121125" cy="330400"/>
            </a:xfrm>
            <a:custGeom>
              <a:rect b="b" l="l" r="r" t="t"/>
              <a:pathLst>
                <a:path extrusionOk="0" h="13216" w="4845">
                  <a:moveTo>
                    <a:pt x="1" y="1"/>
                  </a:moveTo>
                  <a:lnTo>
                    <a:pt x="1" y="11276"/>
                  </a:lnTo>
                  <a:cubicBezTo>
                    <a:pt x="1" y="11276"/>
                    <a:pt x="191" y="11970"/>
                    <a:pt x="568" y="13216"/>
                  </a:cubicBezTo>
                  <a:lnTo>
                    <a:pt x="4844" y="10802"/>
                  </a:lnTo>
                  <a:cubicBezTo>
                    <a:pt x="3705" y="7097"/>
                    <a:pt x="1835" y="2942"/>
                    <a:pt x="1" y="1"/>
                  </a:cubicBezTo>
                  <a:close/>
                </a:path>
              </a:pathLst>
            </a:custGeom>
            <a:solidFill>
              <a:srgbClr val="E17C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41"/>
            <p:cNvSpPr/>
            <p:nvPr/>
          </p:nvSpPr>
          <p:spPr>
            <a:xfrm>
              <a:off x="622875" y="4038500"/>
              <a:ext cx="121150" cy="330400"/>
            </a:xfrm>
            <a:custGeom>
              <a:rect b="b" l="l" r="r" t="t"/>
              <a:pathLst>
                <a:path extrusionOk="0" h="13216" w="4846">
                  <a:moveTo>
                    <a:pt x="4845" y="1"/>
                  </a:moveTo>
                  <a:cubicBezTo>
                    <a:pt x="3012" y="2942"/>
                    <a:pt x="1142" y="7097"/>
                    <a:pt x="0" y="10802"/>
                  </a:cubicBezTo>
                  <a:lnTo>
                    <a:pt x="4278" y="13216"/>
                  </a:lnTo>
                  <a:cubicBezTo>
                    <a:pt x="4655" y="11970"/>
                    <a:pt x="4845" y="11276"/>
                    <a:pt x="4845" y="11276"/>
                  </a:cubicBezTo>
                  <a:lnTo>
                    <a:pt x="4845" y="1"/>
                  </a:lnTo>
                  <a:close/>
                </a:path>
              </a:pathLst>
            </a:custGeom>
            <a:solidFill>
              <a:srgbClr val="E17C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41"/>
            <p:cNvSpPr/>
            <p:nvPr/>
          </p:nvSpPr>
          <p:spPr>
            <a:xfrm>
              <a:off x="577175" y="4310975"/>
              <a:ext cx="117800" cy="410525"/>
            </a:xfrm>
            <a:custGeom>
              <a:rect b="b" l="l" r="r" t="t"/>
              <a:pathLst>
                <a:path extrusionOk="0" h="16421" w="4712">
                  <a:moveTo>
                    <a:pt x="2002" y="1"/>
                  </a:moveTo>
                  <a:cubicBezTo>
                    <a:pt x="1262" y="2414"/>
                    <a:pt x="751" y="4610"/>
                    <a:pt x="580" y="6099"/>
                  </a:cubicBezTo>
                  <a:cubicBezTo>
                    <a:pt x="338" y="8206"/>
                    <a:pt x="143" y="12102"/>
                    <a:pt x="1" y="14920"/>
                  </a:cubicBezTo>
                  <a:cubicBezTo>
                    <a:pt x="834" y="15462"/>
                    <a:pt x="1694" y="15964"/>
                    <a:pt x="2577" y="16421"/>
                  </a:cubicBezTo>
                  <a:cubicBezTo>
                    <a:pt x="2580" y="13328"/>
                    <a:pt x="3035" y="8206"/>
                    <a:pt x="3287" y="6439"/>
                  </a:cubicBezTo>
                  <a:cubicBezTo>
                    <a:pt x="3508" y="4893"/>
                    <a:pt x="3966" y="3008"/>
                    <a:pt x="4711" y="1529"/>
                  </a:cubicBezTo>
                  <a:lnTo>
                    <a:pt x="2002" y="1"/>
                  </a:lnTo>
                  <a:close/>
                </a:path>
              </a:pathLst>
            </a:cu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1"/>
            <p:cNvSpPr/>
            <p:nvPr/>
          </p:nvSpPr>
          <p:spPr>
            <a:xfrm>
              <a:off x="1256050" y="4310975"/>
              <a:ext cx="118275" cy="418125"/>
            </a:xfrm>
            <a:custGeom>
              <a:rect b="b" l="l" r="r" t="t"/>
              <a:pathLst>
                <a:path extrusionOk="0" h="16725" w="4731">
                  <a:moveTo>
                    <a:pt x="2709" y="1"/>
                  </a:moveTo>
                  <a:lnTo>
                    <a:pt x="0" y="1529"/>
                  </a:lnTo>
                  <a:cubicBezTo>
                    <a:pt x="745" y="3008"/>
                    <a:pt x="1203" y="4893"/>
                    <a:pt x="1424" y="6439"/>
                  </a:cubicBezTo>
                  <a:cubicBezTo>
                    <a:pt x="1686" y="8264"/>
                    <a:pt x="2162" y="13673"/>
                    <a:pt x="2133" y="16725"/>
                  </a:cubicBezTo>
                  <a:cubicBezTo>
                    <a:pt x="3025" y="16288"/>
                    <a:pt x="3890" y="15810"/>
                    <a:pt x="4730" y="15292"/>
                  </a:cubicBezTo>
                  <a:cubicBezTo>
                    <a:pt x="4587" y="12454"/>
                    <a:pt x="4384" y="8303"/>
                    <a:pt x="4132" y="6099"/>
                  </a:cubicBezTo>
                  <a:cubicBezTo>
                    <a:pt x="3961" y="4610"/>
                    <a:pt x="3450" y="2414"/>
                    <a:pt x="2709" y="1"/>
                  </a:cubicBezTo>
                  <a:close/>
                </a:path>
              </a:pathLst>
            </a:cu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2" name="Google Shape;1292;p41"/>
          <p:cNvGrpSpPr/>
          <p:nvPr/>
        </p:nvGrpSpPr>
        <p:grpSpPr>
          <a:xfrm>
            <a:off x="915138" y="2134450"/>
            <a:ext cx="1130700" cy="1818000"/>
            <a:chOff x="915138" y="2134450"/>
            <a:chExt cx="1130700" cy="1818000"/>
          </a:xfrm>
        </p:grpSpPr>
        <p:sp>
          <p:nvSpPr>
            <p:cNvPr id="1293" name="Google Shape;1293;p41"/>
            <p:cNvSpPr/>
            <p:nvPr/>
          </p:nvSpPr>
          <p:spPr>
            <a:xfrm>
              <a:off x="915138" y="2134450"/>
              <a:ext cx="581400" cy="58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94" name="Google Shape;1294;p41"/>
            <p:cNvCxnSpPr>
              <a:stCxn id="1293" idx="4"/>
            </p:cNvCxnSpPr>
            <p:nvPr/>
          </p:nvCxnSpPr>
          <p:spPr>
            <a:xfrm flipH="1" rot="-5400000">
              <a:off x="1007538" y="2914150"/>
              <a:ext cx="1236600" cy="840000"/>
            </a:xfrm>
            <a:prstGeom prst="bentConnector3">
              <a:avLst>
                <a:gd fmla="val 99988" name="adj1"/>
              </a:avLst>
            </a:prstGeom>
            <a:noFill/>
            <a:ln cap="flat" cmpd="sng" w="19050">
              <a:solidFill>
                <a:schemeClr val="dk1"/>
              </a:solidFill>
              <a:prstDash val="solid"/>
              <a:round/>
              <a:headEnd len="med" w="med" type="none"/>
              <a:tailEnd len="med" w="med" type="oval"/>
            </a:ln>
          </p:spPr>
        </p:cxnSp>
      </p:grpSp>
      <p:grpSp>
        <p:nvGrpSpPr>
          <p:cNvPr id="1295" name="Google Shape;1295;p41"/>
          <p:cNvGrpSpPr/>
          <p:nvPr/>
        </p:nvGrpSpPr>
        <p:grpSpPr>
          <a:xfrm>
            <a:off x="2541625" y="2134450"/>
            <a:ext cx="1284900" cy="2341200"/>
            <a:chOff x="2541625" y="2134450"/>
            <a:chExt cx="1284900" cy="2341200"/>
          </a:xfrm>
        </p:grpSpPr>
        <p:sp>
          <p:nvSpPr>
            <p:cNvPr id="1296" name="Google Shape;1296;p41"/>
            <p:cNvSpPr/>
            <p:nvPr/>
          </p:nvSpPr>
          <p:spPr>
            <a:xfrm>
              <a:off x="3245125" y="2134450"/>
              <a:ext cx="581400" cy="581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97" name="Google Shape;1297;p41"/>
            <p:cNvCxnSpPr>
              <a:stCxn id="1296" idx="4"/>
            </p:cNvCxnSpPr>
            <p:nvPr/>
          </p:nvCxnSpPr>
          <p:spPr>
            <a:xfrm rot="5400000">
              <a:off x="2158825" y="3098650"/>
              <a:ext cx="1759800" cy="994200"/>
            </a:xfrm>
            <a:prstGeom prst="bentConnector3">
              <a:avLst>
                <a:gd fmla="val 99214" name="adj1"/>
              </a:avLst>
            </a:prstGeom>
            <a:noFill/>
            <a:ln cap="flat" cmpd="sng" w="19050">
              <a:solidFill>
                <a:schemeClr val="dk1"/>
              </a:solidFill>
              <a:prstDash val="solid"/>
              <a:round/>
              <a:headEnd len="med" w="med" type="none"/>
              <a:tailEnd len="med" w="med" type="oval"/>
            </a:ln>
          </p:spPr>
        </p:cxnSp>
      </p:grpSp>
      <p:sp>
        <p:nvSpPr>
          <p:cNvPr id="1298" name="Google Shape;1298;p41"/>
          <p:cNvSpPr txBox="1"/>
          <p:nvPr>
            <p:ph type="title"/>
          </p:nvPr>
        </p:nvSpPr>
        <p:spPr>
          <a:xfrm>
            <a:off x="457200" y="419675"/>
            <a:ext cx="8229600" cy="39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a:t>Clinical Case in Neurology Infographics</a:t>
            </a:r>
            <a:endParaRPr/>
          </a:p>
        </p:txBody>
      </p:sp>
      <p:graphicFrame>
        <p:nvGraphicFramePr>
          <p:cNvPr id="1299" name="Google Shape;1299;p41"/>
          <p:cNvGraphicFramePr/>
          <p:nvPr/>
        </p:nvGraphicFramePr>
        <p:xfrm>
          <a:off x="4572000" y="1180283"/>
          <a:ext cx="3000000" cy="3000000"/>
        </p:xfrm>
        <a:graphic>
          <a:graphicData uri="http://schemas.openxmlformats.org/drawingml/2006/table">
            <a:tbl>
              <a:tblPr>
                <a:noFill/>
                <a:tableStyleId>{FBEB9068-8954-4F3F-B7C8-5FBBB97C06B1}</a:tableStyleId>
              </a:tblPr>
              <a:tblGrid>
                <a:gridCol w="1371600"/>
                <a:gridCol w="1371600"/>
                <a:gridCol w="1371600"/>
              </a:tblGrid>
              <a:tr h="541525">
                <a:tc>
                  <a:txBody>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Age</a:t>
                      </a:r>
                      <a:endParaRPr sz="1800">
                        <a:solidFill>
                          <a:schemeClr val="dk1"/>
                        </a:solidFill>
                        <a:latin typeface="Fira Sans Condensed ExtraBold"/>
                        <a:ea typeface="Fira Sans Condensed ExtraBold"/>
                        <a:cs typeface="Fira Sans Condensed ExtraBold"/>
                        <a:sym typeface="Fira Sans Condensed ExtraBo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Clr>
                          <a:schemeClr val="dk1"/>
                        </a:buClr>
                        <a:buSzPts val="1100"/>
                        <a:buFont typeface="Arial"/>
                        <a:buNone/>
                      </a:pPr>
                      <a:r>
                        <a:rPr lang="en" sz="1800">
                          <a:solidFill>
                            <a:schemeClr val="dk1"/>
                          </a:solidFill>
                          <a:latin typeface="Fira Sans Condensed ExtraBold"/>
                          <a:ea typeface="Fira Sans Condensed ExtraBold"/>
                          <a:cs typeface="Fira Sans Condensed ExtraBold"/>
                          <a:sym typeface="Fira Sans Condensed ExtraBold"/>
                        </a:rPr>
                        <a:t>Gender</a:t>
                      </a:r>
                      <a:endParaRPr sz="1800">
                        <a:solidFill>
                          <a:schemeClr val="dk1"/>
                        </a:solidFill>
                        <a:latin typeface="Fira Sans Condensed"/>
                        <a:ea typeface="Fira Sans Condensed"/>
                        <a:cs typeface="Fira Sans Condensed"/>
                        <a:sym typeface="Fira Sans Condense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Clr>
                          <a:schemeClr val="dk1"/>
                        </a:buClr>
                        <a:buSzPts val="1100"/>
                        <a:buFont typeface="Arial"/>
                        <a:buNone/>
                      </a:pPr>
                      <a:r>
                        <a:rPr lang="en" sz="1800">
                          <a:solidFill>
                            <a:schemeClr val="dk1"/>
                          </a:solidFill>
                          <a:latin typeface="Fira Sans Condensed ExtraBold"/>
                          <a:ea typeface="Fira Sans Condensed ExtraBold"/>
                          <a:cs typeface="Fira Sans Condensed ExtraBold"/>
                          <a:sym typeface="Fira Sans Condensed ExtraBold"/>
                        </a:rPr>
                        <a:t>Location</a:t>
                      </a:r>
                      <a:endParaRPr sz="1800">
                        <a:solidFill>
                          <a:schemeClr val="dk1"/>
                        </a:solidFill>
                        <a:latin typeface="Fira Sans Condensed"/>
                        <a:ea typeface="Fira Sans Condensed"/>
                        <a:cs typeface="Fira Sans Condensed"/>
                        <a:sym typeface="Fira Sans Condense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accent1"/>
                    </a:solidFill>
                  </a:tcPr>
                </a:tc>
              </a:tr>
              <a:tr h="457175">
                <a:tc>
                  <a:txBody>
                    <a:bodyPr/>
                    <a:lstStyle/>
                    <a:p>
                      <a:pPr indent="0" lvl="0" marL="0" rtl="0" algn="ctr">
                        <a:spcBef>
                          <a:spcPts val="0"/>
                        </a:spcBef>
                        <a:spcAft>
                          <a:spcPts val="0"/>
                        </a:spcAft>
                        <a:buClr>
                          <a:schemeClr val="dk1"/>
                        </a:buClr>
                        <a:buSzPts val="1100"/>
                        <a:buFont typeface="Arial"/>
                        <a:buNone/>
                      </a:pPr>
                      <a:r>
                        <a:rPr lang="en" sz="1800">
                          <a:solidFill>
                            <a:schemeClr val="dk1"/>
                          </a:solidFill>
                          <a:latin typeface="Fira Sans Condensed"/>
                          <a:ea typeface="Fira Sans Condensed"/>
                          <a:cs typeface="Fira Sans Condensed"/>
                          <a:sym typeface="Fira Sans Condensed"/>
                        </a:rPr>
                        <a:t>40</a:t>
                      </a:r>
                      <a:r>
                        <a:rPr lang="en" sz="1800">
                          <a:solidFill>
                            <a:schemeClr val="dk1"/>
                          </a:solidFill>
                          <a:latin typeface="Fira Sans Condensed"/>
                          <a:ea typeface="Fira Sans Condensed"/>
                          <a:cs typeface="Fira Sans Condensed"/>
                          <a:sym typeface="Fira Sans Condensed"/>
                        </a:rPr>
                        <a:t> years old</a:t>
                      </a:r>
                      <a:endParaRPr sz="1800">
                        <a:solidFill>
                          <a:schemeClr val="dk1"/>
                        </a:solidFill>
                        <a:latin typeface="Fira Sans Condensed ExtraBold"/>
                        <a:ea typeface="Fira Sans Condensed ExtraBold"/>
                        <a:cs typeface="Fira Sans Condensed ExtraBold"/>
                        <a:sym typeface="Fira Sans Condensed ExtraBo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800">
                          <a:solidFill>
                            <a:schemeClr val="dk1"/>
                          </a:solidFill>
                          <a:latin typeface="Fira Sans Condensed"/>
                          <a:ea typeface="Fira Sans Condensed"/>
                          <a:cs typeface="Fira Sans Condensed"/>
                          <a:sym typeface="Fira Sans Condensed"/>
                        </a:rPr>
                        <a:t>Male</a:t>
                      </a:r>
                      <a:endParaRPr sz="1800">
                        <a:solidFill>
                          <a:schemeClr val="dk1"/>
                        </a:solidFill>
                        <a:latin typeface="Fira Sans Condensed"/>
                        <a:ea typeface="Fira Sans Condensed"/>
                        <a:cs typeface="Fira Sans Condensed"/>
                        <a:sym typeface="Fira Sans Condense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800">
                          <a:solidFill>
                            <a:schemeClr val="dk1"/>
                          </a:solidFill>
                          <a:latin typeface="Fira Sans Condensed"/>
                          <a:ea typeface="Fira Sans Condensed"/>
                          <a:cs typeface="Fira Sans Condensed"/>
                          <a:sym typeface="Fira Sans Condensed"/>
                        </a:rPr>
                        <a:t>Barcelona</a:t>
                      </a:r>
                      <a:endParaRPr sz="1800">
                        <a:solidFill>
                          <a:schemeClr val="dk1"/>
                        </a:solidFill>
                        <a:latin typeface="Fira Sans Condensed"/>
                        <a:ea typeface="Fira Sans Condensed"/>
                        <a:cs typeface="Fira Sans Condensed"/>
                        <a:sym typeface="Fira Sans Condense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accent4"/>
                    </a:solidFill>
                  </a:tcPr>
                </a:tc>
              </a:tr>
            </a:tbl>
          </a:graphicData>
        </a:graphic>
      </p:graphicFrame>
      <p:graphicFrame>
        <p:nvGraphicFramePr>
          <p:cNvPr id="1300" name="Google Shape;1300;p41"/>
          <p:cNvGraphicFramePr/>
          <p:nvPr/>
        </p:nvGraphicFramePr>
        <p:xfrm>
          <a:off x="4572000" y="2510029"/>
          <a:ext cx="3000000" cy="3000000"/>
        </p:xfrm>
        <a:graphic>
          <a:graphicData uri="http://schemas.openxmlformats.org/drawingml/2006/table">
            <a:tbl>
              <a:tblPr>
                <a:noFill/>
                <a:tableStyleId>{FBEB9068-8954-4F3F-B7C8-5FBBB97C06B1}</a:tableStyleId>
              </a:tblPr>
              <a:tblGrid>
                <a:gridCol w="1371600"/>
                <a:gridCol w="1371600"/>
                <a:gridCol w="1371600"/>
              </a:tblGrid>
              <a:tr h="541525">
                <a:tc>
                  <a:txBody>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Allergies</a:t>
                      </a:r>
                      <a:endParaRPr sz="1800">
                        <a:solidFill>
                          <a:schemeClr val="dk1"/>
                        </a:solidFill>
                        <a:latin typeface="Fira Sans Condensed ExtraBold"/>
                        <a:ea typeface="Fira Sans Condensed ExtraBold"/>
                        <a:cs typeface="Fira Sans Condensed ExtraBold"/>
                        <a:sym typeface="Fira Sans Condensed ExtraBo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Vaccines</a:t>
                      </a:r>
                      <a:endParaRPr sz="1800">
                        <a:solidFill>
                          <a:schemeClr val="dk1"/>
                        </a:solidFill>
                        <a:latin typeface="Fira Sans Condensed"/>
                        <a:ea typeface="Fira Sans Condensed"/>
                        <a:cs typeface="Fira Sans Condensed"/>
                        <a:sym typeface="Fira Sans Condense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Surgery</a:t>
                      </a:r>
                      <a:endParaRPr sz="1800">
                        <a:solidFill>
                          <a:schemeClr val="dk1"/>
                        </a:solidFill>
                        <a:latin typeface="Fira Sans Condensed"/>
                        <a:ea typeface="Fira Sans Condensed"/>
                        <a:cs typeface="Fira Sans Condensed"/>
                        <a:sym typeface="Fira Sans Condense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accent1"/>
                    </a:solidFill>
                  </a:tcPr>
                </a:tc>
              </a:tr>
              <a:tr h="457175">
                <a:tc>
                  <a:txBody>
                    <a:bodyPr/>
                    <a:lstStyle/>
                    <a:p>
                      <a:pPr indent="0" lvl="0" marL="0" rtl="0" algn="ctr">
                        <a:spcBef>
                          <a:spcPts val="0"/>
                        </a:spcBef>
                        <a:spcAft>
                          <a:spcPts val="0"/>
                        </a:spcAft>
                        <a:buNone/>
                      </a:pPr>
                      <a:r>
                        <a:rPr lang="en" sz="1800">
                          <a:solidFill>
                            <a:schemeClr val="dk1"/>
                          </a:solidFill>
                          <a:latin typeface="Fira Sans Condensed"/>
                          <a:ea typeface="Fira Sans Condensed"/>
                          <a:cs typeface="Fira Sans Condensed"/>
                          <a:sym typeface="Fira Sans Condensed"/>
                        </a:rPr>
                        <a:t>Fish</a:t>
                      </a:r>
                      <a:endParaRPr sz="1800">
                        <a:solidFill>
                          <a:schemeClr val="dk1"/>
                        </a:solidFill>
                        <a:latin typeface="Fira Sans Condensed ExtraBold"/>
                        <a:ea typeface="Fira Sans Condensed ExtraBold"/>
                        <a:cs typeface="Fira Sans Condensed ExtraBold"/>
                        <a:sym typeface="Fira Sans Condensed ExtraBol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800">
                          <a:solidFill>
                            <a:schemeClr val="dk1"/>
                          </a:solidFill>
                          <a:latin typeface="Fira Sans Condensed"/>
                          <a:ea typeface="Fira Sans Condensed"/>
                          <a:cs typeface="Fira Sans Condensed"/>
                          <a:sym typeface="Fira Sans Condensed"/>
                        </a:rPr>
                        <a:t>Covid-19</a:t>
                      </a:r>
                      <a:endParaRPr sz="1800">
                        <a:solidFill>
                          <a:schemeClr val="dk1"/>
                        </a:solidFill>
                        <a:latin typeface="Fira Sans Condensed"/>
                        <a:ea typeface="Fira Sans Condensed"/>
                        <a:cs typeface="Fira Sans Condensed"/>
                        <a:sym typeface="Fira Sans Condense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800">
                          <a:solidFill>
                            <a:schemeClr val="dk1"/>
                          </a:solidFill>
                          <a:latin typeface="Fira Sans Condensed"/>
                          <a:ea typeface="Fira Sans Condensed"/>
                          <a:cs typeface="Fira Sans Condensed"/>
                          <a:sym typeface="Fira Sans Condensed"/>
                        </a:rPr>
                        <a:t>None</a:t>
                      </a:r>
                      <a:endParaRPr sz="1800">
                        <a:solidFill>
                          <a:schemeClr val="dk1"/>
                        </a:solidFill>
                        <a:latin typeface="Fira Sans Condensed"/>
                        <a:ea typeface="Fira Sans Condensed"/>
                        <a:cs typeface="Fira Sans Condensed"/>
                        <a:sym typeface="Fira Sans Condensed"/>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accent4"/>
                    </a:solidFill>
                  </a:tcPr>
                </a:tc>
              </a:tr>
            </a:tbl>
          </a:graphicData>
        </a:graphic>
      </p:graphicFrame>
      <p:grpSp>
        <p:nvGrpSpPr>
          <p:cNvPr id="1301" name="Google Shape;1301;p41"/>
          <p:cNvGrpSpPr/>
          <p:nvPr/>
        </p:nvGrpSpPr>
        <p:grpSpPr>
          <a:xfrm>
            <a:off x="2634771" y="1180275"/>
            <a:ext cx="1649700" cy="725550"/>
            <a:chOff x="2634771" y="1180275"/>
            <a:chExt cx="1649700" cy="725550"/>
          </a:xfrm>
        </p:grpSpPr>
        <p:sp>
          <p:nvSpPr>
            <p:cNvPr id="1302" name="Google Shape;1302;p41"/>
            <p:cNvSpPr txBox="1"/>
            <p:nvPr/>
          </p:nvSpPr>
          <p:spPr>
            <a:xfrm>
              <a:off x="2634771" y="1515525"/>
              <a:ext cx="1649700" cy="39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Fira Sans Condensed"/>
                  <a:ea typeface="Fira Sans Condensed"/>
                  <a:cs typeface="Fira Sans Condensed"/>
                  <a:sym typeface="Fira Sans Condensed"/>
                </a:rPr>
                <a:t>It</a:t>
              </a:r>
              <a:r>
                <a:rPr lang="en">
                  <a:solidFill>
                    <a:schemeClr val="dk1"/>
                  </a:solidFill>
                  <a:latin typeface="Fira Sans Condensed"/>
                  <a:ea typeface="Fira Sans Condensed"/>
                  <a:cs typeface="Fira Sans Condensed"/>
                  <a:sym typeface="Fira Sans Condensed"/>
                </a:rPr>
                <a:t> has a beautiful name but is hot</a:t>
              </a:r>
              <a:endParaRPr>
                <a:solidFill>
                  <a:schemeClr val="dk1"/>
                </a:solidFill>
                <a:latin typeface="Fira Sans Condensed"/>
                <a:ea typeface="Fira Sans Condensed"/>
                <a:cs typeface="Fira Sans Condensed"/>
                <a:sym typeface="Fira Sans Condensed"/>
              </a:endParaRPr>
            </a:p>
          </p:txBody>
        </p:sp>
        <p:sp>
          <p:nvSpPr>
            <p:cNvPr id="1303" name="Google Shape;1303;p41"/>
            <p:cNvSpPr txBox="1"/>
            <p:nvPr/>
          </p:nvSpPr>
          <p:spPr>
            <a:xfrm>
              <a:off x="2900421" y="1180275"/>
              <a:ext cx="11184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Venus</a:t>
              </a:r>
              <a:endParaRPr sz="1800">
                <a:solidFill>
                  <a:schemeClr val="dk1"/>
                </a:solidFill>
                <a:latin typeface="Fira Sans Condensed ExtraBold"/>
                <a:ea typeface="Fira Sans Condensed ExtraBold"/>
                <a:cs typeface="Fira Sans Condensed ExtraBold"/>
                <a:sym typeface="Fira Sans Condensed ExtraBold"/>
              </a:endParaRPr>
            </a:p>
          </p:txBody>
        </p:sp>
      </p:grpSp>
      <p:grpSp>
        <p:nvGrpSpPr>
          <p:cNvPr id="1304" name="Google Shape;1304;p41"/>
          <p:cNvGrpSpPr/>
          <p:nvPr/>
        </p:nvGrpSpPr>
        <p:grpSpPr>
          <a:xfrm>
            <a:off x="457200" y="1180275"/>
            <a:ext cx="1649700" cy="725550"/>
            <a:chOff x="457200" y="1180275"/>
            <a:chExt cx="1649700" cy="725550"/>
          </a:xfrm>
        </p:grpSpPr>
        <p:sp>
          <p:nvSpPr>
            <p:cNvPr id="1305" name="Google Shape;1305;p41"/>
            <p:cNvSpPr txBox="1"/>
            <p:nvPr/>
          </p:nvSpPr>
          <p:spPr>
            <a:xfrm>
              <a:off x="457200" y="1515525"/>
              <a:ext cx="1649700" cy="39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Fira Sans Condensed"/>
                  <a:ea typeface="Fira Sans Condensed"/>
                  <a:cs typeface="Fira Sans Condensed"/>
                  <a:sym typeface="Fira Sans Condensed"/>
                </a:rPr>
                <a:t>It</a:t>
              </a:r>
              <a:r>
                <a:rPr lang="en">
                  <a:solidFill>
                    <a:schemeClr val="dk1"/>
                  </a:solidFill>
                  <a:latin typeface="Fira Sans Condensed"/>
                  <a:ea typeface="Fira Sans Condensed"/>
                  <a:cs typeface="Fira Sans Condensed"/>
                  <a:sym typeface="Fira Sans Condensed"/>
                </a:rPr>
                <a:t> is the biggest planet of them all</a:t>
              </a:r>
              <a:endParaRPr>
                <a:solidFill>
                  <a:schemeClr val="dk1"/>
                </a:solidFill>
                <a:latin typeface="Fira Sans Condensed"/>
                <a:ea typeface="Fira Sans Condensed"/>
                <a:cs typeface="Fira Sans Condensed"/>
                <a:sym typeface="Fira Sans Condensed"/>
              </a:endParaRPr>
            </a:p>
          </p:txBody>
        </p:sp>
        <p:sp>
          <p:nvSpPr>
            <p:cNvPr id="1306" name="Google Shape;1306;p41"/>
            <p:cNvSpPr txBox="1"/>
            <p:nvPr/>
          </p:nvSpPr>
          <p:spPr>
            <a:xfrm>
              <a:off x="722850" y="1180275"/>
              <a:ext cx="11184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Jupiter</a:t>
              </a:r>
              <a:endParaRPr sz="1800">
                <a:solidFill>
                  <a:schemeClr val="dk1"/>
                </a:solidFill>
                <a:latin typeface="Fira Sans Condensed ExtraBold"/>
                <a:ea typeface="Fira Sans Condensed ExtraBold"/>
                <a:cs typeface="Fira Sans Condensed ExtraBold"/>
                <a:sym typeface="Fira Sans Condensed ExtraBold"/>
              </a:endParaRPr>
            </a:p>
          </p:txBody>
        </p:sp>
      </p:grpSp>
      <p:sp>
        <p:nvSpPr>
          <p:cNvPr id="1307" name="Google Shape;1307;p41"/>
          <p:cNvSpPr/>
          <p:nvPr/>
        </p:nvSpPr>
        <p:spPr>
          <a:xfrm>
            <a:off x="1029440" y="2249797"/>
            <a:ext cx="352803" cy="350719"/>
          </a:xfrm>
          <a:custGeom>
            <a:rect b="b" l="l" r="r" t="t"/>
            <a:pathLst>
              <a:path extrusionOk="0" h="11776" w="11846">
                <a:moveTo>
                  <a:pt x="9074" y="2261"/>
                </a:moveTo>
                <a:lnTo>
                  <a:pt x="9546" y="2733"/>
                </a:lnTo>
                <a:lnTo>
                  <a:pt x="9011" y="3300"/>
                </a:lnTo>
                <a:lnTo>
                  <a:pt x="8538" y="2828"/>
                </a:lnTo>
                <a:lnTo>
                  <a:pt x="9074" y="2261"/>
                </a:lnTo>
                <a:close/>
                <a:moveTo>
                  <a:pt x="6333" y="3489"/>
                </a:moveTo>
                <a:lnTo>
                  <a:pt x="8286" y="5474"/>
                </a:lnTo>
                <a:lnTo>
                  <a:pt x="7782" y="5978"/>
                </a:lnTo>
                <a:lnTo>
                  <a:pt x="7026" y="5222"/>
                </a:lnTo>
                <a:cubicBezTo>
                  <a:pt x="6963" y="5159"/>
                  <a:pt x="6876" y="5128"/>
                  <a:pt x="6789" y="5128"/>
                </a:cubicBezTo>
                <a:cubicBezTo>
                  <a:pt x="6703" y="5128"/>
                  <a:pt x="6616" y="5159"/>
                  <a:pt x="6553" y="5222"/>
                </a:cubicBezTo>
                <a:cubicBezTo>
                  <a:pt x="6427" y="5348"/>
                  <a:pt x="6427" y="5569"/>
                  <a:pt x="6553" y="5695"/>
                </a:cubicBezTo>
                <a:lnTo>
                  <a:pt x="7309" y="6451"/>
                </a:lnTo>
                <a:lnTo>
                  <a:pt x="6837" y="6924"/>
                </a:lnTo>
                <a:lnTo>
                  <a:pt x="4883" y="4939"/>
                </a:lnTo>
                <a:lnTo>
                  <a:pt x="6333" y="3489"/>
                </a:lnTo>
                <a:close/>
                <a:moveTo>
                  <a:pt x="2647" y="8688"/>
                </a:moveTo>
                <a:lnTo>
                  <a:pt x="3119" y="9160"/>
                </a:lnTo>
                <a:lnTo>
                  <a:pt x="2899" y="9412"/>
                </a:lnTo>
                <a:cubicBezTo>
                  <a:pt x="2836" y="9460"/>
                  <a:pt x="2749" y="9483"/>
                  <a:pt x="2662" y="9483"/>
                </a:cubicBezTo>
                <a:cubicBezTo>
                  <a:pt x="2576" y="9483"/>
                  <a:pt x="2489" y="9460"/>
                  <a:pt x="2426" y="9412"/>
                </a:cubicBezTo>
                <a:cubicBezTo>
                  <a:pt x="2300" y="9286"/>
                  <a:pt x="2300" y="9034"/>
                  <a:pt x="2426" y="8940"/>
                </a:cubicBezTo>
                <a:lnTo>
                  <a:pt x="2647" y="8688"/>
                </a:lnTo>
                <a:close/>
                <a:moveTo>
                  <a:pt x="9294" y="0"/>
                </a:moveTo>
                <a:cubicBezTo>
                  <a:pt x="9026" y="0"/>
                  <a:pt x="8758" y="103"/>
                  <a:pt x="8569" y="308"/>
                </a:cubicBezTo>
                <a:cubicBezTo>
                  <a:pt x="8160" y="686"/>
                  <a:pt x="8097" y="1410"/>
                  <a:pt x="8538" y="1820"/>
                </a:cubicBezTo>
                <a:lnTo>
                  <a:pt x="8065" y="2292"/>
                </a:lnTo>
                <a:lnTo>
                  <a:pt x="7089" y="1316"/>
                </a:lnTo>
                <a:cubicBezTo>
                  <a:pt x="6884" y="1127"/>
                  <a:pt x="6616" y="1032"/>
                  <a:pt x="6348" y="1032"/>
                </a:cubicBezTo>
                <a:cubicBezTo>
                  <a:pt x="6081" y="1032"/>
                  <a:pt x="5813" y="1127"/>
                  <a:pt x="5608" y="1316"/>
                </a:cubicBezTo>
                <a:cubicBezTo>
                  <a:pt x="5230" y="1725"/>
                  <a:pt x="5230" y="2387"/>
                  <a:pt x="5608" y="2765"/>
                </a:cubicBezTo>
                <a:lnTo>
                  <a:pt x="5860" y="3017"/>
                </a:lnTo>
                <a:lnTo>
                  <a:pt x="2678" y="6199"/>
                </a:lnTo>
                <a:cubicBezTo>
                  <a:pt x="2142" y="6734"/>
                  <a:pt x="2048" y="7428"/>
                  <a:pt x="2268" y="8058"/>
                </a:cubicBezTo>
                <a:lnTo>
                  <a:pt x="1922" y="8404"/>
                </a:lnTo>
                <a:cubicBezTo>
                  <a:pt x="1607" y="8719"/>
                  <a:pt x="1512" y="9192"/>
                  <a:pt x="1733" y="9601"/>
                </a:cubicBezTo>
                <a:lnTo>
                  <a:pt x="95" y="11208"/>
                </a:lnTo>
                <a:cubicBezTo>
                  <a:pt x="0" y="11334"/>
                  <a:pt x="0" y="11555"/>
                  <a:pt x="95" y="11681"/>
                </a:cubicBezTo>
                <a:cubicBezTo>
                  <a:pt x="158" y="11744"/>
                  <a:pt x="252" y="11775"/>
                  <a:pt x="343" y="11775"/>
                </a:cubicBezTo>
                <a:cubicBezTo>
                  <a:pt x="433" y="11775"/>
                  <a:pt x="520" y="11744"/>
                  <a:pt x="567" y="11681"/>
                </a:cubicBezTo>
                <a:lnTo>
                  <a:pt x="2174" y="10074"/>
                </a:lnTo>
                <a:cubicBezTo>
                  <a:pt x="2318" y="10136"/>
                  <a:pt x="2465" y="10164"/>
                  <a:pt x="2609" y="10164"/>
                </a:cubicBezTo>
                <a:cubicBezTo>
                  <a:pt x="2904" y="10164"/>
                  <a:pt x="3180" y="10044"/>
                  <a:pt x="3371" y="9853"/>
                </a:cubicBezTo>
                <a:lnTo>
                  <a:pt x="3718" y="9507"/>
                </a:lnTo>
                <a:cubicBezTo>
                  <a:pt x="3930" y="9598"/>
                  <a:pt x="4148" y="9640"/>
                  <a:pt x="4363" y="9640"/>
                </a:cubicBezTo>
                <a:cubicBezTo>
                  <a:pt x="4818" y="9640"/>
                  <a:pt x="5255" y="9450"/>
                  <a:pt x="5576" y="9129"/>
                </a:cubicBezTo>
                <a:lnTo>
                  <a:pt x="5797" y="8877"/>
                </a:lnTo>
                <a:lnTo>
                  <a:pt x="4820" y="7900"/>
                </a:lnTo>
                <a:cubicBezTo>
                  <a:pt x="4694" y="7774"/>
                  <a:pt x="4694" y="7554"/>
                  <a:pt x="4820" y="7428"/>
                </a:cubicBezTo>
                <a:cubicBezTo>
                  <a:pt x="4883" y="7365"/>
                  <a:pt x="4970" y="7333"/>
                  <a:pt x="5057" y="7333"/>
                </a:cubicBezTo>
                <a:cubicBezTo>
                  <a:pt x="5143" y="7333"/>
                  <a:pt x="5230" y="7365"/>
                  <a:pt x="5293" y="7428"/>
                </a:cubicBezTo>
                <a:lnTo>
                  <a:pt x="6270" y="8404"/>
                </a:lnTo>
                <a:lnTo>
                  <a:pt x="8727" y="5978"/>
                </a:lnTo>
                <a:lnTo>
                  <a:pt x="8948" y="6199"/>
                </a:lnTo>
                <a:cubicBezTo>
                  <a:pt x="9152" y="6404"/>
                  <a:pt x="9420" y="6506"/>
                  <a:pt x="9688" y="6506"/>
                </a:cubicBezTo>
                <a:cubicBezTo>
                  <a:pt x="9956" y="6506"/>
                  <a:pt x="10223" y="6404"/>
                  <a:pt x="10428" y="6199"/>
                </a:cubicBezTo>
                <a:cubicBezTo>
                  <a:pt x="10806" y="5821"/>
                  <a:pt x="10806" y="5159"/>
                  <a:pt x="10428" y="4750"/>
                </a:cubicBezTo>
                <a:lnTo>
                  <a:pt x="9420" y="3773"/>
                </a:lnTo>
                <a:lnTo>
                  <a:pt x="9987" y="3206"/>
                </a:lnTo>
                <a:cubicBezTo>
                  <a:pt x="10176" y="3411"/>
                  <a:pt x="10444" y="3513"/>
                  <a:pt x="10712" y="3513"/>
                </a:cubicBezTo>
                <a:cubicBezTo>
                  <a:pt x="10980" y="3513"/>
                  <a:pt x="11247" y="3411"/>
                  <a:pt x="11436" y="3206"/>
                </a:cubicBezTo>
                <a:cubicBezTo>
                  <a:pt x="11846" y="2828"/>
                  <a:pt x="11846" y="2166"/>
                  <a:pt x="11436" y="1757"/>
                </a:cubicBezTo>
                <a:lnTo>
                  <a:pt x="10019" y="308"/>
                </a:lnTo>
                <a:cubicBezTo>
                  <a:pt x="9830" y="103"/>
                  <a:pt x="9562" y="0"/>
                  <a:pt x="92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8" name="Google Shape;1308;p41"/>
          <p:cNvGrpSpPr/>
          <p:nvPr/>
        </p:nvGrpSpPr>
        <p:grpSpPr>
          <a:xfrm>
            <a:off x="3359879" y="2254658"/>
            <a:ext cx="351910" cy="340980"/>
            <a:chOff x="-27719400" y="3925600"/>
            <a:chExt cx="295400" cy="286225"/>
          </a:xfrm>
        </p:grpSpPr>
        <p:sp>
          <p:nvSpPr>
            <p:cNvPr id="1309" name="Google Shape;1309;p41"/>
            <p:cNvSpPr/>
            <p:nvPr/>
          </p:nvSpPr>
          <p:spPr>
            <a:xfrm>
              <a:off x="-27596525" y="3925600"/>
              <a:ext cx="172525" cy="162575"/>
            </a:xfrm>
            <a:custGeom>
              <a:rect b="b" l="l" r="r" t="t"/>
              <a:pathLst>
                <a:path extrusionOk="0" h="6503" w="6901">
                  <a:moveTo>
                    <a:pt x="5042" y="0"/>
                  </a:moveTo>
                  <a:cubicBezTo>
                    <a:pt x="4425" y="0"/>
                    <a:pt x="3809" y="237"/>
                    <a:pt x="3340" y="705"/>
                  </a:cubicBezTo>
                  <a:lnTo>
                    <a:pt x="1765" y="2281"/>
                  </a:lnTo>
                  <a:cubicBezTo>
                    <a:pt x="1639" y="2407"/>
                    <a:pt x="1639" y="2627"/>
                    <a:pt x="1765" y="2785"/>
                  </a:cubicBezTo>
                  <a:cubicBezTo>
                    <a:pt x="1860" y="2879"/>
                    <a:pt x="1891" y="2942"/>
                    <a:pt x="1891" y="3037"/>
                  </a:cubicBezTo>
                  <a:cubicBezTo>
                    <a:pt x="1891" y="3100"/>
                    <a:pt x="1860" y="3226"/>
                    <a:pt x="1765" y="3257"/>
                  </a:cubicBezTo>
                  <a:lnTo>
                    <a:pt x="1229" y="3824"/>
                  </a:lnTo>
                  <a:cubicBezTo>
                    <a:pt x="1009" y="3856"/>
                    <a:pt x="820" y="3919"/>
                    <a:pt x="662" y="4045"/>
                  </a:cubicBezTo>
                  <a:lnTo>
                    <a:pt x="1" y="4643"/>
                  </a:lnTo>
                  <a:lnTo>
                    <a:pt x="1860" y="6502"/>
                  </a:lnTo>
                  <a:lnTo>
                    <a:pt x="2427" y="5809"/>
                  </a:lnTo>
                  <a:cubicBezTo>
                    <a:pt x="2553" y="5652"/>
                    <a:pt x="2647" y="5494"/>
                    <a:pt x="2679" y="5305"/>
                  </a:cubicBezTo>
                  <a:lnTo>
                    <a:pt x="6774" y="1209"/>
                  </a:lnTo>
                  <a:cubicBezTo>
                    <a:pt x="6900" y="1083"/>
                    <a:pt x="6900" y="863"/>
                    <a:pt x="6774" y="737"/>
                  </a:cubicBezTo>
                  <a:cubicBezTo>
                    <a:pt x="6298" y="245"/>
                    <a:pt x="5669" y="0"/>
                    <a:pt x="504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41"/>
            <p:cNvSpPr/>
            <p:nvPr/>
          </p:nvSpPr>
          <p:spPr>
            <a:xfrm>
              <a:off x="-27719400" y="4054275"/>
              <a:ext cx="157550" cy="157550"/>
            </a:xfrm>
            <a:custGeom>
              <a:rect b="b" l="l" r="r" t="t"/>
              <a:pathLst>
                <a:path extrusionOk="0" h="6302" w="6302">
                  <a:moveTo>
                    <a:pt x="4412" y="1"/>
                  </a:moveTo>
                  <a:lnTo>
                    <a:pt x="537" y="3466"/>
                  </a:lnTo>
                  <a:cubicBezTo>
                    <a:pt x="190" y="3781"/>
                    <a:pt x="1" y="4222"/>
                    <a:pt x="1" y="4695"/>
                  </a:cubicBezTo>
                  <a:cubicBezTo>
                    <a:pt x="1" y="5136"/>
                    <a:pt x="158" y="5545"/>
                    <a:pt x="474" y="5829"/>
                  </a:cubicBezTo>
                  <a:cubicBezTo>
                    <a:pt x="789" y="6144"/>
                    <a:pt x="1167" y="6302"/>
                    <a:pt x="1608" y="6302"/>
                  </a:cubicBezTo>
                  <a:lnTo>
                    <a:pt x="1639" y="6302"/>
                  </a:lnTo>
                  <a:cubicBezTo>
                    <a:pt x="1954" y="6302"/>
                    <a:pt x="2269" y="6175"/>
                    <a:pt x="2553" y="5986"/>
                  </a:cubicBezTo>
                  <a:lnTo>
                    <a:pt x="1482" y="4915"/>
                  </a:lnTo>
                  <a:cubicBezTo>
                    <a:pt x="1356" y="4789"/>
                    <a:pt x="1356" y="4569"/>
                    <a:pt x="1482" y="4443"/>
                  </a:cubicBezTo>
                  <a:cubicBezTo>
                    <a:pt x="1545" y="4395"/>
                    <a:pt x="1631" y="4372"/>
                    <a:pt x="1718" y="4372"/>
                  </a:cubicBezTo>
                  <a:cubicBezTo>
                    <a:pt x="1805" y="4372"/>
                    <a:pt x="1891" y="4395"/>
                    <a:pt x="1954" y="4443"/>
                  </a:cubicBezTo>
                  <a:lnTo>
                    <a:pt x="3025" y="5514"/>
                  </a:lnTo>
                  <a:lnTo>
                    <a:pt x="3498" y="5010"/>
                  </a:lnTo>
                  <a:lnTo>
                    <a:pt x="2521" y="4002"/>
                  </a:lnTo>
                  <a:cubicBezTo>
                    <a:pt x="2395" y="3907"/>
                    <a:pt x="2395" y="3655"/>
                    <a:pt x="2521" y="3561"/>
                  </a:cubicBezTo>
                  <a:cubicBezTo>
                    <a:pt x="2569" y="3498"/>
                    <a:pt x="2655" y="3466"/>
                    <a:pt x="2746" y="3466"/>
                  </a:cubicBezTo>
                  <a:cubicBezTo>
                    <a:pt x="2836" y="3466"/>
                    <a:pt x="2931" y="3498"/>
                    <a:pt x="2994" y="3561"/>
                  </a:cubicBezTo>
                  <a:lnTo>
                    <a:pt x="3939" y="4474"/>
                  </a:lnTo>
                  <a:lnTo>
                    <a:pt x="4412" y="3970"/>
                  </a:lnTo>
                  <a:lnTo>
                    <a:pt x="3530" y="3120"/>
                  </a:lnTo>
                  <a:cubicBezTo>
                    <a:pt x="3403" y="2994"/>
                    <a:pt x="3403" y="2773"/>
                    <a:pt x="3530" y="2647"/>
                  </a:cubicBezTo>
                  <a:cubicBezTo>
                    <a:pt x="3593" y="2584"/>
                    <a:pt x="3679" y="2552"/>
                    <a:pt x="3766" y="2552"/>
                  </a:cubicBezTo>
                  <a:cubicBezTo>
                    <a:pt x="3852" y="2552"/>
                    <a:pt x="3939" y="2584"/>
                    <a:pt x="4002" y="2647"/>
                  </a:cubicBezTo>
                  <a:lnTo>
                    <a:pt x="4884" y="3498"/>
                  </a:lnTo>
                  <a:lnTo>
                    <a:pt x="5357" y="2994"/>
                  </a:lnTo>
                  <a:lnTo>
                    <a:pt x="4601" y="2237"/>
                  </a:lnTo>
                  <a:cubicBezTo>
                    <a:pt x="4475" y="2111"/>
                    <a:pt x="4475" y="1891"/>
                    <a:pt x="4601" y="1765"/>
                  </a:cubicBezTo>
                  <a:cubicBezTo>
                    <a:pt x="4671" y="1624"/>
                    <a:pt x="4771" y="1562"/>
                    <a:pt x="4867" y="1562"/>
                  </a:cubicBezTo>
                  <a:cubicBezTo>
                    <a:pt x="4944" y="1562"/>
                    <a:pt x="5018" y="1601"/>
                    <a:pt x="5073" y="1670"/>
                  </a:cubicBezTo>
                  <a:lnTo>
                    <a:pt x="5829" y="2395"/>
                  </a:lnTo>
                  <a:lnTo>
                    <a:pt x="6302" y="1891"/>
                  </a:lnTo>
                  <a:lnTo>
                    <a:pt x="44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1" name="Google Shape;1311;p41"/>
          <p:cNvSpPr/>
          <p:nvPr/>
        </p:nvSpPr>
        <p:spPr>
          <a:xfrm>
            <a:off x="4572000" y="3890625"/>
            <a:ext cx="233700" cy="233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1"/>
          <p:cNvSpPr/>
          <p:nvPr/>
        </p:nvSpPr>
        <p:spPr>
          <a:xfrm>
            <a:off x="4572000" y="4447525"/>
            <a:ext cx="233700" cy="233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3" name="Google Shape;1313;p41"/>
          <p:cNvGrpSpPr/>
          <p:nvPr/>
        </p:nvGrpSpPr>
        <p:grpSpPr>
          <a:xfrm>
            <a:off x="4881896" y="3839775"/>
            <a:ext cx="3804900" cy="335400"/>
            <a:chOff x="4881896" y="3839775"/>
            <a:chExt cx="3804900" cy="335400"/>
          </a:xfrm>
        </p:grpSpPr>
        <p:sp>
          <p:nvSpPr>
            <p:cNvPr id="1314" name="Google Shape;1314;p41"/>
            <p:cNvSpPr txBox="1"/>
            <p:nvPr/>
          </p:nvSpPr>
          <p:spPr>
            <a:xfrm>
              <a:off x="4881896" y="3839775"/>
              <a:ext cx="777900" cy="33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Fira Sans Condensed ExtraBold"/>
                  <a:ea typeface="Fira Sans Condensed ExtraBold"/>
                  <a:cs typeface="Fira Sans Condensed ExtraBold"/>
                  <a:sym typeface="Fira Sans Condensed ExtraBold"/>
                </a:rPr>
                <a:t>2020</a:t>
              </a:r>
              <a:endParaRPr sz="1800">
                <a:solidFill>
                  <a:schemeClr val="accent1"/>
                </a:solidFill>
                <a:latin typeface="Fira Sans Condensed ExtraBold"/>
                <a:ea typeface="Fira Sans Condensed ExtraBold"/>
                <a:cs typeface="Fira Sans Condensed ExtraBold"/>
                <a:sym typeface="Fira Sans Condensed ExtraBold"/>
              </a:endParaRPr>
            </a:p>
          </p:txBody>
        </p:sp>
        <p:sp>
          <p:nvSpPr>
            <p:cNvPr id="1315" name="Google Shape;1315;p41"/>
            <p:cNvSpPr txBox="1"/>
            <p:nvPr/>
          </p:nvSpPr>
          <p:spPr>
            <a:xfrm>
              <a:off x="7908896" y="3839775"/>
              <a:ext cx="777900" cy="335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chemeClr val="accent3"/>
                  </a:solidFill>
                  <a:latin typeface="Fira Sans Condensed ExtraBold"/>
                  <a:ea typeface="Fira Sans Condensed ExtraBold"/>
                  <a:cs typeface="Fira Sans Condensed ExtraBold"/>
                  <a:sym typeface="Fira Sans Condensed ExtraBold"/>
                </a:rPr>
                <a:t>80%</a:t>
              </a:r>
              <a:endParaRPr sz="1800">
                <a:solidFill>
                  <a:schemeClr val="accent3"/>
                </a:solidFill>
                <a:latin typeface="Fira Sans Condensed ExtraBold"/>
                <a:ea typeface="Fira Sans Condensed ExtraBold"/>
                <a:cs typeface="Fira Sans Condensed ExtraBold"/>
                <a:sym typeface="Fira Sans Condensed ExtraBold"/>
              </a:endParaRPr>
            </a:p>
          </p:txBody>
        </p:sp>
      </p:grpSp>
      <p:grpSp>
        <p:nvGrpSpPr>
          <p:cNvPr id="1316" name="Google Shape;1316;p41"/>
          <p:cNvGrpSpPr/>
          <p:nvPr/>
        </p:nvGrpSpPr>
        <p:grpSpPr>
          <a:xfrm>
            <a:off x="4881896" y="4396675"/>
            <a:ext cx="3804900" cy="335400"/>
            <a:chOff x="4881896" y="4396675"/>
            <a:chExt cx="3804900" cy="335400"/>
          </a:xfrm>
        </p:grpSpPr>
        <p:sp>
          <p:nvSpPr>
            <p:cNvPr id="1317" name="Google Shape;1317;p41"/>
            <p:cNvSpPr txBox="1"/>
            <p:nvPr/>
          </p:nvSpPr>
          <p:spPr>
            <a:xfrm>
              <a:off x="4881896" y="4396675"/>
              <a:ext cx="777900" cy="33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Fira Sans Condensed ExtraBold"/>
                  <a:ea typeface="Fira Sans Condensed ExtraBold"/>
                  <a:cs typeface="Fira Sans Condensed ExtraBold"/>
                  <a:sym typeface="Fira Sans Condensed ExtraBold"/>
                </a:rPr>
                <a:t>2020</a:t>
              </a:r>
              <a:endParaRPr sz="1800">
                <a:solidFill>
                  <a:schemeClr val="accent1"/>
                </a:solidFill>
                <a:latin typeface="Fira Sans Condensed ExtraBold"/>
                <a:ea typeface="Fira Sans Condensed ExtraBold"/>
                <a:cs typeface="Fira Sans Condensed ExtraBold"/>
                <a:sym typeface="Fira Sans Condensed ExtraBold"/>
              </a:endParaRPr>
            </a:p>
          </p:txBody>
        </p:sp>
        <p:sp>
          <p:nvSpPr>
            <p:cNvPr id="1318" name="Google Shape;1318;p41"/>
            <p:cNvSpPr txBox="1"/>
            <p:nvPr/>
          </p:nvSpPr>
          <p:spPr>
            <a:xfrm>
              <a:off x="7908896" y="4396675"/>
              <a:ext cx="777900" cy="335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chemeClr val="dk2"/>
                  </a:solidFill>
                  <a:latin typeface="Fira Sans Condensed ExtraBold"/>
                  <a:ea typeface="Fira Sans Condensed ExtraBold"/>
                  <a:cs typeface="Fira Sans Condensed ExtraBold"/>
                  <a:sym typeface="Fira Sans Condensed ExtraBold"/>
                </a:rPr>
                <a:t>20%</a:t>
              </a:r>
              <a:endParaRPr sz="1800">
                <a:solidFill>
                  <a:schemeClr val="dk2"/>
                </a:solidFill>
                <a:latin typeface="Fira Sans Condensed ExtraBold"/>
                <a:ea typeface="Fira Sans Condensed ExtraBold"/>
                <a:cs typeface="Fira Sans Condensed ExtraBold"/>
                <a:sym typeface="Fira Sans Condensed ExtraBold"/>
              </a:endParaRPr>
            </a:p>
          </p:txBody>
        </p:sp>
      </p:grpSp>
      <p:grpSp>
        <p:nvGrpSpPr>
          <p:cNvPr id="1319" name="Google Shape;1319;p41"/>
          <p:cNvGrpSpPr/>
          <p:nvPr/>
        </p:nvGrpSpPr>
        <p:grpSpPr>
          <a:xfrm>
            <a:off x="5659800" y="3839775"/>
            <a:ext cx="2249100" cy="335400"/>
            <a:chOff x="5659800" y="3839775"/>
            <a:chExt cx="2249100" cy="335400"/>
          </a:xfrm>
        </p:grpSpPr>
        <p:sp>
          <p:nvSpPr>
            <p:cNvPr id="1320" name="Google Shape;1320;p41"/>
            <p:cNvSpPr/>
            <p:nvPr/>
          </p:nvSpPr>
          <p:spPr>
            <a:xfrm>
              <a:off x="5659800" y="3839775"/>
              <a:ext cx="2249100" cy="3354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41"/>
            <p:cNvSpPr/>
            <p:nvPr/>
          </p:nvSpPr>
          <p:spPr>
            <a:xfrm>
              <a:off x="5659800" y="3839775"/>
              <a:ext cx="1784700" cy="335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2" name="Google Shape;1322;p41"/>
          <p:cNvGrpSpPr/>
          <p:nvPr/>
        </p:nvGrpSpPr>
        <p:grpSpPr>
          <a:xfrm>
            <a:off x="5659800" y="4396675"/>
            <a:ext cx="2249100" cy="335400"/>
            <a:chOff x="5659800" y="4396675"/>
            <a:chExt cx="2249100" cy="335400"/>
          </a:xfrm>
        </p:grpSpPr>
        <p:sp>
          <p:nvSpPr>
            <p:cNvPr id="1323" name="Google Shape;1323;p41"/>
            <p:cNvSpPr/>
            <p:nvPr/>
          </p:nvSpPr>
          <p:spPr>
            <a:xfrm>
              <a:off x="5659800" y="4396675"/>
              <a:ext cx="2249100" cy="3354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41"/>
            <p:cNvSpPr/>
            <p:nvPr/>
          </p:nvSpPr>
          <p:spPr>
            <a:xfrm>
              <a:off x="5659800" y="4396675"/>
              <a:ext cx="447600" cy="335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8" name="Shape 1328"/>
        <p:cNvGrpSpPr/>
        <p:nvPr/>
      </p:nvGrpSpPr>
      <p:grpSpPr>
        <a:xfrm>
          <a:off x="0" y="0"/>
          <a:ext cx="0" cy="0"/>
          <a:chOff x="0" y="0"/>
          <a:chExt cx="0" cy="0"/>
        </a:xfrm>
      </p:grpSpPr>
      <p:sp>
        <p:nvSpPr>
          <p:cNvPr id="1329" name="Google Shape;1329;p42"/>
          <p:cNvSpPr txBox="1"/>
          <p:nvPr>
            <p:ph type="title"/>
          </p:nvPr>
        </p:nvSpPr>
        <p:spPr>
          <a:xfrm>
            <a:off x="457200" y="419675"/>
            <a:ext cx="8229600" cy="39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a:t>Clinical Case in Neurology Infographics</a:t>
            </a:r>
            <a:endParaRPr/>
          </a:p>
        </p:txBody>
      </p:sp>
      <p:grpSp>
        <p:nvGrpSpPr>
          <p:cNvPr id="1330" name="Google Shape;1330;p42"/>
          <p:cNvGrpSpPr/>
          <p:nvPr/>
        </p:nvGrpSpPr>
        <p:grpSpPr>
          <a:xfrm>
            <a:off x="693313" y="3533615"/>
            <a:ext cx="1198460" cy="1198460"/>
            <a:chOff x="4977375" y="1257000"/>
            <a:chExt cx="1067100" cy="1067100"/>
          </a:xfrm>
        </p:grpSpPr>
        <p:grpSp>
          <p:nvGrpSpPr>
            <p:cNvPr id="1331" name="Google Shape;1331;p42"/>
            <p:cNvGrpSpPr/>
            <p:nvPr/>
          </p:nvGrpSpPr>
          <p:grpSpPr>
            <a:xfrm>
              <a:off x="4977375" y="1257000"/>
              <a:ext cx="1067100" cy="1067100"/>
              <a:chOff x="4977375" y="1257000"/>
              <a:chExt cx="1067100" cy="1067100"/>
            </a:xfrm>
          </p:grpSpPr>
          <p:sp>
            <p:nvSpPr>
              <p:cNvPr id="1332" name="Google Shape;1332;p42"/>
              <p:cNvSpPr/>
              <p:nvPr/>
            </p:nvSpPr>
            <p:spPr>
              <a:xfrm>
                <a:off x="4977375" y="1257000"/>
                <a:ext cx="1067100" cy="1067100"/>
              </a:xfrm>
              <a:prstGeom prst="ellipse">
                <a:avLst/>
              </a:prstGeom>
              <a:noFill/>
              <a:ln cap="flat" cmpd="sng" w="76200">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42"/>
              <p:cNvSpPr/>
              <p:nvPr/>
            </p:nvSpPr>
            <p:spPr>
              <a:xfrm>
                <a:off x="4977375" y="1257000"/>
                <a:ext cx="1067100" cy="1067100"/>
              </a:xfrm>
              <a:prstGeom prst="arc">
                <a:avLst>
                  <a:gd fmla="val 16200000" name="adj1"/>
                  <a:gd fmla="val 20563122" name="adj2"/>
                </a:avLst>
              </a:prstGeom>
              <a:noFill/>
              <a:ln cap="flat" cmpd="sng" w="76200">
                <a:solidFill>
                  <a:srgbClr val="FB9D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4" name="Google Shape;1334;p42"/>
            <p:cNvSpPr/>
            <p:nvPr/>
          </p:nvSpPr>
          <p:spPr>
            <a:xfrm>
              <a:off x="5160917" y="1440542"/>
              <a:ext cx="699900" cy="6999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5" name="Google Shape;1335;p42"/>
          <p:cNvGrpSpPr/>
          <p:nvPr/>
        </p:nvGrpSpPr>
        <p:grpSpPr>
          <a:xfrm>
            <a:off x="2879613" y="3533615"/>
            <a:ext cx="1198460" cy="1198460"/>
            <a:chOff x="4977375" y="1257000"/>
            <a:chExt cx="1067100" cy="1067100"/>
          </a:xfrm>
        </p:grpSpPr>
        <p:grpSp>
          <p:nvGrpSpPr>
            <p:cNvPr id="1336" name="Google Shape;1336;p42"/>
            <p:cNvGrpSpPr/>
            <p:nvPr/>
          </p:nvGrpSpPr>
          <p:grpSpPr>
            <a:xfrm>
              <a:off x="4977375" y="1257000"/>
              <a:ext cx="1067100" cy="1067100"/>
              <a:chOff x="4977375" y="1257000"/>
              <a:chExt cx="1067100" cy="1067100"/>
            </a:xfrm>
          </p:grpSpPr>
          <p:sp>
            <p:nvSpPr>
              <p:cNvPr id="1337" name="Google Shape;1337;p42"/>
              <p:cNvSpPr/>
              <p:nvPr/>
            </p:nvSpPr>
            <p:spPr>
              <a:xfrm>
                <a:off x="4977375" y="1257000"/>
                <a:ext cx="1067100" cy="1067100"/>
              </a:xfrm>
              <a:prstGeom prst="ellipse">
                <a:avLst/>
              </a:prstGeom>
              <a:noFill/>
              <a:ln cap="flat" cmpd="sng" w="76200">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42"/>
              <p:cNvSpPr/>
              <p:nvPr/>
            </p:nvSpPr>
            <p:spPr>
              <a:xfrm>
                <a:off x="4977375" y="1257000"/>
                <a:ext cx="1067100" cy="1067100"/>
              </a:xfrm>
              <a:prstGeom prst="arc">
                <a:avLst>
                  <a:gd fmla="val 16200000" name="adj1"/>
                  <a:gd fmla="val 1260432" name="adj2"/>
                </a:avLst>
              </a:prstGeom>
              <a:noFill/>
              <a:ln cap="flat" cmpd="sng" w="76200">
                <a:solidFill>
                  <a:srgbClr val="FB9D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9" name="Google Shape;1339;p42"/>
            <p:cNvSpPr/>
            <p:nvPr/>
          </p:nvSpPr>
          <p:spPr>
            <a:xfrm>
              <a:off x="5160917" y="1440542"/>
              <a:ext cx="699900" cy="6999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0" name="Google Shape;1340;p42"/>
          <p:cNvGrpSpPr/>
          <p:nvPr/>
        </p:nvGrpSpPr>
        <p:grpSpPr>
          <a:xfrm>
            <a:off x="5065913" y="3533615"/>
            <a:ext cx="1198460" cy="1198460"/>
            <a:chOff x="4977375" y="1257000"/>
            <a:chExt cx="1067100" cy="1067100"/>
          </a:xfrm>
        </p:grpSpPr>
        <p:grpSp>
          <p:nvGrpSpPr>
            <p:cNvPr id="1341" name="Google Shape;1341;p42"/>
            <p:cNvGrpSpPr/>
            <p:nvPr/>
          </p:nvGrpSpPr>
          <p:grpSpPr>
            <a:xfrm>
              <a:off x="4977375" y="1257000"/>
              <a:ext cx="1067100" cy="1067100"/>
              <a:chOff x="4977375" y="1257000"/>
              <a:chExt cx="1067100" cy="1067100"/>
            </a:xfrm>
          </p:grpSpPr>
          <p:sp>
            <p:nvSpPr>
              <p:cNvPr id="1342" name="Google Shape;1342;p42"/>
              <p:cNvSpPr/>
              <p:nvPr/>
            </p:nvSpPr>
            <p:spPr>
              <a:xfrm>
                <a:off x="4977375" y="1257000"/>
                <a:ext cx="1067100" cy="1067100"/>
              </a:xfrm>
              <a:prstGeom prst="ellipse">
                <a:avLst/>
              </a:prstGeom>
              <a:noFill/>
              <a:ln cap="flat" cmpd="sng" w="76200">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42"/>
              <p:cNvSpPr/>
              <p:nvPr/>
            </p:nvSpPr>
            <p:spPr>
              <a:xfrm>
                <a:off x="4977375" y="1257000"/>
                <a:ext cx="1067100" cy="1067100"/>
              </a:xfrm>
              <a:prstGeom prst="arc">
                <a:avLst>
                  <a:gd fmla="val 16200000" name="adj1"/>
                  <a:gd fmla="val 3131650" name="adj2"/>
                </a:avLst>
              </a:prstGeom>
              <a:noFill/>
              <a:ln cap="flat" cmpd="sng" w="76200">
                <a:solidFill>
                  <a:srgbClr val="FB9D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4" name="Google Shape;1344;p42"/>
            <p:cNvSpPr/>
            <p:nvPr/>
          </p:nvSpPr>
          <p:spPr>
            <a:xfrm>
              <a:off x="5160917" y="1440542"/>
              <a:ext cx="699900" cy="6999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5" name="Google Shape;1345;p42"/>
          <p:cNvGrpSpPr/>
          <p:nvPr/>
        </p:nvGrpSpPr>
        <p:grpSpPr>
          <a:xfrm>
            <a:off x="7252213" y="3533615"/>
            <a:ext cx="1198460" cy="1198460"/>
            <a:chOff x="4977375" y="1257000"/>
            <a:chExt cx="1067100" cy="1067100"/>
          </a:xfrm>
        </p:grpSpPr>
        <p:grpSp>
          <p:nvGrpSpPr>
            <p:cNvPr id="1346" name="Google Shape;1346;p42"/>
            <p:cNvGrpSpPr/>
            <p:nvPr/>
          </p:nvGrpSpPr>
          <p:grpSpPr>
            <a:xfrm>
              <a:off x="4977375" y="1257000"/>
              <a:ext cx="1067100" cy="1067100"/>
              <a:chOff x="4977375" y="1257000"/>
              <a:chExt cx="1067100" cy="1067100"/>
            </a:xfrm>
          </p:grpSpPr>
          <p:sp>
            <p:nvSpPr>
              <p:cNvPr id="1347" name="Google Shape;1347;p42"/>
              <p:cNvSpPr/>
              <p:nvPr/>
            </p:nvSpPr>
            <p:spPr>
              <a:xfrm>
                <a:off x="4977375" y="1257000"/>
                <a:ext cx="1067100" cy="1067100"/>
              </a:xfrm>
              <a:prstGeom prst="ellipse">
                <a:avLst/>
              </a:prstGeom>
              <a:noFill/>
              <a:ln cap="flat" cmpd="sng" w="76200">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42"/>
              <p:cNvSpPr/>
              <p:nvPr/>
            </p:nvSpPr>
            <p:spPr>
              <a:xfrm>
                <a:off x="4977375" y="1257000"/>
                <a:ext cx="1067100" cy="1067100"/>
              </a:xfrm>
              <a:prstGeom prst="arc">
                <a:avLst>
                  <a:gd fmla="val 16200000" name="adj1"/>
                  <a:gd fmla="val 19114658" name="adj2"/>
                </a:avLst>
              </a:prstGeom>
              <a:noFill/>
              <a:ln cap="flat" cmpd="sng" w="76200">
                <a:solidFill>
                  <a:srgbClr val="FB9D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9" name="Google Shape;1349;p42"/>
            <p:cNvSpPr/>
            <p:nvPr/>
          </p:nvSpPr>
          <p:spPr>
            <a:xfrm>
              <a:off x="5160917" y="1440542"/>
              <a:ext cx="699900" cy="6999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0" name="Google Shape;1350;p42"/>
          <p:cNvGrpSpPr/>
          <p:nvPr/>
        </p:nvGrpSpPr>
        <p:grpSpPr>
          <a:xfrm>
            <a:off x="457200" y="1206838"/>
            <a:ext cx="1670700" cy="3093713"/>
            <a:chOff x="457200" y="1206838"/>
            <a:chExt cx="1670700" cy="3093713"/>
          </a:xfrm>
        </p:grpSpPr>
        <p:grpSp>
          <p:nvGrpSpPr>
            <p:cNvPr id="1351" name="Google Shape;1351;p42"/>
            <p:cNvGrpSpPr/>
            <p:nvPr/>
          </p:nvGrpSpPr>
          <p:grpSpPr>
            <a:xfrm>
              <a:off x="457200" y="1206838"/>
              <a:ext cx="1670700" cy="1241738"/>
              <a:chOff x="457200" y="3490325"/>
              <a:chExt cx="1670700" cy="1241738"/>
            </a:xfrm>
          </p:grpSpPr>
          <p:sp>
            <p:nvSpPr>
              <p:cNvPr id="1352" name="Google Shape;1352;p42"/>
              <p:cNvSpPr txBox="1"/>
              <p:nvPr/>
            </p:nvSpPr>
            <p:spPr>
              <a:xfrm>
                <a:off x="457200" y="4225363"/>
                <a:ext cx="1670700" cy="50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Fira Sans Condensed"/>
                    <a:ea typeface="Fira Sans Condensed"/>
                    <a:cs typeface="Fira Sans Condensed"/>
                    <a:sym typeface="Fira Sans Condensed"/>
                  </a:rPr>
                  <a:t>Saturn is the ringed one. It’s a gas giant</a:t>
                </a:r>
                <a:endParaRPr>
                  <a:solidFill>
                    <a:schemeClr val="dk1"/>
                  </a:solidFill>
                  <a:latin typeface="Fira Sans Condensed"/>
                  <a:ea typeface="Fira Sans Condensed"/>
                  <a:cs typeface="Fira Sans Condensed"/>
                  <a:sym typeface="Fira Sans Condensed"/>
                </a:endParaRPr>
              </a:p>
            </p:txBody>
          </p:sp>
          <p:sp>
            <p:nvSpPr>
              <p:cNvPr id="1353" name="Google Shape;1353;p42"/>
              <p:cNvSpPr txBox="1"/>
              <p:nvPr/>
            </p:nvSpPr>
            <p:spPr>
              <a:xfrm>
                <a:off x="693300" y="3890113"/>
                <a:ext cx="11985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Saturn</a:t>
                </a:r>
                <a:endParaRPr sz="1800">
                  <a:solidFill>
                    <a:schemeClr val="dk1"/>
                  </a:solidFill>
                  <a:latin typeface="Fira Sans Condensed ExtraBold"/>
                  <a:ea typeface="Fira Sans Condensed ExtraBold"/>
                  <a:cs typeface="Fira Sans Condensed ExtraBold"/>
                  <a:sym typeface="Fira Sans Condensed ExtraBold"/>
                </a:endParaRPr>
              </a:p>
            </p:txBody>
          </p:sp>
          <p:sp>
            <p:nvSpPr>
              <p:cNvPr id="1354" name="Google Shape;1354;p42"/>
              <p:cNvSpPr txBox="1"/>
              <p:nvPr/>
            </p:nvSpPr>
            <p:spPr>
              <a:xfrm>
                <a:off x="693300" y="3490325"/>
                <a:ext cx="11985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1"/>
                    </a:solidFill>
                    <a:latin typeface="Fira Sans Condensed ExtraBold"/>
                    <a:ea typeface="Fira Sans Condensed ExtraBold"/>
                    <a:cs typeface="Fira Sans Condensed ExtraBold"/>
                    <a:sym typeface="Fira Sans Condensed ExtraBold"/>
                  </a:rPr>
                  <a:t>Phase 1</a:t>
                </a:r>
                <a:endParaRPr sz="2000">
                  <a:solidFill>
                    <a:schemeClr val="accent1"/>
                  </a:solidFill>
                  <a:latin typeface="Fira Sans Condensed ExtraBold"/>
                  <a:ea typeface="Fira Sans Condensed ExtraBold"/>
                  <a:cs typeface="Fira Sans Condensed ExtraBold"/>
                  <a:sym typeface="Fira Sans Condensed ExtraBold"/>
                </a:endParaRPr>
              </a:p>
            </p:txBody>
          </p:sp>
        </p:grpSp>
        <p:sp>
          <p:nvSpPr>
            <p:cNvPr id="1355" name="Google Shape;1355;p42"/>
            <p:cNvSpPr txBox="1"/>
            <p:nvPr/>
          </p:nvSpPr>
          <p:spPr>
            <a:xfrm>
              <a:off x="973650" y="3965150"/>
              <a:ext cx="6378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20</a:t>
              </a:r>
              <a:r>
                <a:rPr lang="en" sz="1800">
                  <a:solidFill>
                    <a:schemeClr val="dk1"/>
                  </a:solidFill>
                  <a:latin typeface="Fira Sans Condensed ExtraBold"/>
                  <a:ea typeface="Fira Sans Condensed ExtraBold"/>
                  <a:cs typeface="Fira Sans Condensed ExtraBold"/>
                  <a:sym typeface="Fira Sans Condensed ExtraBold"/>
                </a:rPr>
                <a:t>%</a:t>
              </a:r>
              <a:endParaRPr sz="1800">
                <a:solidFill>
                  <a:schemeClr val="dk1"/>
                </a:solidFill>
                <a:latin typeface="Fira Sans Condensed ExtraBold"/>
                <a:ea typeface="Fira Sans Condensed ExtraBold"/>
                <a:cs typeface="Fira Sans Condensed ExtraBold"/>
                <a:sym typeface="Fira Sans Condensed ExtraBold"/>
              </a:endParaRPr>
            </a:p>
          </p:txBody>
        </p:sp>
      </p:grpSp>
      <p:grpSp>
        <p:nvGrpSpPr>
          <p:cNvPr id="1356" name="Google Shape;1356;p42"/>
          <p:cNvGrpSpPr/>
          <p:nvPr/>
        </p:nvGrpSpPr>
        <p:grpSpPr>
          <a:xfrm>
            <a:off x="2643500" y="1208213"/>
            <a:ext cx="1670700" cy="3092338"/>
            <a:chOff x="2643500" y="1208213"/>
            <a:chExt cx="1670700" cy="3092338"/>
          </a:xfrm>
        </p:grpSpPr>
        <p:sp>
          <p:nvSpPr>
            <p:cNvPr id="1357" name="Google Shape;1357;p42"/>
            <p:cNvSpPr txBox="1"/>
            <p:nvPr/>
          </p:nvSpPr>
          <p:spPr>
            <a:xfrm>
              <a:off x="2643500" y="1941875"/>
              <a:ext cx="1670700" cy="50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Fira Sans Condensed"/>
                  <a:ea typeface="Fira Sans Condensed"/>
                  <a:cs typeface="Fira Sans Condensed"/>
                  <a:sym typeface="Fira Sans Condensed"/>
                </a:rPr>
                <a:t>Despite being red, Mars is a cold place</a:t>
              </a:r>
              <a:endParaRPr>
                <a:solidFill>
                  <a:schemeClr val="dk1"/>
                </a:solidFill>
                <a:latin typeface="Fira Sans Condensed"/>
                <a:ea typeface="Fira Sans Condensed"/>
                <a:cs typeface="Fira Sans Condensed"/>
                <a:sym typeface="Fira Sans Condensed"/>
              </a:endParaRPr>
            </a:p>
          </p:txBody>
        </p:sp>
        <p:sp>
          <p:nvSpPr>
            <p:cNvPr id="1358" name="Google Shape;1358;p42"/>
            <p:cNvSpPr txBox="1"/>
            <p:nvPr/>
          </p:nvSpPr>
          <p:spPr>
            <a:xfrm>
              <a:off x="2879600" y="1606625"/>
              <a:ext cx="11985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Mars</a:t>
              </a:r>
              <a:endParaRPr sz="1800">
                <a:solidFill>
                  <a:schemeClr val="dk1"/>
                </a:solidFill>
                <a:latin typeface="Fira Sans Condensed ExtraBold"/>
                <a:ea typeface="Fira Sans Condensed ExtraBold"/>
                <a:cs typeface="Fira Sans Condensed ExtraBold"/>
                <a:sym typeface="Fira Sans Condensed ExtraBold"/>
              </a:endParaRPr>
            </a:p>
          </p:txBody>
        </p:sp>
        <p:sp>
          <p:nvSpPr>
            <p:cNvPr id="1359" name="Google Shape;1359;p42"/>
            <p:cNvSpPr txBox="1"/>
            <p:nvPr/>
          </p:nvSpPr>
          <p:spPr>
            <a:xfrm>
              <a:off x="2879600" y="1208213"/>
              <a:ext cx="11985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1"/>
                  </a:solidFill>
                  <a:latin typeface="Fira Sans Condensed ExtraBold"/>
                  <a:ea typeface="Fira Sans Condensed ExtraBold"/>
                  <a:cs typeface="Fira Sans Condensed ExtraBold"/>
                  <a:sym typeface="Fira Sans Condensed ExtraBold"/>
                </a:rPr>
                <a:t>Phase 2</a:t>
              </a:r>
              <a:endParaRPr sz="2000">
                <a:solidFill>
                  <a:schemeClr val="accent1"/>
                </a:solidFill>
                <a:latin typeface="Fira Sans Condensed ExtraBold"/>
                <a:ea typeface="Fira Sans Condensed ExtraBold"/>
                <a:cs typeface="Fira Sans Condensed ExtraBold"/>
                <a:sym typeface="Fira Sans Condensed ExtraBold"/>
              </a:endParaRPr>
            </a:p>
          </p:txBody>
        </p:sp>
        <p:sp>
          <p:nvSpPr>
            <p:cNvPr id="1360" name="Google Shape;1360;p42"/>
            <p:cNvSpPr txBox="1"/>
            <p:nvPr/>
          </p:nvSpPr>
          <p:spPr>
            <a:xfrm>
              <a:off x="3159950" y="3965150"/>
              <a:ext cx="6378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30</a:t>
              </a:r>
              <a:r>
                <a:rPr lang="en" sz="1800">
                  <a:solidFill>
                    <a:schemeClr val="dk1"/>
                  </a:solidFill>
                  <a:latin typeface="Fira Sans Condensed ExtraBold"/>
                  <a:ea typeface="Fira Sans Condensed ExtraBold"/>
                  <a:cs typeface="Fira Sans Condensed ExtraBold"/>
                  <a:sym typeface="Fira Sans Condensed ExtraBold"/>
                </a:rPr>
                <a:t>%</a:t>
              </a:r>
              <a:endParaRPr sz="1800">
                <a:solidFill>
                  <a:schemeClr val="dk1"/>
                </a:solidFill>
                <a:latin typeface="Fira Sans Condensed ExtraBold"/>
                <a:ea typeface="Fira Sans Condensed ExtraBold"/>
                <a:cs typeface="Fira Sans Condensed ExtraBold"/>
                <a:sym typeface="Fira Sans Condensed ExtraBold"/>
              </a:endParaRPr>
            </a:p>
          </p:txBody>
        </p:sp>
      </p:grpSp>
      <p:grpSp>
        <p:nvGrpSpPr>
          <p:cNvPr id="1361" name="Google Shape;1361;p42"/>
          <p:cNvGrpSpPr/>
          <p:nvPr/>
        </p:nvGrpSpPr>
        <p:grpSpPr>
          <a:xfrm>
            <a:off x="4829800" y="1208213"/>
            <a:ext cx="1670700" cy="3092338"/>
            <a:chOff x="4829800" y="1208213"/>
            <a:chExt cx="1670700" cy="3092338"/>
          </a:xfrm>
        </p:grpSpPr>
        <p:sp>
          <p:nvSpPr>
            <p:cNvPr id="1362" name="Google Shape;1362;p42"/>
            <p:cNvSpPr txBox="1"/>
            <p:nvPr/>
          </p:nvSpPr>
          <p:spPr>
            <a:xfrm>
              <a:off x="4829800" y="1941875"/>
              <a:ext cx="1670700" cy="50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Fira Sans Condensed"/>
                  <a:ea typeface="Fira Sans Condensed"/>
                  <a:cs typeface="Fira Sans Condensed"/>
                  <a:sym typeface="Fira Sans Condensed"/>
                </a:rPr>
                <a:t>The Earth is the planet we all live on</a:t>
              </a:r>
              <a:endParaRPr>
                <a:solidFill>
                  <a:schemeClr val="dk1"/>
                </a:solidFill>
                <a:latin typeface="Fira Sans Condensed"/>
                <a:ea typeface="Fira Sans Condensed"/>
                <a:cs typeface="Fira Sans Condensed"/>
                <a:sym typeface="Fira Sans Condensed"/>
              </a:endParaRPr>
            </a:p>
          </p:txBody>
        </p:sp>
        <p:sp>
          <p:nvSpPr>
            <p:cNvPr id="1363" name="Google Shape;1363;p42"/>
            <p:cNvSpPr txBox="1"/>
            <p:nvPr/>
          </p:nvSpPr>
          <p:spPr>
            <a:xfrm>
              <a:off x="5065900" y="1606625"/>
              <a:ext cx="11985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Earth</a:t>
              </a:r>
              <a:endParaRPr sz="1800">
                <a:solidFill>
                  <a:schemeClr val="dk1"/>
                </a:solidFill>
                <a:latin typeface="Fira Sans Condensed ExtraBold"/>
                <a:ea typeface="Fira Sans Condensed ExtraBold"/>
                <a:cs typeface="Fira Sans Condensed ExtraBold"/>
                <a:sym typeface="Fira Sans Condensed ExtraBold"/>
              </a:endParaRPr>
            </a:p>
          </p:txBody>
        </p:sp>
        <p:sp>
          <p:nvSpPr>
            <p:cNvPr id="1364" name="Google Shape;1364;p42"/>
            <p:cNvSpPr txBox="1"/>
            <p:nvPr/>
          </p:nvSpPr>
          <p:spPr>
            <a:xfrm>
              <a:off x="5065900" y="1208213"/>
              <a:ext cx="11985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1"/>
                  </a:solidFill>
                  <a:latin typeface="Fira Sans Condensed ExtraBold"/>
                  <a:ea typeface="Fira Sans Condensed ExtraBold"/>
                  <a:cs typeface="Fira Sans Condensed ExtraBold"/>
                  <a:sym typeface="Fira Sans Condensed ExtraBold"/>
                </a:rPr>
                <a:t>Phase 3</a:t>
              </a:r>
              <a:endParaRPr sz="2000">
                <a:solidFill>
                  <a:schemeClr val="accent1"/>
                </a:solidFill>
                <a:latin typeface="Fira Sans Condensed ExtraBold"/>
                <a:ea typeface="Fira Sans Condensed ExtraBold"/>
                <a:cs typeface="Fira Sans Condensed ExtraBold"/>
                <a:sym typeface="Fira Sans Condensed ExtraBold"/>
              </a:endParaRPr>
            </a:p>
          </p:txBody>
        </p:sp>
        <p:sp>
          <p:nvSpPr>
            <p:cNvPr id="1365" name="Google Shape;1365;p42"/>
            <p:cNvSpPr txBox="1"/>
            <p:nvPr/>
          </p:nvSpPr>
          <p:spPr>
            <a:xfrm>
              <a:off x="5346250" y="3965150"/>
              <a:ext cx="6378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40</a:t>
              </a:r>
              <a:r>
                <a:rPr lang="en" sz="1800">
                  <a:solidFill>
                    <a:schemeClr val="dk1"/>
                  </a:solidFill>
                  <a:latin typeface="Fira Sans Condensed ExtraBold"/>
                  <a:ea typeface="Fira Sans Condensed ExtraBold"/>
                  <a:cs typeface="Fira Sans Condensed ExtraBold"/>
                  <a:sym typeface="Fira Sans Condensed ExtraBold"/>
                </a:rPr>
                <a:t>%</a:t>
              </a:r>
              <a:endParaRPr sz="1800">
                <a:solidFill>
                  <a:schemeClr val="dk1"/>
                </a:solidFill>
                <a:latin typeface="Fira Sans Condensed ExtraBold"/>
                <a:ea typeface="Fira Sans Condensed ExtraBold"/>
                <a:cs typeface="Fira Sans Condensed ExtraBold"/>
                <a:sym typeface="Fira Sans Condensed ExtraBold"/>
              </a:endParaRPr>
            </a:p>
          </p:txBody>
        </p:sp>
      </p:grpSp>
      <p:grpSp>
        <p:nvGrpSpPr>
          <p:cNvPr id="1366" name="Google Shape;1366;p42"/>
          <p:cNvGrpSpPr/>
          <p:nvPr/>
        </p:nvGrpSpPr>
        <p:grpSpPr>
          <a:xfrm>
            <a:off x="7016100" y="1208213"/>
            <a:ext cx="1670700" cy="3092338"/>
            <a:chOff x="7016100" y="1208213"/>
            <a:chExt cx="1670700" cy="3092338"/>
          </a:xfrm>
        </p:grpSpPr>
        <p:sp>
          <p:nvSpPr>
            <p:cNvPr id="1367" name="Google Shape;1367;p42"/>
            <p:cNvSpPr txBox="1"/>
            <p:nvPr/>
          </p:nvSpPr>
          <p:spPr>
            <a:xfrm>
              <a:off x="7016100" y="1941875"/>
              <a:ext cx="1670700" cy="50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Fira Sans Condensed"/>
                  <a:ea typeface="Fira Sans Condensed"/>
                  <a:cs typeface="Fira Sans Condensed"/>
                  <a:sym typeface="Fira Sans Condensed"/>
                </a:rPr>
                <a:t>It is the biggest planet of them all</a:t>
              </a:r>
              <a:endParaRPr>
                <a:solidFill>
                  <a:schemeClr val="dk1"/>
                </a:solidFill>
                <a:latin typeface="Fira Sans Condensed"/>
                <a:ea typeface="Fira Sans Condensed"/>
                <a:cs typeface="Fira Sans Condensed"/>
                <a:sym typeface="Fira Sans Condensed"/>
              </a:endParaRPr>
            </a:p>
          </p:txBody>
        </p:sp>
        <p:sp>
          <p:nvSpPr>
            <p:cNvPr id="1368" name="Google Shape;1368;p42"/>
            <p:cNvSpPr txBox="1"/>
            <p:nvPr/>
          </p:nvSpPr>
          <p:spPr>
            <a:xfrm>
              <a:off x="7252200" y="1606625"/>
              <a:ext cx="11985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Jupiter</a:t>
              </a:r>
              <a:endParaRPr sz="1800">
                <a:solidFill>
                  <a:schemeClr val="dk1"/>
                </a:solidFill>
                <a:latin typeface="Fira Sans Condensed ExtraBold"/>
                <a:ea typeface="Fira Sans Condensed ExtraBold"/>
                <a:cs typeface="Fira Sans Condensed ExtraBold"/>
                <a:sym typeface="Fira Sans Condensed ExtraBold"/>
              </a:endParaRPr>
            </a:p>
          </p:txBody>
        </p:sp>
        <p:sp>
          <p:nvSpPr>
            <p:cNvPr id="1369" name="Google Shape;1369;p42"/>
            <p:cNvSpPr txBox="1"/>
            <p:nvPr/>
          </p:nvSpPr>
          <p:spPr>
            <a:xfrm>
              <a:off x="7252200" y="1208213"/>
              <a:ext cx="11985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1"/>
                  </a:solidFill>
                  <a:latin typeface="Fira Sans Condensed ExtraBold"/>
                  <a:ea typeface="Fira Sans Condensed ExtraBold"/>
                  <a:cs typeface="Fira Sans Condensed ExtraBold"/>
                  <a:sym typeface="Fira Sans Condensed ExtraBold"/>
                </a:rPr>
                <a:t>Phase 4</a:t>
              </a:r>
              <a:endParaRPr sz="2000">
                <a:solidFill>
                  <a:schemeClr val="accent1"/>
                </a:solidFill>
                <a:latin typeface="Fira Sans Condensed ExtraBold"/>
                <a:ea typeface="Fira Sans Condensed ExtraBold"/>
                <a:cs typeface="Fira Sans Condensed ExtraBold"/>
                <a:sym typeface="Fira Sans Condensed ExtraBold"/>
              </a:endParaRPr>
            </a:p>
          </p:txBody>
        </p:sp>
        <p:sp>
          <p:nvSpPr>
            <p:cNvPr id="1370" name="Google Shape;1370;p42"/>
            <p:cNvSpPr txBox="1"/>
            <p:nvPr/>
          </p:nvSpPr>
          <p:spPr>
            <a:xfrm>
              <a:off x="7532550" y="3965150"/>
              <a:ext cx="6378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10</a:t>
              </a:r>
              <a:r>
                <a:rPr lang="en" sz="1800">
                  <a:solidFill>
                    <a:schemeClr val="dk1"/>
                  </a:solidFill>
                  <a:latin typeface="Fira Sans Condensed ExtraBold"/>
                  <a:ea typeface="Fira Sans Condensed ExtraBold"/>
                  <a:cs typeface="Fira Sans Condensed ExtraBold"/>
                  <a:sym typeface="Fira Sans Condensed ExtraBold"/>
                </a:rPr>
                <a:t>%</a:t>
              </a:r>
              <a:endParaRPr sz="1800">
                <a:solidFill>
                  <a:schemeClr val="dk1"/>
                </a:solidFill>
                <a:latin typeface="Fira Sans Condensed ExtraBold"/>
                <a:ea typeface="Fira Sans Condensed ExtraBold"/>
                <a:cs typeface="Fira Sans Condensed ExtraBold"/>
                <a:sym typeface="Fira Sans Condensed ExtraBold"/>
              </a:endParaRPr>
            </a:p>
          </p:txBody>
        </p:sp>
      </p:grpSp>
      <p:grpSp>
        <p:nvGrpSpPr>
          <p:cNvPr id="1371" name="Google Shape;1371;p42"/>
          <p:cNvGrpSpPr/>
          <p:nvPr/>
        </p:nvGrpSpPr>
        <p:grpSpPr>
          <a:xfrm>
            <a:off x="-150" y="2769900"/>
            <a:ext cx="8019300" cy="335400"/>
            <a:chOff x="-150" y="2769900"/>
            <a:chExt cx="8019300" cy="335400"/>
          </a:xfrm>
        </p:grpSpPr>
        <p:cxnSp>
          <p:nvCxnSpPr>
            <p:cNvPr id="1372" name="Google Shape;1372;p42"/>
            <p:cNvCxnSpPr>
              <a:endCxn id="1373" idx="2"/>
            </p:cNvCxnSpPr>
            <p:nvPr/>
          </p:nvCxnSpPr>
          <p:spPr>
            <a:xfrm>
              <a:off x="-150" y="2937600"/>
              <a:ext cx="1125000" cy="0"/>
            </a:xfrm>
            <a:prstGeom prst="straightConnector1">
              <a:avLst/>
            </a:prstGeom>
            <a:noFill/>
            <a:ln cap="flat" cmpd="sng" w="19050">
              <a:solidFill>
                <a:schemeClr val="accent1"/>
              </a:solidFill>
              <a:prstDash val="solid"/>
              <a:round/>
              <a:headEnd len="med" w="med" type="none"/>
              <a:tailEnd len="med" w="med" type="none"/>
            </a:ln>
          </p:spPr>
        </p:cxnSp>
        <p:grpSp>
          <p:nvGrpSpPr>
            <p:cNvPr id="1374" name="Google Shape;1374;p42"/>
            <p:cNvGrpSpPr/>
            <p:nvPr/>
          </p:nvGrpSpPr>
          <p:grpSpPr>
            <a:xfrm>
              <a:off x="1124850" y="2769900"/>
              <a:ext cx="335400" cy="335400"/>
              <a:chOff x="1124850" y="2769900"/>
              <a:chExt cx="335400" cy="335400"/>
            </a:xfrm>
          </p:grpSpPr>
          <p:sp>
            <p:nvSpPr>
              <p:cNvPr id="1373" name="Google Shape;1373;p42"/>
              <p:cNvSpPr/>
              <p:nvPr/>
            </p:nvSpPr>
            <p:spPr>
              <a:xfrm>
                <a:off x="1124850" y="2769900"/>
                <a:ext cx="335400" cy="335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42"/>
              <p:cNvSpPr/>
              <p:nvPr/>
            </p:nvSpPr>
            <p:spPr>
              <a:xfrm>
                <a:off x="1218325" y="2863325"/>
                <a:ext cx="148500" cy="148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6" name="Google Shape;1376;p42"/>
            <p:cNvGrpSpPr/>
            <p:nvPr/>
          </p:nvGrpSpPr>
          <p:grpSpPr>
            <a:xfrm>
              <a:off x="3311150" y="2769900"/>
              <a:ext cx="335400" cy="335400"/>
              <a:chOff x="1124850" y="2769900"/>
              <a:chExt cx="335400" cy="335400"/>
            </a:xfrm>
          </p:grpSpPr>
          <p:sp>
            <p:nvSpPr>
              <p:cNvPr id="1377" name="Google Shape;1377;p42"/>
              <p:cNvSpPr/>
              <p:nvPr/>
            </p:nvSpPr>
            <p:spPr>
              <a:xfrm>
                <a:off x="1124850" y="2769900"/>
                <a:ext cx="335400" cy="335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42"/>
              <p:cNvSpPr/>
              <p:nvPr/>
            </p:nvSpPr>
            <p:spPr>
              <a:xfrm>
                <a:off x="1218325" y="2863325"/>
                <a:ext cx="148500" cy="148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9" name="Google Shape;1379;p42"/>
            <p:cNvGrpSpPr/>
            <p:nvPr/>
          </p:nvGrpSpPr>
          <p:grpSpPr>
            <a:xfrm>
              <a:off x="5497450" y="2769900"/>
              <a:ext cx="335400" cy="335400"/>
              <a:chOff x="1124850" y="2769900"/>
              <a:chExt cx="335400" cy="335400"/>
            </a:xfrm>
          </p:grpSpPr>
          <p:sp>
            <p:nvSpPr>
              <p:cNvPr id="1380" name="Google Shape;1380;p42"/>
              <p:cNvSpPr/>
              <p:nvPr/>
            </p:nvSpPr>
            <p:spPr>
              <a:xfrm>
                <a:off x="1124850" y="2769900"/>
                <a:ext cx="335400" cy="335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42"/>
              <p:cNvSpPr/>
              <p:nvPr/>
            </p:nvSpPr>
            <p:spPr>
              <a:xfrm>
                <a:off x="1218325" y="2863325"/>
                <a:ext cx="148500" cy="148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2" name="Google Shape;1382;p42"/>
            <p:cNvGrpSpPr/>
            <p:nvPr/>
          </p:nvGrpSpPr>
          <p:grpSpPr>
            <a:xfrm>
              <a:off x="7683750" y="2769900"/>
              <a:ext cx="335400" cy="335400"/>
              <a:chOff x="1124850" y="2769900"/>
              <a:chExt cx="335400" cy="335400"/>
            </a:xfrm>
          </p:grpSpPr>
          <p:sp>
            <p:nvSpPr>
              <p:cNvPr id="1383" name="Google Shape;1383;p42"/>
              <p:cNvSpPr/>
              <p:nvPr/>
            </p:nvSpPr>
            <p:spPr>
              <a:xfrm>
                <a:off x="1124850" y="2769900"/>
                <a:ext cx="335400" cy="335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42"/>
              <p:cNvSpPr/>
              <p:nvPr/>
            </p:nvSpPr>
            <p:spPr>
              <a:xfrm>
                <a:off x="1218325" y="2863325"/>
                <a:ext cx="148500" cy="148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85" name="Google Shape;1385;p42"/>
            <p:cNvCxnSpPr>
              <a:stCxn id="1373" idx="6"/>
              <a:endCxn id="1377" idx="2"/>
            </p:cNvCxnSpPr>
            <p:nvPr/>
          </p:nvCxnSpPr>
          <p:spPr>
            <a:xfrm>
              <a:off x="1460250" y="2937600"/>
              <a:ext cx="1851000" cy="0"/>
            </a:xfrm>
            <a:prstGeom prst="straightConnector1">
              <a:avLst/>
            </a:prstGeom>
            <a:noFill/>
            <a:ln cap="flat" cmpd="sng" w="19050">
              <a:solidFill>
                <a:schemeClr val="accent1"/>
              </a:solidFill>
              <a:prstDash val="solid"/>
              <a:round/>
              <a:headEnd len="med" w="med" type="none"/>
              <a:tailEnd len="med" w="med" type="triangle"/>
            </a:ln>
          </p:spPr>
        </p:cxnSp>
        <p:cxnSp>
          <p:nvCxnSpPr>
            <p:cNvPr id="1386" name="Google Shape;1386;p42"/>
            <p:cNvCxnSpPr>
              <a:stCxn id="1377" idx="6"/>
              <a:endCxn id="1380" idx="2"/>
            </p:cNvCxnSpPr>
            <p:nvPr/>
          </p:nvCxnSpPr>
          <p:spPr>
            <a:xfrm>
              <a:off x="3646550" y="2937600"/>
              <a:ext cx="1851000" cy="0"/>
            </a:xfrm>
            <a:prstGeom prst="straightConnector1">
              <a:avLst/>
            </a:prstGeom>
            <a:noFill/>
            <a:ln cap="flat" cmpd="sng" w="19050">
              <a:solidFill>
                <a:schemeClr val="accent1"/>
              </a:solidFill>
              <a:prstDash val="solid"/>
              <a:round/>
              <a:headEnd len="med" w="med" type="none"/>
              <a:tailEnd len="med" w="med" type="triangle"/>
            </a:ln>
          </p:spPr>
        </p:cxnSp>
        <p:cxnSp>
          <p:nvCxnSpPr>
            <p:cNvPr id="1387" name="Google Shape;1387;p42"/>
            <p:cNvCxnSpPr>
              <a:stCxn id="1380" idx="6"/>
              <a:endCxn id="1383" idx="2"/>
            </p:cNvCxnSpPr>
            <p:nvPr/>
          </p:nvCxnSpPr>
          <p:spPr>
            <a:xfrm>
              <a:off x="5832850" y="2937600"/>
              <a:ext cx="1851000" cy="0"/>
            </a:xfrm>
            <a:prstGeom prst="straightConnector1">
              <a:avLst/>
            </a:prstGeom>
            <a:noFill/>
            <a:ln cap="flat" cmpd="sng" w="19050">
              <a:solidFill>
                <a:schemeClr val="accent1"/>
              </a:solidFill>
              <a:prstDash val="solid"/>
              <a:round/>
              <a:headEnd len="med" w="med" type="none"/>
              <a:tailEnd len="med" w="med" type="triangle"/>
            </a:ln>
          </p:spPr>
        </p:cxn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1" name="Shape 1391"/>
        <p:cNvGrpSpPr/>
        <p:nvPr/>
      </p:nvGrpSpPr>
      <p:grpSpPr>
        <a:xfrm>
          <a:off x="0" y="0"/>
          <a:ext cx="0" cy="0"/>
          <a:chOff x="0" y="0"/>
          <a:chExt cx="0" cy="0"/>
        </a:xfrm>
      </p:grpSpPr>
      <p:sp>
        <p:nvSpPr>
          <p:cNvPr id="1392" name="Google Shape;1392;p43"/>
          <p:cNvSpPr/>
          <p:nvPr/>
        </p:nvSpPr>
        <p:spPr>
          <a:xfrm rot="10800000">
            <a:off x="2630238" y="-755165"/>
            <a:ext cx="3883500" cy="3883500"/>
          </a:xfrm>
          <a:prstGeom prst="arc">
            <a:avLst>
              <a:gd fmla="val 10800000" name="adj1"/>
              <a:gd fmla="val 0" name="adj2"/>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43"/>
          <p:cNvSpPr txBox="1"/>
          <p:nvPr>
            <p:ph type="title"/>
          </p:nvPr>
        </p:nvSpPr>
        <p:spPr>
          <a:xfrm>
            <a:off x="457200" y="419675"/>
            <a:ext cx="8229600" cy="39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a:t>Clinical Case in Neurology Infographics</a:t>
            </a:r>
            <a:endParaRPr/>
          </a:p>
        </p:txBody>
      </p:sp>
      <p:grpSp>
        <p:nvGrpSpPr>
          <p:cNvPr id="1394" name="Google Shape;1394;p43"/>
          <p:cNvGrpSpPr/>
          <p:nvPr/>
        </p:nvGrpSpPr>
        <p:grpSpPr>
          <a:xfrm>
            <a:off x="495288" y="1145175"/>
            <a:ext cx="2539125" cy="2375856"/>
            <a:chOff x="495288" y="1145175"/>
            <a:chExt cx="2539125" cy="2375856"/>
          </a:xfrm>
        </p:grpSpPr>
        <p:grpSp>
          <p:nvGrpSpPr>
            <p:cNvPr id="1395" name="Google Shape;1395;p43"/>
            <p:cNvGrpSpPr/>
            <p:nvPr/>
          </p:nvGrpSpPr>
          <p:grpSpPr>
            <a:xfrm>
              <a:off x="495288" y="2662567"/>
              <a:ext cx="1711200" cy="858464"/>
              <a:chOff x="495288" y="2662567"/>
              <a:chExt cx="1711200" cy="858464"/>
            </a:xfrm>
          </p:grpSpPr>
          <p:sp>
            <p:nvSpPr>
              <p:cNvPr id="1396" name="Google Shape;1396;p43"/>
              <p:cNvSpPr txBox="1"/>
              <p:nvPr/>
            </p:nvSpPr>
            <p:spPr>
              <a:xfrm>
                <a:off x="495288" y="2997831"/>
                <a:ext cx="1711200" cy="52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Fira Sans Condensed"/>
                    <a:ea typeface="Fira Sans Condensed"/>
                    <a:cs typeface="Fira Sans Condensed"/>
                    <a:sym typeface="Fira Sans Condensed"/>
                  </a:rPr>
                  <a:t>It has a beautiful name but is hot</a:t>
                </a:r>
                <a:endParaRPr>
                  <a:solidFill>
                    <a:schemeClr val="dk1"/>
                  </a:solidFill>
                  <a:latin typeface="Fira Sans Condensed"/>
                  <a:ea typeface="Fira Sans Condensed"/>
                  <a:cs typeface="Fira Sans Condensed"/>
                  <a:sym typeface="Fira Sans Condensed"/>
                </a:endParaRPr>
              </a:p>
            </p:txBody>
          </p:sp>
          <p:sp>
            <p:nvSpPr>
              <p:cNvPr id="1397" name="Google Shape;1397;p43"/>
              <p:cNvSpPr txBox="1"/>
              <p:nvPr/>
            </p:nvSpPr>
            <p:spPr>
              <a:xfrm>
                <a:off x="751663" y="2662567"/>
                <a:ext cx="11985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Venus</a:t>
                </a:r>
                <a:endParaRPr sz="1800">
                  <a:solidFill>
                    <a:schemeClr val="dk1"/>
                  </a:solidFill>
                  <a:latin typeface="Fira Sans Condensed ExtraBold"/>
                  <a:ea typeface="Fira Sans Condensed ExtraBold"/>
                  <a:cs typeface="Fira Sans Condensed ExtraBold"/>
                  <a:sym typeface="Fira Sans Condensed ExtraBold"/>
                </a:endParaRPr>
              </a:p>
            </p:txBody>
          </p:sp>
        </p:grpSp>
        <p:sp>
          <p:nvSpPr>
            <p:cNvPr id="1398" name="Google Shape;1398;p43"/>
            <p:cNvSpPr/>
            <p:nvPr/>
          </p:nvSpPr>
          <p:spPr>
            <a:xfrm>
              <a:off x="2262813" y="1145175"/>
              <a:ext cx="771600" cy="771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Fira Sans Condensed ExtraBold"/>
                  <a:ea typeface="Fira Sans Condensed ExtraBold"/>
                  <a:cs typeface="Fira Sans Condensed ExtraBold"/>
                  <a:sym typeface="Fira Sans Condensed ExtraBold"/>
                </a:rPr>
                <a:t>01</a:t>
              </a:r>
              <a:endParaRPr>
                <a:solidFill>
                  <a:srgbClr val="FFFFFF"/>
                </a:solidFill>
              </a:endParaRPr>
            </a:p>
          </p:txBody>
        </p:sp>
      </p:grpSp>
      <p:grpSp>
        <p:nvGrpSpPr>
          <p:cNvPr id="1399" name="Google Shape;1399;p43"/>
          <p:cNvGrpSpPr/>
          <p:nvPr/>
        </p:nvGrpSpPr>
        <p:grpSpPr>
          <a:xfrm>
            <a:off x="3716388" y="2706000"/>
            <a:ext cx="1711200" cy="2052000"/>
            <a:chOff x="3716388" y="2706000"/>
            <a:chExt cx="1711200" cy="2052000"/>
          </a:xfrm>
        </p:grpSpPr>
        <p:grpSp>
          <p:nvGrpSpPr>
            <p:cNvPr id="1400" name="Google Shape;1400;p43"/>
            <p:cNvGrpSpPr/>
            <p:nvPr/>
          </p:nvGrpSpPr>
          <p:grpSpPr>
            <a:xfrm>
              <a:off x="3716388" y="3899550"/>
              <a:ext cx="1711200" cy="858450"/>
              <a:chOff x="3716400" y="3899550"/>
              <a:chExt cx="1711200" cy="858450"/>
            </a:xfrm>
          </p:grpSpPr>
          <p:sp>
            <p:nvSpPr>
              <p:cNvPr id="1401" name="Google Shape;1401;p43"/>
              <p:cNvSpPr txBox="1"/>
              <p:nvPr/>
            </p:nvSpPr>
            <p:spPr>
              <a:xfrm>
                <a:off x="3716400" y="4234800"/>
                <a:ext cx="1711200" cy="52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latin typeface="Fira Sans Condensed"/>
                    <a:ea typeface="Fira Sans Condensed"/>
                    <a:cs typeface="Fira Sans Condensed"/>
                    <a:sym typeface="Fira Sans Condensed"/>
                  </a:rPr>
                  <a:t>Despite being red, Mars is very cold</a:t>
                </a:r>
                <a:endParaRPr>
                  <a:solidFill>
                    <a:schemeClr val="dk1"/>
                  </a:solidFill>
                  <a:latin typeface="Fira Sans Condensed"/>
                  <a:ea typeface="Fira Sans Condensed"/>
                  <a:cs typeface="Fira Sans Condensed"/>
                  <a:sym typeface="Fira Sans Condensed"/>
                </a:endParaRPr>
              </a:p>
            </p:txBody>
          </p:sp>
          <p:sp>
            <p:nvSpPr>
              <p:cNvPr id="1402" name="Google Shape;1402;p43"/>
              <p:cNvSpPr txBox="1"/>
              <p:nvPr/>
            </p:nvSpPr>
            <p:spPr>
              <a:xfrm>
                <a:off x="3972750" y="3899550"/>
                <a:ext cx="11985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Mars</a:t>
                </a:r>
                <a:endParaRPr sz="1800">
                  <a:solidFill>
                    <a:schemeClr val="dk1"/>
                  </a:solidFill>
                  <a:latin typeface="Fira Sans Condensed ExtraBold"/>
                  <a:ea typeface="Fira Sans Condensed ExtraBold"/>
                  <a:cs typeface="Fira Sans Condensed ExtraBold"/>
                  <a:sym typeface="Fira Sans Condensed ExtraBold"/>
                </a:endParaRPr>
              </a:p>
            </p:txBody>
          </p:sp>
        </p:grpSp>
        <p:sp>
          <p:nvSpPr>
            <p:cNvPr id="1403" name="Google Shape;1403;p43"/>
            <p:cNvSpPr/>
            <p:nvPr/>
          </p:nvSpPr>
          <p:spPr>
            <a:xfrm>
              <a:off x="4186213" y="2706000"/>
              <a:ext cx="771600" cy="771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Fira Sans Condensed ExtraBold"/>
                  <a:ea typeface="Fira Sans Condensed ExtraBold"/>
                  <a:cs typeface="Fira Sans Condensed ExtraBold"/>
                  <a:sym typeface="Fira Sans Condensed ExtraBold"/>
                </a:rPr>
                <a:t>03</a:t>
              </a:r>
              <a:endParaRPr>
                <a:solidFill>
                  <a:srgbClr val="FFFFFF"/>
                </a:solidFill>
              </a:endParaRPr>
            </a:p>
          </p:txBody>
        </p:sp>
      </p:grpSp>
      <p:grpSp>
        <p:nvGrpSpPr>
          <p:cNvPr id="1404" name="Google Shape;1404;p43"/>
          <p:cNvGrpSpPr/>
          <p:nvPr/>
        </p:nvGrpSpPr>
        <p:grpSpPr>
          <a:xfrm>
            <a:off x="6109613" y="1145175"/>
            <a:ext cx="2539075" cy="2375850"/>
            <a:chOff x="6109613" y="1145175"/>
            <a:chExt cx="2539075" cy="2375850"/>
          </a:xfrm>
        </p:grpSpPr>
        <p:grpSp>
          <p:nvGrpSpPr>
            <p:cNvPr id="1405" name="Google Shape;1405;p43"/>
            <p:cNvGrpSpPr/>
            <p:nvPr/>
          </p:nvGrpSpPr>
          <p:grpSpPr>
            <a:xfrm>
              <a:off x="6937488" y="2662575"/>
              <a:ext cx="1711200" cy="858450"/>
              <a:chOff x="6937488" y="2662575"/>
              <a:chExt cx="1711200" cy="858450"/>
            </a:xfrm>
          </p:grpSpPr>
          <p:sp>
            <p:nvSpPr>
              <p:cNvPr id="1406" name="Google Shape;1406;p43"/>
              <p:cNvSpPr txBox="1"/>
              <p:nvPr/>
            </p:nvSpPr>
            <p:spPr>
              <a:xfrm>
                <a:off x="6937488" y="2997825"/>
                <a:ext cx="1711200" cy="52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Fira Sans Condensed"/>
                    <a:ea typeface="Fira Sans Condensed"/>
                    <a:cs typeface="Fira Sans Condensed"/>
                    <a:sym typeface="Fira Sans Condensed"/>
                  </a:rPr>
                  <a:t>It is the closest planet to the Sun</a:t>
                </a:r>
                <a:endParaRPr>
                  <a:solidFill>
                    <a:schemeClr val="dk1"/>
                  </a:solidFill>
                  <a:latin typeface="Fira Sans Condensed"/>
                  <a:ea typeface="Fira Sans Condensed"/>
                  <a:cs typeface="Fira Sans Condensed"/>
                  <a:sym typeface="Fira Sans Condensed"/>
                </a:endParaRPr>
              </a:p>
            </p:txBody>
          </p:sp>
          <p:sp>
            <p:nvSpPr>
              <p:cNvPr id="1407" name="Google Shape;1407;p43"/>
              <p:cNvSpPr txBox="1"/>
              <p:nvPr/>
            </p:nvSpPr>
            <p:spPr>
              <a:xfrm>
                <a:off x="7193838" y="2662575"/>
                <a:ext cx="11985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Mercury</a:t>
                </a:r>
                <a:endParaRPr sz="1800">
                  <a:solidFill>
                    <a:schemeClr val="dk1"/>
                  </a:solidFill>
                  <a:latin typeface="Fira Sans Condensed ExtraBold"/>
                  <a:ea typeface="Fira Sans Condensed ExtraBold"/>
                  <a:cs typeface="Fira Sans Condensed ExtraBold"/>
                  <a:sym typeface="Fira Sans Condensed ExtraBold"/>
                </a:endParaRPr>
              </a:p>
            </p:txBody>
          </p:sp>
        </p:grpSp>
        <p:sp>
          <p:nvSpPr>
            <p:cNvPr id="1408" name="Google Shape;1408;p43"/>
            <p:cNvSpPr/>
            <p:nvPr/>
          </p:nvSpPr>
          <p:spPr>
            <a:xfrm>
              <a:off x="6109613" y="1145175"/>
              <a:ext cx="771600" cy="771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Fira Sans Condensed ExtraBold"/>
                  <a:ea typeface="Fira Sans Condensed ExtraBold"/>
                  <a:cs typeface="Fira Sans Condensed ExtraBold"/>
                  <a:sym typeface="Fira Sans Condensed ExtraBold"/>
                </a:rPr>
                <a:t>05</a:t>
              </a:r>
              <a:endParaRPr>
                <a:solidFill>
                  <a:srgbClr val="FFFFFF"/>
                </a:solidFill>
              </a:endParaRPr>
            </a:p>
          </p:txBody>
        </p:sp>
      </p:grpSp>
      <p:grpSp>
        <p:nvGrpSpPr>
          <p:cNvPr id="1409" name="Google Shape;1409;p43"/>
          <p:cNvGrpSpPr/>
          <p:nvPr/>
        </p:nvGrpSpPr>
        <p:grpSpPr>
          <a:xfrm>
            <a:off x="2105838" y="2177938"/>
            <a:ext cx="1711200" cy="1961583"/>
            <a:chOff x="2105838" y="2177938"/>
            <a:chExt cx="1711200" cy="1961583"/>
          </a:xfrm>
        </p:grpSpPr>
        <p:grpSp>
          <p:nvGrpSpPr>
            <p:cNvPr id="1410" name="Google Shape;1410;p43"/>
            <p:cNvGrpSpPr/>
            <p:nvPr/>
          </p:nvGrpSpPr>
          <p:grpSpPr>
            <a:xfrm>
              <a:off x="2105838" y="3281061"/>
              <a:ext cx="1711200" cy="858459"/>
              <a:chOff x="2086800" y="3492588"/>
              <a:chExt cx="1711200" cy="858459"/>
            </a:xfrm>
          </p:grpSpPr>
          <p:sp>
            <p:nvSpPr>
              <p:cNvPr id="1411" name="Google Shape;1411;p43"/>
              <p:cNvSpPr txBox="1"/>
              <p:nvPr/>
            </p:nvSpPr>
            <p:spPr>
              <a:xfrm>
                <a:off x="2086800" y="3827847"/>
                <a:ext cx="1711200" cy="52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Fira Sans Condensed"/>
                    <a:ea typeface="Fira Sans Condensed"/>
                    <a:cs typeface="Fira Sans Condensed"/>
                    <a:sym typeface="Fira Sans Condensed"/>
                  </a:rPr>
                  <a:t>The Earth is the planet we all live on</a:t>
                </a:r>
                <a:endParaRPr>
                  <a:solidFill>
                    <a:schemeClr val="dk1"/>
                  </a:solidFill>
                  <a:latin typeface="Fira Sans Condensed"/>
                  <a:ea typeface="Fira Sans Condensed"/>
                  <a:cs typeface="Fira Sans Condensed"/>
                  <a:sym typeface="Fira Sans Condensed"/>
                </a:endParaRPr>
              </a:p>
            </p:txBody>
          </p:sp>
          <p:sp>
            <p:nvSpPr>
              <p:cNvPr id="1412" name="Google Shape;1412;p43"/>
              <p:cNvSpPr txBox="1"/>
              <p:nvPr/>
            </p:nvSpPr>
            <p:spPr>
              <a:xfrm>
                <a:off x="2343150" y="3492588"/>
                <a:ext cx="11985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Earth</a:t>
                </a:r>
                <a:endParaRPr sz="1800">
                  <a:solidFill>
                    <a:schemeClr val="dk1"/>
                  </a:solidFill>
                  <a:latin typeface="Fira Sans Condensed ExtraBold"/>
                  <a:ea typeface="Fira Sans Condensed ExtraBold"/>
                  <a:cs typeface="Fira Sans Condensed ExtraBold"/>
                  <a:sym typeface="Fira Sans Condensed ExtraBold"/>
                </a:endParaRPr>
              </a:p>
            </p:txBody>
          </p:sp>
        </p:grpSp>
        <p:sp>
          <p:nvSpPr>
            <p:cNvPr id="1413" name="Google Shape;1413;p43"/>
            <p:cNvSpPr/>
            <p:nvPr/>
          </p:nvSpPr>
          <p:spPr>
            <a:xfrm>
              <a:off x="2944813" y="2177938"/>
              <a:ext cx="771600" cy="771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Fira Sans Condensed ExtraBold"/>
                  <a:ea typeface="Fira Sans Condensed ExtraBold"/>
                  <a:cs typeface="Fira Sans Condensed ExtraBold"/>
                  <a:sym typeface="Fira Sans Condensed ExtraBold"/>
                </a:rPr>
                <a:t>02</a:t>
              </a:r>
              <a:endParaRPr>
                <a:solidFill>
                  <a:srgbClr val="FFFFFF"/>
                </a:solidFill>
              </a:endParaRPr>
            </a:p>
          </p:txBody>
        </p:sp>
      </p:grpSp>
      <p:grpSp>
        <p:nvGrpSpPr>
          <p:cNvPr id="1414" name="Google Shape;1414;p43"/>
          <p:cNvGrpSpPr/>
          <p:nvPr/>
        </p:nvGrpSpPr>
        <p:grpSpPr>
          <a:xfrm>
            <a:off x="5326938" y="2177938"/>
            <a:ext cx="1711200" cy="1961585"/>
            <a:chOff x="5326938" y="2177938"/>
            <a:chExt cx="1711200" cy="1961585"/>
          </a:xfrm>
        </p:grpSpPr>
        <p:grpSp>
          <p:nvGrpSpPr>
            <p:cNvPr id="1415" name="Google Shape;1415;p43"/>
            <p:cNvGrpSpPr/>
            <p:nvPr/>
          </p:nvGrpSpPr>
          <p:grpSpPr>
            <a:xfrm>
              <a:off x="5326938" y="3281053"/>
              <a:ext cx="1711200" cy="858469"/>
              <a:chOff x="5346000" y="3477600"/>
              <a:chExt cx="1711200" cy="858469"/>
            </a:xfrm>
          </p:grpSpPr>
          <p:sp>
            <p:nvSpPr>
              <p:cNvPr id="1416" name="Google Shape;1416;p43"/>
              <p:cNvSpPr txBox="1"/>
              <p:nvPr/>
            </p:nvSpPr>
            <p:spPr>
              <a:xfrm>
                <a:off x="5346000" y="3812869"/>
                <a:ext cx="1711200" cy="52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Fira Sans Condensed"/>
                    <a:ea typeface="Fira Sans Condensed"/>
                    <a:cs typeface="Fira Sans Condensed"/>
                    <a:sym typeface="Fira Sans Condensed"/>
                  </a:rPr>
                  <a:t>Jupiter is the biggest planet of them all</a:t>
                </a:r>
                <a:endParaRPr>
                  <a:solidFill>
                    <a:schemeClr val="dk1"/>
                  </a:solidFill>
                  <a:latin typeface="Fira Sans Condensed"/>
                  <a:ea typeface="Fira Sans Condensed"/>
                  <a:cs typeface="Fira Sans Condensed"/>
                  <a:sym typeface="Fira Sans Condensed"/>
                </a:endParaRPr>
              </a:p>
            </p:txBody>
          </p:sp>
          <p:sp>
            <p:nvSpPr>
              <p:cNvPr id="1417" name="Google Shape;1417;p43"/>
              <p:cNvSpPr txBox="1"/>
              <p:nvPr/>
            </p:nvSpPr>
            <p:spPr>
              <a:xfrm>
                <a:off x="5602350" y="3477600"/>
                <a:ext cx="11985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Jupiter</a:t>
                </a:r>
                <a:endParaRPr sz="1800">
                  <a:solidFill>
                    <a:schemeClr val="dk1"/>
                  </a:solidFill>
                  <a:latin typeface="Fira Sans Condensed ExtraBold"/>
                  <a:ea typeface="Fira Sans Condensed ExtraBold"/>
                  <a:cs typeface="Fira Sans Condensed ExtraBold"/>
                  <a:sym typeface="Fira Sans Condensed ExtraBold"/>
                </a:endParaRPr>
              </a:p>
            </p:txBody>
          </p:sp>
        </p:grpSp>
        <p:sp>
          <p:nvSpPr>
            <p:cNvPr id="1418" name="Google Shape;1418;p43"/>
            <p:cNvSpPr/>
            <p:nvPr/>
          </p:nvSpPr>
          <p:spPr>
            <a:xfrm>
              <a:off x="5427613" y="2177938"/>
              <a:ext cx="771600" cy="771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Fira Sans Condensed ExtraBold"/>
                  <a:ea typeface="Fira Sans Condensed ExtraBold"/>
                  <a:cs typeface="Fira Sans Condensed ExtraBold"/>
                  <a:sym typeface="Fira Sans Condensed ExtraBold"/>
                </a:rPr>
                <a:t>04</a:t>
              </a:r>
              <a:endParaRPr>
                <a:solidFill>
                  <a:srgbClr val="FFFFFF"/>
                </a:solidFill>
              </a:endParaRPr>
            </a:p>
          </p:txBody>
        </p:sp>
      </p:grpSp>
      <p:cxnSp>
        <p:nvCxnSpPr>
          <p:cNvPr id="1419" name="Google Shape;1419;p43"/>
          <p:cNvCxnSpPr>
            <a:stCxn id="1398" idx="3"/>
            <a:endCxn id="1397" idx="0"/>
          </p:cNvCxnSpPr>
          <p:nvPr/>
        </p:nvCxnSpPr>
        <p:spPr>
          <a:xfrm flipH="1">
            <a:off x="1351011" y="1803777"/>
            <a:ext cx="1024800" cy="858900"/>
          </a:xfrm>
          <a:prstGeom prst="straightConnector1">
            <a:avLst/>
          </a:prstGeom>
          <a:noFill/>
          <a:ln cap="flat" cmpd="sng" w="19050">
            <a:solidFill>
              <a:schemeClr val="dk1"/>
            </a:solidFill>
            <a:prstDash val="solid"/>
            <a:round/>
            <a:headEnd len="med" w="med" type="none"/>
            <a:tailEnd len="med" w="med" type="oval"/>
          </a:ln>
        </p:spPr>
      </p:cxnSp>
      <p:cxnSp>
        <p:nvCxnSpPr>
          <p:cNvPr id="1420" name="Google Shape;1420;p43"/>
          <p:cNvCxnSpPr>
            <a:stCxn id="1413" idx="3"/>
            <a:endCxn id="1412" idx="0"/>
          </p:cNvCxnSpPr>
          <p:nvPr/>
        </p:nvCxnSpPr>
        <p:spPr>
          <a:xfrm flipH="1">
            <a:off x="2961511" y="2836539"/>
            <a:ext cx="96300" cy="444600"/>
          </a:xfrm>
          <a:prstGeom prst="straightConnector1">
            <a:avLst/>
          </a:prstGeom>
          <a:noFill/>
          <a:ln cap="flat" cmpd="sng" w="19050">
            <a:solidFill>
              <a:schemeClr val="dk1"/>
            </a:solidFill>
            <a:prstDash val="solid"/>
            <a:round/>
            <a:headEnd len="med" w="med" type="none"/>
            <a:tailEnd len="med" w="med" type="oval"/>
          </a:ln>
        </p:spPr>
      </p:cxnSp>
      <p:cxnSp>
        <p:nvCxnSpPr>
          <p:cNvPr id="1421" name="Google Shape;1421;p43"/>
          <p:cNvCxnSpPr>
            <a:stCxn id="1403" idx="4"/>
            <a:endCxn id="1402" idx="0"/>
          </p:cNvCxnSpPr>
          <p:nvPr/>
        </p:nvCxnSpPr>
        <p:spPr>
          <a:xfrm>
            <a:off x="4572013" y="3477600"/>
            <a:ext cx="0" cy="422100"/>
          </a:xfrm>
          <a:prstGeom prst="straightConnector1">
            <a:avLst/>
          </a:prstGeom>
          <a:noFill/>
          <a:ln cap="flat" cmpd="sng" w="19050">
            <a:solidFill>
              <a:schemeClr val="dk1"/>
            </a:solidFill>
            <a:prstDash val="solid"/>
            <a:round/>
            <a:headEnd len="med" w="med" type="none"/>
            <a:tailEnd len="med" w="med" type="oval"/>
          </a:ln>
        </p:spPr>
      </p:cxnSp>
      <p:cxnSp>
        <p:nvCxnSpPr>
          <p:cNvPr id="1422" name="Google Shape;1422;p43"/>
          <p:cNvCxnSpPr>
            <a:stCxn id="1418" idx="5"/>
            <a:endCxn id="1417" idx="0"/>
          </p:cNvCxnSpPr>
          <p:nvPr/>
        </p:nvCxnSpPr>
        <p:spPr>
          <a:xfrm>
            <a:off x="6086214" y="2836539"/>
            <a:ext cx="96300" cy="444600"/>
          </a:xfrm>
          <a:prstGeom prst="straightConnector1">
            <a:avLst/>
          </a:prstGeom>
          <a:noFill/>
          <a:ln cap="flat" cmpd="sng" w="19050">
            <a:solidFill>
              <a:schemeClr val="dk1"/>
            </a:solidFill>
            <a:prstDash val="solid"/>
            <a:round/>
            <a:headEnd len="med" w="med" type="none"/>
            <a:tailEnd len="med" w="med" type="oval"/>
          </a:ln>
        </p:spPr>
      </p:cxnSp>
      <p:cxnSp>
        <p:nvCxnSpPr>
          <p:cNvPr id="1423" name="Google Shape;1423;p43"/>
          <p:cNvCxnSpPr>
            <a:stCxn id="1408" idx="5"/>
            <a:endCxn id="1407" idx="0"/>
          </p:cNvCxnSpPr>
          <p:nvPr/>
        </p:nvCxnSpPr>
        <p:spPr>
          <a:xfrm>
            <a:off x="6768214" y="1803777"/>
            <a:ext cx="1024800" cy="858900"/>
          </a:xfrm>
          <a:prstGeom prst="straightConnector1">
            <a:avLst/>
          </a:prstGeom>
          <a:noFill/>
          <a:ln cap="flat" cmpd="sng" w="19050">
            <a:solidFill>
              <a:schemeClr val="dk1"/>
            </a:solidFill>
            <a:prstDash val="solid"/>
            <a:round/>
            <a:headEnd len="med" w="med" type="none"/>
            <a:tailEnd len="med" w="med" type="oval"/>
          </a:ln>
        </p:spPr>
      </p:cxnSp>
      <p:grpSp>
        <p:nvGrpSpPr>
          <p:cNvPr id="1424" name="Google Shape;1424;p43"/>
          <p:cNvGrpSpPr/>
          <p:nvPr/>
        </p:nvGrpSpPr>
        <p:grpSpPr>
          <a:xfrm>
            <a:off x="3575079" y="1145176"/>
            <a:ext cx="1994174" cy="1122762"/>
            <a:chOff x="9469068" y="810091"/>
            <a:chExt cx="1764912" cy="993683"/>
          </a:xfrm>
        </p:grpSpPr>
        <p:sp>
          <p:nvSpPr>
            <p:cNvPr id="1425" name="Google Shape;1425;p43"/>
            <p:cNvSpPr/>
            <p:nvPr/>
          </p:nvSpPr>
          <p:spPr>
            <a:xfrm rot="-5400000">
              <a:off x="9852090" y="1188782"/>
              <a:ext cx="597530" cy="460186"/>
            </a:xfrm>
            <a:custGeom>
              <a:rect b="b" l="l" r="r" t="t"/>
              <a:pathLst>
                <a:path extrusionOk="0" h="26986" w="35040">
                  <a:moveTo>
                    <a:pt x="19067" y="1"/>
                  </a:moveTo>
                  <a:cubicBezTo>
                    <a:pt x="17966" y="1935"/>
                    <a:pt x="15264" y="5794"/>
                    <a:pt x="10732" y="6991"/>
                  </a:cubicBezTo>
                  <a:cubicBezTo>
                    <a:pt x="9487" y="7320"/>
                    <a:pt x="8203" y="7486"/>
                    <a:pt x="6914" y="7486"/>
                  </a:cubicBezTo>
                  <a:cubicBezTo>
                    <a:pt x="6909" y="7486"/>
                    <a:pt x="6905" y="7486"/>
                    <a:pt x="6900" y="7486"/>
                  </a:cubicBezTo>
                  <a:cubicBezTo>
                    <a:pt x="6168" y="7484"/>
                    <a:pt x="5436" y="7432"/>
                    <a:pt x="4711" y="7332"/>
                  </a:cubicBezTo>
                  <a:cubicBezTo>
                    <a:pt x="55" y="8948"/>
                    <a:pt x="0" y="15986"/>
                    <a:pt x="1278" y="19600"/>
                  </a:cubicBezTo>
                  <a:cubicBezTo>
                    <a:pt x="3232" y="18830"/>
                    <a:pt x="5735" y="18130"/>
                    <a:pt x="8377" y="18130"/>
                  </a:cubicBezTo>
                  <a:cubicBezTo>
                    <a:pt x="9285" y="18130"/>
                    <a:pt x="10211" y="18213"/>
                    <a:pt x="11135" y="18405"/>
                  </a:cubicBezTo>
                  <a:cubicBezTo>
                    <a:pt x="14027" y="19003"/>
                    <a:pt x="16677" y="20977"/>
                    <a:pt x="18221" y="23686"/>
                  </a:cubicBezTo>
                  <a:cubicBezTo>
                    <a:pt x="18840" y="24772"/>
                    <a:pt x="19236" y="25895"/>
                    <a:pt x="19410" y="26986"/>
                  </a:cubicBezTo>
                  <a:cubicBezTo>
                    <a:pt x="22525" y="26846"/>
                    <a:pt x="25144" y="25666"/>
                    <a:pt x="26402" y="23775"/>
                  </a:cubicBezTo>
                  <a:cubicBezTo>
                    <a:pt x="27468" y="22176"/>
                    <a:pt x="27490" y="20174"/>
                    <a:pt x="26467" y="17988"/>
                  </a:cubicBezTo>
                  <a:lnTo>
                    <a:pt x="25849" y="16668"/>
                  </a:lnTo>
                  <a:lnTo>
                    <a:pt x="27288" y="16438"/>
                  </a:lnTo>
                  <a:cubicBezTo>
                    <a:pt x="30004" y="16002"/>
                    <a:pt x="33363" y="13983"/>
                    <a:pt x="34035" y="11666"/>
                  </a:cubicBezTo>
                  <a:cubicBezTo>
                    <a:pt x="35040" y="8201"/>
                    <a:pt x="34398" y="4874"/>
                    <a:pt x="31953" y="990"/>
                  </a:cubicBezTo>
                  <a:cubicBezTo>
                    <a:pt x="31295" y="1331"/>
                    <a:pt x="30608" y="1610"/>
                    <a:pt x="29899" y="1824"/>
                  </a:cubicBezTo>
                  <a:cubicBezTo>
                    <a:pt x="28845" y="2138"/>
                    <a:pt x="27767" y="2295"/>
                    <a:pt x="26667" y="2295"/>
                  </a:cubicBezTo>
                  <a:cubicBezTo>
                    <a:pt x="24233" y="2295"/>
                    <a:pt x="21691" y="1528"/>
                    <a:pt x="190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43"/>
            <p:cNvSpPr/>
            <p:nvPr/>
          </p:nvSpPr>
          <p:spPr>
            <a:xfrm rot="-5400000">
              <a:off x="9588207" y="690986"/>
              <a:ext cx="840105" cy="1078384"/>
            </a:xfrm>
            <a:custGeom>
              <a:rect b="b" l="l" r="r" t="t"/>
              <a:pathLst>
                <a:path extrusionOk="0" h="63238" w="49265">
                  <a:moveTo>
                    <a:pt x="39668" y="0"/>
                  </a:moveTo>
                  <a:cubicBezTo>
                    <a:pt x="33224" y="0"/>
                    <a:pt x="29268" y="5421"/>
                    <a:pt x="28388" y="8057"/>
                  </a:cubicBezTo>
                  <a:cubicBezTo>
                    <a:pt x="27022" y="7464"/>
                    <a:pt x="25660" y="7203"/>
                    <a:pt x="24344" y="7203"/>
                  </a:cubicBezTo>
                  <a:cubicBezTo>
                    <a:pt x="18179" y="7203"/>
                    <a:pt x="13007" y="12941"/>
                    <a:pt x="13007" y="17287"/>
                  </a:cubicBezTo>
                  <a:cubicBezTo>
                    <a:pt x="12719" y="17258"/>
                    <a:pt x="12433" y="17244"/>
                    <a:pt x="12148" y="17244"/>
                  </a:cubicBezTo>
                  <a:cubicBezTo>
                    <a:pt x="5772" y="17244"/>
                    <a:pt x="0" y="24256"/>
                    <a:pt x="744" y="31577"/>
                  </a:cubicBezTo>
                  <a:cubicBezTo>
                    <a:pt x="1494" y="31698"/>
                    <a:pt x="2252" y="31764"/>
                    <a:pt x="3015" y="31764"/>
                  </a:cubicBezTo>
                  <a:cubicBezTo>
                    <a:pt x="4076" y="31764"/>
                    <a:pt x="5146" y="31637"/>
                    <a:pt x="6217" y="31354"/>
                  </a:cubicBezTo>
                  <a:cubicBezTo>
                    <a:pt x="11180" y="30043"/>
                    <a:pt x="13652" y="24544"/>
                    <a:pt x="13677" y="24489"/>
                  </a:cubicBezTo>
                  <a:lnTo>
                    <a:pt x="14199" y="23304"/>
                  </a:lnTo>
                  <a:lnTo>
                    <a:pt x="15283" y="24010"/>
                  </a:lnTo>
                  <a:cubicBezTo>
                    <a:pt x="17903" y="25721"/>
                    <a:pt x="20396" y="26580"/>
                    <a:pt x="22725" y="26580"/>
                  </a:cubicBezTo>
                  <a:cubicBezTo>
                    <a:pt x="23609" y="26580"/>
                    <a:pt x="24469" y="26457"/>
                    <a:pt x="25304" y="26209"/>
                  </a:cubicBezTo>
                  <a:cubicBezTo>
                    <a:pt x="29830" y="24867"/>
                    <a:pt x="32429" y="20244"/>
                    <a:pt x="33053" y="19011"/>
                  </a:cubicBezTo>
                  <a:cubicBezTo>
                    <a:pt x="32227" y="17674"/>
                    <a:pt x="31588" y="16040"/>
                    <a:pt x="31137" y="14114"/>
                  </a:cubicBezTo>
                  <a:lnTo>
                    <a:pt x="33276" y="13614"/>
                  </a:lnTo>
                  <a:cubicBezTo>
                    <a:pt x="34106" y="17178"/>
                    <a:pt x="35621" y="19512"/>
                    <a:pt x="37778" y="20551"/>
                  </a:cubicBezTo>
                  <a:cubicBezTo>
                    <a:pt x="38747" y="21018"/>
                    <a:pt x="39758" y="21179"/>
                    <a:pt x="40693" y="21179"/>
                  </a:cubicBezTo>
                  <a:cubicBezTo>
                    <a:pt x="42763" y="21179"/>
                    <a:pt x="44457" y="20390"/>
                    <a:pt x="44481" y="20379"/>
                  </a:cubicBezTo>
                  <a:lnTo>
                    <a:pt x="45434" y="22359"/>
                  </a:lnTo>
                  <a:cubicBezTo>
                    <a:pt x="45309" y="22419"/>
                    <a:pt x="43271" y="23381"/>
                    <a:pt x="40701" y="23381"/>
                  </a:cubicBezTo>
                  <a:cubicBezTo>
                    <a:pt x="39486" y="23381"/>
                    <a:pt x="38152" y="23166"/>
                    <a:pt x="36845" y="22540"/>
                  </a:cubicBezTo>
                  <a:cubicBezTo>
                    <a:pt x="35992" y="22132"/>
                    <a:pt x="35222" y="21585"/>
                    <a:pt x="34534" y="20898"/>
                  </a:cubicBezTo>
                  <a:cubicBezTo>
                    <a:pt x="33722" y="22305"/>
                    <a:pt x="32181" y="24564"/>
                    <a:pt x="29858" y="26305"/>
                  </a:cubicBezTo>
                  <a:cubicBezTo>
                    <a:pt x="31758" y="29307"/>
                    <a:pt x="33688" y="33606"/>
                    <a:pt x="32191" y="38766"/>
                  </a:cubicBezTo>
                  <a:cubicBezTo>
                    <a:pt x="31473" y="41245"/>
                    <a:pt x="28918" y="43292"/>
                    <a:pt x="26223" y="44374"/>
                  </a:cubicBezTo>
                  <a:cubicBezTo>
                    <a:pt x="29576" y="46608"/>
                    <a:pt x="32549" y="47733"/>
                    <a:pt x="35101" y="47733"/>
                  </a:cubicBezTo>
                  <a:cubicBezTo>
                    <a:pt x="35970" y="47733"/>
                    <a:pt x="36789" y="47603"/>
                    <a:pt x="37559" y="47341"/>
                  </a:cubicBezTo>
                  <a:cubicBezTo>
                    <a:pt x="41495" y="46006"/>
                    <a:pt x="42869" y="41560"/>
                    <a:pt x="42883" y="41514"/>
                  </a:cubicBezTo>
                  <a:lnTo>
                    <a:pt x="44989" y="42137"/>
                  </a:lnTo>
                  <a:cubicBezTo>
                    <a:pt x="44923" y="42363"/>
                    <a:pt x="43303" y="47701"/>
                    <a:pt x="38288" y="49414"/>
                  </a:cubicBezTo>
                  <a:cubicBezTo>
                    <a:pt x="37283" y="49758"/>
                    <a:pt x="36224" y="49930"/>
                    <a:pt x="35110" y="49930"/>
                  </a:cubicBezTo>
                  <a:cubicBezTo>
                    <a:pt x="32212" y="49930"/>
                    <a:pt x="28955" y="48766"/>
                    <a:pt x="25378" y="46451"/>
                  </a:cubicBezTo>
                  <a:lnTo>
                    <a:pt x="25378" y="46451"/>
                  </a:lnTo>
                  <a:cubicBezTo>
                    <a:pt x="25624" y="48279"/>
                    <a:pt x="25260" y="50005"/>
                    <a:pt x="24278" y="51481"/>
                  </a:cubicBezTo>
                  <a:cubicBezTo>
                    <a:pt x="23170" y="53147"/>
                    <a:pt x="21387" y="54377"/>
                    <a:pt x="19188" y="55062"/>
                  </a:cubicBezTo>
                  <a:cubicBezTo>
                    <a:pt x="23182" y="55405"/>
                    <a:pt x="27830" y="57226"/>
                    <a:pt x="30154" y="63238"/>
                  </a:cubicBezTo>
                  <a:cubicBezTo>
                    <a:pt x="31408" y="60110"/>
                    <a:pt x="33923" y="57514"/>
                    <a:pt x="37170" y="56139"/>
                  </a:cubicBezTo>
                  <a:cubicBezTo>
                    <a:pt x="38856" y="55425"/>
                    <a:pt x="40630" y="55073"/>
                    <a:pt x="42429" y="55073"/>
                  </a:cubicBezTo>
                  <a:cubicBezTo>
                    <a:pt x="44711" y="55073"/>
                    <a:pt x="47032" y="55639"/>
                    <a:pt x="49265" y="56751"/>
                  </a:cubicBezTo>
                  <a:lnTo>
                    <a:pt x="49265" y="12087"/>
                  </a:lnTo>
                  <a:cubicBezTo>
                    <a:pt x="49265" y="5275"/>
                    <a:pt x="46114" y="0"/>
                    <a:pt x="396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43"/>
            <p:cNvSpPr/>
            <p:nvPr/>
          </p:nvSpPr>
          <p:spPr>
            <a:xfrm rot="-5400000">
              <a:off x="10253845" y="823639"/>
              <a:ext cx="993683" cy="966586"/>
            </a:xfrm>
            <a:custGeom>
              <a:rect b="b" l="l" r="r" t="t"/>
              <a:pathLst>
                <a:path extrusionOk="0" h="56682" w="58271">
                  <a:moveTo>
                    <a:pt x="13435" y="1"/>
                  </a:moveTo>
                  <a:cubicBezTo>
                    <a:pt x="10513" y="1"/>
                    <a:pt x="7714" y="1008"/>
                    <a:pt x="5856" y="1869"/>
                  </a:cubicBezTo>
                  <a:cubicBezTo>
                    <a:pt x="1770" y="5450"/>
                    <a:pt x="0" y="14831"/>
                    <a:pt x="6630" y="20134"/>
                  </a:cubicBezTo>
                  <a:cubicBezTo>
                    <a:pt x="3553" y="25702"/>
                    <a:pt x="10291" y="31561"/>
                    <a:pt x="11610" y="32440"/>
                  </a:cubicBezTo>
                  <a:cubicBezTo>
                    <a:pt x="11745" y="42208"/>
                    <a:pt x="20048" y="48082"/>
                    <a:pt x="25814" y="48082"/>
                  </a:cubicBezTo>
                  <a:cubicBezTo>
                    <a:pt x="26273" y="48082"/>
                    <a:pt x="26717" y="48044"/>
                    <a:pt x="27139" y="47969"/>
                  </a:cubicBezTo>
                  <a:cubicBezTo>
                    <a:pt x="29762" y="53008"/>
                    <a:pt x="36826" y="56681"/>
                    <a:pt x="43563" y="56681"/>
                  </a:cubicBezTo>
                  <a:cubicBezTo>
                    <a:pt x="51122" y="56681"/>
                    <a:pt x="58270" y="52056"/>
                    <a:pt x="58270" y="39546"/>
                  </a:cubicBezTo>
                  <a:lnTo>
                    <a:pt x="58270" y="12434"/>
                  </a:lnTo>
                  <a:cubicBezTo>
                    <a:pt x="56045" y="11128"/>
                    <a:pt x="53704" y="10460"/>
                    <a:pt x="51425" y="10460"/>
                  </a:cubicBezTo>
                  <a:cubicBezTo>
                    <a:pt x="49916" y="10460"/>
                    <a:pt x="48434" y="10753"/>
                    <a:pt x="47030" y="11347"/>
                  </a:cubicBezTo>
                  <a:cubicBezTo>
                    <a:pt x="43536" y="12826"/>
                    <a:pt x="41059" y="15991"/>
                    <a:pt x="40566" y="19607"/>
                  </a:cubicBezTo>
                  <a:lnTo>
                    <a:pt x="40377" y="20990"/>
                  </a:lnTo>
                  <a:lnTo>
                    <a:pt x="39078" y="20484"/>
                  </a:lnTo>
                  <a:cubicBezTo>
                    <a:pt x="37902" y="20026"/>
                    <a:pt x="36625" y="19831"/>
                    <a:pt x="35389" y="19831"/>
                  </a:cubicBezTo>
                  <a:cubicBezTo>
                    <a:pt x="33527" y="19831"/>
                    <a:pt x="31756" y="20273"/>
                    <a:pt x="30551" y="20928"/>
                  </a:cubicBezTo>
                  <a:cubicBezTo>
                    <a:pt x="27167" y="22766"/>
                    <a:pt x="24747" y="27172"/>
                    <a:pt x="26941" y="32729"/>
                  </a:cubicBezTo>
                  <a:cubicBezTo>
                    <a:pt x="27719" y="32533"/>
                    <a:pt x="28494" y="32436"/>
                    <a:pt x="29260" y="32436"/>
                  </a:cubicBezTo>
                  <a:cubicBezTo>
                    <a:pt x="32400" y="32436"/>
                    <a:pt x="35380" y="34064"/>
                    <a:pt x="37792" y="37124"/>
                  </a:cubicBezTo>
                  <a:cubicBezTo>
                    <a:pt x="37802" y="37116"/>
                    <a:pt x="37812" y="37107"/>
                    <a:pt x="37823" y="37098"/>
                  </a:cubicBezTo>
                  <a:cubicBezTo>
                    <a:pt x="39524" y="35778"/>
                    <a:pt x="41478" y="35121"/>
                    <a:pt x="43560" y="35121"/>
                  </a:cubicBezTo>
                  <a:cubicBezTo>
                    <a:pt x="45949" y="35121"/>
                    <a:pt x="48506" y="35986"/>
                    <a:pt x="51044" y="37708"/>
                  </a:cubicBezTo>
                  <a:lnTo>
                    <a:pt x="49810" y="39526"/>
                  </a:lnTo>
                  <a:cubicBezTo>
                    <a:pt x="47666" y="38070"/>
                    <a:pt x="45530" y="37337"/>
                    <a:pt x="43569" y="37337"/>
                  </a:cubicBezTo>
                  <a:cubicBezTo>
                    <a:pt x="41954" y="37337"/>
                    <a:pt x="40457" y="37834"/>
                    <a:pt x="39169" y="38834"/>
                  </a:cubicBezTo>
                  <a:cubicBezTo>
                    <a:pt x="36506" y="40901"/>
                    <a:pt x="35392" y="44677"/>
                    <a:pt x="36520" y="47812"/>
                  </a:cubicBezTo>
                  <a:lnTo>
                    <a:pt x="34452" y="48557"/>
                  </a:lnTo>
                  <a:cubicBezTo>
                    <a:pt x="33265" y="45256"/>
                    <a:pt x="34021" y="41409"/>
                    <a:pt x="36219" y="38682"/>
                  </a:cubicBezTo>
                  <a:cubicBezTo>
                    <a:pt x="34206" y="36046"/>
                    <a:pt x="31750" y="34637"/>
                    <a:pt x="29204" y="34637"/>
                  </a:cubicBezTo>
                  <a:cubicBezTo>
                    <a:pt x="28585" y="34637"/>
                    <a:pt x="27962" y="34720"/>
                    <a:pt x="27338" y="34889"/>
                  </a:cubicBezTo>
                  <a:cubicBezTo>
                    <a:pt x="24083" y="35771"/>
                    <a:pt x="21602" y="38827"/>
                    <a:pt x="21435" y="42154"/>
                  </a:cubicBezTo>
                  <a:lnTo>
                    <a:pt x="19240" y="42045"/>
                  </a:lnTo>
                  <a:cubicBezTo>
                    <a:pt x="19419" y="38464"/>
                    <a:pt x="21696" y="35139"/>
                    <a:pt x="24885" y="33506"/>
                  </a:cubicBezTo>
                  <a:cubicBezTo>
                    <a:pt x="22345" y="26997"/>
                    <a:pt x="25145" y="21363"/>
                    <a:pt x="29500" y="18997"/>
                  </a:cubicBezTo>
                  <a:cubicBezTo>
                    <a:pt x="30949" y="18210"/>
                    <a:pt x="33098" y="17633"/>
                    <a:pt x="35402" y="17633"/>
                  </a:cubicBezTo>
                  <a:cubicBezTo>
                    <a:pt x="36028" y="17633"/>
                    <a:pt x="36664" y="17676"/>
                    <a:pt x="37301" y="17768"/>
                  </a:cubicBezTo>
                  <a:cubicBezTo>
                    <a:pt x="35221" y="11788"/>
                    <a:pt x="30599" y="10369"/>
                    <a:pt x="26682" y="10369"/>
                  </a:cubicBezTo>
                  <a:cubicBezTo>
                    <a:pt x="25488" y="10369"/>
                    <a:pt x="24359" y="10501"/>
                    <a:pt x="23388" y="10676"/>
                  </a:cubicBezTo>
                  <a:lnTo>
                    <a:pt x="21546" y="11008"/>
                  </a:lnTo>
                  <a:lnTo>
                    <a:pt x="22153" y="9238"/>
                  </a:lnTo>
                  <a:cubicBezTo>
                    <a:pt x="22609" y="7908"/>
                    <a:pt x="22313" y="6117"/>
                    <a:pt x="21360" y="4446"/>
                  </a:cubicBezTo>
                  <a:cubicBezTo>
                    <a:pt x="20124" y="2277"/>
                    <a:pt x="18023" y="700"/>
                    <a:pt x="15739" y="228"/>
                  </a:cubicBezTo>
                  <a:cubicBezTo>
                    <a:pt x="14972" y="69"/>
                    <a:pt x="14199" y="1"/>
                    <a:pt x="134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28" name="Google Shape;1428;p43"/>
          <p:cNvCxnSpPr>
            <a:stCxn id="1398" idx="6"/>
          </p:cNvCxnSpPr>
          <p:nvPr/>
        </p:nvCxnSpPr>
        <p:spPr>
          <a:xfrm flipH="1" rot="10800000">
            <a:off x="3034413" y="1308375"/>
            <a:ext cx="766500" cy="222600"/>
          </a:xfrm>
          <a:prstGeom prst="straightConnector1">
            <a:avLst/>
          </a:prstGeom>
          <a:noFill/>
          <a:ln cap="flat" cmpd="sng" w="19050">
            <a:solidFill>
              <a:schemeClr val="dk1"/>
            </a:solidFill>
            <a:prstDash val="solid"/>
            <a:round/>
            <a:headEnd len="med" w="med" type="none"/>
            <a:tailEnd len="med" w="med" type="oval"/>
          </a:ln>
        </p:spPr>
      </p:cxnSp>
      <p:cxnSp>
        <p:nvCxnSpPr>
          <p:cNvPr id="1429" name="Google Shape;1429;p43"/>
          <p:cNvCxnSpPr>
            <a:stCxn id="1413" idx="7"/>
          </p:cNvCxnSpPr>
          <p:nvPr/>
        </p:nvCxnSpPr>
        <p:spPr>
          <a:xfrm flipH="1" rot="10800000">
            <a:off x="3603414" y="1696936"/>
            <a:ext cx="342900" cy="594000"/>
          </a:xfrm>
          <a:prstGeom prst="straightConnector1">
            <a:avLst/>
          </a:prstGeom>
          <a:noFill/>
          <a:ln cap="flat" cmpd="sng" w="19050">
            <a:solidFill>
              <a:schemeClr val="dk1"/>
            </a:solidFill>
            <a:prstDash val="solid"/>
            <a:round/>
            <a:headEnd len="med" w="med" type="none"/>
            <a:tailEnd len="med" w="med" type="oval"/>
          </a:ln>
        </p:spPr>
      </p:cxnSp>
      <p:cxnSp>
        <p:nvCxnSpPr>
          <p:cNvPr id="1430" name="Google Shape;1430;p43"/>
          <p:cNvCxnSpPr>
            <a:stCxn id="1403" idx="0"/>
          </p:cNvCxnSpPr>
          <p:nvPr/>
        </p:nvCxnSpPr>
        <p:spPr>
          <a:xfrm flipH="1" rot="10800000">
            <a:off x="4572013" y="1986600"/>
            <a:ext cx="192600" cy="719400"/>
          </a:xfrm>
          <a:prstGeom prst="straightConnector1">
            <a:avLst/>
          </a:prstGeom>
          <a:noFill/>
          <a:ln cap="flat" cmpd="sng" w="19050">
            <a:solidFill>
              <a:schemeClr val="dk1"/>
            </a:solidFill>
            <a:prstDash val="solid"/>
            <a:round/>
            <a:headEnd len="med" w="med" type="none"/>
            <a:tailEnd len="med" w="med" type="oval"/>
          </a:ln>
        </p:spPr>
      </p:cxnSp>
      <p:cxnSp>
        <p:nvCxnSpPr>
          <p:cNvPr id="1431" name="Google Shape;1431;p43"/>
          <p:cNvCxnSpPr>
            <a:stCxn id="1418" idx="1"/>
          </p:cNvCxnSpPr>
          <p:nvPr/>
        </p:nvCxnSpPr>
        <p:spPr>
          <a:xfrm rot="10800000">
            <a:off x="5260411" y="1680136"/>
            <a:ext cx="280200" cy="610800"/>
          </a:xfrm>
          <a:prstGeom prst="straightConnector1">
            <a:avLst/>
          </a:prstGeom>
          <a:noFill/>
          <a:ln cap="flat" cmpd="sng" w="19050">
            <a:solidFill>
              <a:schemeClr val="dk1"/>
            </a:solidFill>
            <a:prstDash val="solid"/>
            <a:round/>
            <a:headEnd len="med" w="med" type="none"/>
            <a:tailEnd len="med" w="med" type="oval"/>
          </a:ln>
        </p:spPr>
      </p:cxnSp>
      <p:cxnSp>
        <p:nvCxnSpPr>
          <p:cNvPr id="1432" name="Google Shape;1432;p43"/>
          <p:cNvCxnSpPr>
            <a:stCxn id="1408" idx="2"/>
          </p:cNvCxnSpPr>
          <p:nvPr/>
        </p:nvCxnSpPr>
        <p:spPr>
          <a:xfrm rot="10800000">
            <a:off x="4930013" y="1322175"/>
            <a:ext cx="1179600" cy="208800"/>
          </a:xfrm>
          <a:prstGeom prst="straightConnector1">
            <a:avLst/>
          </a:prstGeom>
          <a:noFill/>
          <a:ln cap="flat" cmpd="sng" w="19050">
            <a:solidFill>
              <a:schemeClr val="dk1"/>
            </a:solidFill>
            <a:prstDash val="solid"/>
            <a:round/>
            <a:headEnd len="med" w="med" type="none"/>
            <a:tailEnd len="med" w="med" type="oval"/>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6" name="Shape 1436"/>
        <p:cNvGrpSpPr/>
        <p:nvPr/>
      </p:nvGrpSpPr>
      <p:grpSpPr>
        <a:xfrm>
          <a:off x="0" y="0"/>
          <a:ext cx="0" cy="0"/>
          <a:chOff x="0" y="0"/>
          <a:chExt cx="0" cy="0"/>
        </a:xfrm>
      </p:grpSpPr>
      <p:sp>
        <p:nvSpPr>
          <p:cNvPr id="1437" name="Google Shape;1437;p44"/>
          <p:cNvSpPr txBox="1"/>
          <p:nvPr>
            <p:ph type="title"/>
          </p:nvPr>
        </p:nvSpPr>
        <p:spPr>
          <a:xfrm>
            <a:off x="457200" y="419675"/>
            <a:ext cx="8229600" cy="39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a:t>Clinical Case in Neurology Infographics</a:t>
            </a:r>
            <a:endParaRPr/>
          </a:p>
        </p:txBody>
      </p:sp>
      <p:pic>
        <p:nvPicPr>
          <p:cNvPr id="1438" name="Google Shape;1438;p44" title="Gráfico">
            <a:hlinkClick r:id="rId3"/>
          </p:cNvPr>
          <p:cNvPicPr preferRelativeResize="0"/>
          <p:nvPr/>
        </p:nvPicPr>
        <p:blipFill rotWithShape="1">
          <a:blip r:embed="rId4">
            <a:alphaModFix/>
          </a:blip>
          <a:srcRect b="0" l="2208" r="2198" t="0"/>
          <a:stretch/>
        </p:blipFill>
        <p:spPr>
          <a:xfrm>
            <a:off x="457200" y="1006675"/>
            <a:ext cx="5253249" cy="3398124"/>
          </a:xfrm>
          <a:prstGeom prst="rect">
            <a:avLst/>
          </a:prstGeom>
          <a:noFill/>
          <a:ln>
            <a:noFill/>
          </a:ln>
        </p:spPr>
      </p:pic>
      <p:sp>
        <p:nvSpPr>
          <p:cNvPr id="1439" name="Google Shape;1439;p44"/>
          <p:cNvSpPr txBox="1"/>
          <p:nvPr/>
        </p:nvSpPr>
        <p:spPr>
          <a:xfrm>
            <a:off x="457200" y="4572000"/>
            <a:ext cx="8229600" cy="16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Fira Sans Condensed"/>
                <a:ea typeface="Fira Sans Condensed"/>
                <a:cs typeface="Fira Sans Condensed"/>
                <a:sym typeface="Fira Sans Condensed"/>
              </a:rPr>
              <a:t>To modify this graph, click on it, follow the link, change the data and paste the new graph here</a:t>
            </a:r>
            <a:endParaRPr>
              <a:latin typeface="Fira Sans Condensed"/>
              <a:ea typeface="Fira Sans Condensed"/>
              <a:cs typeface="Fira Sans Condensed"/>
              <a:sym typeface="Fira Sans Condensed"/>
            </a:endParaRPr>
          </a:p>
        </p:txBody>
      </p:sp>
      <p:grpSp>
        <p:nvGrpSpPr>
          <p:cNvPr id="1440" name="Google Shape;1440;p44"/>
          <p:cNvGrpSpPr/>
          <p:nvPr/>
        </p:nvGrpSpPr>
        <p:grpSpPr>
          <a:xfrm>
            <a:off x="5926200" y="1191225"/>
            <a:ext cx="2760600" cy="841950"/>
            <a:chOff x="5926200" y="1116650"/>
            <a:chExt cx="2760600" cy="841950"/>
          </a:xfrm>
        </p:grpSpPr>
        <p:grpSp>
          <p:nvGrpSpPr>
            <p:cNvPr id="1441" name="Google Shape;1441;p44"/>
            <p:cNvGrpSpPr/>
            <p:nvPr/>
          </p:nvGrpSpPr>
          <p:grpSpPr>
            <a:xfrm>
              <a:off x="5926200" y="1116650"/>
              <a:ext cx="1912850" cy="841950"/>
              <a:chOff x="5926200" y="1116650"/>
              <a:chExt cx="1912850" cy="841950"/>
            </a:xfrm>
          </p:grpSpPr>
          <p:sp>
            <p:nvSpPr>
              <p:cNvPr id="1442" name="Google Shape;1442;p44"/>
              <p:cNvSpPr txBox="1"/>
              <p:nvPr/>
            </p:nvSpPr>
            <p:spPr>
              <a:xfrm>
                <a:off x="5926200" y="1451900"/>
                <a:ext cx="1912800" cy="506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Fira Sans Condensed"/>
                    <a:ea typeface="Fira Sans Condensed"/>
                    <a:cs typeface="Fira Sans Condensed"/>
                    <a:sym typeface="Fira Sans Condensed"/>
                  </a:rPr>
                  <a:t>Mercury is the closest planet to the Sun</a:t>
                </a:r>
                <a:endParaRPr>
                  <a:solidFill>
                    <a:schemeClr val="dk1"/>
                  </a:solidFill>
                  <a:latin typeface="Fira Sans Condensed"/>
                  <a:ea typeface="Fira Sans Condensed"/>
                  <a:cs typeface="Fira Sans Condensed"/>
                  <a:sym typeface="Fira Sans Condensed"/>
                </a:endParaRPr>
              </a:p>
            </p:txBody>
          </p:sp>
          <p:sp>
            <p:nvSpPr>
              <p:cNvPr id="1443" name="Google Shape;1443;p44"/>
              <p:cNvSpPr txBox="1"/>
              <p:nvPr/>
            </p:nvSpPr>
            <p:spPr>
              <a:xfrm>
                <a:off x="6640550" y="1116650"/>
                <a:ext cx="1198500" cy="335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Mercury</a:t>
                </a:r>
                <a:endParaRPr sz="1800">
                  <a:solidFill>
                    <a:schemeClr val="dk1"/>
                  </a:solidFill>
                  <a:latin typeface="Fira Sans Condensed ExtraBold"/>
                  <a:ea typeface="Fira Sans Condensed ExtraBold"/>
                  <a:cs typeface="Fira Sans Condensed ExtraBold"/>
                  <a:sym typeface="Fira Sans Condensed ExtraBold"/>
                </a:endParaRPr>
              </a:p>
            </p:txBody>
          </p:sp>
        </p:grpSp>
        <p:sp>
          <p:nvSpPr>
            <p:cNvPr id="1444" name="Google Shape;1444;p44"/>
            <p:cNvSpPr/>
            <p:nvPr/>
          </p:nvSpPr>
          <p:spPr>
            <a:xfrm>
              <a:off x="7915200" y="1156175"/>
              <a:ext cx="771600" cy="771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Fira Sans Condensed ExtraBold"/>
                  <a:ea typeface="Fira Sans Condensed ExtraBold"/>
                  <a:cs typeface="Fira Sans Condensed ExtraBold"/>
                  <a:sym typeface="Fira Sans Condensed ExtraBold"/>
                </a:rPr>
                <a:t>A</a:t>
              </a:r>
              <a:endParaRPr>
                <a:solidFill>
                  <a:srgbClr val="FFFFFF"/>
                </a:solidFill>
              </a:endParaRPr>
            </a:p>
          </p:txBody>
        </p:sp>
      </p:grpSp>
      <p:grpSp>
        <p:nvGrpSpPr>
          <p:cNvPr id="1445" name="Google Shape;1445;p44"/>
          <p:cNvGrpSpPr/>
          <p:nvPr/>
        </p:nvGrpSpPr>
        <p:grpSpPr>
          <a:xfrm>
            <a:off x="5926200" y="2306113"/>
            <a:ext cx="2760600" cy="841950"/>
            <a:chOff x="5926200" y="2503388"/>
            <a:chExt cx="2760600" cy="841950"/>
          </a:xfrm>
        </p:grpSpPr>
        <p:grpSp>
          <p:nvGrpSpPr>
            <p:cNvPr id="1446" name="Google Shape;1446;p44"/>
            <p:cNvGrpSpPr/>
            <p:nvPr/>
          </p:nvGrpSpPr>
          <p:grpSpPr>
            <a:xfrm>
              <a:off x="5926200" y="2503388"/>
              <a:ext cx="1912850" cy="841950"/>
              <a:chOff x="5926200" y="2503388"/>
              <a:chExt cx="1912850" cy="841950"/>
            </a:xfrm>
          </p:grpSpPr>
          <p:sp>
            <p:nvSpPr>
              <p:cNvPr id="1447" name="Google Shape;1447;p44"/>
              <p:cNvSpPr txBox="1"/>
              <p:nvPr/>
            </p:nvSpPr>
            <p:spPr>
              <a:xfrm>
                <a:off x="5926200" y="2838638"/>
                <a:ext cx="1912800" cy="506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Fira Sans Condensed"/>
                    <a:ea typeface="Fira Sans Condensed"/>
                    <a:cs typeface="Fira Sans Condensed"/>
                    <a:sym typeface="Fira Sans Condensed"/>
                  </a:rPr>
                  <a:t>Jupiter is the biggest planet of them all</a:t>
                </a:r>
                <a:endParaRPr>
                  <a:solidFill>
                    <a:schemeClr val="dk1"/>
                  </a:solidFill>
                  <a:latin typeface="Fira Sans Condensed"/>
                  <a:ea typeface="Fira Sans Condensed"/>
                  <a:cs typeface="Fira Sans Condensed"/>
                  <a:sym typeface="Fira Sans Condensed"/>
                </a:endParaRPr>
              </a:p>
            </p:txBody>
          </p:sp>
          <p:sp>
            <p:nvSpPr>
              <p:cNvPr id="1448" name="Google Shape;1448;p44"/>
              <p:cNvSpPr txBox="1"/>
              <p:nvPr/>
            </p:nvSpPr>
            <p:spPr>
              <a:xfrm>
                <a:off x="6640550" y="2503388"/>
                <a:ext cx="1198500" cy="335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Jupiter</a:t>
                </a:r>
                <a:endParaRPr sz="1800">
                  <a:solidFill>
                    <a:schemeClr val="dk1"/>
                  </a:solidFill>
                  <a:latin typeface="Fira Sans Condensed ExtraBold"/>
                  <a:ea typeface="Fira Sans Condensed ExtraBold"/>
                  <a:cs typeface="Fira Sans Condensed ExtraBold"/>
                  <a:sym typeface="Fira Sans Condensed ExtraBold"/>
                </a:endParaRPr>
              </a:p>
            </p:txBody>
          </p:sp>
        </p:grpSp>
        <p:sp>
          <p:nvSpPr>
            <p:cNvPr id="1449" name="Google Shape;1449;p44"/>
            <p:cNvSpPr/>
            <p:nvPr/>
          </p:nvSpPr>
          <p:spPr>
            <a:xfrm>
              <a:off x="7915200" y="2538575"/>
              <a:ext cx="771600" cy="771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Fira Sans Condensed ExtraBold"/>
                  <a:ea typeface="Fira Sans Condensed ExtraBold"/>
                  <a:cs typeface="Fira Sans Condensed ExtraBold"/>
                  <a:sym typeface="Fira Sans Condensed ExtraBold"/>
                </a:rPr>
                <a:t>B</a:t>
              </a:r>
              <a:endParaRPr>
                <a:solidFill>
                  <a:srgbClr val="FFFFFF"/>
                </a:solidFill>
              </a:endParaRPr>
            </a:p>
          </p:txBody>
        </p:sp>
      </p:grpSp>
      <p:grpSp>
        <p:nvGrpSpPr>
          <p:cNvPr id="1450" name="Google Shape;1450;p44"/>
          <p:cNvGrpSpPr/>
          <p:nvPr/>
        </p:nvGrpSpPr>
        <p:grpSpPr>
          <a:xfrm>
            <a:off x="5926200" y="3421000"/>
            <a:ext cx="2760600" cy="841950"/>
            <a:chOff x="5926200" y="3890125"/>
            <a:chExt cx="2760600" cy="841950"/>
          </a:xfrm>
        </p:grpSpPr>
        <p:grpSp>
          <p:nvGrpSpPr>
            <p:cNvPr id="1451" name="Google Shape;1451;p44"/>
            <p:cNvGrpSpPr/>
            <p:nvPr/>
          </p:nvGrpSpPr>
          <p:grpSpPr>
            <a:xfrm>
              <a:off x="5926200" y="3890125"/>
              <a:ext cx="1912850" cy="841950"/>
              <a:chOff x="5926200" y="3890125"/>
              <a:chExt cx="1912850" cy="841950"/>
            </a:xfrm>
          </p:grpSpPr>
          <p:sp>
            <p:nvSpPr>
              <p:cNvPr id="1452" name="Google Shape;1452;p44"/>
              <p:cNvSpPr txBox="1"/>
              <p:nvPr/>
            </p:nvSpPr>
            <p:spPr>
              <a:xfrm>
                <a:off x="5926200" y="4225375"/>
                <a:ext cx="1912800" cy="506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Fira Sans Condensed"/>
                    <a:ea typeface="Fira Sans Condensed"/>
                    <a:cs typeface="Fira Sans Condensed"/>
                    <a:sym typeface="Fira Sans Condensed"/>
                  </a:rPr>
                  <a:t>Saturn is the ringed one. It’s a gas giant</a:t>
                </a:r>
                <a:endParaRPr>
                  <a:solidFill>
                    <a:schemeClr val="dk1"/>
                  </a:solidFill>
                  <a:latin typeface="Fira Sans Condensed"/>
                  <a:ea typeface="Fira Sans Condensed"/>
                  <a:cs typeface="Fira Sans Condensed"/>
                  <a:sym typeface="Fira Sans Condensed"/>
                </a:endParaRPr>
              </a:p>
            </p:txBody>
          </p:sp>
          <p:sp>
            <p:nvSpPr>
              <p:cNvPr id="1453" name="Google Shape;1453;p44"/>
              <p:cNvSpPr txBox="1"/>
              <p:nvPr/>
            </p:nvSpPr>
            <p:spPr>
              <a:xfrm>
                <a:off x="6640550" y="3890125"/>
                <a:ext cx="1198500" cy="335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Saturn</a:t>
                </a:r>
                <a:endParaRPr sz="1800">
                  <a:solidFill>
                    <a:schemeClr val="dk1"/>
                  </a:solidFill>
                  <a:latin typeface="Fira Sans Condensed ExtraBold"/>
                  <a:ea typeface="Fira Sans Condensed ExtraBold"/>
                  <a:cs typeface="Fira Sans Condensed ExtraBold"/>
                  <a:sym typeface="Fira Sans Condensed ExtraBold"/>
                </a:endParaRPr>
              </a:p>
            </p:txBody>
          </p:sp>
        </p:grpSp>
        <p:sp>
          <p:nvSpPr>
            <p:cNvPr id="1454" name="Google Shape;1454;p44"/>
            <p:cNvSpPr/>
            <p:nvPr/>
          </p:nvSpPr>
          <p:spPr>
            <a:xfrm>
              <a:off x="7915200" y="3925300"/>
              <a:ext cx="771600" cy="771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Fira Sans Condensed ExtraBold"/>
                  <a:ea typeface="Fira Sans Condensed ExtraBold"/>
                  <a:cs typeface="Fira Sans Condensed ExtraBold"/>
                  <a:sym typeface="Fira Sans Condensed ExtraBold"/>
                </a:rPr>
                <a:t>C</a:t>
              </a:r>
              <a:endParaRPr>
                <a:solidFill>
                  <a:srgbClr val="FFFFFF"/>
                </a:solidFill>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8" name="Shape 1458"/>
        <p:cNvGrpSpPr/>
        <p:nvPr/>
      </p:nvGrpSpPr>
      <p:grpSpPr>
        <a:xfrm>
          <a:off x="0" y="0"/>
          <a:ext cx="0" cy="0"/>
          <a:chOff x="0" y="0"/>
          <a:chExt cx="0" cy="0"/>
        </a:xfrm>
      </p:grpSpPr>
      <p:sp>
        <p:nvSpPr>
          <p:cNvPr id="1459" name="Google Shape;1459;p45"/>
          <p:cNvSpPr txBox="1"/>
          <p:nvPr>
            <p:ph type="title"/>
          </p:nvPr>
        </p:nvSpPr>
        <p:spPr>
          <a:xfrm>
            <a:off x="457200" y="419675"/>
            <a:ext cx="8229600" cy="39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a:t>Clinical Case in Neurology Infographics</a:t>
            </a:r>
            <a:endParaRPr/>
          </a:p>
        </p:txBody>
      </p:sp>
      <p:grpSp>
        <p:nvGrpSpPr>
          <p:cNvPr id="1460" name="Google Shape;1460;p45"/>
          <p:cNvGrpSpPr/>
          <p:nvPr/>
        </p:nvGrpSpPr>
        <p:grpSpPr>
          <a:xfrm>
            <a:off x="797241" y="1245738"/>
            <a:ext cx="3368647" cy="2468150"/>
            <a:chOff x="797241" y="1245738"/>
            <a:chExt cx="3368647" cy="2468150"/>
          </a:xfrm>
        </p:grpSpPr>
        <p:sp>
          <p:nvSpPr>
            <p:cNvPr id="1461" name="Google Shape;1461;p45"/>
            <p:cNvSpPr/>
            <p:nvPr/>
          </p:nvSpPr>
          <p:spPr>
            <a:xfrm>
              <a:off x="3584488" y="3132488"/>
              <a:ext cx="581400" cy="58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45"/>
            <p:cNvSpPr/>
            <p:nvPr/>
          </p:nvSpPr>
          <p:spPr>
            <a:xfrm>
              <a:off x="797241" y="3132488"/>
              <a:ext cx="581400" cy="58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45"/>
            <p:cNvSpPr/>
            <p:nvPr/>
          </p:nvSpPr>
          <p:spPr>
            <a:xfrm>
              <a:off x="2190865" y="3132488"/>
              <a:ext cx="581400" cy="58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45"/>
            <p:cNvSpPr/>
            <p:nvPr/>
          </p:nvSpPr>
          <p:spPr>
            <a:xfrm>
              <a:off x="1932875" y="1245738"/>
              <a:ext cx="1097400" cy="1097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65" name="Google Shape;1465;p45"/>
            <p:cNvCxnSpPr>
              <a:stCxn id="1464" idx="4"/>
              <a:endCxn id="1462" idx="0"/>
            </p:cNvCxnSpPr>
            <p:nvPr/>
          </p:nvCxnSpPr>
          <p:spPr>
            <a:xfrm rot="5400000">
              <a:off x="1390175" y="2041038"/>
              <a:ext cx="789300" cy="1393500"/>
            </a:xfrm>
            <a:prstGeom prst="bentConnector3">
              <a:avLst>
                <a:gd fmla="val 50003" name="adj1"/>
              </a:avLst>
            </a:prstGeom>
            <a:noFill/>
            <a:ln cap="flat" cmpd="sng" w="19050">
              <a:solidFill>
                <a:schemeClr val="accent1"/>
              </a:solidFill>
              <a:prstDash val="solid"/>
              <a:round/>
              <a:headEnd len="med" w="med" type="none"/>
              <a:tailEnd len="med" w="med" type="none"/>
            </a:ln>
          </p:spPr>
        </p:cxnSp>
        <p:cxnSp>
          <p:nvCxnSpPr>
            <p:cNvPr id="1466" name="Google Shape;1466;p45"/>
            <p:cNvCxnSpPr>
              <a:stCxn id="1464" idx="4"/>
              <a:endCxn id="1463" idx="0"/>
            </p:cNvCxnSpPr>
            <p:nvPr/>
          </p:nvCxnSpPr>
          <p:spPr>
            <a:xfrm flipH="1" rot="-5400000">
              <a:off x="2087225" y="2737488"/>
              <a:ext cx="789300" cy="600"/>
            </a:xfrm>
            <a:prstGeom prst="bentConnector3">
              <a:avLst>
                <a:gd fmla="val 50003" name="adj1"/>
              </a:avLst>
            </a:prstGeom>
            <a:noFill/>
            <a:ln cap="flat" cmpd="sng" w="19050">
              <a:solidFill>
                <a:schemeClr val="accent1"/>
              </a:solidFill>
              <a:prstDash val="solid"/>
              <a:round/>
              <a:headEnd len="med" w="med" type="none"/>
              <a:tailEnd len="med" w="med" type="none"/>
            </a:ln>
          </p:spPr>
        </p:cxnSp>
        <p:cxnSp>
          <p:nvCxnSpPr>
            <p:cNvPr id="1467" name="Google Shape;1467;p45"/>
            <p:cNvCxnSpPr>
              <a:stCxn id="1464" idx="4"/>
              <a:endCxn id="1461" idx="0"/>
            </p:cNvCxnSpPr>
            <p:nvPr/>
          </p:nvCxnSpPr>
          <p:spPr>
            <a:xfrm flipH="1" rot="-5400000">
              <a:off x="2783675" y="2041038"/>
              <a:ext cx="789300" cy="1393500"/>
            </a:xfrm>
            <a:prstGeom prst="bentConnector3">
              <a:avLst>
                <a:gd fmla="val 50003" name="adj1"/>
              </a:avLst>
            </a:prstGeom>
            <a:noFill/>
            <a:ln cap="flat" cmpd="sng" w="19050">
              <a:solidFill>
                <a:schemeClr val="accent1"/>
              </a:solidFill>
              <a:prstDash val="solid"/>
              <a:round/>
              <a:headEnd len="med" w="med" type="none"/>
              <a:tailEnd len="med" w="med" type="none"/>
            </a:ln>
          </p:spPr>
        </p:cxnSp>
      </p:grpSp>
      <p:grpSp>
        <p:nvGrpSpPr>
          <p:cNvPr id="1468" name="Google Shape;1468;p45"/>
          <p:cNvGrpSpPr/>
          <p:nvPr/>
        </p:nvGrpSpPr>
        <p:grpSpPr>
          <a:xfrm>
            <a:off x="4978112" y="1245738"/>
            <a:ext cx="3368647" cy="2468150"/>
            <a:chOff x="4978112" y="1245738"/>
            <a:chExt cx="3368647" cy="2468150"/>
          </a:xfrm>
        </p:grpSpPr>
        <p:sp>
          <p:nvSpPr>
            <p:cNvPr id="1469" name="Google Shape;1469;p45"/>
            <p:cNvSpPr/>
            <p:nvPr/>
          </p:nvSpPr>
          <p:spPr>
            <a:xfrm>
              <a:off x="7765359" y="3132488"/>
              <a:ext cx="581400" cy="581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45"/>
            <p:cNvSpPr/>
            <p:nvPr/>
          </p:nvSpPr>
          <p:spPr>
            <a:xfrm>
              <a:off x="4978112" y="3132488"/>
              <a:ext cx="581400" cy="581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45"/>
            <p:cNvSpPr/>
            <p:nvPr/>
          </p:nvSpPr>
          <p:spPr>
            <a:xfrm>
              <a:off x="6371735" y="3132488"/>
              <a:ext cx="581400" cy="581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45"/>
            <p:cNvSpPr/>
            <p:nvPr/>
          </p:nvSpPr>
          <p:spPr>
            <a:xfrm>
              <a:off x="6113725" y="1245738"/>
              <a:ext cx="1097400" cy="1097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73" name="Google Shape;1473;p45"/>
            <p:cNvCxnSpPr>
              <a:stCxn id="1472" idx="4"/>
              <a:endCxn id="1470" idx="0"/>
            </p:cNvCxnSpPr>
            <p:nvPr/>
          </p:nvCxnSpPr>
          <p:spPr>
            <a:xfrm rot="5400000">
              <a:off x="5571025" y="2041038"/>
              <a:ext cx="789300" cy="1393500"/>
            </a:xfrm>
            <a:prstGeom prst="bentConnector3">
              <a:avLst>
                <a:gd fmla="val 50003" name="adj1"/>
              </a:avLst>
            </a:prstGeom>
            <a:noFill/>
            <a:ln cap="flat" cmpd="sng" w="19050">
              <a:solidFill>
                <a:schemeClr val="accent5"/>
              </a:solidFill>
              <a:prstDash val="solid"/>
              <a:round/>
              <a:headEnd len="med" w="med" type="none"/>
              <a:tailEnd len="med" w="med" type="none"/>
            </a:ln>
          </p:spPr>
        </p:cxnSp>
        <p:cxnSp>
          <p:nvCxnSpPr>
            <p:cNvPr id="1474" name="Google Shape;1474;p45"/>
            <p:cNvCxnSpPr>
              <a:stCxn id="1472" idx="4"/>
              <a:endCxn id="1471" idx="0"/>
            </p:cNvCxnSpPr>
            <p:nvPr/>
          </p:nvCxnSpPr>
          <p:spPr>
            <a:xfrm flipH="1" rot="-5400000">
              <a:off x="6268075" y="2737488"/>
              <a:ext cx="789300" cy="600"/>
            </a:xfrm>
            <a:prstGeom prst="bentConnector3">
              <a:avLst>
                <a:gd fmla="val 50003" name="adj1"/>
              </a:avLst>
            </a:prstGeom>
            <a:noFill/>
            <a:ln cap="flat" cmpd="sng" w="19050">
              <a:solidFill>
                <a:schemeClr val="accent5"/>
              </a:solidFill>
              <a:prstDash val="solid"/>
              <a:round/>
              <a:headEnd len="med" w="med" type="none"/>
              <a:tailEnd len="med" w="med" type="none"/>
            </a:ln>
          </p:spPr>
        </p:cxnSp>
        <p:cxnSp>
          <p:nvCxnSpPr>
            <p:cNvPr id="1475" name="Google Shape;1475;p45"/>
            <p:cNvCxnSpPr>
              <a:stCxn id="1472" idx="4"/>
              <a:endCxn id="1469" idx="0"/>
            </p:cNvCxnSpPr>
            <p:nvPr/>
          </p:nvCxnSpPr>
          <p:spPr>
            <a:xfrm flipH="1" rot="-5400000">
              <a:off x="6964525" y="2041038"/>
              <a:ext cx="789300" cy="1393500"/>
            </a:xfrm>
            <a:prstGeom prst="bentConnector3">
              <a:avLst>
                <a:gd fmla="val 50003" name="adj1"/>
              </a:avLst>
            </a:prstGeom>
            <a:noFill/>
            <a:ln cap="flat" cmpd="sng" w="19050">
              <a:solidFill>
                <a:schemeClr val="accent5"/>
              </a:solidFill>
              <a:prstDash val="solid"/>
              <a:round/>
              <a:headEnd len="med" w="med" type="none"/>
              <a:tailEnd len="med" w="med" type="none"/>
            </a:ln>
          </p:spPr>
        </p:cxnSp>
      </p:grpSp>
      <p:grpSp>
        <p:nvGrpSpPr>
          <p:cNvPr id="1476" name="Google Shape;1476;p45"/>
          <p:cNvGrpSpPr/>
          <p:nvPr/>
        </p:nvGrpSpPr>
        <p:grpSpPr>
          <a:xfrm>
            <a:off x="3256738" y="3814026"/>
            <a:ext cx="1236900" cy="841950"/>
            <a:chOff x="3256738" y="3814026"/>
            <a:chExt cx="1236900" cy="841950"/>
          </a:xfrm>
        </p:grpSpPr>
        <p:sp>
          <p:nvSpPr>
            <p:cNvPr id="1477" name="Google Shape;1477;p45"/>
            <p:cNvSpPr txBox="1"/>
            <p:nvPr/>
          </p:nvSpPr>
          <p:spPr>
            <a:xfrm>
              <a:off x="3256738" y="4149276"/>
              <a:ext cx="1236900" cy="50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Fira Sans Condensed"/>
                  <a:ea typeface="Fira Sans Condensed"/>
                  <a:cs typeface="Fira Sans Condensed"/>
                  <a:sym typeface="Fira Sans Condensed"/>
                </a:rPr>
                <a:t>Saturn is the ringed one</a:t>
              </a:r>
              <a:endParaRPr>
                <a:solidFill>
                  <a:schemeClr val="dk1"/>
                </a:solidFill>
                <a:latin typeface="Fira Sans Condensed"/>
                <a:ea typeface="Fira Sans Condensed"/>
                <a:cs typeface="Fira Sans Condensed"/>
                <a:sym typeface="Fira Sans Condensed"/>
              </a:endParaRPr>
            </a:p>
          </p:txBody>
        </p:sp>
        <p:sp>
          <p:nvSpPr>
            <p:cNvPr id="1478" name="Google Shape;1478;p45"/>
            <p:cNvSpPr txBox="1"/>
            <p:nvPr/>
          </p:nvSpPr>
          <p:spPr>
            <a:xfrm>
              <a:off x="3431488" y="3814026"/>
              <a:ext cx="8874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Saturn</a:t>
              </a:r>
              <a:endParaRPr sz="1800">
                <a:solidFill>
                  <a:schemeClr val="dk1"/>
                </a:solidFill>
                <a:latin typeface="Fira Sans Condensed ExtraBold"/>
                <a:ea typeface="Fira Sans Condensed ExtraBold"/>
                <a:cs typeface="Fira Sans Condensed ExtraBold"/>
                <a:sym typeface="Fira Sans Condensed ExtraBold"/>
              </a:endParaRPr>
            </a:p>
          </p:txBody>
        </p:sp>
      </p:grpSp>
      <p:grpSp>
        <p:nvGrpSpPr>
          <p:cNvPr id="1479" name="Google Shape;1479;p45"/>
          <p:cNvGrpSpPr/>
          <p:nvPr/>
        </p:nvGrpSpPr>
        <p:grpSpPr>
          <a:xfrm>
            <a:off x="469448" y="3814026"/>
            <a:ext cx="1236900" cy="841950"/>
            <a:chOff x="469448" y="3814026"/>
            <a:chExt cx="1236900" cy="841950"/>
          </a:xfrm>
        </p:grpSpPr>
        <p:sp>
          <p:nvSpPr>
            <p:cNvPr id="1480" name="Google Shape;1480;p45"/>
            <p:cNvSpPr txBox="1"/>
            <p:nvPr/>
          </p:nvSpPr>
          <p:spPr>
            <a:xfrm>
              <a:off x="469448" y="4149276"/>
              <a:ext cx="1236900" cy="50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Fira Sans Condensed"/>
                  <a:ea typeface="Fira Sans Condensed"/>
                  <a:cs typeface="Fira Sans Condensed"/>
                  <a:sym typeface="Fira Sans Condensed"/>
                </a:rPr>
                <a:t>Earth is where we all live on</a:t>
              </a:r>
              <a:endParaRPr>
                <a:solidFill>
                  <a:schemeClr val="dk1"/>
                </a:solidFill>
                <a:latin typeface="Fira Sans Condensed"/>
                <a:ea typeface="Fira Sans Condensed"/>
                <a:cs typeface="Fira Sans Condensed"/>
                <a:sym typeface="Fira Sans Condensed"/>
              </a:endParaRPr>
            </a:p>
          </p:txBody>
        </p:sp>
        <p:sp>
          <p:nvSpPr>
            <p:cNvPr id="1481" name="Google Shape;1481;p45"/>
            <p:cNvSpPr txBox="1"/>
            <p:nvPr/>
          </p:nvSpPr>
          <p:spPr>
            <a:xfrm>
              <a:off x="644256" y="3814026"/>
              <a:ext cx="8874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Earth</a:t>
              </a:r>
              <a:endParaRPr sz="1800">
                <a:solidFill>
                  <a:schemeClr val="dk1"/>
                </a:solidFill>
                <a:latin typeface="Fira Sans Condensed ExtraBold"/>
                <a:ea typeface="Fira Sans Condensed ExtraBold"/>
                <a:cs typeface="Fira Sans Condensed ExtraBold"/>
                <a:sym typeface="Fira Sans Condensed ExtraBold"/>
              </a:endParaRPr>
            </a:p>
          </p:txBody>
        </p:sp>
      </p:grpSp>
      <p:grpSp>
        <p:nvGrpSpPr>
          <p:cNvPr id="1482" name="Google Shape;1482;p45"/>
          <p:cNvGrpSpPr/>
          <p:nvPr/>
        </p:nvGrpSpPr>
        <p:grpSpPr>
          <a:xfrm>
            <a:off x="7437609" y="3814026"/>
            <a:ext cx="1236900" cy="841950"/>
            <a:chOff x="7437609" y="3814026"/>
            <a:chExt cx="1236900" cy="841950"/>
          </a:xfrm>
        </p:grpSpPr>
        <p:sp>
          <p:nvSpPr>
            <p:cNvPr id="1483" name="Google Shape;1483;p45"/>
            <p:cNvSpPr txBox="1"/>
            <p:nvPr/>
          </p:nvSpPr>
          <p:spPr>
            <a:xfrm>
              <a:off x="7437609" y="4149276"/>
              <a:ext cx="1236900" cy="50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Fira Sans Condensed"/>
                  <a:ea typeface="Fira Sans Condensed"/>
                  <a:cs typeface="Fira Sans Condensed"/>
                  <a:sym typeface="Fira Sans Condensed"/>
                </a:rPr>
                <a:t>Pluto is a dwarf planet</a:t>
              </a:r>
              <a:endParaRPr>
                <a:solidFill>
                  <a:schemeClr val="dk1"/>
                </a:solidFill>
                <a:latin typeface="Fira Sans Condensed"/>
                <a:ea typeface="Fira Sans Condensed"/>
                <a:cs typeface="Fira Sans Condensed"/>
                <a:sym typeface="Fira Sans Condensed"/>
              </a:endParaRPr>
            </a:p>
          </p:txBody>
        </p:sp>
        <p:sp>
          <p:nvSpPr>
            <p:cNvPr id="1484" name="Google Shape;1484;p45"/>
            <p:cNvSpPr txBox="1"/>
            <p:nvPr/>
          </p:nvSpPr>
          <p:spPr>
            <a:xfrm>
              <a:off x="7612359" y="3814026"/>
              <a:ext cx="8874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Pluto</a:t>
              </a:r>
              <a:endParaRPr sz="1800">
                <a:solidFill>
                  <a:schemeClr val="dk1"/>
                </a:solidFill>
                <a:latin typeface="Fira Sans Condensed ExtraBold"/>
                <a:ea typeface="Fira Sans Condensed ExtraBold"/>
                <a:cs typeface="Fira Sans Condensed ExtraBold"/>
                <a:sym typeface="Fira Sans Condensed ExtraBold"/>
              </a:endParaRPr>
            </a:p>
          </p:txBody>
        </p:sp>
      </p:grpSp>
      <p:grpSp>
        <p:nvGrpSpPr>
          <p:cNvPr id="1485" name="Google Shape;1485;p45"/>
          <p:cNvGrpSpPr/>
          <p:nvPr/>
        </p:nvGrpSpPr>
        <p:grpSpPr>
          <a:xfrm>
            <a:off x="4650362" y="3814026"/>
            <a:ext cx="1236900" cy="841950"/>
            <a:chOff x="4650362" y="3814026"/>
            <a:chExt cx="1236900" cy="841950"/>
          </a:xfrm>
        </p:grpSpPr>
        <p:sp>
          <p:nvSpPr>
            <p:cNvPr id="1486" name="Google Shape;1486;p45"/>
            <p:cNvSpPr txBox="1"/>
            <p:nvPr/>
          </p:nvSpPr>
          <p:spPr>
            <a:xfrm>
              <a:off x="4650362" y="4149276"/>
              <a:ext cx="1236900" cy="50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Fira Sans Condensed"/>
                  <a:ea typeface="Fira Sans Condensed"/>
                  <a:cs typeface="Fira Sans Condensed"/>
                  <a:sym typeface="Fira Sans Condensed"/>
                </a:rPr>
                <a:t>It has a very nice name</a:t>
              </a:r>
              <a:endParaRPr>
                <a:solidFill>
                  <a:schemeClr val="dk1"/>
                </a:solidFill>
                <a:latin typeface="Fira Sans Condensed"/>
                <a:ea typeface="Fira Sans Condensed"/>
                <a:cs typeface="Fira Sans Condensed"/>
                <a:sym typeface="Fira Sans Condensed"/>
              </a:endParaRPr>
            </a:p>
          </p:txBody>
        </p:sp>
        <p:sp>
          <p:nvSpPr>
            <p:cNvPr id="1487" name="Google Shape;1487;p45"/>
            <p:cNvSpPr txBox="1"/>
            <p:nvPr/>
          </p:nvSpPr>
          <p:spPr>
            <a:xfrm>
              <a:off x="4825112" y="3814026"/>
              <a:ext cx="8874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Venus</a:t>
              </a:r>
              <a:endParaRPr sz="1800">
                <a:solidFill>
                  <a:schemeClr val="dk1"/>
                </a:solidFill>
                <a:latin typeface="Fira Sans Condensed ExtraBold"/>
                <a:ea typeface="Fira Sans Condensed ExtraBold"/>
                <a:cs typeface="Fira Sans Condensed ExtraBold"/>
                <a:sym typeface="Fira Sans Condensed ExtraBold"/>
              </a:endParaRPr>
            </a:p>
          </p:txBody>
        </p:sp>
      </p:grpSp>
      <p:grpSp>
        <p:nvGrpSpPr>
          <p:cNvPr id="1488" name="Google Shape;1488;p45"/>
          <p:cNvGrpSpPr/>
          <p:nvPr/>
        </p:nvGrpSpPr>
        <p:grpSpPr>
          <a:xfrm>
            <a:off x="1863071" y="3814026"/>
            <a:ext cx="1236900" cy="841950"/>
            <a:chOff x="1863071" y="3814026"/>
            <a:chExt cx="1236900" cy="841950"/>
          </a:xfrm>
        </p:grpSpPr>
        <p:sp>
          <p:nvSpPr>
            <p:cNvPr id="1489" name="Google Shape;1489;p45"/>
            <p:cNvSpPr txBox="1"/>
            <p:nvPr/>
          </p:nvSpPr>
          <p:spPr>
            <a:xfrm>
              <a:off x="1863071" y="4149276"/>
              <a:ext cx="1236900" cy="50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Fira Sans Condensed"/>
                  <a:ea typeface="Fira Sans Condensed"/>
                  <a:cs typeface="Fira Sans Condensed"/>
                  <a:sym typeface="Fira Sans Condensed"/>
                </a:rPr>
                <a:t>It is the biggest planet</a:t>
              </a:r>
              <a:endParaRPr>
                <a:solidFill>
                  <a:schemeClr val="dk1"/>
                </a:solidFill>
                <a:latin typeface="Fira Sans Condensed"/>
                <a:ea typeface="Fira Sans Condensed"/>
                <a:cs typeface="Fira Sans Condensed"/>
                <a:sym typeface="Fira Sans Condensed"/>
              </a:endParaRPr>
            </a:p>
          </p:txBody>
        </p:sp>
        <p:sp>
          <p:nvSpPr>
            <p:cNvPr id="1490" name="Google Shape;1490;p45"/>
            <p:cNvSpPr txBox="1"/>
            <p:nvPr/>
          </p:nvSpPr>
          <p:spPr>
            <a:xfrm>
              <a:off x="2037880" y="3814026"/>
              <a:ext cx="8874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Jupiter</a:t>
              </a:r>
              <a:endParaRPr sz="1800">
                <a:solidFill>
                  <a:schemeClr val="dk1"/>
                </a:solidFill>
                <a:latin typeface="Fira Sans Condensed ExtraBold"/>
                <a:ea typeface="Fira Sans Condensed ExtraBold"/>
                <a:cs typeface="Fira Sans Condensed ExtraBold"/>
                <a:sym typeface="Fira Sans Condensed ExtraBold"/>
              </a:endParaRPr>
            </a:p>
          </p:txBody>
        </p:sp>
      </p:grpSp>
      <p:grpSp>
        <p:nvGrpSpPr>
          <p:cNvPr id="1491" name="Google Shape;1491;p45"/>
          <p:cNvGrpSpPr/>
          <p:nvPr/>
        </p:nvGrpSpPr>
        <p:grpSpPr>
          <a:xfrm>
            <a:off x="6043985" y="3814026"/>
            <a:ext cx="1236900" cy="841950"/>
            <a:chOff x="6043985" y="3814026"/>
            <a:chExt cx="1236900" cy="841950"/>
          </a:xfrm>
        </p:grpSpPr>
        <p:sp>
          <p:nvSpPr>
            <p:cNvPr id="1492" name="Google Shape;1492;p45"/>
            <p:cNvSpPr txBox="1"/>
            <p:nvPr/>
          </p:nvSpPr>
          <p:spPr>
            <a:xfrm>
              <a:off x="6043985" y="4149276"/>
              <a:ext cx="1236900" cy="50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Fira Sans Condensed"/>
                  <a:ea typeface="Fira Sans Condensed"/>
                  <a:cs typeface="Fira Sans Condensed"/>
                  <a:sym typeface="Fira Sans Condensed"/>
                </a:rPr>
                <a:t>It is a red and cold place</a:t>
              </a:r>
              <a:endParaRPr>
                <a:solidFill>
                  <a:schemeClr val="dk1"/>
                </a:solidFill>
                <a:latin typeface="Fira Sans Condensed"/>
                <a:ea typeface="Fira Sans Condensed"/>
                <a:cs typeface="Fira Sans Condensed"/>
                <a:sym typeface="Fira Sans Condensed"/>
              </a:endParaRPr>
            </a:p>
          </p:txBody>
        </p:sp>
        <p:sp>
          <p:nvSpPr>
            <p:cNvPr id="1493" name="Google Shape;1493;p45"/>
            <p:cNvSpPr txBox="1"/>
            <p:nvPr/>
          </p:nvSpPr>
          <p:spPr>
            <a:xfrm>
              <a:off x="6218735" y="3814026"/>
              <a:ext cx="8874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Mars</a:t>
              </a:r>
              <a:endParaRPr sz="1800">
                <a:solidFill>
                  <a:schemeClr val="dk1"/>
                </a:solidFill>
                <a:latin typeface="Fira Sans Condensed ExtraBold"/>
                <a:ea typeface="Fira Sans Condensed ExtraBold"/>
                <a:cs typeface="Fira Sans Condensed ExtraBold"/>
                <a:sym typeface="Fira Sans Condensed ExtraBold"/>
              </a:endParaRPr>
            </a:p>
          </p:txBody>
        </p:sp>
      </p:grpSp>
      <p:grpSp>
        <p:nvGrpSpPr>
          <p:cNvPr id="1494" name="Google Shape;1494;p45"/>
          <p:cNvGrpSpPr/>
          <p:nvPr/>
        </p:nvGrpSpPr>
        <p:grpSpPr>
          <a:xfrm>
            <a:off x="907248" y="3246647"/>
            <a:ext cx="361292" cy="352803"/>
            <a:chOff x="-28463700" y="3914875"/>
            <a:chExt cx="303275" cy="296150"/>
          </a:xfrm>
        </p:grpSpPr>
        <p:sp>
          <p:nvSpPr>
            <p:cNvPr id="1495" name="Google Shape;1495;p45"/>
            <p:cNvSpPr/>
            <p:nvPr/>
          </p:nvSpPr>
          <p:spPr>
            <a:xfrm>
              <a:off x="-28333725" y="4057375"/>
              <a:ext cx="86650" cy="64650"/>
            </a:xfrm>
            <a:custGeom>
              <a:rect b="b" l="l" r="r" t="t"/>
              <a:pathLst>
                <a:path extrusionOk="0" h="2586" w="3466">
                  <a:moveTo>
                    <a:pt x="614" y="0"/>
                  </a:moveTo>
                  <a:cubicBezTo>
                    <a:pt x="287" y="0"/>
                    <a:pt x="0" y="305"/>
                    <a:pt x="0" y="696"/>
                  </a:cubicBezTo>
                  <a:cubicBezTo>
                    <a:pt x="0" y="1326"/>
                    <a:pt x="1008" y="2019"/>
                    <a:pt x="1733" y="2586"/>
                  </a:cubicBezTo>
                  <a:cubicBezTo>
                    <a:pt x="2426" y="2019"/>
                    <a:pt x="3466" y="1326"/>
                    <a:pt x="3466" y="696"/>
                  </a:cubicBezTo>
                  <a:cubicBezTo>
                    <a:pt x="3466" y="349"/>
                    <a:pt x="3214" y="3"/>
                    <a:pt x="2741" y="3"/>
                  </a:cubicBezTo>
                  <a:cubicBezTo>
                    <a:pt x="2237" y="3"/>
                    <a:pt x="2048" y="570"/>
                    <a:pt x="2048" y="570"/>
                  </a:cubicBezTo>
                  <a:cubicBezTo>
                    <a:pt x="2001" y="743"/>
                    <a:pt x="1851" y="830"/>
                    <a:pt x="1701" y="830"/>
                  </a:cubicBezTo>
                  <a:cubicBezTo>
                    <a:pt x="1552" y="830"/>
                    <a:pt x="1402" y="743"/>
                    <a:pt x="1355" y="570"/>
                  </a:cubicBezTo>
                  <a:cubicBezTo>
                    <a:pt x="1355" y="538"/>
                    <a:pt x="1166" y="3"/>
                    <a:pt x="662" y="3"/>
                  </a:cubicBezTo>
                  <a:cubicBezTo>
                    <a:pt x="646" y="1"/>
                    <a:pt x="630" y="0"/>
                    <a:pt x="61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45"/>
            <p:cNvSpPr/>
            <p:nvPr/>
          </p:nvSpPr>
          <p:spPr>
            <a:xfrm>
              <a:off x="-28463700" y="3914875"/>
              <a:ext cx="303275" cy="296150"/>
            </a:xfrm>
            <a:custGeom>
              <a:rect b="b" l="l" r="r" t="t"/>
              <a:pathLst>
                <a:path extrusionOk="0" h="11846" w="12131">
                  <a:moveTo>
                    <a:pt x="3744" y="3555"/>
                  </a:moveTo>
                  <a:cubicBezTo>
                    <a:pt x="3907" y="3555"/>
                    <a:pt x="4040" y="3674"/>
                    <a:pt x="4096" y="3844"/>
                  </a:cubicBezTo>
                  <a:cubicBezTo>
                    <a:pt x="4128" y="4033"/>
                    <a:pt x="3970" y="4190"/>
                    <a:pt x="3813" y="4253"/>
                  </a:cubicBezTo>
                  <a:cubicBezTo>
                    <a:pt x="2931" y="4379"/>
                    <a:pt x="2427" y="5451"/>
                    <a:pt x="2899" y="6333"/>
                  </a:cubicBezTo>
                  <a:cubicBezTo>
                    <a:pt x="2994" y="6490"/>
                    <a:pt x="2931" y="6711"/>
                    <a:pt x="2773" y="6805"/>
                  </a:cubicBezTo>
                  <a:cubicBezTo>
                    <a:pt x="2723" y="6825"/>
                    <a:pt x="2667" y="6836"/>
                    <a:pt x="2611" y="6836"/>
                  </a:cubicBezTo>
                  <a:cubicBezTo>
                    <a:pt x="2489" y="6836"/>
                    <a:pt x="2365" y="6787"/>
                    <a:pt x="2301" y="6679"/>
                  </a:cubicBezTo>
                  <a:cubicBezTo>
                    <a:pt x="1608" y="5419"/>
                    <a:pt x="2364" y="3812"/>
                    <a:pt x="3687" y="3560"/>
                  </a:cubicBezTo>
                  <a:cubicBezTo>
                    <a:pt x="3706" y="3557"/>
                    <a:pt x="3726" y="3555"/>
                    <a:pt x="3744" y="3555"/>
                  </a:cubicBezTo>
                  <a:close/>
                  <a:moveTo>
                    <a:pt x="7940" y="4946"/>
                  </a:moveTo>
                  <a:cubicBezTo>
                    <a:pt x="8728" y="4946"/>
                    <a:pt x="9326" y="5577"/>
                    <a:pt x="9326" y="6364"/>
                  </a:cubicBezTo>
                  <a:cubicBezTo>
                    <a:pt x="9326" y="7341"/>
                    <a:pt x="8381" y="7939"/>
                    <a:pt x="7121" y="9011"/>
                  </a:cubicBezTo>
                  <a:cubicBezTo>
                    <a:pt x="7058" y="9074"/>
                    <a:pt x="6979" y="9105"/>
                    <a:pt x="6900" y="9105"/>
                  </a:cubicBezTo>
                  <a:cubicBezTo>
                    <a:pt x="6822" y="9105"/>
                    <a:pt x="6743" y="9074"/>
                    <a:pt x="6680" y="9011"/>
                  </a:cubicBezTo>
                  <a:cubicBezTo>
                    <a:pt x="5420" y="7971"/>
                    <a:pt x="4474" y="7341"/>
                    <a:pt x="4474" y="6364"/>
                  </a:cubicBezTo>
                  <a:cubicBezTo>
                    <a:pt x="4474" y="5577"/>
                    <a:pt x="5105" y="4946"/>
                    <a:pt x="5861" y="4946"/>
                  </a:cubicBezTo>
                  <a:cubicBezTo>
                    <a:pt x="6365" y="4946"/>
                    <a:pt x="6711" y="5230"/>
                    <a:pt x="6932" y="5451"/>
                  </a:cubicBezTo>
                  <a:cubicBezTo>
                    <a:pt x="7121" y="5198"/>
                    <a:pt x="7467" y="4946"/>
                    <a:pt x="7940" y="4946"/>
                  </a:cubicBezTo>
                  <a:close/>
                  <a:moveTo>
                    <a:pt x="7404" y="0"/>
                  </a:moveTo>
                  <a:cubicBezTo>
                    <a:pt x="6459" y="0"/>
                    <a:pt x="5703" y="788"/>
                    <a:pt x="5703" y="1733"/>
                  </a:cubicBezTo>
                  <a:lnTo>
                    <a:pt x="5703" y="2899"/>
                  </a:lnTo>
                  <a:cubicBezTo>
                    <a:pt x="5136" y="2395"/>
                    <a:pt x="4443" y="2111"/>
                    <a:pt x="3687" y="2111"/>
                  </a:cubicBezTo>
                  <a:cubicBezTo>
                    <a:pt x="1450" y="2111"/>
                    <a:pt x="1" y="4505"/>
                    <a:pt x="977" y="6616"/>
                  </a:cubicBezTo>
                  <a:lnTo>
                    <a:pt x="2899" y="10649"/>
                  </a:lnTo>
                  <a:cubicBezTo>
                    <a:pt x="3246" y="11373"/>
                    <a:pt x="3939" y="11846"/>
                    <a:pt x="4727" y="11846"/>
                  </a:cubicBezTo>
                  <a:cubicBezTo>
                    <a:pt x="5231" y="11846"/>
                    <a:pt x="5703" y="11657"/>
                    <a:pt x="6050" y="11342"/>
                  </a:cubicBezTo>
                  <a:cubicBezTo>
                    <a:pt x="6396" y="11688"/>
                    <a:pt x="6869" y="11846"/>
                    <a:pt x="7404" y="11846"/>
                  </a:cubicBezTo>
                  <a:cubicBezTo>
                    <a:pt x="8192" y="11846"/>
                    <a:pt x="8885" y="11405"/>
                    <a:pt x="9200" y="10649"/>
                  </a:cubicBezTo>
                  <a:lnTo>
                    <a:pt x="11122" y="6616"/>
                  </a:lnTo>
                  <a:cubicBezTo>
                    <a:pt x="12130" y="4505"/>
                    <a:pt x="10618" y="2111"/>
                    <a:pt x="8413" y="2111"/>
                  </a:cubicBezTo>
                  <a:cubicBezTo>
                    <a:pt x="7656" y="2111"/>
                    <a:pt x="6963" y="2395"/>
                    <a:pt x="6396" y="2899"/>
                  </a:cubicBezTo>
                  <a:lnTo>
                    <a:pt x="6396" y="1733"/>
                  </a:lnTo>
                  <a:cubicBezTo>
                    <a:pt x="6396" y="1166"/>
                    <a:pt x="6837" y="693"/>
                    <a:pt x="7404" y="693"/>
                  </a:cubicBezTo>
                  <a:cubicBezTo>
                    <a:pt x="7593" y="693"/>
                    <a:pt x="7751" y="536"/>
                    <a:pt x="7751" y="347"/>
                  </a:cubicBezTo>
                  <a:cubicBezTo>
                    <a:pt x="7751" y="158"/>
                    <a:pt x="7593" y="0"/>
                    <a:pt x="74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7" name="Google Shape;1497;p45"/>
          <p:cNvGrpSpPr/>
          <p:nvPr/>
        </p:nvGrpSpPr>
        <p:grpSpPr>
          <a:xfrm>
            <a:off x="2322046" y="3246679"/>
            <a:ext cx="319060" cy="353042"/>
            <a:chOff x="-25445525" y="3175900"/>
            <a:chExt cx="267825" cy="296350"/>
          </a:xfrm>
        </p:grpSpPr>
        <p:sp>
          <p:nvSpPr>
            <p:cNvPr id="1498" name="Google Shape;1498;p45"/>
            <p:cNvSpPr/>
            <p:nvPr/>
          </p:nvSpPr>
          <p:spPr>
            <a:xfrm>
              <a:off x="-25445525" y="3367475"/>
              <a:ext cx="123675" cy="104775"/>
            </a:xfrm>
            <a:custGeom>
              <a:rect b="b" l="l" r="r" t="t"/>
              <a:pathLst>
                <a:path extrusionOk="0" h="4191" w="4947">
                  <a:moveTo>
                    <a:pt x="3088" y="0"/>
                  </a:moveTo>
                  <a:cubicBezTo>
                    <a:pt x="2364" y="883"/>
                    <a:pt x="1387" y="2080"/>
                    <a:pt x="127" y="3655"/>
                  </a:cubicBezTo>
                  <a:cubicBezTo>
                    <a:pt x="1" y="3718"/>
                    <a:pt x="1" y="3875"/>
                    <a:pt x="32" y="4001"/>
                  </a:cubicBezTo>
                  <a:cubicBezTo>
                    <a:pt x="95" y="4127"/>
                    <a:pt x="253" y="4191"/>
                    <a:pt x="379" y="4191"/>
                  </a:cubicBezTo>
                  <a:lnTo>
                    <a:pt x="3246" y="4191"/>
                  </a:lnTo>
                  <a:cubicBezTo>
                    <a:pt x="3372" y="4191"/>
                    <a:pt x="3435" y="4159"/>
                    <a:pt x="3529" y="4096"/>
                  </a:cubicBezTo>
                  <a:lnTo>
                    <a:pt x="4947" y="2363"/>
                  </a:lnTo>
                  <a:lnTo>
                    <a:pt x="3466" y="536"/>
                  </a:lnTo>
                  <a:lnTo>
                    <a:pt x="3120" y="63"/>
                  </a:lnTo>
                  <a:cubicBezTo>
                    <a:pt x="3120" y="32"/>
                    <a:pt x="3088" y="32"/>
                    <a:pt x="30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45"/>
            <p:cNvSpPr/>
            <p:nvPr/>
          </p:nvSpPr>
          <p:spPr>
            <a:xfrm>
              <a:off x="-25398250" y="3175900"/>
              <a:ext cx="220550" cy="296350"/>
            </a:xfrm>
            <a:custGeom>
              <a:rect b="b" l="l" r="r" t="t"/>
              <a:pathLst>
                <a:path extrusionOk="0" h="11854" w="8822">
                  <a:moveTo>
                    <a:pt x="3491" y="1"/>
                  </a:moveTo>
                  <a:cubicBezTo>
                    <a:pt x="3420" y="1"/>
                    <a:pt x="3348" y="3"/>
                    <a:pt x="3277" y="8"/>
                  </a:cubicBezTo>
                  <a:cubicBezTo>
                    <a:pt x="1481" y="134"/>
                    <a:pt x="0" y="1709"/>
                    <a:pt x="0" y="3568"/>
                  </a:cubicBezTo>
                  <a:cubicBezTo>
                    <a:pt x="0" y="4733"/>
                    <a:pt x="945" y="6246"/>
                    <a:pt x="1764" y="7285"/>
                  </a:cubicBezTo>
                  <a:lnTo>
                    <a:pt x="2142" y="7758"/>
                  </a:lnTo>
                  <a:lnTo>
                    <a:pt x="5324" y="11759"/>
                  </a:lnTo>
                  <a:cubicBezTo>
                    <a:pt x="5387" y="11822"/>
                    <a:pt x="5482" y="11854"/>
                    <a:pt x="5608" y="11854"/>
                  </a:cubicBezTo>
                  <a:lnTo>
                    <a:pt x="8475" y="11854"/>
                  </a:lnTo>
                  <a:cubicBezTo>
                    <a:pt x="8601" y="11854"/>
                    <a:pt x="8695" y="11790"/>
                    <a:pt x="8790" y="11664"/>
                  </a:cubicBezTo>
                  <a:cubicBezTo>
                    <a:pt x="8821" y="11538"/>
                    <a:pt x="8821" y="11381"/>
                    <a:pt x="8758" y="11318"/>
                  </a:cubicBezTo>
                  <a:cubicBezTo>
                    <a:pt x="7939" y="10278"/>
                    <a:pt x="7183" y="9302"/>
                    <a:pt x="6459" y="8482"/>
                  </a:cubicBezTo>
                  <a:cubicBezTo>
                    <a:pt x="6144" y="8073"/>
                    <a:pt x="5828" y="7695"/>
                    <a:pt x="5513" y="7348"/>
                  </a:cubicBezTo>
                  <a:cubicBezTo>
                    <a:pt x="5387" y="7191"/>
                    <a:pt x="5293" y="7065"/>
                    <a:pt x="5167" y="6907"/>
                  </a:cubicBezTo>
                  <a:cubicBezTo>
                    <a:pt x="4600" y="6246"/>
                    <a:pt x="4127" y="5647"/>
                    <a:pt x="3749" y="5080"/>
                  </a:cubicBezTo>
                  <a:cubicBezTo>
                    <a:pt x="3088" y="4198"/>
                    <a:pt x="2646" y="3568"/>
                    <a:pt x="2363" y="3032"/>
                  </a:cubicBezTo>
                  <a:cubicBezTo>
                    <a:pt x="2174" y="2686"/>
                    <a:pt x="2079" y="2371"/>
                    <a:pt x="2079" y="2182"/>
                  </a:cubicBezTo>
                  <a:cubicBezTo>
                    <a:pt x="2079" y="1425"/>
                    <a:pt x="2678" y="764"/>
                    <a:pt x="3466" y="764"/>
                  </a:cubicBezTo>
                  <a:cubicBezTo>
                    <a:pt x="4253" y="764"/>
                    <a:pt x="4852" y="1425"/>
                    <a:pt x="4852" y="2182"/>
                  </a:cubicBezTo>
                  <a:cubicBezTo>
                    <a:pt x="4852" y="2308"/>
                    <a:pt x="4820" y="2528"/>
                    <a:pt x="4568" y="3001"/>
                  </a:cubicBezTo>
                  <a:cubicBezTo>
                    <a:pt x="4379" y="3347"/>
                    <a:pt x="4159" y="3757"/>
                    <a:pt x="3907" y="4103"/>
                  </a:cubicBezTo>
                  <a:cubicBezTo>
                    <a:pt x="4064" y="4292"/>
                    <a:pt x="4190" y="4513"/>
                    <a:pt x="4316" y="4670"/>
                  </a:cubicBezTo>
                  <a:cubicBezTo>
                    <a:pt x="4694" y="5206"/>
                    <a:pt x="5167" y="5805"/>
                    <a:pt x="5734" y="6435"/>
                  </a:cubicBezTo>
                  <a:lnTo>
                    <a:pt x="5765" y="6466"/>
                  </a:lnTo>
                  <a:cubicBezTo>
                    <a:pt x="6396" y="5521"/>
                    <a:pt x="6931" y="4418"/>
                    <a:pt x="6931" y="3505"/>
                  </a:cubicBezTo>
                  <a:cubicBezTo>
                    <a:pt x="6931" y="1621"/>
                    <a:pt x="5408" y="1"/>
                    <a:pt x="34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45"/>
            <p:cNvSpPr/>
            <p:nvPr/>
          </p:nvSpPr>
          <p:spPr>
            <a:xfrm>
              <a:off x="-25328950" y="3211525"/>
              <a:ext cx="35475" cy="36250"/>
            </a:xfrm>
            <a:custGeom>
              <a:rect b="b" l="l" r="r" t="t"/>
              <a:pathLst>
                <a:path extrusionOk="0" h="1450" w="1419">
                  <a:moveTo>
                    <a:pt x="694" y="0"/>
                  </a:moveTo>
                  <a:cubicBezTo>
                    <a:pt x="316" y="0"/>
                    <a:pt x="0" y="347"/>
                    <a:pt x="0" y="757"/>
                  </a:cubicBezTo>
                  <a:cubicBezTo>
                    <a:pt x="0" y="757"/>
                    <a:pt x="0" y="914"/>
                    <a:pt x="190" y="1292"/>
                  </a:cubicBezTo>
                  <a:cubicBezTo>
                    <a:pt x="221" y="1355"/>
                    <a:pt x="221" y="1418"/>
                    <a:pt x="253" y="1450"/>
                  </a:cubicBezTo>
                  <a:cubicBezTo>
                    <a:pt x="379" y="1418"/>
                    <a:pt x="536" y="1387"/>
                    <a:pt x="662" y="1387"/>
                  </a:cubicBezTo>
                  <a:cubicBezTo>
                    <a:pt x="788" y="1387"/>
                    <a:pt x="946" y="1418"/>
                    <a:pt x="1040" y="1450"/>
                  </a:cubicBezTo>
                  <a:cubicBezTo>
                    <a:pt x="1103" y="1418"/>
                    <a:pt x="1135" y="1355"/>
                    <a:pt x="1135" y="1292"/>
                  </a:cubicBezTo>
                  <a:cubicBezTo>
                    <a:pt x="1324" y="914"/>
                    <a:pt x="1324" y="757"/>
                    <a:pt x="1324" y="757"/>
                  </a:cubicBezTo>
                  <a:cubicBezTo>
                    <a:pt x="1418" y="347"/>
                    <a:pt x="1103" y="0"/>
                    <a:pt x="6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1" name="Google Shape;1501;p45"/>
          <p:cNvGrpSpPr/>
          <p:nvPr/>
        </p:nvGrpSpPr>
        <p:grpSpPr>
          <a:xfrm>
            <a:off x="5090536" y="3247403"/>
            <a:ext cx="356556" cy="351285"/>
            <a:chOff x="-25465200" y="3916150"/>
            <a:chExt cx="299300" cy="294875"/>
          </a:xfrm>
        </p:grpSpPr>
        <p:sp>
          <p:nvSpPr>
            <p:cNvPr id="1502" name="Google Shape;1502;p45"/>
            <p:cNvSpPr/>
            <p:nvPr/>
          </p:nvSpPr>
          <p:spPr>
            <a:xfrm>
              <a:off x="-25316350" y="3916150"/>
              <a:ext cx="150450" cy="149175"/>
            </a:xfrm>
            <a:custGeom>
              <a:rect b="b" l="l" r="r" t="t"/>
              <a:pathLst>
                <a:path extrusionOk="0" h="5967" w="6018">
                  <a:moveTo>
                    <a:pt x="3836" y="0"/>
                  </a:moveTo>
                  <a:cubicBezTo>
                    <a:pt x="3278" y="0"/>
                    <a:pt x="2726" y="214"/>
                    <a:pt x="2332" y="642"/>
                  </a:cubicBezTo>
                  <a:lnTo>
                    <a:pt x="1891" y="1083"/>
                  </a:lnTo>
                  <a:lnTo>
                    <a:pt x="2458" y="1619"/>
                  </a:lnTo>
                  <a:cubicBezTo>
                    <a:pt x="2552" y="1745"/>
                    <a:pt x="2552" y="1966"/>
                    <a:pt x="2458" y="2092"/>
                  </a:cubicBezTo>
                  <a:cubicBezTo>
                    <a:pt x="2363" y="2186"/>
                    <a:pt x="2300" y="2218"/>
                    <a:pt x="2206" y="2218"/>
                  </a:cubicBezTo>
                  <a:cubicBezTo>
                    <a:pt x="2143" y="2218"/>
                    <a:pt x="2017" y="2186"/>
                    <a:pt x="1985" y="2092"/>
                  </a:cubicBezTo>
                  <a:lnTo>
                    <a:pt x="1418" y="1556"/>
                  </a:lnTo>
                  <a:lnTo>
                    <a:pt x="946" y="2029"/>
                  </a:lnTo>
                  <a:lnTo>
                    <a:pt x="1513" y="2564"/>
                  </a:lnTo>
                  <a:cubicBezTo>
                    <a:pt x="1607" y="2690"/>
                    <a:pt x="1607" y="2911"/>
                    <a:pt x="1513" y="3037"/>
                  </a:cubicBezTo>
                  <a:cubicBezTo>
                    <a:pt x="1418" y="3131"/>
                    <a:pt x="1355" y="3163"/>
                    <a:pt x="1261" y="3163"/>
                  </a:cubicBezTo>
                  <a:cubicBezTo>
                    <a:pt x="1198" y="3163"/>
                    <a:pt x="1072" y="3131"/>
                    <a:pt x="1040" y="3037"/>
                  </a:cubicBezTo>
                  <a:lnTo>
                    <a:pt x="473" y="2501"/>
                  </a:lnTo>
                  <a:lnTo>
                    <a:pt x="1" y="3005"/>
                  </a:lnTo>
                  <a:lnTo>
                    <a:pt x="2962" y="5967"/>
                  </a:lnTo>
                  <a:lnTo>
                    <a:pt x="5388" y="3478"/>
                  </a:lnTo>
                  <a:cubicBezTo>
                    <a:pt x="5829" y="3037"/>
                    <a:pt x="6018" y="2501"/>
                    <a:pt x="5987" y="1903"/>
                  </a:cubicBezTo>
                  <a:cubicBezTo>
                    <a:pt x="5892" y="1398"/>
                    <a:pt x="5640" y="831"/>
                    <a:pt x="5167" y="453"/>
                  </a:cubicBezTo>
                  <a:cubicBezTo>
                    <a:pt x="4779" y="151"/>
                    <a:pt x="4305" y="0"/>
                    <a:pt x="38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45"/>
            <p:cNvSpPr/>
            <p:nvPr/>
          </p:nvSpPr>
          <p:spPr>
            <a:xfrm>
              <a:off x="-25465200" y="4003875"/>
              <a:ext cx="208725" cy="207150"/>
            </a:xfrm>
            <a:custGeom>
              <a:rect b="b" l="l" r="r" t="t"/>
              <a:pathLst>
                <a:path extrusionOk="0" h="8286" w="8349">
                  <a:moveTo>
                    <a:pt x="5419" y="0"/>
                  </a:moveTo>
                  <a:lnTo>
                    <a:pt x="4883" y="567"/>
                  </a:lnTo>
                  <a:lnTo>
                    <a:pt x="5450" y="1103"/>
                  </a:lnTo>
                  <a:cubicBezTo>
                    <a:pt x="5545" y="1229"/>
                    <a:pt x="5545" y="1449"/>
                    <a:pt x="5450" y="1575"/>
                  </a:cubicBezTo>
                  <a:cubicBezTo>
                    <a:pt x="5356" y="1670"/>
                    <a:pt x="5293" y="1702"/>
                    <a:pt x="5198" y="1702"/>
                  </a:cubicBezTo>
                  <a:cubicBezTo>
                    <a:pt x="5135" y="1702"/>
                    <a:pt x="5009" y="1670"/>
                    <a:pt x="4978" y="1575"/>
                  </a:cubicBezTo>
                  <a:lnTo>
                    <a:pt x="4411" y="1040"/>
                  </a:lnTo>
                  <a:lnTo>
                    <a:pt x="3938" y="1512"/>
                  </a:lnTo>
                  <a:lnTo>
                    <a:pt x="4505" y="2048"/>
                  </a:lnTo>
                  <a:cubicBezTo>
                    <a:pt x="4631" y="2174"/>
                    <a:pt x="4631" y="2395"/>
                    <a:pt x="4505" y="2521"/>
                  </a:cubicBezTo>
                  <a:cubicBezTo>
                    <a:pt x="4411" y="2615"/>
                    <a:pt x="4348" y="2647"/>
                    <a:pt x="4253" y="2647"/>
                  </a:cubicBezTo>
                  <a:cubicBezTo>
                    <a:pt x="4190" y="2647"/>
                    <a:pt x="4064" y="2615"/>
                    <a:pt x="4033" y="2521"/>
                  </a:cubicBezTo>
                  <a:lnTo>
                    <a:pt x="3466" y="1985"/>
                  </a:lnTo>
                  <a:lnTo>
                    <a:pt x="3214" y="2237"/>
                  </a:lnTo>
                  <a:cubicBezTo>
                    <a:pt x="2773" y="2678"/>
                    <a:pt x="2458" y="3277"/>
                    <a:pt x="2363" y="3907"/>
                  </a:cubicBezTo>
                  <a:cubicBezTo>
                    <a:pt x="2300" y="4379"/>
                    <a:pt x="2111" y="4852"/>
                    <a:pt x="1733" y="5167"/>
                  </a:cubicBezTo>
                  <a:lnTo>
                    <a:pt x="410" y="6490"/>
                  </a:lnTo>
                  <a:cubicBezTo>
                    <a:pt x="0" y="6900"/>
                    <a:pt x="0" y="7561"/>
                    <a:pt x="410" y="7971"/>
                  </a:cubicBezTo>
                  <a:cubicBezTo>
                    <a:pt x="599" y="8160"/>
                    <a:pt x="882" y="8286"/>
                    <a:pt x="1166" y="8286"/>
                  </a:cubicBezTo>
                  <a:cubicBezTo>
                    <a:pt x="1418" y="8286"/>
                    <a:pt x="1701" y="8160"/>
                    <a:pt x="1890" y="7971"/>
                  </a:cubicBezTo>
                  <a:lnTo>
                    <a:pt x="3245" y="6616"/>
                  </a:lnTo>
                  <a:cubicBezTo>
                    <a:pt x="3592" y="6270"/>
                    <a:pt x="4033" y="6081"/>
                    <a:pt x="4505" y="5986"/>
                  </a:cubicBezTo>
                  <a:cubicBezTo>
                    <a:pt x="5135" y="5923"/>
                    <a:pt x="5734" y="5608"/>
                    <a:pt x="6144" y="5167"/>
                  </a:cubicBezTo>
                  <a:lnTo>
                    <a:pt x="8349" y="2962"/>
                  </a:lnTo>
                  <a:lnTo>
                    <a:pt x="541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4" name="Google Shape;1504;p45"/>
          <p:cNvGrpSpPr/>
          <p:nvPr/>
        </p:nvGrpSpPr>
        <p:grpSpPr>
          <a:xfrm>
            <a:off x="6486471" y="3245692"/>
            <a:ext cx="351910" cy="354710"/>
            <a:chOff x="-25094250" y="3176075"/>
            <a:chExt cx="295400" cy="297750"/>
          </a:xfrm>
        </p:grpSpPr>
        <p:sp>
          <p:nvSpPr>
            <p:cNvPr id="1505" name="Google Shape;1505;p45"/>
            <p:cNvSpPr/>
            <p:nvPr/>
          </p:nvSpPr>
          <p:spPr>
            <a:xfrm>
              <a:off x="-24989225" y="3176075"/>
              <a:ext cx="87200" cy="122500"/>
            </a:xfrm>
            <a:custGeom>
              <a:rect b="b" l="l" r="r" t="t"/>
              <a:pathLst>
                <a:path extrusionOk="0" h="4900" w="3488">
                  <a:moveTo>
                    <a:pt x="1408" y="1"/>
                  </a:moveTo>
                  <a:lnTo>
                    <a:pt x="1408" y="1922"/>
                  </a:lnTo>
                  <a:cubicBezTo>
                    <a:pt x="1408" y="2647"/>
                    <a:pt x="998" y="3277"/>
                    <a:pt x="463" y="3561"/>
                  </a:cubicBezTo>
                  <a:cubicBezTo>
                    <a:pt x="211" y="3655"/>
                    <a:pt x="53" y="3907"/>
                    <a:pt x="22" y="4128"/>
                  </a:cubicBezTo>
                  <a:cubicBezTo>
                    <a:pt x="1" y="4609"/>
                    <a:pt x="369" y="4896"/>
                    <a:pt x="738" y="4896"/>
                  </a:cubicBezTo>
                  <a:cubicBezTo>
                    <a:pt x="925" y="4896"/>
                    <a:pt x="1113" y="4822"/>
                    <a:pt x="1250" y="4663"/>
                  </a:cubicBezTo>
                  <a:cubicBezTo>
                    <a:pt x="1361" y="4506"/>
                    <a:pt x="1557" y="4427"/>
                    <a:pt x="1754" y="4427"/>
                  </a:cubicBezTo>
                  <a:cubicBezTo>
                    <a:pt x="1951" y="4427"/>
                    <a:pt x="2148" y="4506"/>
                    <a:pt x="2258" y="4663"/>
                  </a:cubicBezTo>
                  <a:cubicBezTo>
                    <a:pt x="2411" y="4826"/>
                    <a:pt x="2604" y="4899"/>
                    <a:pt x="2792" y="4899"/>
                  </a:cubicBezTo>
                  <a:cubicBezTo>
                    <a:pt x="3149" y="4899"/>
                    <a:pt x="3487" y="4635"/>
                    <a:pt x="3487" y="4222"/>
                  </a:cubicBezTo>
                  <a:cubicBezTo>
                    <a:pt x="3487" y="3939"/>
                    <a:pt x="3330" y="3718"/>
                    <a:pt x="3109" y="3592"/>
                  </a:cubicBezTo>
                  <a:cubicBezTo>
                    <a:pt x="2479" y="3277"/>
                    <a:pt x="2101" y="2710"/>
                    <a:pt x="2101" y="2143"/>
                  </a:cubicBezTo>
                  <a:lnTo>
                    <a:pt x="2101" y="32"/>
                  </a:lnTo>
                  <a:cubicBezTo>
                    <a:pt x="2006" y="32"/>
                    <a:pt x="1880" y="1"/>
                    <a:pt x="17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45"/>
            <p:cNvSpPr/>
            <p:nvPr/>
          </p:nvSpPr>
          <p:spPr>
            <a:xfrm>
              <a:off x="-25094250" y="3179225"/>
              <a:ext cx="295400" cy="291450"/>
            </a:xfrm>
            <a:custGeom>
              <a:rect b="b" l="l" r="r" t="t"/>
              <a:pathLst>
                <a:path extrusionOk="0" h="11658" w="11816">
                  <a:moveTo>
                    <a:pt x="4884" y="1"/>
                  </a:moveTo>
                  <a:cubicBezTo>
                    <a:pt x="2143" y="505"/>
                    <a:pt x="1" y="2899"/>
                    <a:pt x="1" y="5829"/>
                  </a:cubicBezTo>
                  <a:cubicBezTo>
                    <a:pt x="1" y="8696"/>
                    <a:pt x="2143" y="11153"/>
                    <a:pt x="4884" y="11657"/>
                  </a:cubicBezTo>
                  <a:lnTo>
                    <a:pt x="4884" y="9799"/>
                  </a:lnTo>
                  <a:cubicBezTo>
                    <a:pt x="4884" y="9358"/>
                    <a:pt x="4664" y="8980"/>
                    <a:pt x="4349" y="8822"/>
                  </a:cubicBezTo>
                  <a:cubicBezTo>
                    <a:pt x="3876" y="8633"/>
                    <a:pt x="3561" y="8160"/>
                    <a:pt x="3530" y="7625"/>
                  </a:cubicBezTo>
                  <a:cubicBezTo>
                    <a:pt x="3446" y="6731"/>
                    <a:pt x="4186" y="6180"/>
                    <a:pt x="4925" y="6180"/>
                  </a:cubicBezTo>
                  <a:cubicBezTo>
                    <a:pt x="5306" y="6180"/>
                    <a:pt x="5687" y="6327"/>
                    <a:pt x="5955" y="6648"/>
                  </a:cubicBezTo>
                  <a:cubicBezTo>
                    <a:pt x="6188" y="6316"/>
                    <a:pt x="6553" y="6163"/>
                    <a:pt x="6929" y="6163"/>
                  </a:cubicBezTo>
                  <a:cubicBezTo>
                    <a:pt x="7621" y="6163"/>
                    <a:pt x="8350" y="6684"/>
                    <a:pt x="8350" y="7562"/>
                  </a:cubicBezTo>
                  <a:cubicBezTo>
                    <a:pt x="8350" y="8066"/>
                    <a:pt x="8035" y="8570"/>
                    <a:pt x="7562" y="8822"/>
                  </a:cubicBezTo>
                  <a:cubicBezTo>
                    <a:pt x="7184" y="9011"/>
                    <a:pt x="6995" y="9326"/>
                    <a:pt x="6995" y="9641"/>
                  </a:cubicBezTo>
                  <a:lnTo>
                    <a:pt x="6995" y="11657"/>
                  </a:lnTo>
                  <a:cubicBezTo>
                    <a:pt x="9736" y="11153"/>
                    <a:pt x="11815" y="8728"/>
                    <a:pt x="11815" y="5829"/>
                  </a:cubicBezTo>
                  <a:cubicBezTo>
                    <a:pt x="11815" y="2899"/>
                    <a:pt x="9736" y="505"/>
                    <a:pt x="6995" y="1"/>
                  </a:cubicBezTo>
                  <a:lnTo>
                    <a:pt x="6995" y="2017"/>
                  </a:lnTo>
                  <a:cubicBezTo>
                    <a:pt x="6995" y="2364"/>
                    <a:pt x="7216" y="2679"/>
                    <a:pt x="7562" y="2836"/>
                  </a:cubicBezTo>
                  <a:cubicBezTo>
                    <a:pt x="8035" y="3057"/>
                    <a:pt x="8350" y="3529"/>
                    <a:pt x="8350" y="4096"/>
                  </a:cubicBezTo>
                  <a:cubicBezTo>
                    <a:pt x="8350" y="4945"/>
                    <a:pt x="7656" y="5495"/>
                    <a:pt x="6948" y="5495"/>
                  </a:cubicBezTo>
                  <a:cubicBezTo>
                    <a:pt x="6578" y="5495"/>
                    <a:pt x="6205" y="5345"/>
                    <a:pt x="5924" y="5010"/>
                  </a:cubicBezTo>
                  <a:cubicBezTo>
                    <a:pt x="5691" y="5321"/>
                    <a:pt x="5310" y="5471"/>
                    <a:pt x="4919" y="5471"/>
                  </a:cubicBezTo>
                  <a:cubicBezTo>
                    <a:pt x="4200" y="5471"/>
                    <a:pt x="3448" y="4961"/>
                    <a:pt x="3530" y="4002"/>
                  </a:cubicBezTo>
                  <a:cubicBezTo>
                    <a:pt x="3561" y="3498"/>
                    <a:pt x="3876" y="3057"/>
                    <a:pt x="4349" y="2836"/>
                  </a:cubicBezTo>
                  <a:cubicBezTo>
                    <a:pt x="4664" y="2679"/>
                    <a:pt x="4884" y="2269"/>
                    <a:pt x="4884" y="1859"/>
                  </a:cubicBezTo>
                  <a:lnTo>
                    <a:pt x="488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45"/>
            <p:cNvSpPr/>
            <p:nvPr/>
          </p:nvSpPr>
          <p:spPr>
            <a:xfrm>
              <a:off x="-24989225" y="3350975"/>
              <a:ext cx="87200" cy="122850"/>
            </a:xfrm>
            <a:custGeom>
              <a:rect b="b" l="l" r="r" t="t"/>
              <a:pathLst>
                <a:path extrusionOk="0" h="4914" w="3488">
                  <a:moveTo>
                    <a:pt x="2777" y="1"/>
                  </a:moveTo>
                  <a:cubicBezTo>
                    <a:pt x="2589" y="1"/>
                    <a:pt x="2399" y="77"/>
                    <a:pt x="2258" y="251"/>
                  </a:cubicBezTo>
                  <a:cubicBezTo>
                    <a:pt x="2148" y="408"/>
                    <a:pt x="1951" y="487"/>
                    <a:pt x="1754" y="487"/>
                  </a:cubicBezTo>
                  <a:cubicBezTo>
                    <a:pt x="1557" y="487"/>
                    <a:pt x="1361" y="408"/>
                    <a:pt x="1250" y="251"/>
                  </a:cubicBezTo>
                  <a:cubicBezTo>
                    <a:pt x="1122" y="91"/>
                    <a:pt x="936" y="17"/>
                    <a:pt x="748" y="17"/>
                  </a:cubicBezTo>
                  <a:cubicBezTo>
                    <a:pt x="379" y="17"/>
                    <a:pt x="1" y="297"/>
                    <a:pt x="22" y="755"/>
                  </a:cubicBezTo>
                  <a:cubicBezTo>
                    <a:pt x="22" y="1007"/>
                    <a:pt x="242" y="1227"/>
                    <a:pt x="463" y="1353"/>
                  </a:cubicBezTo>
                  <a:cubicBezTo>
                    <a:pt x="1061" y="1637"/>
                    <a:pt x="1408" y="2267"/>
                    <a:pt x="1408" y="2960"/>
                  </a:cubicBezTo>
                  <a:lnTo>
                    <a:pt x="1408" y="4914"/>
                  </a:lnTo>
                  <a:cubicBezTo>
                    <a:pt x="1534" y="4851"/>
                    <a:pt x="1660" y="4851"/>
                    <a:pt x="1754" y="4851"/>
                  </a:cubicBezTo>
                  <a:lnTo>
                    <a:pt x="2101" y="4851"/>
                  </a:lnTo>
                  <a:lnTo>
                    <a:pt x="2101" y="2771"/>
                  </a:lnTo>
                  <a:cubicBezTo>
                    <a:pt x="2101" y="2141"/>
                    <a:pt x="2479" y="1606"/>
                    <a:pt x="3109" y="1322"/>
                  </a:cubicBezTo>
                  <a:cubicBezTo>
                    <a:pt x="3330" y="1196"/>
                    <a:pt x="3487" y="975"/>
                    <a:pt x="3487" y="692"/>
                  </a:cubicBezTo>
                  <a:cubicBezTo>
                    <a:pt x="3487" y="279"/>
                    <a:pt x="3135" y="1"/>
                    <a:pt x="27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8" name="Google Shape;1508;p45"/>
          <p:cNvGrpSpPr/>
          <p:nvPr/>
        </p:nvGrpSpPr>
        <p:grpSpPr>
          <a:xfrm>
            <a:off x="3699234" y="3247110"/>
            <a:ext cx="351910" cy="351880"/>
            <a:chOff x="-25094250" y="3547050"/>
            <a:chExt cx="295400" cy="295375"/>
          </a:xfrm>
        </p:grpSpPr>
        <p:sp>
          <p:nvSpPr>
            <p:cNvPr id="1509" name="Google Shape;1509;p45"/>
            <p:cNvSpPr/>
            <p:nvPr/>
          </p:nvSpPr>
          <p:spPr>
            <a:xfrm>
              <a:off x="-24990275" y="3580925"/>
              <a:ext cx="17350" cy="17350"/>
            </a:xfrm>
            <a:custGeom>
              <a:rect b="b" l="l" r="r" t="t"/>
              <a:pathLst>
                <a:path extrusionOk="0" h="694" w="694">
                  <a:moveTo>
                    <a:pt x="347" y="0"/>
                  </a:moveTo>
                  <a:cubicBezTo>
                    <a:pt x="158" y="0"/>
                    <a:pt x="1" y="158"/>
                    <a:pt x="1" y="347"/>
                  </a:cubicBezTo>
                  <a:cubicBezTo>
                    <a:pt x="1" y="536"/>
                    <a:pt x="158" y="693"/>
                    <a:pt x="347" y="693"/>
                  </a:cubicBezTo>
                  <a:cubicBezTo>
                    <a:pt x="536" y="693"/>
                    <a:pt x="694" y="536"/>
                    <a:pt x="694" y="347"/>
                  </a:cubicBezTo>
                  <a:cubicBezTo>
                    <a:pt x="694" y="158"/>
                    <a:pt x="536" y="0"/>
                    <a:pt x="3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45"/>
            <p:cNvSpPr/>
            <p:nvPr/>
          </p:nvSpPr>
          <p:spPr>
            <a:xfrm>
              <a:off x="-25041475" y="3668350"/>
              <a:ext cx="52025" cy="52000"/>
            </a:xfrm>
            <a:custGeom>
              <a:rect b="b" l="l" r="r" t="t"/>
              <a:pathLst>
                <a:path extrusionOk="0" h="2080" w="2081">
                  <a:moveTo>
                    <a:pt x="1" y="0"/>
                  </a:moveTo>
                  <a:lnTo>
                    <a:pt x="1" y="2080"/>
                  </a:lnTo>
                  <a:lnTo>
                    <a:pt x="2080" y="2080"/>
                  </a:lnTo>
                  <a:lnTo>
                    <a:pt x="20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45"/>
            <p:cNvSpPr/>
            <p:nvPr/>
          </p:nvSpPr>
          <p:spPr>
            <a:xfrm>
              <a:off x="-25094250" y="3547050"/>
              <a:ext cx="224500" cy="295375"/>
            </a:xfrm>
            <a:custGeom>
              <a:rect b="b" l="l" r="r" t="t"/>
              <a:pathLst>
                <a:path extrusionOk="0" h="11815" w="8980">
                  <a:moveTo>
                    <a:pt x="4538" y="694"/>
                  </a:moveTo>
                  <a:cubicBezTo>
                    <a:pt x="5136" y="694"/>
                    <a:pt x="5577" y="1166"/>
                    <a:pt x="5577" y="1702"/>
                  </a:cubicBezTo>
                  <a:cubicBezTo>
                    <a:pt x="5577" y="1891"/>
                    <a:pt x="5735" y="2048"/>
                    <a:pt x="5924" y="2048"/>
                  </a:cubicBezTo>
                  <a:lnTo>
                    <a:pt x="6649" y="2048"/>
                  </a:lnTo>
                  <a:cubicBezTo>
                    <a:pt x="6838" y="2048"/>
                    <a:pt x="6995" y="2206"/>
                    <a:pt x="6995" y="2426"/>
                  </a:cubicBezTo>
                  <a:lnTo>
                    <a:pt x="6995" y="2773"/>
                  </a:lnTo>
                  <a:lnTo>
                    <a:pt x="2143" y="2773"/>
                  </a:lnTo>
                  <a:lnTo>
                    <a:pt x="2143" y="2426"/>
                  </a:lnTo>
                  <a:lnTo>
                    <a:pt x="2112" y="2426"/>
                  </a:lnTo>
                  <a:cubicBezTo>
                    <a:pt x="2112" y="2206"/>
                    <a:pt x="2269" y="2048"/>
                    <a:pt x="2458" y="2048"/>
                  </a:cubicBezTo>
                  <a:lnTo>
                    <a:pt x="3183" y="2048"/>
                  </a:lnTo>
                  <a:cubicBezTo>
                    <a:pt x="3372" y="2048"/>
                    <a:pt x="3530" y="1891"/>
                    <a:pt x="3530" y="1702"/>
                  </a:cubicBezTo>
                  <a:cubicBezTo>
                    <a:pt x="3530" y="1103"/>
                    <a:pt x="4002" y="694"/>
                    <a:pt x="4538" y="694"/>
                  </a:cubicBezTo>
                  <a:close/>
                  <a:moveTo>
                    <a:pt x="7310" y="4159"/>
                  </a:moveTo>
                  <a:cubicBezTo>
                    <a:pt x="7499" y="4159"/>
                    <a:pt x="7657" y="4317"/>
                    <a:pt x="7657" y="4506"/>
                  </a:cubicBezTo>
                  <a:cubicBezTo>
                    <a:pt x="7657" y="4695"/>
                    <a:pt x="7499" y="4852"/>
                    <a:pt x="7310" y="4852"/>
                  </a:cubicBezTo>
                  <a:lnTo>
                    <a:pt x="5924" y="4852"/>
                  </a:lnTo>
                  <a:cubicBezTo>
                    <a:pt x="5735" y="4852"/>
                    <a:pt x="5577" y="4695"/>
                    <a:pt x="5577" y="4506"/>
                  </a:cubicBezTo>
                  <a:cubicBezTo>
                    <a:pt x="5577" y="4317"/>
                    <a:pt x="5735" y="4159"/>
                    <a:pt x="5924" y="4159"/>
                  </a:cubicBezTo>
                  <a:close/>
                  <a:moveTo>
                    <a:pt x="7310" y="5514"/>
                  </a:moveTo>
                  <a:cubicBezTo>
                    <a:pt x="7499" y="5514"/>
                    <a:pt x="7657" y="5671"/>
                    <a:pt x="7657" y="5892"/>
                  </a:cubicBezTo>
                  <a:cubicBezTo>
                    <a:pt x="7657" y="6081"/>
                    <a:pt x="7499" y="6238"/>
                    <a:pt x="7310" y="6238"/>
                  </a:cubicBezTo>
                  <a:lnTo>
                    <a:pt x="5924" y="6238"/>
                  </a:lnTo>
                  <a:cubicBezTo>
                    <a:pt x="5735" y="6238"/>
                    <a:pt x="5577" y="6081"/>
                    <a:pt x="5577" y="5892"/>
                  </a:cubicBezTo>
                  <a:cubicBezTo>
                    <a:pt x="5577" y="5671"/>
                    <a:pt x="5735" y="5514"/>
                    <a:pt x="5924" y="5514"/>
                  </a:cubicBezTo>
                  <a:close/>
                  <a:moveTo>
                    <a:pt x="4506" y="4159"/>
                  </a:moveTo>
                  <a:cubicBezTo>
                    <a:pt x="4695" y="4159"/>
                    <a:pt x="4853" y="4317"/>
                    <a:pt x="4853" y="4506"/>
                  </a:cubicBezTo>
                  <a:lnTo>
                    <a:pt x="4853" y="7247"/>
                  </a:lnTo>
                  <a:cubicBezTo>
                    <a:pt x="4853" y="7467"/>
                    <a:pt x="4695" y="7593"/>
                    <a:pt x="4506" y="7593"/>
                  </a:cubicBezTo>
                  <a:lnTo>
                    <a:pt x="1734" y="7593"/>
                  </a:lnTo>
                  <a:cubicBezTo>
                    <a:pt x="1545" y="7593"/>
                    <a:pt x="1387" y="7467"/>
                    <a:pt x="1387" y="7247"/>
                  </a:cubicBezTo>
                  <a:lnTo>
                    <a:pt x="1387" y="4506"/>
                  </a:lnTo>
                  <a:cubicBezTo>
                    <a:pt x="1387" y="4317"/>
                    <a:pt x="1545" y="4159"/>
                    <a:pt x="1734" y="4159"/>
                  </a:cubicBezTo>
                  <a:close/>
                  <a:moveTo>
                    <a:pt x="7310" y="6900"/>
                  </a:moveTo>
                  <a:cubicBezTo>
                    <a:pt x="7499" y="6900"/>
                    <a:pt x="7657" y="7058"/>
                    <a:pt x="7657" y="7247"/>
                  </a:cubicBezTo>
                  <a:cubicBezTo>
                    <a:pt x="7657" y="7467"/>
                    <a:pt x="7499" y="7593"/>
                    <a:pt x="7310" y="7593"/>
                  </a:cubicBezTo>
                  <a:lnTo>
                    <a:pt x="5924" y="7593"/>
                  </a:lnTo>
                  <a:cubicBezTo>
                    <a:pt x="5735" y="7593"/>
                    <a:pt x="5577" y="7467"/>
                    <a:pt x="5577" y="7247"/>
                  </a:cubicBezTo>
                  <a:cubicBezTo>
                    <a:pt x="5577" y="7058"/>
                    <a:pt x="5735" y="6900"/>
                    <a:pt x="5924" y="6900"/>
                  </a:cubicBezTo>
                  <a:close/>
                  <a:moveTo>
                    <a:pt x="7310" y="8318"/>
                  </a:moveTo>
                  <a:cubicBezTo>
                    <a:pt x="7499" y="8318"/>
                    <a:pt x="7657" y="8475"/>
                    <a:pt x="7657" y="8664"/>
                  </a:cubicBezTo>
                  <a:cubicBezTo>
                    <a:pt x="7657" y="8853"/>
                    <a:pt x="7499" y="9011"/>
                    <a:pt x="7310" y="9011"/>
                  </a:cubicBezTo>
                  <a:lnTo>
                    <a:pt x="1734" y="9011"/>
                  </a:lnTo>
                  <a:cubicBezTo>
                    <a:pt x="1545" y="9011"/>
                    <a:pt x="1387" y="8853"/>
                    <a:pt x="1387" y="8664"/>
                  </a:cubicBezTo>
                  <a:cubicBezTo>
                    <a:pt x="1387" y="8475"/>
                    <a:pt x="1545" y="8318"/>
                    <a:pt x="1734" y="8318"/>
                  </a:cubicBezTo>
                  <a:close/>
                  <a:moveTo>
                    <a:pt x="7310" y="9704"/>
                  </a:moveTo>
                  <a:cubicBezTo>
                    <a:pt x="7499" y="9704"/>
                    <a:pt x="7657" y="9861"/>
                    <a:pt x="7657" y="10050"/>
                  </a:cubicBezTo>
                  <a:cubicBezTo>
                    <a:pt x="7657" y="10240"/>
                    <a:pt x="7499" y="10397"/>
                    <a:pt x="7310" y="10397"/>
                  </a:cubicBezTo>
                  <a:lnTo>
                    <a:pt x="1734" y="10397"/>
                  </a:lnTo>
                  <a:cubicBezTo>
                    <a:pt x="1545" y="10397"/>
                    <a:pt x="1387" y="10240"/>
                    <a:pt x="1387" y="10050"/>
                  </a:cubicBezTo>
                  <a:cubicBezTo>
                    <a:pt x="1387" y="9861"/>
                    <a:pt x="1545" y="9704"/>
                    <a:pt x="1734" y="9704"/>
                  </a:cubicBezTo>
                  <a:close/>
                  <a:moveTo>
                    <a:pt x="4506" y="0"/>
                  </a:moveTo>
                  <a:cubicBezTo>
                    <a:pt x="3687" y="0"/>
                    <a:pt x="2962" y="599"/>
                    <a:pt x="2805" y="1387"/>
                  </a:cubicBezTo>
                  <a:lnTo>
                    <a:pt x="2427" y="1387"/>
                  </a:lnTo>
                  <a:cubicBezTo>
                    <a:pt x="1986" y="1387"/>
                    <a:pt x="1576" y="1670"/>
                    <a:pt x="1419" y="2080"/>
                  </a:cubicBezTo>
                  <a:lnTo>
                    <a:pt x="1041" y="2080"/>
                  </a:lnTo>
                  <a:cubicBezTo>
                    <a:pt x="442" y="2080"/>
                    <a:pt x="1" y="2552"/>
                    <a:pt x="1" y="3119"/>
                  </a:cubicBezTo>
                  <a:lnTo>
                    <a:pt x="1" y="10807"/>
                  </a:lnTo>
                  <a:cubicBezTo>
                    <a:pt x="1" y="11342"/>
                    <a:pt x="474" y="11815"/>
                    <a:pt x="1041" y="11815"/>
                  </a:cubicBezTo>
                  <a:lnTo>
                    <a:pt x="7972" y="11815"/>
                  </a:lnTo>
                  <a:cubicBezTo>
                    <a:pt x="8570" y="11815"/>
                    <a:pt x="8980" y="11342"/>
                    <a:pt x="8980" y="10807"/>
                  </a:cubicBezTo>
                  <a:lnTo>
                    <a:pt x="8980" y="3119"/>
                  </a:lnTo>
                  <a:cubicBezTo>
                    <a:pt x="8980" y="2521"/>
                    <a:pt x="8507" y="2080"/>
                    <a:pt x="7972" y="2080"/>
                  </a:cubicBezTo>
                  <a:lnTo>
                    <a:pt x="7562" y="2080"/>
                  </a:lnTo>
                  <a:cubicBezTo>
                    <a:pt x="7405" y="1702"/>
                    <a:pt x="7058" y="1387"/>
                    <a:pt x="6585" y="1387"/>
                  </a:cubicBezTo>
                  <a:lnTo>
                    <a:pt x="6207" y="1387"/>
                  </a:lnTo>
                  <a:cubicBezTo>
                    <a:pt x="6050" y="599"/>
                    <a:pt x="5325" y="0"/>
                    <a:pt x="45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45"/>
            <p:cNvSpPr/>
            <p:nvPr/>
          </p:nvSpPr>
          <p:spPr>
            <a:xfrm>
              <a:off x="-24851650" y="3582300"/>
              <a:ext cx="52800" cy="190825"/>
            </a:xfrm>
            <a:custGeom>
              <a:rect b="b" l="l" r="r" t="t"/>
              <a:pathLst>
                <a:path extrusionOk="0" h="7633" w="2112">
                  <a:moveTo>
                    <a:pt x="1060" y="0"/>
                  </a:moveTo>
                  <a:cubicBezTo>
                    <a:pt x="930" y="0"/>
                    <a:pt x="804" y="55"/>
                    <a:pt x="757" y="166"/>
                  </a:cubicBezTo>
                  <a:lnTo>
                    <a:pt x="32" y="1552"/>
                  </a:lnTo>
                  <a:cubicBezTo>
                    <a:pt x="0" y="1583"/>
                    <a:pt x="0" y="1678"/>
                    <a:pt x="0" y="1709"/>
                  </a:cubicBezTo>
                  <a:lnTo>
                    <a:pt x="0" y="7632"/>
                  </a:lnTo>
                  <a:lnTo>
                    <a:pt x="2080" y="7632"/>
                  </a:lnTo>
                  <a:lnTo>
                    <a:pt x="2080" y="1709"/>
                  </a:lnTo>
                  <a:lnTo>
                    <a:pt x="2111" y="1709"/>
                  </a:lnTo>
                  <a:cubicBezTo>
                    <a:pt x="2111" y="1678"/>
                    <a:pt x="2111" y="1583"/>
                    <a:pt x="2080" y="1552"/>
                  </a:cubicBezTo>
                  <a:lnTo>
                    <a:pt x="1387" y="166"/>
                  </a:lnTo>
                  <a:cubicBezTo>
                    <a:pt x="1324" y="55"/>
                    <a:pt x="1190" y="0"/>
                    <a:pt x="10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45"/>
            <p:cNvSpPr/>
            <p:nvPr/>
          </p:nvSpPr>
          <p:spPr>
            <a:xfrm>
              <a:off x="-24850875" y="3788050"/>
              <a:ext cx="52025" cy="53600"/>
            </a:xfrm>
            <a:custGeom>
              <a:rect b="b" l="l" r="r" t="t"/>
              <a:pathLst>
                <a:path extrusionOk="0" h="2144" w="2081">
                  <a:moveTo>
                    <a:pt x="1" y="1"/>
                  </a:moveTo>
                  <a:lnTo>
                    <a:pt x="1" y="1104"/>
                  </a:lnTo>
                  <a:lnTo>
                    <a:pt x="64" y="1104"/>
                  </a:lnTo>
                  <a:cubicBezTo>
                    <a:pt x="64" y="1702"/>
                    <a:pt x="505" y="2143"/>
                    <a:pt x="1072" y="2143"/>
                  </a:cubicBezTo>
                  <a:cubicBezTo>
                    <a:pt x="1671" y="2143"/>
                    <a:pt x="2080" y="1671"/>
                    <a:pt x="2080" y="1104"/>
                  </a:cubicBezTo>
                  <a:lnTo>
                    <a:pt x="208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4" name="Google Shape;1514;p45"/>
          <p:cNvSpPr/>
          <p:nvPr/>
        </p:nvSpPr>
        <p:spPr>
          <a:xfrm>
            <a:off x="7921390" y="3247090"/>
            <a:ext cx="269323" cy="351910"/>
          </a:xfrm>
          <a:custGeom>
            <a:rect b="b" l="l" r="r" t="t"/>
            <a:pathLst>
              <a:path extrusionOk="0" h="11816" w="9043">
                <a:moveTo>
                  <a:pt x="6392" y="3395"/>
                </a:moveTo>
                <a:cubicBezTo>
                  <a:pt x="6483" y="3395"/>
                  <a:pt x="6569" y="3419"/>
                  <a:pt x="6616" y="3466"/>
                </a:cubicBezTo>
                <a:cubicBezTo>
                  <a:pt x="7310" y="4159"/>
                  <a:pt x="7656" y="5010"/>
                  <a:pt x="7656" y="5924"/>
                </a:cubicBezTo>
                <a:cubicBezTo>
                  <a:pt x="7656" y="6837"/>
                  <a:pt x="7310" y="7719"/>
                  <a:pt x="6616" y="8350"/>
                </a:cubicBezTo>
                <a:cubicBezTo>
                  <a:pt x="5955" y="9043"/>
                  <a:pt x="5104" y="9389"/>
                  <a:pt x="4191" y="9389"/>
                </a:cubicBezTo>
                <a:cubicBezTo>
                  <a:pt x="4002" y="9389"/>
                  <a:pt x="3844" y="9232"/>
                  <a:pt x="3844" y="9043"/>
                </a:cubicBezTo>
                <a:cubicBezTo>
                  <a:pt x="3844" y="8822"/>
                  <a:pt x="4002" y="8665"/>
                  <a:pt x="4191" y="8665"/>
                </a:cubicBezTo>
                <a:cubicBezTo>
                  <a:pt x="4947" y="8665"/>
                  <a:pt x="5608" y="8413"/>
                  <a:pt x="6144" y="7845"/>
                </a:cubicBezTo>
                <a:cubicBezTo>
                  <a:pt x="6679" y="7341"/>
                  <a:pt x="6994" y="6617"/>
                  <a:pt x="6994" y="5892"/>
                </a:cubicBezTo>
                <a:cubicBezTo>
                  <a:pt x="6931" y="5168"/>
                  <a:pt x="6679" y="4474"/>
                  <a:pt x="6144" y="3939"/>
                </a:cubicBezTo>
                <a:cubicBezTo>
                  <a:pt x="6049" y="3844"/>
                  <a:pt x="6049" y="3592"/>
                  <a:pt x="6144" y="3466"/>
                </a:cubicBezTo>
                <a:cubicBezTo>
                  <a:pt x="6207" y="3419"/>
                  <a:pt x="6301" y="3395"/>
                  <a:pt x="6392" y="3395"/>
                </a:cubicBezTo>
                <a:close/>
                <a:moveTo>
                  <a:pt x="378" y="1"/>
                </a:moveTo>
                <a:cubicBezTo>
                  <a:pt x="189" y="1"/>
                  <a:pt x="0" y="158"/>
                  <a:pt x="0" y="379"/>
                </a:cubicBezTo>
                <a:lnTo>
                  <a:pt x="0" y="1482"/>
                </a:lnTo>
                <a:cubicBezTo>
                  <a:pt x="0" y="2742"/>
                  <a:pt x="977" y="3750"/>
                  <a:pt x="2206" y="3876"/>
                </a:cubicBezTo>
                <a:cubicBezTo>
                  <a:pt x="2489" y="4695"/>
                  <a:pt x="3277" y="5294"/>
                  <a:pt x="4191" y="5294"/>
                </a:cubicBezTo>
                <a:cubicBezTo>
                  <a:pt x="4569" y="5294"/>
                  <a:pt x="4915" y="5609"/>
                  <a:pt x="4915" y="5987"/>
                </a:cubicBezTo>
                <a:cubicBezTo>
                  <a:pt x="4852" y="6302"/>
                  <a:pt x="4537" y="6617"/>
                  <a:pt x="4191" y="6617"/>
                </a:cubicBezTo>
                <a:cubicBezTo>
                  <a:pt x="3277" y="6617"/>
                  <a:pt x="2489" y="7215"/>
                  <a:pt x="2206" y="8035"/>
                </a:cubicBezTo>
                <a:cubicBezTo>
                  <a:pt x="1009" y="8161"/>
                  <a:pt x="0" y="9200"/>
                  <a:pt x="0" y="10460"/>
                </a:cubicBezTo>
                <a:lnTo>
                  <a:pt x="0" y="11469"/>
                </a:lnTo>
                <a:cubicBezTo>
                  <a:pt x="0" y="11658"/>
                  <a:pt x="189" y="11815"/>
                  <a:pt x="378" y="11815"/>
                </a:cubicBezTo>
                <a:lnTo>
                  <a:pt x="1765" y="11815"/>
                </a:lnTo>
                <a:cubicBezTo>
                  <a:pt x="1954" y="11815"/>
                  <a:pt x="2111" y="11658"/>
                  <a:pt x="2111" y="11469"/>
                </a:cubicBezTo>
                <a:lnTo>
                  <a:pt x="2111" y="10460"/>
                </a:lnTo>
                <a:cubicBezTo>
                  <a:pt x="2111" y="10240"/>
                  <a:pt x="2269" y="10082"/>
                  <a:pt x="2458" y="10082"/>
                </a:cubicBezTo>
                <a:lnTo>
                  <a:pt x="2647" y="10082"/>
                </a:lnTo>
                <a:cubicBezTo>
                  <a:pt x="3056" y="10523"/>
                  <a:pt x="3592" y="10807"/>
                  <a:pt x="4191" y="10807"/>
                </a:cubicBezTo>
                <a:cubicBezTo>
                  <a:pt x="6868" y="10807"/>
                  <a:pt x="9042" y="8633"/>
                  <a:pt x="9042" y="5955"/>
                </a:cubicBezTo>
                <a:cubicBezTo>
                  <a:pt x="9042" y="3277"/>
                  <a:pt x="6868" y="1103"/>
                  <a:pt x="4191" y="1103"/>
                </a:cubicBezTo>
                <a:cubicBezTo>
                  <a:pt x="3592" y="1103"/>
                  <a:pt x="3056" y="1356"/>
                  <a:pt x="2647" y="1828"/>
                </a:cubicBezTo>
                <a:lnTo>
                  <a:pt x="2458" y="1828"/>
                </a:lnTo>
                <a:cubicBezTo>
                  <a:pt x="2269" y="1828"/>
                  <a:pt x="2111" y="1671"/>
                  <a:pt x="2111" y="1482"/>
                </a:cubicBezTo>
                <a:lnTo>
                  <a:pt x="2111" y="379"/>
                </a:lnTo>
                <a:cubicBezTo>
                  <a:pt x="2111" y="158"/>
                  <a:pt x="1954" y="1"/>
                  <a:pt x="176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45"/>
          <p:cNvSpPr txBox="1"/>
          <p:nvPr/>
        </p:nvSpPr>
        <p:spPr>
          <a:xfrm>
            <a:off x="2032775" y="1553688"/>
            <a:ext cx="897600" cy="48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Pros</a:t>
            </a:r>
            <a:endParaRPr sz="1800">
              <a:solidFill>
                <a:schemeClr val="dk1"/>
              </a:solidFill>
              <a:latin typeface="Fira Sans Condensed ExtraBold"/>
              <a:ea typeface="Fira Sans Condensed ExtraBold"/>
              <a:cs typeface="Fira Sans Condensed ExtraBold"/>
              <a:sym typeface="Fira Sans Condensed ExtraBold"/>
            </a:endParaRPr>
          </a:p>
        </p:txBody>
      </p:sp>
      <p:sp>
        <p:nvSpPr>
          <p:cNvPr id="1516" name="Google Shape;1516;p45"/>
          <p:cNvSpPr txBox="1"/>
          <p:nvPr/>
        </p:nvSpPr>
        <p:spPr>
          <a:xfrm>
            <a:off x="6213625" y="1553688"/>
            <a:ext cx="897600" cy="48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Cons</a:t>
            </a:r>
            <a:endParaRPr sz="1800">
              <a:solidFill>
                <a:schemeClr val="dk1"/>
              </a:solidFill>
              <a:latin typeface="Fira Sans Condensed ExtraBold"/>
              <a:ea typeface="Fira Sans Condensed ExtraBold"/>
              <a:cs typeface="Fira Sans Condensed ExtraBold"/>
              <a:sym typeface="Fira Sans Condensed Extra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457200" y="419675"/>
            <a:ext cx="8229600" cy="39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a:t>Clinical Case in Neurology Infographics</a:t>
            </a:r>
            <a:endParaRPr/>
          </a:p>
        </p:txBody>
      </p:sp>
      <p:grpSp>
        <p:nvGrpSpPr>
          <p:cNvPr id="110" name="Google Shape;110;p19"/>
          <p:cNvGrpSpPr/>
          <p:nvPr/>
        </p:nvGrpSpPr>
        <p:grpSpPr>
          <a:xfrm>
            <a:off x="3141681" y="1638817"/>
            <a:ext cx="2860713" cy="2501016"/>
            <a:chOff x="-3922177" y="1891109"/>
            <a:chExt cx="1791080" cy="1565875"/>
          </a:xfrm>
        </p:grpSpPr>
        <p:sp>
          <p:nvSpPr>
            <p:cNvPr id="111" name="Google Shape;111;p19"/>
            <p:cNvSpPr/>
            <p:nvPr/>
          </p:nvSpPr>
          <p:spPr>
            <a:xfrm>
              <a:off x="-3906421" y="1906881"/>
              <a:ext cx="1774293" cy="1533376"/>
            </a:xfrm>
            <a:custGeom>
              <a:rect b="b" l="l" r="r" t="t"/>
              <a:pathLst>
                <a:path extrusionOk="0" h="102670" w="118801">
                  <a:moveTo>
                    <a:pt x="71448" y="1"/>
                  </a:moveTo>
                  <a:cubicBezTo>
                    <a:pt x="65372" y="1"/>
                    <a:pt x="59974" y="1595"/>
                    <a:pt x="56316" y="4369"/>
                  </a:cubicBezTo>
                  <a:cubicBezTo>
                    <a:pt x="54006" y="3112"/>
                    <a:pt x="51389" y="2424"/>
                    <a:pt x="48696" y="2424"/>
                  </a:cubicBezTo>
                  <a:cubicBezTo>
                    <a:pt x="47071" y="2424"/>
                    <a:pt x="45418" y="2674"/>
                    <a:pt x="43787" y="3202"/>
                  </a:cubicBezTo>
                  <a:cubicBezTo>
                    <a:pt x="40465" y="4272"/>
                    <a:pt x="37589" y="6408"/>
                    <a:pt x="35603" y="9277"/>
                  </a:cubicBezTo>
                  <a:cubicBezTo>
                    <a:pt x="34483" y="9049"/>
                    <a:pt x="33319" y="8935"/>
                    <a:pt x="32130" y="8935"/>
                  </a:cubicBezTo>
                  <a:cubicBezTo>
                    <a:pt x="27591" y="8935"/>
                    <a:pt x="22689" y="10599"/>
                    <a:pt x="18471" y="13939"/>
                  </a:cubicBezTo>
                  <a:cubicBezTo>
                    <a:pt x="13477" y="17894"/>
                    <a:pt x="10551" y="23318"/>
                    <a:pt x="10069" y="28520"/>
                  </a:cubicBezTo>
                  <a:cubicBezTo>
                    <a:pt x="5072" y="29819"/>
                    <a:pt x="1138" y="33960"/>
                    <a:pt x="451" y="39300"/>
                  </a:cubicBezTo>
                  <a:cubicBezTo>
                    <a:pt x="1" y="42807"/>
                    <a:pt x="1038" y="46170"/>
                    <a:pt x="3080" y="48779"/>
                  </a:cubicBezTo>
                  <a:cubicBezTo>
                    <a:pt x="1775" y="52865"/>
                    <a:pt x="1844" y="57315"/>
                    <a:pt x="3599" y="61446"/>
                  </a:cubicBezTo>
                  <a:cubicBezTo>
                    <a:pt x="6601" y="68505"/>
                    <a:pt x="13686" y="72673"/>
                    <a:pt x="21332" y="72673"/>
                  </a:cubicBezTo>
                  <a:cubicBezTo>
                    <a:pt x="24133" y="72673"/>
                    <a:pt x="27010" y="72114"/>
                    <a:pt x="29788" y="70933"/>
                  </a:cubicBezTo>
                  <a:cubicBezTo>
                    <a:pt x="30598" y="70587"/>
                    <a:pt x="31388" y="70192"/>
                    <a:pt x="32151" y="69751"/>
                  </a:cubicBezTo>
                  <a:cubicBezTo>
                    <a:pt x="32299" y="70197"/>
                    <a:pt x="32461" y="70642"/>
                    <a:pt x="32647" y="71083"/>
                  </a:cubicBezTo>
                  <a:cubicBezTo>
                    <a:pt x="35649" y="78142"/>
                    <a:pt x="42735" y="82310"/>
                    <a:pt x="50381" y="82310"/>
                  </a:cubicBezTo>
                  <a:cubicBezTo>
                    <a:pt x="53182" y="82310"/>
                    <a:pt x="56058" y="81750"/>
                    <a:pt x="58836" y="80569"/>
                  </a:cubicBezTo>
                  <a:cubicBezTo>
                    <a:pt x="59191" y="80418"/>
                    <a:pt x="59539" y="80257"/>
                    <a:pt x="59880" y="80091"/>
                  </a:cubicBezTo>
                  <a:cubicBezTo>
                    <a:pt x="61944" y="82357"/>
                    <a:pt x="64968" y="83634"/>
                    <a:pt x="68164" y="83634"/>
                  </a:cubicBezTo>
                  <a:cubicBezTo>
                    <a:pt x="69349" y="83634"/>
                    <a:pt x="70557" y="83458"/>
                    <a:pt x="71749" y="83093"/>
                  </a:cubicBezTo>
                  <a:cubicBezTo>
                    <a:pt x="72295" y="84832"/>
                    <a:pt x="72997" y="86519"/>
                    <a:pt x="73846" y="88133"/>
                  </a:cubicBezTo>
                  <a:cubicBezTo>
                    <a:pt x="78210" y="96426"/>
                    <a:pt x="85781" y="101692"/>
                    <a:pt x="93446" y="102669"/>
                  </a:cubicBezTo>
                  <a:lnTo>
                    <a:pt x="96906" y="99543"/>
                  </a:lnTo>
                  <a:cubicBezTo>
                    <a:pt x="96855" y="99498"/>
                    <a:pt x="96806" y="99449"/>
                    <a:pt x="96756" y="99403"/>
                  </a:cubicBezTo>
                  <a:cubicBezTo>
                    <a:pt x="89763" y="97246"/>
                    <a:pt x="84681" y="90733"/>
                    <a:pt x="84681" y="83032"/>
                  </a:cubicBezTo>
                  <a:cubicBezTo>
                    <a:pt x="84681" y="82802"/>
                    <a:pt x="84692" y="82575"/>
                    <a:pt x="84701" y="82347"/>
                  </a:cubicBezTo>
                  <a:cubicBezTo>
                    <a:pt x="87719" y="84118"/>
                    <a:pt x="91251" y="85074"/>
                    <a:pt x="94912" y="85074"/>
                  </a:cubicBezTo>
                  <a:cubicBezTo>
                    <a:pt x="97711" y="85074"/>
                    <a:pt x="100585" y="84515"/>
                    <a:pt x="103361" y="83335"/>
                  </a:cubicBezTo>
                  <a:cubicBezTo>
                    <a:pt x="113724" y="78928"/>
                    <a:pt x="118800" y="67539"/>
                    <a:pt x="114701" y="57893"/>
                  </a:cubicBezTo>
                  <a:cubicBezTo>
                    <a:pt x="114026" y="56312"/>
                    <a:pt x="113127" y="54836"/>
                    <a:pt x="112030" y="53514"/>
                  </a:cubicBezTo>
                  <a:cubicBezTo>
                    <a:pt x="116655" y="48690"/>
                    <a:pt x="117959" y="40525"/>
                    <a:pt x="114738" y="32950"/>
                  </a:cubicBezTo>
                  <a:cubicBezTo>
                    <a:pt x="111827" y="26104"/>
                    <a:pt x="106003" y="21586"/>
                    <a:pt x="99976" y="20770"/>
                  </a:cubicBezTo>
                  <a:cubicBezTo>
                    <a:pt x="101207" y="12343"/>
                    <a:pt x="91994" y="3493"/>
                    <a:pt x="78989" y="791"/>
                  </a:cubicBezTo>
                  <a:cubicBezTo>
                    <a:pt x="76413" y="255"/>
                    <a:pt x="73876" y="1"/>
                    <a:pt x="714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p:nvPr/>
          </p:nvSpPr>
          <p:spPr>
            <a:xfrm>
              <a:off x="-3553567" y="2463598"/>
              <a:ext cx="1421439" cy="976659"/>
            </a:xfrm>
            <a:custGeom>
              <a:rect b="b" l="l" r="r" t="t"/>
              <a:pathLst>
                <a:path extrusionOk="0" h="65394" w="95175">
                  <a:moveTo>
                    <a:pt x="71237" y="0"/>
                  </a:moveTo>
                  <a:cubicBezTo>
                    <a:pt x="64554" y="0"/>
                    <a:pt x="58435" y="2326"/>
                    <a:pt x="54206" y="7070"/>
                  </a:cubicBezTo>
                  <a:cubicBezTo>
                    <a:pt x="50707" y="10995"/>
                    <a:pt x="49000" y="16014"/>
                    <a:pt x="48946" y="21390"/>
                  </a:cubicBezTo>
                  <a:cubicBezTo>
                    <a:pt x="48375" y="21234"/>
                    <a:pt x="47800" y="21084"/>
                    <a:pt x="47219" y="20945"/>
                  </a:cubicBezTo>
                  <a:cubicBezTo>
                    <a:pt x="42781" y="19878"/>
                    <a:pt x="38375" y="19371"/>
                    <a:pt x="34115" y="19371"/>
                  </a:cubicBezTo>
                  <a:cubicBezTo>
                    <a:pt x="19467" y="19371"/>
                    <a:pt x="6548" y="25368"/>
                    <a:pt x="1" y="35269"/>
                  </a:cubicBezTo>
                  <a:cubicBezTo>
                    <a:pt x="2122" y="35037"/>
                    <a:pt x="4199" y="34493"/>
                    <a:pt x="6162" y="33658"/>
                  </a:cubicBezTo>
                  <a:cubicBezTo>
                    <a:pt x="6972" y="33311"/>
                    <a:pt x="7762" y="32916"/>
                    <a:pt x="8525" y="32475"/>
                  </a:cubicBezTo>
                  <a:cubicBezTo>
                    <a:pt x="8674" y="32922"/>
                    <a:pt x="8835" y="33367"/>
                    <a:pt x="9023" y="33807"/>
                  </a:cubicBezTo>
                  <a:cubicBezTo>
                    <a:pt x="12024" y="40866"/>
                    <a:pt x="19109" y="45034"/>
                    <a:pt x="26756" y="45034"/>
                  </a:cubicBezTo>
                  <a:cubicBezTo>
                    <a:pt x="29557" y="45034"/>
                    <a:pt x="32433" y="44474"/>
                    <a:pt x="35211" y="43293"/>
                  </a:cubicBezTo>
                  <a:cubicBezTo>
                    <a:pt x="35566" y="43143"/>
                    <a:pt x="35913" y="42982"/>
                    <a:pt x="36255" y="42815"/>
                  </a:cubicBezTo>
                  <a:cubicBezTo>
                    <a:pt x="38318" y="45082"/>
                    <a:pt x="41343" y="46358"/>
                    <a:pt x="44540" y="46358"/>
                  </a:cubicBezTo>
                  <a:cubicBezTo>
                    <a:pt x="45724" y="46358"/>
                    <a:pt x="46932" y="46183"/>
                    <a:pt x="48123" y="45818"/>
                  </a:cubicBezTo>
                  <a:cubicBezTo>
                    <a:pt x="48669" y="47556"/>
                    <a:pt x="49371" y="49243"/>
                    <a:pt x="50220" y="50857"/>
                  </a:cubicBezTo>
                  <a:cubicBezTo>
                    <a:pt x="54584" y="59150"/>
                    <a:pt x="62155" y="64416"/>
                    <a:pt x="69820" y="65393"/>
                  </a:cubicBezTo>
                  <a:lnTo>
                    <a:pt x="73280" y="62267"/>
                  </a:lnTo>
                  <a:cubicBezTo>
                    <a:pt x="73229" y="62222"/>
                    <a:pt x="73180" y="62173"/>
                    <a:pt x="73130" y="62127"/>
                  </a:cubicBezTo>
                  <a:cubicBezTo>
                    <a:pt x="66137" y="59970"/>
                    <a:pt x="61055" y="53457"/>
                    <a:pt x="61055" y="45756"/>
                  </a:cubicBezTo>
                  <a:cubicBezTo>
                    <a:pt x="61055" y="45526"/>
                    <a:pt x="61066" y="45299"/>
                    <a:pt x="61075" y="45071"/>
                  </a:cubicBezTo>
                  <a:cubicBezTo>
                    <a:pt x="64093" y="46842"/>
                    <a:pt x="67625" y="47798"/>
                    <a:pt x="71286" y="47798"/>
                  </a:cubicBezTo>
                  <a:cubicBezTo>
                    <a:pt x="74084" y="47798"/>
                    <a:pt x="76958" y="47239"/>
                    <a:pt x="79735" y="46059"/>
                  </a:cubicBezTo>
                  <a:cubicBezTo>
                    <a:pt x="90098" y="41654"/>
                    <a:pt x="95174" y="30263"/>
                    <a:pt x="91073" y="20617"/>
                  </a:cubicBezTo>
                  <a:cubicBezTo>
                    <a:pt x="90400" y="19036"/>
                    <a:pt x="89501" y="17560"/>
                    <a:pt x="88404" y="16238"/>
                  </a:cubicBezTo>
                  <a:cubicBezTo>
                    <a:pt x="90589" y="13959"/>
                    <a:pt x="92031" y="10932"/>
                    <a:pt x="92607" y="7575"/>
                  </a:cubicBezTo>
                  <a:cubicBezTo>
                    <a:pt x="85884" y="2561"/>
                    <a:pt x="78250" y="0"/>
                    <a:pt x="7123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9"/>
            <p:cNvSpPr/>
            <p:nvPr/>
          </p:nvSpPr>
          <p:spPr>
            <a:xfrm>
              <a:off x="-3585587" y="2447498"/>
              <a:ext cx="1438240" cy="1009487"/>
            </a:xfrm>
            <a:custGeom>
              <a:rect b="b" l="l" r="r" t="t"/>
              <a:pathLst>
                <a:path extrusionOk="0" h="67592" w="96300">
                  <a:moveTo>
                    <a:pt x="73400" y="2125"/>
                  </a:moveTo>
                  <a:cubicBezTo>
                    <a:pt x="79959" y="2125"/>
                    <a:pt x="87127" y="4462"/>
                    <a:pt x="93577" y="9114"/>
                  </a:cubicBezTo>
                  <a:cubicBezTo>
                    <a:pt x="92965" y="12045"/>
                    <a:pt x="91658" y="14614"/>
                    <a:pt x="89777" y="16575"/>
                  </a:cubicBezTo>
                  <a:lnTo>
                    <a:pt x="89119" y="17262"/>
                  </a:lnTo>
                  <a:lnTo>
                    <a:pt x="89725" y="17994"/>
                  </a:lnTo>
                  <a:cubicBezTo>
                    <a:pt x="90756" y="19238"/>
                    <a:pt x="91603" y="20625"/>
                    <a:pt x="92236" y="22112"/>
                  </a:cubicBezTo>
                  <a:cubicBezTo>
                    <a:pt x="94102" y="26502"/>
                    <a:pt x="94018" y="31414"/>
                    <a:pt x="91997" y="35946"/>
                  </a:cubicBezTo>
                  <a:cubicBezTo>
                    <a:pt x="89967" y="40504"/>
                    <a:pt x="86225" y="44130"/>
                    <a:pt x="81462" y="46154"/>
                  </a:cubicBezTo>
                  <a:cubicBezTo>
                    <a:pt x="78870" y="47257"/>
                    <a:pt x="76127" y="47803"/>
                    <a:pt x="73422" y="47803"/>
                  </a:cubicBezTo>
                  <a:cubicBezTo>
                    <a:pt x="70018" y="47803"/>
                    <a:pt x="66673" y="46939"/>
                    <a:pt x="63759" y="45229"/>
                  </a:cubicBezTo>
                  <a:lnTo>
                    <a:pt x="62224" y="44330"/>
                  </a:lnTo>
                  <a:lnTo>
                    <a:pt x="62149" y="46203"/>
                  </a:lnTo>
                  <a:cubicBezTo>
                    <a:pt x="62140" y="46412"/>
                    <a:pt x="62131" y="46621"/>
                    <a:pt x="62131" y="46834"/>
                  </a:cubicBezTo>
                  <a:cubicBezTo>
                    <a:pt x="62131" y="54330"/>
                    <a:pt x="66621" y="60917"/>
                    <a:pt x="73454" y="63688"/>
                  </a:cubicBezTo>
                  <a:lnTo>
                    <a:pt x="71618" y="65346"/>
                  </a:lnTo>
                  <a:cubicBezTo>
                    <a:pt x="64232" y="64221"/>
                    <a:pt x="57250" y="58930"/>
                    <a:pt x="53307" y="51438"/>
                  </a:cubicBezTo>
                  <a:cubicBezTo>
                    <a:pt x="52489" y="49882"/>
                    <a:pt x="51812" y="48254"/>
                    <a:pt x="51285" y="46575"/>
                  </a:cubicBezTo>
                  <a:lnTo>
                    <a:pt x="50968" y="45565"/>
                  </a:lnTo>
                  <a:lnTo>
                    <a:pt x="49955" y="45875"/>
                  </a:lnTo>
                  <a:cubicBezTo>
                    <a:pt x="48871" y="46207"/>
                    <a:pt x="47767" y="46368"/>
                    <a:pt x="46681" y="46368"/>
                  </a:cubicBezTo>
                  <a:cubicBezTo>
                    <a:pt x="43811" y="46368"/>
                    <a:pt x="41070" y="45242"/>
                    <a:pt x="39187" y="43175"/>
                  </a:cubicBezTo>
                  <a:lnTo>
                    <a:pt x="38649" y="42584"/>
                  </a:lnTo>
                  <a:lnTo>
                    <a:pt x="37931" y="42934"/>
                  </a:lnTo>
                  <a:cubicBezTo>
                    <a:pt x="37579" y="43106"/>
                    <a:pt x="37254" y="43255"/>
                    <a:pt x="36938" y="43390"/>
                  </a:cubicBezTo>
                  <a:cubicBezTo>
                    <a:pt x="34303" y="44510"/>
                    <a:pt x="31574" y="45040"/>
                    <a:pt x="28915" y="45040"/>
                  </a:cubicBezTo>
                  <a:cubicBezTo>
                    <a:pt x="21680" y="45040"/>
                    <a:pt x="14974" y="41114"/>
                    <a:pt x="12148" y="34467"/>
                  </a:cubicBezTo>
                  <a:cubicBezTo>
                    <a:pt x="11991" y="34098"/>
                    <a:pt x="11842" y="33699"/>
                    <a:pt x="11680" y="33215"/>
                  </a:cubicBezTo>
                  <a:lnTo>
                    <a:pt x="11267" y="31979"/>
                  </a:lnTo>
                  <a:lnTo>
                    <a:pt x="10137" y="32628"/>
                  </a:lnTo>
                  <a:cubicBezTo>
                    <a:pt x="9411" y="33048"/>
                    <a:pt x="8661" y="33424"/>
                    <a:pt x="7889" y="33753"/>
                  </a:cubicBezTo>
                  <a:cubicBezTo>
                    <a:pt x="6811" y="34211"/>
                    <a:pt x="5696" y="34579"/>
                    <a:pt x="4557" y="34850"/>
                  </a:cubicBezTo>
                  <a:cubicBezTo>
                    <a:pt x="11376" y="26366"/>
                    <a:pt x="23279" y="21532"/>
                    <a:pt x="36338" y="21532"/>
                  </a:cubicBezTo>
                  <a:cubicBezTo>
                    <a:pt x="40521" y="21532"/>
                    <a:pt x="44822" y="22028"/>
                    <a:pt x="49113" y="23059"/>
                  </a:cubicBezTo>
                  <a:cubicBezTo>
                    <a:pt x="49628" y="23183"/>
                    <a:pt x="50182" y="23325"/>
                    <a:pt x="50810" y="23497"/>
                  </a:cubicBezTo>
                  <a:lnTo>
                    <a:pt x="52143" y="23859"/>
                  </a:lnTo>
                  <a:lnTo>
                    <a:pt x="52158" y="22477"/>
                  </a:lnTo>
                  <a:cubicBezTo>
                    <a:pt x="52210" y="17167"/>
                    <a:pt x="53935" y="12457"/>
                    <a:pt x="57145" y="8856"/>
                  </a:cubicBezTo>
                  <a:cubicBezTo>
                    <a:pt x="61153" y="4361"/>
                    <a:pt x="66985" y="2125"/>
                    <a:pt x="73400" y="2125"/>
                  </a:cubicBezTo>
                  <a:close/>
                  <a:moveTo>
                    <a:pt x="73404" y="0"/>
                  </a:moveTo>
                  <a:cubicBezTo>
                    <a:pt x="66389" y="0"/>
                    <a:pt x="59976" y="2475"/>
                    <a:pt x="55553" y="7436"/>
                  </a:cubicBezTo>
                  <a:cubicBezTo>
                    <a:pt x="52273" y="11116"/>
                    <a:pt x="50392" y="15815"/>
                    <a:pt x="50071" y="21096"/>
                  </a:cubicBezTo>
                  <a:cubicBezTo>
                    <a:pt x="49915" y="21057"/>
                    <a:pt x="49761" y="21020"/>
                    <a:pt x="49612" y="20984"/>
                  </a:cubicBezTo>
                  <a:cubicBezTo>
                    <a:pt x="45169" y="19916"/>
                    <a:pt x="40712" y="19403"/>
                    <a:pt x="36373" y="19403"/>
                  </a:cubicBezTo>
                  <a:cubicBezTo>
                    <a:pt x="21559" y="19403"/>
                    <a:pt x="8111" y="25387"/>
                    <a:pt x="1254" y="35757"/>
                  </a:cubicBezTo>
                  <a:lnTo>
                    <a:pt x="1" y="37652"/>
                  </a:lnTo>
                  <a:lnTo>
                    <a:pt x="1" y="37652"/>
                  </a:lnTo>
                  <a:lnTo>
                    <a:pt x="2260" y="37406"/>
                  </a:lnTo>
                  <a:cubicBezTo>
                    <a:pt x="4485" y="37162"/>
                    <a:pt x="6663" y="36593"/>
                    <a:pt x="8723" y="35715"/>
                  </a:cubicBezTo>
                  <a:cubicBezTo>
                    <a:pt x="9176" y="35523"/>
                    <a:pt x="9633" y="35309"/>
                    <a:pt x="10092" y="35077"/>
                  </a:cubicBezTo>
                  <a:cubicBezTo>
                    <a:pt x="10123" y="35152"/>
                    <a:pt x="10154" y="35227"/>
                    <a:pt x="10185" y="35300"/>
                  </a:cubicBezTo>
                  <a:cubicBezTo>
                    <a:pt x="13356" y="42758"/>
                    <a:pt x="20854" y="47171"/>
                    <a:pt x="28921" y="47171"/>
                  </a:cubicBezTo>
                  <a:cubicBezTo>
                    <a:pt x="31856" y="47171"/>
                    <a:pt x="34867" y="46587"/>
                    <a:pt x="37772" y="45351"/>
                  </a:cubicBezTo>
                  <a:cubicBezTo>
                    <a:pt x="37902" y="45297"/>
                    <a:pt x="38033" y="45239"/>
                    <a:pt x="38166" y="45179"/>
                  </a:cubicBezTo>
                  <a:cubicBezTo>
                    <a:pt x="40422" y="47334"/>
                    <a:pt x="43496" y="48499"/>
                    <a:pt x="46689" y="48499"/>
                  </a:cubicBezTo>
                  <a:cubicBezTo>
                    <a:pt x="47645" y="48499"/>
                    <a:pt x="48612" y="48395"/>
                    <a:pt x="49570" y="48181"/>
                  </a:cubicBezTo>
                  <a:cubicBezTo>
                    <a:pt x="50081" y="49641"/>
                    <a:pt x="50699" y="51062"/>
                    <a:pt x="51419" y="52431"/>
                  </a:cubicBezTo>
                  <a:cubicBezTo>
                    <a:pt x="55767" y="60692"/>
                    <a:pt x="63587" y="66478"/>
                    <a:pt x="71829" y="67529"/>
                  </a:cubicBezTo>
                  <a:lnTo>
                    <a:pt x="72315" y="67592"/>
                  </a:lnTo>
                  <a:lnTo>
                    <a:pt x="77020" y="63338"/>
                  </a:lnTo>
                  <a:lnTo>
                    <a:pt x="75811" y="62254"/>
                  </a:lnTo>
                  <a:lnTo>
                    <a:pt x="75588" y="62185"/>
                  </a:lnTo>
                  <a:cubicBezTo>
                    <a:pt x="69164" y="60204"/>
                    <a:pt x="64740" y="54552"/>
                    <a:pt x="64300" y="47924"/>
                  </a:cubicBezTo>
                  <a:lnTo>
                    <a:pt x="64300" y="47924"/>
                  </a:lnTo>
                  <a:cubicBezTo>
                    <a:pt x="67137" y="49260"/>
                    <a:pt x="70259" y="49935"/>
                    <a:pt x="73423" y="49935"/>
                  </a:cubicBezTo>
                  <a:cubicBezTo>
                    <a:pt x="76411" y="49935"/>
                    <a:pt x="79438" y="49333"/>
                    <a:pt x="82296" y="48117"/>
                  </a:cubicBezTo>
                  <a:cubicBezTo>
                    <a:pt x="87557" y="45880"/>
                    <a:pt x="91694" y="41866"/>
                    <a:pt x="93947" y="36814"/>
                  </a:cubicBezTo>
                  <a:cubicBezTo>
                    <a:pt x="96209" y="31735"/>
                    <a:pt x="96299" y="26217"/>
                    <a:pt x="94199" y="21277"/>
                  </a:cubicBezTo>
                  <a:cubicBezTo>
                    <a:pt x="93607" y="19886"/>
                    <a:pt x="92848" y="18570"/>
                    <a:pt x="91941" y="17360"/>
                  </a:cubicBezTo>
                  <a:cubicBezTo>
                    <a:pt x="93909" y="15043"/>
                    <a:pt x="95238" y="12115"/>
                    <a:pt x="95802" y="8832"/>
                  </a:cubicBezTo>
                  <a:lnTo>
                    <a:pt x="95912" y="8188"/>
                  </a:lnTo>
                  <a:lnTo>
                    <a:pt x="95389" y="7797"/>
                  </a:lnTo>
                  <a:cubicBezTo>
                    <a:pt x="88426" y="2603"/>
                    <a:pt x="80599" y="0"/>
                    <a:pt x="734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9"/>
            <p:cNvSpPr/>
            <p:nvPr/>
          </p:nvSpPr>
          <p:spPr>
            <a:xfrm>
              <a:off x="-3194081" y="1906881"/>
              <a:ext cx="1049378" cy="1067494"/>
            </a:xfrm>
            <a:custGeom>
              <a:rect b="b" l="l" r="r" t="t"/>
              <a:pathLst>
                <a:path extrusionOk="0" h="71476" w="70263">
                  <a:moveTo>
                    <a:pt x="23752" y="1"/>
                  </a:moveTo>
                  <a:cubicBezTo>
                    <a:pt x="17676" y="1"/>
                    <a:pt x="12278" y="1595"/>
                    <a:pt x="8620" y="4369"/>
                  </a:cubicBezTo>
                  <a:cubicBezTo>
                    <a:pt x="8619" y="4368"/>
                    <a:pt x="8617" y="4368"/>
                    <a:pt x="8616" y="4368"/>
                  </a:cubicBezTo>
                  <a:cubicBezTo>
                    <a:pt x="8408" y="4368"/>
                    <a:pt x="4257" y="9325"/>
                    <a:pt x="3352" y="12525"/>
                  </a:cubicBezTo>
                  <a:cubicBezTo>
                    <a:pt x="0" y="24373"/>
                    <a:pt x="8238" y="37078"/>
                    <a:pt x="21752" y="40903"/>
                  </a:cubicBezTo>
                  <a:cubicBezTo>
                    <a:pt x="24370" y="41643"/>
                    <a:pt x="26993" y="41994"/>
                    <a:pt x="29547" y="41994"/>
                  </a:cubicBezTo>
                  <a:cubicBezTo>
                    <a:pt x="30987" y="41994"/>
                    <a:pt x="32405" y="41882"/>
                    <a:pt x="33787" y="41666"/>
                  </a:cubicBezTo>
                  <a:lnTo>
                    <a:pt x="33787" y="41666"/>
                  </a:lnTo>
                  <a:cubicBezTo>
                    <a:pt x="33079" y="46988"/>
                    <a:pt x="34370" y="52228"/>
                    <a:pt x="37859" y="56210"/>
                  </a:cubicBezTo>
                  <a:cubicBezTo>
                    <a:pt x="39963" y="58610"/>
                    <a:pt x="42634" y="60286"/>
                    <a:pt x="45606" y="61246"/>
                  </a:cubicBezTo>
                  <a:cubicBezTo>
                    <a:pt x="44855" y="67054"/>
                    <a:pt x="48957" y="71195"/>
                    <a:pt x="55043" y="71458"/>
                  </a:cubicBezTo>
                  <a:cubicBezTo>
                    <a:pt x="55312" y="71470"/>
                    <a:pt x="55576" y="71476"/>
                    <a:pt x="55834" y="71476"/>
                  </a:cubicBezTo>
                  <a:cubicBezTo>
                    <a:pt x="65716" y="71476"/>
                    <a:pt x="68094" y="63229"/>
                    <a:pt x="68343" y="63212"/>
                  </a:cubicBezTo>
                  <a:cubicBezTo>
                    <a:pt x="68176" y="61380"/>
                    <a:pt x="67723" y="59587"/>
                    <a:pt x="67003" y="57893"/>
                  </a:cubicBezTo>
                  <a:cubicBezTo>
                    <a:pt x="66330" y="56312"/>
                    <a:pt x="65431" y="54836"/>
                    <a:pt x="64334" y="53514"/>
                  </a:cubicBezTo>
                  <a:cubicBezTo>
                    <a:pt x="68959" y="48690"/>
                    <a:pt x="70263" y="40525"/>
                    <a:pt x="67042" y="32950"/>
                  </a:cubicBezTo>
                  <a:cubicBezTo>
                    <a:pt x="64131" y="26104"/>
                    <a:pt x="58307" y="21586"/>
                    <a:pt x="52280" y="20770"/>
                  </a:cubicBezTo>
                  <a:cubicBezTo>
                    <a:pt x="53511" y="12343"/>
                    <a:pt x="44298" y="3493"/>
                    <a:pt x="31293" y="791"/>
                  </a:cubicBezTo>
                  <a:cubicBezTo>
                    <a:pt x="28717" y="255"/>
                    <a:pt x="26180" y="1"/>
                    <a:pt x="237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9"/>
            <p:cNvSpPr/>
            <p:nvPr/>
          </p:nvSpPr>
          <p:spPr>
            <a:xfrm>
              <a:off x="-3184836" y="1891109"/>
              <a:ext cx="1053739" cy="1099186"/>
            </a:xfrm>
            <a:custGeom>
              <a:rect b="b" l="l" r="r" t="t"/>
              <a:pathLst>
                <a:path extrusionOk="0" h="73598" w="70555">
                  <a:moveTo>
                    <a:pt x="23142" y="2127"/>
                  </a:moveTo>
                  <a:cubicBezTo>
                    <a:pt x="25522" y="2127"/>
                    <a:pt x="27988" y="2378"/>
                    <a:pt x="30457" y="2891"/>
                  </a:cubicBezTo>
                  <a:cubicBezTo>
                    <a:pt x="42708" y="5437"/>
                    <a:pt x="51747" y="13861"/>
                    <a:pt x="50605" y="21671"/>
                  </a:cubicBezTo>
                  <a:lnTo>
                    <a:pt x="50449" y="22736"/>
                  </a:lnTo>
                  <a:lnTo>
                    <a:pt x="51517" y="22881"/>
                  </a:lnTo>
                  <a:cubicBezTo>
                    <a:pt x="57420" y="23681"/>
                    <a:pt x="62754" y="28104"/>
                    <a:pt x="65442" y="34423"/>
                  </a:cubicBezTo>
                  <a:cubicBezTo>
                    <a:pt x="68402" y="41386"/>
                    <a:pt x="67398" y="49185"/>
                    <a:pt x="62944" y="53831"/>
                  </a:cubicBezTo>
                  <a:lnTo>
                    <a:pt x="62286" y="54516"/>
                  </a:lnTo>
                  <a:lnTo>
                    <a:pt x="62892" y="55248"/>
                  </a:lnTo>
                  <a:cubicBezTo>
                    <a:pt x="63923" y="56493"/>
                    <a:pt x="64770" y="57879"/>
                    <a:pt x="65403" y="59366"/>
                  </a:cubicBezTo>
                  <a:cubicBezTo>
                    <a:pt x="66034" y="60852"/>
                    <a:pt x="66447" y="62421"/>
                    <a:pt x="66627" y="64025"/>
                  </a:cubicBezTo>
                  <a:cubicBezTo>
                    <a:pt x="66593" y="64092"/>
                    <a:pt x="66561" y="64159"/>
                    <a:pt x="66529" y="64227"/>
                  </a:cubicBezTo>
                  <a:cubicBezTo>
                    <a:pt x="64243" y="69031"/>
                    <a:pt x="60448" y="71465"/>
                    <a:pt x="55226" y="71465"/>
                  </a:cubicBezTo>
                  <a:cubicBezTo>
                    <a:pt x="54977" y="71465"/>
                    <a:pt x="54725" y="71459"/>
                    <a:pt x="54469" y="71448"/>
                  </a:cubicBezTo>
                  <a:cubicBezTo>
                    <a:pt x="51591" y="71324"/>
                    <a:pt x="49167" y="70260"/>
                    <a:pt x="47645" y="68451"/>
                  </a:cubicBezTo>
                  <a:cubicBezTo>
                    <a:pt x="46296" y="66848"/>
                    <a:pt x="45742" y="64768"/>
                    <a:pt x="46044" y="62438"/>
                  </a:cubicBezTo>
                  <a:lnTo>
                    <a:pt x="46157" y="61559"/>
                  </a:lnTo>
                  <a:lnTo>
                    <a:pt x="45315" y="61287"/>
                  </a:lnTo>
                  <a:cubicBezTo>
                    <a:pt x="42414" y="60349"/>
                    <a:pt x="39967" y="58761"/>
                    <a:pt x="38042" y="56563"/>
                  </a:cubicBezTo>
                  <a:cubicBezTo>
                    <a:pt x="34884" y="52960"/>
                    <a:pt x="33529" y="48094"/>
                    <a:pt x="34225" y="42863"/>
                  </a:cubicBezTo>
                  <a:lnTo>
                    <a:pt x="34413" y="41447"/>
                  </a:lnTo>
                  <a:lnTo>
                    <a:pt x="33002" y="41668"/>
                  </a:lnTo>
                  <a:cubicBezTo>
                    <a:pt x="31672" y="41876"/>
                    <a:pt x="30315" y="41979"/>
                    <a:pt x="28949" y="41979"/>
                  </a:cubicBezTo>
                  <a:cubicBezTo>
                    <a:pt x="26430" y="41979"/>
                    <a:pt x="23882" y="41628"/>
                    <a:pt x="21422" y="40931"/>
                  </a:cubicBezTo>
                  <a:cubicBezTo>
                    <a:pt x="15135" y="39153"/>
                    <a:pt x="9837" y="35341"/>
                    <a:pt x="6503" y="30198"/>
                  </a:cubicBezTo>
                  <a:cubicBezTo>
                    <a:pt x="3197" y="25101"/>
                    <a:pt x="2222" y="19302"/>
                    <a:pt x="3759" y="13871"/>
                  </a:cubicBezTo>
                  <a:cubicBezTo>
                    <a:pt x="4505" y="11234"/>
                    <a:pt x="7854" y="7053"/>
                    <a:pt x="8547" y="6349"/>
                  </a:cubicBezTo>
                  <a:lnTo>
                    <a:pt x="8644" y="6275"/>
                  </a:lnTo>
                  <a:cubicBezTo>
                    <a:pt x="12214" y="3569"/>
                    <a:pt x="17429" y="2127"/>
                    <a:pt x="23142" y="2127"/>
                  </a:cubicBezTo>
                  <a:close/>
                  <a:moveTo>
                    <a:pt x="23178" y="0"/>
                  </a:moveTo>
                  <a:cubicBezTo>
                    <a:pt x="16985" y="0"/>
                    <a:pt x="11290" y="1593"/>
                    <a:pt x="7357" y="4574"/>
                  </a:cubicBezTo>
                  <a:lnTo>
                    <a:pt x="7359" y="4579"/>
                  </a:lnTo>
                  <a:cubicBezTo>
                    <a:pt x="6180" y="5506"/>
                    <a:pt x="2533" y="10367"/>
                    <a:pt x="1706" y="13290"/>
                  </a:cubicBezTo>
                  <a:cubicBezTo>
                    <a:pt x="0" y="19321"/>
                    <a:pt x="1068" y="25738"/>
                    <a:pt x="4712" y="31358"/>
                  </a:cubicBezTo>
                  <a:cubicBezTo>
                    <a:pt x="8328" y="36935"/>
                    <a:pt x="14056" y="41064"/>
                    <a:pt x="20842" y="42984"/>
                  </a:cubicBezTo>
                  <a:cubicBezTo>
                    <a:pt x="23488" y="43733"/>
                    <a:pt x="26232" y="44112"/>
                    <a:pt x="28946" y="44112"/>
                  </a:cubicBezTo>
                  <a:cubicBezTo>
                    <a:pt x="29960" y="44112"/>
                    <a:pt x="30970" y="44060"/>
                    <a:pt x="31969" y="43953"/>
                  </a:cubicBezTo>
                  <a:lnTo>
                    <a:pt x="31969" y="43953"/>
                  </a:lnTo>
                  <a:cubicBezTo>
                    <a:pt x="31586" y="49282"/>
                    <a:pt x="33149" y="54217"/>
                    <a:pt x="36437" y="57968"/>
                  </a:cubicBezTo>
                  <a:cubicBezTo>
                    <a:pt x="38439" y="60252"/>
                    <a:pt x="40929" y="61953"/>
                    <a:pt x="43847" y="63035"/>
                  </a:cubicBezTo>
                  <a:cubicBezTo>
                    <a:pt x="43702" y="65625"/>
                    <a:pt x="44443" y="67959"/>
                    <a:pt x="46014" y="69825"/>
                  </a:cubicBezTo>
                  <a:cubicBezTo>
                    <a:pt x="47924" y="72095"/>
                    <a:pt x="50895" y="73428"/>
                    <a:pt x="54378" y="73580"/>
                  </a:cubicBezTo>
                  <a:cubicBezTo>
                    <a:pt x="54645" y="73591"/>
                    <a:pt x="54919" y="73597"/>
                    <a:pt x="55196" y="73597"/>
                  </a:cubicBezTo>
                  <a:cubicBezTo>
                    <a:pt x="59561" y="73597"/>
                    <a:pt x="65100" y="72055"/>
                    <a:pt x="68386" y="65289"/>
                  </a:cubicBezTo>
                  <a:lnTo>
                    <a:pt x="68887" y="65253"/>
                  </a:lnTo>
                  <a:lnTo>
                    <a:pt x="68786" y="64168"/>
                  </a:lnTo>
                  <a:cubicBezTo>
                    <a:pt x="68469" y="60704"/>
                    <a:pt x="67196" y="57397"/>
                    <a:pt x="65108" y="54615"/>
                  </a:cubicBezTo>
                  <a:cubicBezTo>
                    <a:pt x="69612" y="49310"/>
                    <a:pt x="70554" y="40995"/>
                    <a:pt x="67405" y="33589"/>
                  </a:cubicBezTo>
                  <a:cubicBezTo>
                    <a:pt x="64579" y="26940"/>
                    <a:pt x="59053" y="22178"/>
                    <a:pt x="52821" y="20938"/>
                  </a:cubicBezTo>
                  <a:cubicBezTo>
                    <a:pt x="53300" y="12219"/>
                    <a:pt x="43935" y="3513"/>
                    <a:pt x="30892" y="803"/>
                  </a:cubicBezTo>
                  <a:cubicBezTo>
                    <a:pt x="28295" y="263"/>
                    <a:pt x="25696" y="0"/>
                    <a:pt x="231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9"/>
            <p:cNvSpPr/>
            <p:nvPr/>
          </p:nvSpPr>
          <p:spPr>
            <a:xfrm>
              <a:off x="-3906421" y="2327182"/>
              <a:ext cx="578149" cy="665085"/>
            </a:xfrm>
            <a:custGeom>
              <a:rect b="b" l="l" r="r" t="t"/>
              <a:pathLst>
                <a:path extrusionOk="0" h="44532" w="38711">
                  <a:moveTo>
                    <a:pt x="12385" y="0"/>
                  </a:moveTo>
                  <a:cubicBezTo>
                    <a:pt x="11608" y="0"/>
                    <a:pt x="10075" y="310"/>
                    <a:pt x="10069" y="378"/>
                  </a:cubicBezTo>
                  <a:cubicBezTo>
                    <a:pt x="5072" y="1677"/>
                    <a:pt x="1138" y="5818"/>
                    <a:pt x="451" y="11158"/>
                  </a:cubicBezTo>
                  <a:cubicBezTo>
                    <a:pt x="1" y="14665"/>
                    <a:pt x="1038" y="18028"/>
                    <a:pt x="3080" y="20637"/>
                  </a:cubicBezTo>
                  <a:cubicBezTo>
                    <a:pt x="1775" y="24723"/>
                    <a:pt x="1844" y="29173"/>
                    <a:pt x="3599" y="33304"/>
                  </a:cubicBezTo>
                  <a:cubicBezTo>
                    <a:pt x="6601" y="40363"/>
                    <a:pt x="13686" y="44531"/>
                    <a:pt x="21332" y="44531"/>
                  </a:cubicBezTo>
                  <a:cubicBezTo>
                    <a:pt x="24133" y="44531"/>
                    <a:pt x="27010" y="43972"/>
                    <a:pt x="29788" y="42791"/>
                  </a:cubicBezTo>
                  <a:cubicBezTo>
                    <a:pt x="30598" y="42445"/>
                    <a:pt x="31388" y="42050"/>
                    <a:pt x="32151" y="41609"/>
                  </a:cubicBezTo>
                  <a:cubicBezTo>
                    <a:pt x="32151" y="41610"/>
                    <a:pt x="32151" y="41610"/>
                    <a:pt x="32152" y="41610"/>
                  </a:cubicBezTo>
                  <a:cubicBezTo>
                    <a:pt x="32242" y="41610"/>
                    <a:pt x="37774" y="36435"/>
                    <a:pt x="37219" y="28679"/>
                  </a:cubicBezTo>
                  <a:cubicBezTo>
                    <a:pt x="36999" y="25579"/>
                    <a:pt x="36506" y="22637"/>
                    <a:pt x="35240" y="20037"/>
                  </a:cubicBezTo>
                  <a:cubicBezTo>
                    <a:pt x="38710" y="16244"/>
                    <a:pt x="38628" y="10310"/>
                    <a:pt x="34951" y="6510"/>
                  </a:cubicBezTo>
                  <a:cubicBezTo>
                    <a:pt x="32983" y="4475"/>
                    <a:pt x="30369" y="3450"/>
                    <a:pt x="27767" y="3450"/>
                  </a:cubicBezTo>
                  <a:cubicBezTo>
                    <a:pt x="26205" y="3450"/>
                    <a:pt x="24648" y="3819"/>
                    <a:pt x="23236" y="4559"/>
                  </a:cubicBezTo>
                  <a:cubicBezTo>
                    <a:pt x="20437" y="1738"/>
                    <a:pt x="16610" y="0"/>
                    <a:pt x="1238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9"/>
            <p:cNvSpPr/>
            <p:nvPr/>
          </p:nvSpPr>
          <p:spPr>
            <a:xfrm>
              <a:off x="-3922177" y="2311246"/>
              <a:ext cx="611319" cy="697046"/>
            </a:xfrm>
            <a:custGeom>
              <a:rect b="b" l="l" r="r" t="t"/>
              <a:pathLst>
                <a:path extrusionOk="0" h="46672" w="40932">
                  <a:moveTo>
                    <a:pt x="13442" y="2135"/>
                  </a:moveTo>
                  <a:cubicBezTo>
                    <a:pt x="17234" y="2135"/>
                    <a:pt x="20819" y="3641"/>
                    <a:pt x="23533" y="6378"/>
                  </a:cubicBezTo>
                  <a:lnTo>
                    <a:pt x="24087" y="6937"/>
                  </a:lnTo>
                  <a:lnTo>
                    <a:pt x="24785" y="6572"/>
                  </a:lnTo>
                  <a:cubicBezTo>
                    <a:pt x="26045" y="5911"/>
                    <a:pt x="27424" y="5591"/>
                    <a:pt x="28799" y="5591"/>
                  </a:cubicBezTo>
                  <a:cubicBezTo>
                    <a:pt x="31161" y="5591"/>
                    <a:pt x="33513" y="6534"/>
                    <a:pt x="35240" y="8319"/>
                  </a:cubicBezTo>
                  <a:cubicBezTo>
                    <a:pt x="38498" y="11686"/>
                    <a:pt x="38616" y="16986"/>
                    <a:pt x="35508" y="20385"/>
                  </a:cubicBezTo>
                  <a:lnTo>
                    <a:pt x="35019" y="20920"/>
                  </a:lnTo>
                  <a:lnTo>
                    <a:pt x="35336" y="21571"/>
                  </a:lnTo>
                  <a:cubicBezTo>
                    <a:pt x="36379" y="23713"/>
                    <a:pt x="36957" y="26258"/>
                    <a:pt x="37211" y="29822"/>
                  </a:cubicBezTo>
                  <a:cubicBezTo>
                    <a:pt x="37705" y="36740"/>
                    <a:pt x="33078" y="41346"/>
                    <a:pt x="32610" y="41789"/>
                  </a:cubicBezTo>
                  <a:cubicBezTo>
                    <a:pt x="31903" y="42193"/>
                    <a:pt x="31174" y="42557"/>
                    <a:pt x="30426" y="42876"/>
                  </a:cubicBezTo>
                  <a:cubicBezTo>
                    <a:pt x="27826" y="43982"/>
                    <a:pt x="25094" y="44537"/>
                    <a:pt x="22386" y="44537"/>
                  </a:cubicBezTo>
                  <a:cubicBezTo>
                    <a:pt x="20132" y="44537"/>
                    <a:pt x="17895" y="44153"/>
                    <a:pt x="15764" y="43381"/>
                  </a:cubicBezTo>
                  <a:cubicBezTo>
                    <a:pt x="11100" y="41691"/>
                    <a:pt x="7503" y="38343"/>
                    <a:pt x="5637" y="33954"/>
                  </a:cubicBezTo>
                  <a:cubicBezTo>
                    <a:pt x="4033" y="30180"/>
                    <a:pt x="3865" y="26057"/>
                    <a:pt x="5151" y="22028"/>
                  </a:cubicBezTo>
                  <a:lnTo>
                    <a:pt x="5324" y="21491"/>
                  </a:lnTo>
                  <a:lnTo>
                    <a:pt x="4975" y="21047"/>
                  </a:lnTo>
                  <a:cubicBezTo>
                    <a:pt x="3021" y="18551"/>
                    <a:pt x="2164" y="15466"/>
                    <a:pt x="2564" y="12361"/>
                  </a:cubicBezTo>
                  <a:cubicBezTo>
                    <a:pt x="3176" y="7590"/>
                    <a:pt x="6641" y="3711"/>
                    <a:pt x="11393" y="2477"/>
                  </a:cubicBezTo>
                  <a:lnTo>
                    <a:pt x="12073" y="2300"/>
                  </a:lnTo>
                  <a:cubicBezTo>
                    <a:pt x="12506" y="2220"/>
                    <a:pt x="13083" y="2135"/>
                    <a:pt x="13442" y="2135"/>
                  </a:cubicBezTo>
                  <a:close/>
                  <a:moveTo>
                    <a:pt x="13442" y="1"/>
                  </a:moveTo>
                  <a:cubicBezTo>
                    <a:pt x="12895" y="1"/>
                    <a:pt x="12182" y="114"/>
                    <a:pt x="11806" y="180"/>
                  </a:cubicBezTo>
                  <a:cubicBezTo>
                    <a:pt x="11436" y="247"/>
                    <a:pt x="11078" y="312"/>
                    <a:pt x="10781" y="433"/>
                  </a:cubicBezTo>
                  <a:cubicBezTo>
                    <a:pt x="5221" y="1907"/>
                    <a:pt x="1169" y="6475"/>
                    <a:pt x="449" y="12088"/>
                  </a:cubicBezTo>
                  <a:cubicBezTo>
                    <a:pt x="0" y="15580"/>
                    <a:pt x="889" y="19046"/>
                    <a:pt x="2957" y="21912"/>
                  </a:cubicBezTo>
                  <a:cubicBezTo>
                    <a:pt x="1714" y="26214"/>
                    <a:pt x="1963" y="30766"/>
                    <a:pt x="3674" y="34788"/>
                  </a:cubicBezTo>
                  <a:cubicBezTo>
                    <a:pt x="5774" y="39729"/>
                    <a:pt x="9810" y="43493"/>
                    <a:pt x="15038" y="45386"/>
                  </a:cubicBezTo>
                  <a:cubicBezTo>
                    <a:pt x="17391" y="46237"/>
                    <a:pt x="19873" y="46671"/>
                    <a:pt x="22374" y="46671"/>
                  </a:cubicBezTo>
                  <a:cubicBezTo>
                    <a:pt x="22378" y="46671"/>
                    <a:pt x="22382" y="46671"/>
                    <a:pt x="22385" y="46671"/>
                  </a:cubicBezTo>
                  <a:cubicBezTo>
                    <a:pt x="25378" y="46670"/>
                    <a:pt x="28394" y="46058"/>
                    <a:pt x="31261" y="44839"/>
                  </a:cubicBezTo>
                  <a:cubicBezTo>
                    <a:pt x="32110" y="44476"/>
                    <a:pt x="32937" y="44062"/>
                    <a:pt x="33737" y="43600"/>
                  </a:cubicBezTo>
                  <a:lnTo>
                    <a:pt x="33729" y="43585"/>
                  </a:lnTo>
                  <a:cubicBezTo>
                    <a:pt x="34652" y="43009"/>
                    <a:pt x="36199" y="40864"/>
                    <a:pt x="36913" y="39642"/>
                  </a:cubicBezTo>
                  <a:cubicBezTo>
                    <a:pt x="38189" y="37459"/>
                    <a:pt x="39645" y="33955"/>
                    <a:pt x="39339" y="29669"/>
                  </a:cubicBezTo>
                  <a:cubicBezTo>
                    <a:pt x="39088" y="26158"/>
                    <a:pt x="38531" y="23532"/>
                    <a:pt x="37550" y="21278"/>
                  </a:cubicBezTo>
                  <a:cubicBezTo>
                    <a:pt x="40931" y="17045"/>
                    <a:pt x="40644" y="10836"/>
                    <a:pt x="36773" y="6835"/>
                  </a:cubicBezTo>
                  <a:cubicBezTo>
                    <a:pt x="34636" y="4627"/>
                    <a:pt x="31723" y="3460"/>
                    <a:pt x="28794" y="3460"/>
                  </a:cubicBezTo>
                  <a:cubicBezTo>
                    <a:pt x="27334" y="3460"/>
                    <a:pt x="25871" y="3750"/>
                    <a:pt x="24498" y="4345"/>
                  </a:cubicBezTo>
                  <a:cubicBezTo>
                    <a:pt x="21454" y="1538"/>
                    <a:pt x="17556" y="1"/>
                    <a:pt x="134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19"/>
          <p:cNvGrpSpPr/>
          <p:nvPr/>
        </p:nvGrpSpPr>
        <p:grpSpPr>
          <a:xfrm>
            <a:off x="457200" y="1219325"/>
            <a:ext cx="3546600" cy="858375"/>
            <a:chOff x="457200" y="1457400"/>
            <a:chExt cx="3546600" cy="858375"/>
          </a:xfrm>
        </p:grpSpPr>
        <p:grpSp>
          <p:nvGrpSpPr>
            <p:cNvPr id="119" name="Google Shape;119;p19"/>
            <p:cNvGrpSpPr/>
            <p:nvPr/>
          </p:nvGrpSpPr>
          <p:grpSpPr>
            <a:xfrm>
              <a:off x="457200" y="1457400"/>
              <a:ext cx="1912800" cy="841950"/>
              <a:chOff x="457200" y="1116650"/>
              <a:chExt cx="1912800" cy="841950"/>
            </a:xfrm>
          </p:grpSpPr>
          <p:sp>
            <p:nvSpPr>
              <p:cNvPr id="120" name="Google Shape;120;p19"/>
              <p:cNvSpPr txBox="1"/>
              <p:nvPr/>
            </p:nvSpPr>
            <p:spPr>
              <a:xfrm>
                <a:off x="457200" y="1451900"/>
                <a:ext cx="1912800" cy="50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Fira Sans Condensed"/>
                    <a:ea typeface="Fira Sans Condensed"/>
                    <a:cs typeface="Fira Sans Condensed"/>
                    <a:sym typeface="Fira Sans Condensed"/>
                  </a:rPr>
                  <a:t>Despite being red, Mars is a very cold place</a:t>
                </a:r>
                <a:endParaRPr>
                  <a:solidFill>
                    <a:schemeClr val="dk1"/>
                  </a:solidFill>
                  <a:latin typeface="Fira Sans Condensed"/>
                  <a:ea typeface="Fira Sans Condensed"/>
                  <a:cs typeface="Fira Sans Condensed"/>
                  <a:sym typeface="Fira Sans Condensed"/>
                </a:endParaRPr>
              </a:p>
            </p:txBody>
          </p:sp>
          <p:sp>
            <p:nvSpPr>
              <p:cNvPr id="121" name="Google Shape;121;p19"/>
              <p:cNvSpPr txBox="1"/>
              <p:nvPr/>
            </p:nvSpPr>
            <p:spPr>
              <a:xfrm>
                <a:off x="457200" y="1116650"/>
                <a:ext cx="1198500" cy="33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Mars</a:t>
                </a:r>
                <a:endParaRPr sz="1800">
                  <a:solidFill>
                    <a:schemeClr val="dk1"/>
                  </a:solidFill>
                  <a:latin typeface="Fira Sans Condensed ExtraBold"/>
                  <a:ea typeface="Fira Sans Condensed ExtraBold"/>
                  <a:cs typeface="Fira Sans Condensed ExtraBold"/>
                  <a:sym typeface="Fira Sans Condensed ExtraBold"/>
                </a:endParaRPr>
              </a:p>
            </p:txBody>
          </p:sp>
        </p:grpSp>
        <p:sp>
          <p:nvSpPr>
            <p:cNvPr id="122" name="Google Shape;122;p19"/>
            <p:cNvSpPr/>
            <p:nvPr/>
          </p:nvSpPr>
          <p:spPr>
            <a:xfrm>
              <a:off x="2370000" y="1492575"/>
              <a:ext cx="771600" cy="771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Fira Sans Condensed ExtraBold"/>
                  <a:ea typeface="Fira Sans Condensed ExtraBold"/>
                  <a:cs typeface="Fira Sans Condensed ExtraBold"/>
                  <a:sym typeface="Fira Sans Condensed ExtraBold"/>
                </a:rPr>
                <a:t>01</a:t>
              </a:r>
              <a:endParaRPr>
                <a:solidFill>
                  <a:srgbClr val="FFFFFF"/>
                </a:solidFill>
              </a:endParaRPr>
            </a:p>
          </p:txBody>
        </p:sp>
        <p:cxnSp>
          <p:nvCxnSpPr>
            <p:cNvPr id="123" name="Google Shape;123;p19"/>
            <p:cNvCxnSpPr>
              <a:stCxn id="122" idx="6"/>
            </p:cNvCxnSpPr>
            <p:nvPr/>
          </p:nvCxnSpPr>
          <p:spPr>
            <a:xfrm>
              <a:off x="3141600" y="1878375"/>
              <a:ext cx="862200" cy="437400"/>
            </a:xfrm>
            <a:prstGeom prst="bentConnector3">
              <a:avLst>
                <a:gd fmla="val 100009" name="adj1"/>
              </a:avLst>
            </a:prstGeom>
            <a:noFill/>
            <a:ln cap="flat" cmpd="sng" w="19050">
              <a:solidFill>
                <a:srgbClr val="000000"/>
              </a:solidFill>
              <a:prstDash val="solid"/>
              <a:round/>
              <a:headEnd len="med" w="med" type="none"/>
              <a:tailEnd len="med" w="med" type="oval"/>
            </a:ln>
          </p:spPr>
        </p:cxnSp>
      </p:grpSp>
      <p:grpSp>
        <p:nvGrpSpPr>
          <p:cNvPr id="124" name="Google Shape;124;p19"/>
          <p:cNvGrpSpPr/>
          <p:nvPr/>
        </p:nvGrpSpPr>
        <p:grpSpPr>
          <a:xfrm>
            <a:off x="5053450" y="1219325"/>
            <a:ext cx="3633350" cy="1161375"/>
            <a:chOff x="5053450" y="1457400"/>
            <a:chExt cx="3633350" cy="1161375"/>
          </a:xfrm>
        </p:grpSpPr>
        <p:sp>
          <p:nvSpPr>
            <p:cNvPr id="125" name="Google Shape;125;p19"/>
            <p:cNvSpPr txBox="1"/>
            <p:nvPr/>
          </p:nvSpPr>
          <p:spPr>
            <a:xfrm>
              <a:off x="6773950" y="1792650"/>
              <a:ext cx="1912800" cy="506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Fira Sans Condensed"/>
                  <a:ea typeface="Fira Sans Condensed"/>
                  <a:cs typeface="Fira Sans Condensed"/>
                  <a:sym typeface="Fira Sans Condensed"/>
                </a:rPr>
                <a:t>Mercury is the closest planet to the Sun</a:t>
              </a:r>
              <a:endParaRPr>
                <a:solidFill>
                  <a:schemeClr val="dk1"/>
                </a:solidFill>
                <a:latin typeface="Fira Sans Condensed"/>
                <a:ea typeface="Fira Sans Condensed"/>
                <a:cs typeface="Fira Sans Condensed"/>
                <a:sym typeface="Fira Sans Condensed"/>
              </a:endParaRPr>
            </a:p>
          </p:txBody>
        </p:sp>
        <p:sp>
          <p:nvSpPr>
            <p:cNvPr id="126" name="Google Shape;126;p19"/>
            <p:cNvSpPr txBox="1"/>
            <p:nvPr/>
          </p:nvSpPr>
          <p:spPr>
            <a:xfrm>
              <a:off x="7488300" y="1457400"/>
              <a:ext cx="1198500" cy="335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Mercury</a:t>
              </a:r>
              <a:endParaRPr sz="1800">
                <a:solidFill>
                  <a:schemeClr val="dk1"/>
                </a:solidFill>
                <a:latin typeface="Fira Sans Condensed ExtraBold"/>
                <a:ea typeface="Fira Sans Condensed ExtraBold"/>
                <a:cs typeface="Fira Sans Condensed ExtraBold"/>
                <a:sym typeface="Fira Sans Condensed ExtraBold"/>
              </a:endParaRPr>
            </a:p>
          </p:txBody>
        </p:sp>
        <p:sp>
          <p:nvSpPr>
            <p:cNvPr id="127" name="Google Shape;127;p19"/>
            <p:cNvSpPr/>
            <p:nvPr/>
          </p:nvSpPr>
          <p:spPr>
            <a:xfrm>
              <a:off x="6002350" y="1492575"/>
              <a:ext cx="771600" cy="771600"/>
            </a:xfrm>
            <a:prstGeom prst="ellipse">
              <a:avLst/>
            </a:prstGeom>
            <a:solidFill>
              <a:srgbClr val="E17C7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Fira Sans Condensed ExtraBold"/>
                  <a:ea typeface="Fira Sans Condensed ExtraBold"/>
                  <a:cs typeface="Fira Sans Condensed ExtraBold"/>
                  <a:sym typeface="Fira Sans Condensed ExtraBold"/>
                </a:rPr>
                <a:t>02</a:t>
              </a:r>
              <a:endParaRPr>
                <a:solidFill>
                  <a:srgbClr val="FFFFFF"/>
                </a:solidFill>
              </a:endParaRPr>
            </a:p>
          </p:txBody>
        </p:sp>
        <p:cxnSp>
          <p:nvCxnSpPr>
            <p:cNvPr id="128" name="Google Shape;128;p19"/>
            <p:cNvCxnSpPr>
              <a:stCxn id="127" idx="2"/>
            </p:cNvCxnSpPr>
            <p:nvPr/>
          </p:nvCxnSpPr>
          <p:spPr>
            <a:xfrm flipH="1">
              <a:off x="5053450" y="1878375"/>
              <a:ext cx="948900" cy="740400"/>
            </a:xfrm>
            <a:prstGeom prst="bentConnector3">
              <a:avLst>
                <a:gd fmla="val 101130" name="adj1"/>
              </a:avLst>
            </a:prstGeom>
            <a:noFill/>
            <a:ln cap="flat" cmpd="sng" w="19050">
              <a:solidFill>
                <a:srgbClr val="000000"/>
              </a:solidFill>
              <a:prstDash val="solid"/>
              <a:round/>
              <a:headEnd len="med" w="med" type="none"/>
              <a:tailEnd len="med" w="med" type="oval"/>
            </a:ln>
          </p:spPr>
        </p:cxnSp>
      </p:grpSp>
      <p:grpSp>
        <p:nvGrpSpPr>
          <p:cNvPr id="129" name="Google Shape;129;p19"/>
          <p:cNvGrpSpPr/>
          <p:nvPr/>
        </p:nvGrpSpPr>
        <p:grpSpPr>
          <a:xfrm>
            <a:off x="457200" y="3040725"/>
            <a:ext cx="3319500" cy="1453263"/>
            <a:chOff x="457200" y="3278800"/>
            <a:chExt cx="3319500" cy="1453263"/>
          </a:xfrm>
        </p:grpSpPr>
        <p:grpSp>
          <p:nvGrpSpPr>
            <p:cNvPr id="130" name="Google Shape;130;p19"/>
            <p:cNvGrpSpPr/>
            <p:nvPr/>
          </p:nvGrpSpPr>
          <p:grpSpPr>
            <a:xfrm>
              <a:off x="457200" y="3890113"/>
              <a:ext cx="1912800" cy="841950"/>
              <a:chOff x="457200" y="2503388"/>
              <a:chExt cx="1912800" cy="841950"/>
            </a:xfrm>
          </p:grpSpPr>
          <p:sp>
            <p:nvSpPr>
              <p:cNvPr id="131" name="Google Shape;131;p19"/>
              <p:cNvSpPr txBox="1"/>
              <p:nvPr/>
            </p:nvSpPr>
            <p:spPr>
              <a:xfrm>
                <a:off x="457200" y="2838638"/>
                <a:ext cx="1912800" cy="50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Fira Sans Condensed"/>
                    <a:ea typeface="Fira Sans Condensed"/>
                    <a:cs typeface="Fira Sans Condensed"/>
                    <a:sym typeface="Fira Sans Condensed"/>
                  </a:rPr>
                  <a:t>Venus has a beautiful name, but is hot</a:t>
                </a:r>
                <a:endParaRPr>
                  <a:solidFill>
                    <a:schemeClr val="dk1"/>
                  </a:solidFill>
                  <a:latin typeface="Fira Sans Condensed"/>
                  <a:ea typeface="Fira Sans Condensed"/>
                  <a:cs typeface="Fira Sans Condensed"/>
                  <a:sym typeface="Fira Sans Condensed"/>
                </a:endParaRPr>
              </a:p>
            </p:txBody>
          </p:sp>
          <p:sp>
            <p:nvSpPr>
              <p:cNvPr id="132" name="Google Shape;132;p19"/>
              <p:cNvSpPr txBox="1"/>
              <p:nvPr/>
            </p:nvSpPr>
            <p:spPr>
              <a:xfrm>
                <a:off x="457200" y="2503388"/>
                <a:ext cx="1198500" cy="33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Venus</a:t>
                </a:r>
                <a:endParaRPr sz="1800">
                  <a:solidFill>
                    <a:schemeClr val="dk1"/>
                  </a:solidFill>
                  <a:latin typeface="Fira Sans Condensed ExtraBold"/>
                  <a:ea typeface="Fira Sans Condensed ExtraBold"/>
                  <a:cs typeface="Fira Sans Condensed ExtraBold"/>
                  <a:sym typeface="Fira Sans Condensed ExtraBold"/>
                </a:endParaRPr>
              </a:p>
            </p:txBody>
          </p:sp>
        </p:grpSp>
        <p:sp>
          <p:nvSpPr>
            <p:cNvPr id="133" name="Google Shape;133;p19"/>
            <p:cNvSpPr/>
            <p:nvPr/>
          </p:nvSpPr>
          <p:spPr>
            <a:xfrm>
              <a:off x="2370000" y="3925300"/>
              <a:ext cx="771600" cy="771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Fira Sans Condensed ExtraBold"/>
                  <a:ea typeface="Fira Sans Condensed ExtraBold"/>
                  <a:cs typeface="Fira Sans Condensed ExtraBold"/>
                  <a:sym typeface="Fira Sans Condensed ExtraBold"/>
                </a:rPr>
                <a:t>03</a:t>
              </a:r>
              <a:endParaRPr>
                <a:solidFill>
                  <a:srgbClr val="FFFFFF"/>
                </a:solidFill>
              </a:endParaRPr>
            </a:p>
          </p:txBody>
        </p:sp>
        <p:cxnSp>
          <p:nvCxnSpPr>
            <p:cNvPr id="134" name="Google Shape;134;p19"/>
            <p:cNvCxnSpPr>
              <a:stCxn id="133" idx="6"/>
            </p:cNvCxnSpPr>
            <p:nvPr/>
          </p:nvCxnSpPr>
          <p:spPr>
            <a:xfrm flipH="1" rot="10800000">
              <a:off x="3141600" y="3278800"/>
              <a:ext cx="635100" cy="1032300"/>
            </a:xfrm>
            <a:prstGeom prst="bentConnector2">
              <a:avLst/>
            </a:prstGeom>
            <a:noFill/>
            <a:ln cap="flat" cmpd="sng" w="19050">
              <a:solidFill>
                <a:srgbClr val="000000"/>
              </a:solidFill>
              <a:prstDash val="solid"/>
              <a:round/>
              <a:headEnd len="med" w="med" type="none"/>
              <a:tailEnd len="med" w="med" type="oval"/>
            </a:ln>
          </p:spPr>
        </p:cxnSp>
      </p:grpSp>
      <p:grpSp>
        <p:nvGrpSpPr>
          <p:cNvPr id="135" name="Google Shape;135;p19"/>
          <p:cNvGrpSpPr/>
          <p:nvPr/>
        </p:nvGrpSpPr>
        <p:grpSpPr>
          <a:xfrm>
            <a:off x="5648650" y="3506025"/>
            <a:ext cx="3038150" cy="987963"/>
            <a:chOff x="5648650" y="3744100"/>
            <a:chExt cx="3038150" cy="987963"/>
          </a:xfrm>
        </p:grpSpPr>
        <p:sp>
          <p:nvSpPr>
            <p:cNvPr id="136" name="Google Shape;136;p19"/>
            <p:cNvSpPr txBox="1"/>
            <p:nvPr/>
          </p:nvSpPr>
          <p:spPr>
            <a:xfrm>
              <a:off x="6773950" y="4225363"/>
              <a:ext cx="1912800" cy="506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Fira Sans Condensed"/>
                  <a:ea typeface="Fira Sans Condensed"/>
                  <a:cs typeface="Fira Sans Condensed"/>
                  <a:sym typeface="Fira Sans Condensed"/>
                </a:rPr>
                <a:t>Jupiter is the biggest planet of them all</a:t>
              </a:r>
              <a:endParaRPr>
                <a:solidFill>
                  <a:schemeClr val="dk1"/>
                </a:solidFill>
                <a:latin typeface="Fira Sans Condensed"/>
                <a:ea typeface="Fira Sans Condensed"/>
                <a:cs typeface="Fira Sans Condensed"/>
                <a:sym typeface="Fira Sans Condensed"/>
              </a:endParaRPr>
            </a:p>
          </p:txBody>
        </p:sp>
        <p:sp>
          <p:nvSpPr>
            <p:cNvPr id="137" name="Google Shape;137;p19"/>
            <p:cNvSpPr txBox="1"/>
            <p:nvPr/>
          </p:nvSpPr>
          <p:spPr>
            <a:xfrm>
              <a:off x="7488300" y="3890113"/>
              <a:ext cx="1198500" cy="335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Jupiter</a:t>
              </a:r>
              <a:endParaRPr sz="1800">
                <a:solidFill>
                  <a:schemeClr val="dk1"/>
                </a:solidFill>
                <a:latin typeface="Fira Sans Condensed ExtraBold"/>
                <a:ea typeface="Fira Sans Condensed ExtraBold"/>
                <a:cs typeface="Fira Sans Condensed ExtraBold"/>
                <a:sym typeface="Fira Sans Condensed ExtraBold"/>
              </a:endParaRPr>
            </a:p>
          </p:txBody>
        </p:sp>
        <p:sp>
          <p:nvSpPr>
            <p:cNvPr id="138" name="Google Shape;138;p19"/>
            <p:cNvSpPr/>
            <p:nvPr/>
          </p:nvSpPr>
          <p:spPr>
            <a:xfrm>
              <a:off x="6002350" y="3925300"/>
              <a:ext cx="771600" cy="771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Fira Sans Condensed ExtraBold"/>
                  <a:ea typeface="Fira Sans Condensed ExtraBold"/>
                  <a:cs typeface="Fira Sans Condensed ExtraBold"/>
                  <a:sym typeface="Fira Sans Condensed ExtraBold"/>
                </a:rPr>
                <a:t>04</a:t>
              </a:r>
              <a:endParaRPr>
                <a:solidFill>
                  <a:srgbClr val="FFFFFF"/>
                </a:solidFill>
              </a:endParaRPr>
            </a:p>
          </p:txBody>
        </p:sp>
        <p:cxnSp>
          <p:nvCxnSpPr>
            <p:cNvPr id="139" name="Google Shape;139;p19"/>
            <p:cNvCxnSpPr>
              <a:stCxn id="138" idx="2"/>
            </p:cNvCxnSpPr>
            <p:nvPr/>
          </p:nvCxnSpPr>
          <p:spPr>
            <a:xfrm rot="10800000">
              <a:off x="5648650" y="3744100"/>
              <a:ext cx="353700" cy="567000"/>
            </a:xfrm>
            <a:prstGeom prst="bentConnector2">
              <a:avLst/>
            </a:prstGeom>
            <a:noFill/>
            <a:ln cap="flat" cmpd="sng" w="19050">
              <a:solidFill>
                <a:srgbClr val="000000"/>
              </a:solidFill>
              <a:prstDash val="solid"/>
              <a:round/>
              <a:headEnd len="med" w="med" type="none"/>
              <a:tailEnd len="med" w="med" type="oval"/>
            </a:ln>
          </p:spPr>
        </p:cxn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0" name="Shape 1520"/>
        <p:cNvGrpSpPr/>
        <p:nvPr/>
      </p:nvGrpSpPr>
      <p:grpSpPr>
        <a:xfrm>
          <a:off x="0" y="0"/>
          <a:ext cx="0" cy="0"/>
          <a:chOff x="0" y="0"/>
          <a:chExt cx="0" cy="0"/>
        </a:xfrm>
      </p:grpSpPr>
      <p:sp>
        <p:nvSpPr>
          <p:cNvPr id="1521" name="Google Shape;1521;p46"/>
          <p:cNvSpPr txBox="1"/>
          <p:nvPr>
            <p:ph type="title"/>
          </p:nvPr>
        </p:nvSpPr>
        <p:spPr>
          <a:xfrm>
            <a:off x="457200" y="419675"/>
            <a:ext cx="8229600" cy="39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a:t>Clinical Case in Neurology Infographics</a:t>
            </a:r>
            <a:endParaRPr/>
          </a:p>
        </p:txBody>
      </p:sp>
      <p:sp>
        <p:nvSpPr>
          <p:cNvPr id="1522" name="Google Shape;1522;p46"/>
          <p:cNvSpPr/>
          <p:nvPr/>
        </p:nvSpPr>
        <p:spPr>
          <a:xfrm>
            <a:off x="590325" y="1909599"/>
            <a:ext cx="2438151" cy="2137037"/>
          </a:xfrm>
          <a:custGeom>
            <a:rect b="b" l="l" r="r" t="t"/>
            <a:pathLst>
              <a:path extrusionOk="0" h="20543" w="23437">
                <a:moveTo>
                  <a:pt x="11144" y="0"/>
                </a:moveTo>
                <a:cubicBezTo>
                  <a:pt x="4392" y="0"/>
                  <a:pt x="605" y="2681"/>
                  <a:pt x="306" y="6621"/>
                </a:cubicBezTo>
                <a:cubicBezTo>
                  <a:pt x="0" y="10620"/>
                  <a:pt x="1815" y="11912"/>
                  <a:pt x="4376" y="11912"/>
                </a:cubicBezTo>
                <a:cubicBezTo>
                  <a:pt x="4621" y="11912"/>
                  <a:pt x="4877" y="11901"/>
                  <a:pt x="5139" y="11873"/>
                </a:cubicBezTo>
                <a:cubicBezTo>
                  <a:pt x="5139" y="11873"/>
                  <a:pt x="5362" y="11857"/>
                  <a:pt x="5656" y="11857"/>
                </a:cubicBezTo>
                <a:cubicBezTo>
                  <a:pt x="6234" y="11857"/>
                  <a:pt x="7073" y="11928"/>
                  <a:pt x="7073" y="12298"/>
                </a:cubicBezTo>
                <a:cubicBezTo>
                  <a:pt x="7073" y="12854"/>
                  <a:pt x="6888" y="14364"/>
                  <a:pt x="8125" y="14402"/>
                </a:cubicBezTo>
                <a:cubicBezTo>
                  <a:pt x="8539" y="14418"/>
                  <a:pt x="8926" y="14429"/>
                  <a:pt x="9258" y="14429"/>
                </a:cubicBezTo>
                <a:cubicBezTo>
                  <a:pt x="9923" y="14429"/>
                  <a:pt x="10375" y="14402"/>
                  <a:pt x="10375" y="14402"/>
                </a:cubicBezTo>
                <a:cubicBezTo>
                  <a:pt x="10375" y="14402"/>
                  <a:pt x="10724" y="16096"/>
                  <a:pt x="11465" y="16451"/>
                </a:cubicBezTo>
                <a:cubicBezTo>
                  <a:pt x="12201" y="16821"/>
                  <a:pt x="11906" y="17480"/>
                  <a:pt x="12130" y="17867"/>
                </a:cubicBezTo>
                <a:cubicBezTo>
                  <a:pt x="12348" y="18238"/>
                  <a:pt x="13236" y="18663"/>
                  <a:pt x="13585" y="19230"/>
                </a:cubicBezTo>
                <a:cubicBezTo>
                  <a:pt x="13939" y="19785"/>
                  <a:pt x="14086" y="20521"/>
                  <a:pt x="14674" y="20543"/>
                </a:cubicBezTo>
                <a:lnTo>
                  <a:pt x="14707" y="20543"/>
                </a:lnTo>
                <a:cubicBezTo>
                  <a:pt x="15301" y="20543"/>
                  <a:pt x="15759" y="20047"/>
                  <a:pt x="15377" y="19268"/>
                </a:cubicBezTo>
                <a:cubicBezTo>
                  <a:pt x="14969" y="18456"/>
                  <a:pt x="14582" y="17737"/>
                  <a:pt x="14843" y="17666"/>
                </a:cubicBezTo>
                <a:cubicBezTo>
                  <a:pt x="14854" y="17660"/>
                  <a:pt x="14860" y="17660"/>
                  <a:pt x="14871" y="17666"/>
                </a:cubicBezTo>
                <a:cubicBezTo>
                  <a:pt x="15099" y="17666"/>
                  <a:pt x="16009" y="17971"/>
                  <a:pt x="16985" y="17971"/>
                </a:cubicBezTo>
                <a:cubicBezTo>
                  <a:pt x="17562" y="17971"/>
                  <a:pt x="18162" y="17862"/>
                  <a:pt x="18663" y="17519"/>
                </a:cubicBezTo>
                <a:cubicBezTo>
                  <a:pt x="20064" y="16560"/>
                  <a:pt x="21998" y="15361"/>
                  <a:pt x="21077" y="12576"/>
                </a:cubicBezTo>
                <a:lnTo>
                  <a:pt x="21132" y="12576"/>
                </a:lnTo>
                <a:cubicBezTo>
                  <a:pt x="21437" y="12576"/>
                  <a:pt x="22984" y="12457"/>
                  <a:pt x="23197" y="10048"/>
                </a:cubicBezTo>
                <a:cubicBezTo>
                  <a:pt x="23436" y="7373"/>
                  <a:pt x="21851" y="807"/>
                  <a:pt x="13568" y="104"/>
                </a:cubicBezTo>
                <a:cubicBezTo>
                  <a:pt x="12724" y="33"/>
                  <a:pt x="11912" y="0"/>
                  <a:pt x="111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46"/>
          <p:cNvSpPr/>
          <p:nvPr/>
        </p:nvSpPr>
        <p:spPr>
          <a:xfrm>
            <a:off x="6115525" y="1909595"/>
            <a:ext cx="2438151" cy="2137037"/>
          </a:xfrm>
          <a:custGeom>
            <a:rect b="b" l="l" r="r" t="t"/>
            <a:pathLst>
              <a:path extrusionOk="0" h="20543" w="23437">
                <a:moveTo>
                  <a:pt x="11144" y="0"/>
                </a:moveTo>
                <a:cubicBezTo>
                  <a:pt x="4392" y="0"/>
                  <a:pt x="605" y="2681"/>
                  <a:pt x="306" y="6621"/>
                </a:cubicBezTo>
                <a:cubicBezTo>
                  <a:pt x="0" y="10620"/>
                  <a:pt x="1815" y="11912"/>
                  <a:pt x="4376" y="11912"/>
                </a:cubicBezTo>
                <a:cubicBezTo>
                  <a:pt x="4621" y="11912"/>
                  <a:pt x="4877" y="11901"/>
                  <a:pt x="5139" y="11873"/>
                </a:cubicBezTo>
                <a:cubicBezTo>
                  <a:pt x="5139" y="11873"/>
                  <a:pt x="5362" y="11857"/>
                  <a:pt x="5656" y="11857"/>
                </a:cubicBezTo>
                <a:cubicBezTo>
                  <a:pt x="6234" y="11857"/>
                  <a:pt x="7073" y="11928"/>
                  <a:pt x="7073" y="12298"/>
                </a:cubicBezTo>
                <a:cubicBezTo>
                  <a:pt x="7073" y="12854"/>
                  <a:pt x="6888" y="14364"/>
                  <a:pt x="8125" y="14402"/>
                </a:cubicBezTo>
                <a:cubicBezTo>
                  <a:pt x="8539" y="14418"/>
                  <a:pt x="8926" y="14429"/>
                  <a:pt x="9258" y="14429"/>
                </a:cubicBezTo>
                <a:cubicBezTo>
                  <a:pt x="9923" y="14429"/>
                  <a:pt x="10375" y="14402"/>
                  <a:pt x="10375" y="14402"/>
                </a:cubicBezTo>
                <a:cubicBezTo>
                  <a:pt x="10375" y="14402"/>
                  <a:pt x="10724" y="16096"/>
                  <a:pt x="11465" y="16451"/>
                </a:cubicBezTo>
                <a:cubicBezTo>
                  <a:pt x="12201" y="16821"/>
                  <a:pt x="11906" y="17480"/>
                  <a:pt x="12130" y="17867"/>
                </a:cubicBezTo>
                <a:cubicBezTo>
                  <a:pt x="12348" y="18238"/>
                  <a:pt x="13236" y="18663"/>
                  <a:pt x="13585" y="19230"/>
                </a:cubicBezTo>
                <a:cubicBezTo>
                  <a:pt x="13939" y="19785"/>
                  <a:pt x="14086" y="20521"/>
                  <a:pt x="14674" y="20543"/>
                </a:cubicBezTo>
                <a:lnTo>
                  <a:pt x="14707" y="20543"/>
                </a:lnTo>
                <a:cubicBezTo>
                  <a:pt x="15301" y="20543"/>
                  <a:pt x="15759" y="20047"/>
                  <a:pt x="15377" y="19268"/>
                </a:cubicBezTo>
                <a:cubicBezTo>
                  <a:pt x="14969" y="18456"/>
                  <a:pt x="14582" y="17737"/>
                  <a:pt x="14843" y="17666"/>
                </a:cubicBezTo>
                <a:cubicBezTo>
                  <a:pt x="14854" y="17660"/>
                  <a:pt x="14860" y="17660"/>
                  <a:pt x="14871" y="17666"/>
                </a:cubicBezTo>
                <a:cubicBezTo>
                  <a:pt x="15099" y="17666"/>
                  <a:pt x="16009" y="17971"/>
                  <a:pt x="16985" y="17971"/>
                </a:cubicBezTo>
                <a:cubicBezTo>
                  <a:pt x="17562" y="17971"/>
                  <a:pt x="18162" y="17862"/>
                  <a:pt x="18663" y="17519"/>
                </a:cubicBezTo>
                <a:cubicBezTo>
                  <a:pt x="20064" y="16560"/>
                  <a:pt x="21998" y="15361"/>
                  <a:pt x="21077" y="12576"/>
                </a:cubicBezTo>
                <a:lnTo>
                  <a:pt x="21132" y="12576"/>
                </a:lnTo>
                <a:cubicBezTo>
                  <a:pt x="21437" y="12576"/>
                  <a:pt x="22984" y="12457"/>
                  <a:pt x="23197" y="10048"/>
                </a:cubicBezTo>
                <a:cubicBezTo>
                  <a:pt x="23436" y="7373"/>
                  <a:pt x="21851" y="807"/>
                  <a:pt x="13568" y="104"/>
                </a:cubicBezTo>
                <a:cubicBezTo>
                  <a:pt x="12724" y="33"/>
                  <a:pt x="11912" y="0"/>
                  <a:pt x="111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24" name="Google Shape;1524;p46"/>
          <p:cNvGrpSpPr/>
          <p:nvPr/>
        </p:nvGrpSpPr>
        <p:grpSpPr>
          <a:xfrm>
            <a:off x="3615600" y="3758721"/>
            <a:ext cx="1912800" cy="973354"/>
            <a:chOff x="3615600" y="3630396"/>
            <a:chExt cx="1912800" cy="973354"/>
          </a:xfrm>
        </p:grpSpPr>
        <p:grpSp>
          <p:nvGrpSpPr>
            <p:cNvPr id="1525" name="Google Shape;1525;p46"/>
            <p:cNvGrpSpPr/>
            <p:nvPr/>
          </p:nvGrpSpPr>
          <p:grpSpPr>
            <a:xfrm>
              <a:off x="3615600" y="3878200"/>
              <a:ext cx="1912800" cy="725550"/>
              <a:chOff x="3615600" y="3878200"/>
              <a:chExt cx="1912800" cy="725550"/>
            </a:xfrm>
          </p:grpSpPr>
          <p:sp>
            <p:nvSpPr>
              <p:cNvPr id="1526" name="Google Shape;1526;p46"/>
              <p:cNvSpPr txBox="1"/>
              <p:nvPr/>
            </p:nvSpPr>
            <p:spPr>
              <a:xfrm>
                <a:off x="3615600" y="4213450"/>
                <a:ext cx="1912800" cy="39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Fira Sans Condensed"/>
                    <a:ea typeface="Fira Sans Condensed"/>
                    <a:cs typeface="Fira Sans Condensed"/>
                    <a:sym typeface="Fira Sans Condensed"/>
                  </a:rPr>
                  <a:t>Saturn is the ringed one. It’s a gas giant</a:t>
                </a:r>
                <a:endParaRPr>
                  <a:solidFill>
                    <a:schemeClr val="dk1"/>
                  </a:solidFill>
                  <a:latin typeface="Fira Sans Condensed"/>
                  <a:ea typeface="Fira Sans Condensed"/>
                  <a:cs typeface="Fira Sans Condensed"/>
                  <a:sym typeface="Fira Sans Condensed"/>
                </a:endParaRPr>
              </a:p>
            </p:txBody>
          </p:sp>
          <p:sp>
            <p:nvSpPr>
              <p:cNvPr id="1527" name="Google Shape;1527;p46"/>
              <p:cNvSpPr txBox="1"/>
              <p:nvPr/>
            </p:nvSpPr>
            <p:spPr>
              <a:xfrm>
                <a:off x="3972750" y="3878200"/>
                <a:ext cx="11985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Saturn</a:t>
                </a:r>
                <a:endParaRPr sz="1800">
                  <a:solidFill>
                    <a:schemeClr val="dk1"/>
                  </a:solidFill>
                  <a:latin typeface="Fira Sans Condensed ExtraBold"/>
                  <a:ea typeface="Fira Sans Condensed ExtraBold"/>
                  <a:cs typeface="Fira Sans Condensed ExtraBold"/>
                  <a:sym typeface="Fira Sans Condensed ExtraBold"/>
                </a:endParaRPr>
              </a:p>
            </p:txBody>
          </p:sp>
        </p:grpSp>
        <p:sp>
          <p:nvSpPr>
            <p:cNvPr id="1528" name="Google Shape;1528;p46"/>
            <p:cNvSpPr/>
            <p:nvPr/>
          </p:nvSpPr>
          <p:spPr>
            <a:xfrm>
              <a:off x="4448053" y="3630396"/>
              <a:ext cx="247800" cy="24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9" name="Google Shape;1529;p46"/>
          <p:cNvGrpSpPr/>
          <p:nvPr/>
        </p:nvGrpSpPr>
        <p:grpSpPr>
          <a:xfrm>
            <a:off x="3615600" y="2491446"/>
            <a:ext cx="1912800" cy="973351"/>
            <a:chOff x="3615600" y="2286921"/>
            <a:chExt cx="1912800" cy="973351"/>
          </a:xfrm>
        </p:grpSpPr>
        <p:grpSp>
          <p:nvGrpSpPr>
            <p:cNvPr id="1530" name="Google Shape;1530;p46"/>
            <p:cNvGrpSpPr/>
            <p:nvPr/>
          </p:nvGrpSpPr>
          <p:grpSpPr>
            <a:xfrm>
              <a:off x="3615600" y="2534713"/>
              <a:ext cx="1912800" cy="725559"/>
              <a:chOff x="3615600" y="2534713"/>
              <a:chExt cx="1912800" cy="725559"/>
            </a:xfrm>
          </p:grpSpPr>
          <p:sp>
            <p:nvSpPr>
              <p:cNvPr id="1531" name="Google Shape;1531;p46"/>
              <p:cNvSpPr txBox="1"/>
              <p:nvPr/>
            </p:nvSpPr>
            <p:spPr>
              <a:xfrm>
                <a:off x="3615600" y="2869972"/>
                <a:ext cx="1912800" cy="39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Fira Sans Condensed"/>
                    <a:ea typeface="Fira Sans Condensed"/>
                    <a:cs typeface="Fira Sans Condensed"/>
                    <a:sym typeface="Fira Sans Condensed"/>
                  </a:rPr>
                  <a:t>Jupiter is the biggest planet of them all</a:t>
                </a:r>
                <a:endParaRPr>
                  <a:solidFill>
                    <a:schemeClr val="dk1"/>
                  </a:solidFill>
                  <a:latin typeface="Fira Sans Condensed"/>
                  <a:ea typeface="Fira Sans Condensed"/>
                  <a:cs typeface="Fira Sans Condensed"/>
                  <a:sym typeface="Fira Sans Condensed"/>
                </a:endParaRPr>
              </a:p>
            </p:txBody>
          </p:sp>
          <p:sp>
            <p:nvSpPr>
              <p:cNvPr id="1532" name="Google Shape;1532;p46"/>
              <p:cNvSpPr txBox="1"/>
              <p:nvPr/>
            </p:nvSpPr>
            <p:spPr>
              <a:xfrm>
                <a:off x="3972750" y="2534713"/>
                <a:ext cx="11985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Jupiter</a:t>
                </a:r>
                <a:endParaRPr sz="1800">
                  <a:solidFill>
                    <a:schemeClr val="dk1"/>
                  </a:solidFill>
                  <a:latin typeface="Fira Sans Condensed ExtraBold"/>
                  <a:ea typeface="Fira Sans Condensed ExtraBold"/>
                  <a:cs typeface="Fira Sans Condensed ExtraBold"/>
                  <a:sym typeface="Fira Sans Condensed ExtraBold"/>
                </a:endParaRPr>
              </a:p>
            </p:txBody>
          </p:sp>
        </p:grpSp>
        <p:sp>
          <p:nvSpPr>
            <p:cNvPr id="1533" name="Google Shape;1533;p46"/>
            <p:cNvSpPr/>
            <p:nvPr/>
          </p:nvSpPr>
          <p:spPr>
            <a:xfrm>
              <a:off x="4448053" y="2286921"/>
              <a:ext cx="247800" cy="2478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4" name="Google Shape;1534;p46"/>
          <p:cNvGrpSpPr/>
          <p:nvPr/>
        </p:nvGrpSpPr>
        <p:grpSpPr>
          <a:xfrm>
            <a:off x="3615600" y="1224146"/>
            <a:ext cx="1912800" cy="973354"/>
            <a:chOff x="3615600" y="943421"/>
            <a:chExt cx="1912800" cy="973354"/>
          </a:xfrm>
        </p:grpSpPr>
        <p:sp>
          <p:nvSpPr>
            <p:cNvPr id="1535" name="Google Shape;1535;p46"/>
            <p:cNvSpPr txBox="1"/>
            <p:nvPr/>
          </p:nvSpPr>
          <p:spPr>
            <a:xfrm>
              <a:off x="3615600" y="1526475"/>
              <a:ext cx="1912800" cy="39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Fira Sans Condensed"/>
                  <a:ea typeface="Fira Sans Condensed"/>
                  <a:cs typeface="Fira Sans Condensed"/>
                  <a:sym typeface="Fira Sans Condensed"/>
                </a:rPr>
                <a:t>Mercury is the closest planet to the Sun</a:t>
              </a:r>
              <a:endParaRPr>
                <a:solidFill>
                  <a:schemeClr val="dk1"/>
                </a:solidFill>
                <a:latin typeface="Fira Sans Condensed"/>
                <a:ea typeface="Fira Sans Condensed"/>
                <a:cs typeface="Fira Sans Condensed"/>
                <a:sym typeface="Fira Sans Condensed"/>
              </a:endParaRPr>
            </a:p>
          </p:txBody>
        </p:sp>
        <p:sp>
          <p:nvSpPr>
            <p:cNvPr id="1536" name="Google Shape;1536;p46"/>
            <p:cNvSpPr txBox="1"/>
            <p:nvPr/>
          </p:nvSpPr>
          <p:spPr>
            <a:xfrm>
              <a:off x="3972750" y="1191225"/>
              <a:ext cx="11985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Mercury</a:t>
              </a:r>
              <a:endParaRPr sz="1800">
                <a:solidFill>
                  <a:schemeClr val="dk1"/>
                </a:solidFill>
                <a:latin typeface="Fira Sans Condensed ExtraBold"/>
                <a:ea typeface="Fira Sans Condensed ExtraBold"/>
                <a:cs typeface="Fira Sans Condensed ExtraBold"/>
                <a:sym typeface="Fira Sans Condensed ExtraBold"/>
              </a:endParaRPr>
            </a:p>
          </p:txBody>
        </p:sp>
        <p:sp>
          <p:nvSpPr>
            <p:cNvPr id="1537" name="Google Shape;1537;p46"/>
            <p:cNvSpPr/>
            <p:nvPr/>
          </p:nvSpPr>
          <p:spPr>
            <a:xfrm>
              <a:off x="4448053" y="943421"/>
              <a:ext cx="247800" cy="247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8" name="Google Shape;1538;p46"/>
          <p:cNvSpPr txBox="1"/>
          <p:nvPr/>
        </p:nvSpPr>
        <p:spPr>
          <a:xfrm>
            <a:off x="1210150" y="1224150"/>
            <a:ext cx="11985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Fira Sans Condensed ExtraBold"/>
                <a:ea typeface="Fira Sans Condensed ExtraBold"/>
                <a:cs typeface="Fira Sans Condensed ExtraBold"/>
                <a:sym typeface="Fira Sans Condensed ExtraBold"/>
              </a:rPr>
              <a:t>Case 1</a:t>
            </a:r>
            <a:endParaRPr sz="1800">
              <a:solidFill>
                <a:schemeClr val="accent1"/>
              </a:solidFill>
              <a:latin typeface="Fira Sans Condensed ExtraBold"/>
              <a:ea typeface="Fira Sans Condensed ExtraBold"/>
              <a:cs typeface="Fira Sans Condensed ExtraBold"/>
              <a:sym typeface="Fira Sans Condensed ExtraBold"/>
            </a:endParaRPr>
          </a:p>
        </p:txBody>
      </p:sp>
      <p:sp>
        <p:nvSpPr>
          <p:cNvPr id="1539" name="Google Shape;1539;p46"/>
          <p:cNvSpPr txBox="1"/>
          <p:nvPr/>
        </p:nvSpPr>
        <p:spPr>
          <a:xfrm>
            <a:off x="6735350" y="1224150"/>
            <a:ext cx="11985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Fira Sans Condensed ExtraBold"/>
                <a:ea typeface="Fira Sans Condensed ExtraBold"/>
                <a:cs typeface="Fira Sans Condensed ExtraBold"/>
                <a:sym typeface="Fira Sans Condensed ExtraBold"/>
              </a:rPr>
              <a:t>Case 2</a:t>
            </a:r>
            <a:endParaRPr sz="1800">
              <a:solidFill>
                <a:schemeClr val="accent1"/>
              </a:solidFill>
              <a:latin typeface="Fira Sans Condensed ExtraBold"/>
              <a:ea typeface="Fira Sans Condensed ExtraBold"/>
              <a:cs typeface="Fira Sans Condensed ExtraBold"/>
              <a:sym typeface="Fira Sans Condensed ExtraBold"/>
            </a:endParaRPr>
          </a:p>
        </p:txBody>
      </p:sp>
      <p:cxnSp>
        <p:nvCxnSpPr>
          <p:cNvPr id="1540" name="Google Shape;1540;p46"/>
          <p:cNvCxnSpPr>
            <a:stCxn id="1537" idx="2"/>
          </p:cNvCxnSpPr>
          <p:nvPr/>
        </p:nvCxnSpPr>
        <p:spPr>
          <a:xfrm flipH="1">
            <a:off x="2258353" y="1348046"/>
            <a:ext cx="2189700" cy="1096800"/>
          </a:xfrm>
          <a:prstGeom prst="bentConnector3">
            <a:avLst>
              <a:gd fmla="val 50000" name="adj1"/>
            </a:avLst>
          </a:prstGeom>
          <a:noFill/>
          <a:ln cap="flat" cmpd="sng" w="19050">
            <a:solidFill>
              <a:schemeClr val="accent1"/>
            </a:solidFill>
            <a:prstDash val="solid"/>
            <a:round/>
            <a:headEnd len="med" w="med" type="none"/>
            <a:tailEnd len="med" w="med" type="oval"/>
          </a:ln>
        </p:spPr>
      </p:cxnSp>
      <p:cxnSp>
        <p:nvCxnSpPr>
          <p:cNvPr id="1541" name="Google Shape;1541;p46"/>
          <p:cNvCxnSpPr>
            <a:stCxn id="1533" idx="2"/>
          </p:cNvCxnSpPr>
          <p:nvPr/>
        </p:nvCxnSpPr>
        <p:spPr>
          <a:xfrm flipH="1">
            <a:off x="2754253" y="2615346"/>
            <a:ext cx="1693800" cy="372900"/>
          </a:xfrm>
          <a:prstGeom prst="bentConnector3">
            <a:avLst>
              <a:gd fmla="val 50000" name="adj1"/>
            </a:avLst>
          </a:prstGeom>
          <a:noFill/>
          <a:ln cap="flat" cmpd="sng" w="19050">
            <a:solidFill>
              <a:schemeClr val="accent2"/>
            </a:solidFill>
            <a:prstDash val="solid"/>
            <a:round/>
            <a:headEnd len="med" w="med" type="none"/>
            <a:tailEnd len="med" w="med" type="oval"/>
          </a:ln>
        </p:spPr>
      </p:cxnSp>
      <p:cxnSp>
        <p:nvCxnSpPr>
          <p:cNvPr id="1542" name="Google Shape;1542;p46"/>
          <p:cNvCxnSpPr>
            <a:stCxn id="1528" idx="2"/>
          </p:cNvCxnSpPr>
          <p:nvPr/>
        </p:nvCxnSpPr>
        <p:spPr>
          <a:xfrm rot="10800000">
            <a:off x="2203453" y="3415221"/>
            <a:ext cx="2244600" cy="467400"/>
          </a:xfrm>
          <a:prstGeom prst="bentConnector3">
            <a:avLst>
              <a:gd fmla="val 50000" name="adj1"/>
            </a:avLst>
          </a:prstGeom>
          <a:noFill/>
          <a:ln cap="flat" cmpd="sng" w="19050">
            <a:solidFill>
              <a:schemeClr val="accent3"/>
            </a:solidFill>
            <a:prstDash val="solid"/>
            <a:round/>
            <a:headEnd len="med" w="med" type="none"/>
            <a:tailEnd len="med" w="med" type="oval"/>
          </a:ln>
        </p:spPr>
      </p:cxnSp>
      <p:cxnSp>
        <p:nvCxnSpPr>
          <p:cNvPr id="1543" name="Google Shape;1543;p46"/>
          <p:cNvCxnSpPr>
            <a:stCxn id="1537" idx="6"/>
          </p:cNvCxnSpPr>
          <p:nvPr/>
        </p:nvCxnSpPr>
        <p:spPr>
          <a:xfrm>
            <a:off x="4695853" y="1348046"/>
            <a:ext cx="2024400" cy="1096800"/>
          </a:xfrm>
          <a:prstGeom prst="bentConnector3">
            <a:avLst>
              <a:gd fmla="val 50000" name="adj1"/>
            </a:avLst>
          </a:prstGeom>
          <a:noFill/>
          <a:ln cap="flat" cmpd="sng" w="19050">
            <a:solidFill>
              <a:schemeClr val="accent1"/>
            </a:solidFill>
            <a:prstDash val="solid"/>
            <a:round/>
            <a:headEnd len="med" w="med" type="none"/>
            <a:tailEnd len="med" w="med" type="oval"/>
          </a:ln>
        </p:spPr>
      </p:cxnSp>
      <p:cxnSp>
        <p:nvCxnSpPr>
          <p:cNvPr id="1544" name="Google Shape;1544;p46"/>
          <p:cNvCxnSpPr>
            <a:stCxn id="1533" idx="6"/>
          </p:cNvCxnSpPr>
          <p:nvPr/>
        </p:nvCxnSpPr>
        <p:spPr>
          <a:xfrm>
            <a:off x="4695853" y="2615346"/>
            <a:ext cx="2988300" cy="304200"/>
          </a:xfrm>
          <a:prstGeom prst="bentConnector3">
            <a:avLst>
              <a:gd fmla="val 26271" name="adj1"/>
            </a:avLst>
          </a:prstGeom>
          <a:noFill/>
          <a:ln cap="flat" cmpd="sng" w="19050">
            <a:solidFill>
              <a:schemeClr val="accent2"/>
            </a:solidFill>
            <a:prstDash val="solid"/>
            <a:round/>
            <a:headEnd len="med" w="med" type="none"/>
            <a:tailEnd len="med" w="med" type="oval"/>
          </a:ln>
        </p:spPr>
      </p:cxnSp>
      <p:cxnSp>
        <p:nvCxnSpPr>
          <p:cNvPr id="1545" name="Google Shape;1545;p46"/>
          <p:cNvCxnSpPr>
            <a:stCxn id="1528" idx="6"/>
          </p:cNvCxnSpPr>
          <p:nvPr/>
        </p:nvCxnSpPr>
        <p:spPr>
          <a:xfrm flipH="1" rot="10800000">
            <a:off x="4695853" y="3415221"/>
            <a:ext cx="2974500" cy="467400"/>
          </a:xfrm>
          <a:prstGeom prst="bentConnector3">
            <a:avLst>
              <a:gd fmla="val 50000" name="adj1"/>
            </a:avLst>
          </a:prstGeom>
          <a:noFill/>
          <a:ln cap="flat" cmpd="sng" w="19050">
            <a:solidFill>
              <a:schemeClr val="accent3"/>
            </a:solidFill>
            <a:prstDash val="solid"/>
            <a:round/>
            <a:headEnd len="med" w="med" type="none"/>
            <a:tailEnd len="med" w="med" type="oval"/>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9" name="Shape 1549"/>
        <p:cNvGrpSpPr/>
        <p:nvPr/>
      </p:nvGrpSpPr>
      <p:grpSpPr>
        <a:xfrm>
          <a:off x="0" y="0"/>
          <a:ext cx="0" cy="0"/>
          <a:chOff x="0" y="0"/>
          <a:chExt cx="0" cy="0"/>
        </a:xfrm>
      </p:grpSpPr>
      <p:sp>
        <p:nvSpPr>
          <p:cNvPr id="1550" name="Google Shape;1550;p47"/>
          <p:cNvSpPr txBox="1"/>
          <p:nvPr>
            <p:ph type="title"/>
          </p:nvPr>
        </p:nvSpPr>
        <p:spPr>
          <a:xfrm>
            <a:off x="457200" y="419675"/>
            <a:ext cx="8229600" cy="39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a:t>Clinical Case in Neurology Infographics</a:t>
            </a:r>
            <a:endParaRPr/>
          </a:p>
        </p:txBody>
      </p:sp>
      <p:grpSp>
        <p:nvGrpSpPr>
          <p:cNvPr id="1551" name="Google Shape;1551;p47"/>
          <p:cNvGrpSpPr/>
          <p:nvPr/>
        </p:nvGrpSpPr>
        <p:grpSpPr>
          <a:xfrm>
            <a:off x="921830" y="1097830"/>
            <a:ext cx="2661579" cy="3496008"/>
            <a:chOff x="-1947472" y="1876413"/>
            <a:chExt cx="1328199" cy="1744602"/>
          </a:xfrm>
        </p:grpSpPr>
        <p:sp>
          <p:nvSpPr>
            <p:cNvPr id="1552" name="Google Shape;1552;p47"/>
            <p:cNvSpPr/>
            <p:nvPr/>
          </p:nvSpPr>
          <p:spPr>
            <a:xfrm>
              <a:off x="-1947472" y="1876413"/>
              <a:ext cx="1328199" cy="1744602"/>
            </a:xfrm>
            <a:custGeom>
              <a:rect b="b" l="l" r="r" t="t"/>
              <a:pathLst>
                <a:path extrusionOk="0" h="116813" w="88932">
                  <a:moveTo>
                    <a:pt x="47337" y="1"/>
                  </a:moveTo>
                  <a:cubicBezTo>
                    <a:pt x="12288" y="1"/>
                    <a:pt x="4452" y="27352"/>
                    <a:pt x="6537" y="39534"/>
                  </a:cubicBezTo>
                  <a:cubicBezTo>
                    <a:pt x="7613" y="45819"/>
                    <a:pt x="10617" y="48324"/>
                    <a:pt x="9458" y="55759"/>
                  </a:cubicBezTo>
                  <a:cubicBezTo>
                    <a:pt x="8299" y="63195"/>
                    <a:pt x="0" y="67443"/>
                    <a:pt x="0" y="67443"/>
                  </a:cubicBezTo>
                  <a:cubicBezTo>
                    <a:pt x="0" y="67443"/>
                    <a:pt x="1280" y="71388"/>
                    <a:pt x="4864" y="73214"/>
                  </a:cubicBezTo>
                  <a:cubicBezTo>
                    <a:pt x="4864" y="73214"/>
                    <a:pt x="5781" y="77125"/>
                    <a:pt x="4395" y="79201"/>
                  </a:cubicBezTo>
                  <a:cubicBezTo>
                    <a:pt x="4395" y="79201"/>
                    <a:pt x="5099" y="80553"/>
                    <a:pt x="6274" y="81398"/>
                  </a:cubicBezTo>
                  <a:cubicBezTo>
                    <a:pt x="7449" y="82243"/>
                    <a:pt x="6627" y="83547"/>
                    <a:pt x="5876" y="84802"/>
                  </a:cubicBezTo>
                  <a:cubicBezTo>
                    <a:pt x="5876" y="84802"/>
                    <a:pt x="6345" y="85925"/>
                    <a:pt x="7896" y="86902"/>
                  </a:cubicBezTo>
                  <a:cubicBezTo>
                    <a:pt x="9447" y="87880"/>
                    <a:pt x="8530" y="91972"/>
                    <a:pt x="8672" y="94507"/>
                  </a:cubicBezTo>
                  <a:cubicBezTo>
                    <a:pt x="8765" y="96185"/>
                    <a:pt x="9784" y="97957"/>
                    <a:pt x="12730" y="97957"/>
                  </a:cubicBezTo>
                  <a:cubicBezTo>
                    <a:pt x="14236" y="97957"/>
                    <a:pt x="16246" y="97494"/>
                    <a:pt x="18892" y="96318"/>
                  </a:cubicBezTo>
                  <a:cubicBezTo>
                    <a:pt x="23399" y="94316"/>
                    <a:pt x="26705" y="92826"/>
                    <a:pt x="29148" y="92826"/>
                  </a:cubicBezTo>
                  <a:cubicBezTo>
                    <a:pt x="30947" y="92826"/>
                    <a:pt x="32277" y="93634"/>
                    <a:pt x="33274" y="95641"/>
                  </a:cubicBezTo>
                  <a:cubicBezTo>
                    <a:pt x="33861" y="96824"/>
                    <a:pt x="34326" y="98641"/>
                    <a:pt x="34575" y="100806"/>
                  </a:cubicBezTo>
                  <a:cubicBezTo>
                    <a:pt x="35665" y="110261"/>
                    <a:pt x="43795" y="116813"/>
                    <a:pt x="52635" y="116813"/>
                  </a:cubicBezTo>
                  <a:cubicBezTo>
                    <a:pt x="54949" y="116813"/>
                    <a:pt x="57310" y="116364"/>
                    <a:pt x="59608" y="115401"/>
                  </a:cubicBezTo>
                  <a:cubicBezTo>
                    <a:pt x="59911" y="115273"/>
                    <a:pt x="60214" y="115143"/>
                    <a:pt x="60518" y="115010"/>
                  </a:cubicBezTo>
                  <a:cubicBezTo>
                    <a:pt x="68231" y="111646"/>
                    <a:pt x="72576" y="103461"/>
                    <a:pt x="71217" y="95155"/>
                  </a:cubicBezTo>
                  <a:cubicBezTo>
                    <a:pt x="70419" y="90289"/>
                    <a:pt x="70131" y="84233"/>
                    <a:pt x="71482" y="77775"/>
                  </a:cubicBezTo>
                  <a:cubicBezTo>
                    <a:pt x="71482" y="77775"/>
                    <a:pt x="87236" y="64449"/>
                    <a:pt x="87978" y="44169"/>
                  </a:cubicBezTo>
                  <a:cubicBezTo>
                    <a:pt x="88932" y="18097"/>
                    <a:pt x="72853" y="2451"/>
                    <a:pt x="56050" y="521"/>
                  </a:cubicBezTo>
                  <a:cubicBezTo>
                    <a:pt x="52974" y="167"/>
                    <a:pt x="50073" y="1"/>
                    <a:pt x="47337"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47"/>
            <p:cNvSpPr/>
            <p:nvPr/>
          </p:nvSpPr>
          <p:spPr>
            <a:xfrm>
              <a:off x="-1850842" y="1953956"/>
              <a:ext cx="1171815" cy="839392"/>
            </a:xfrm>
            <a:custGeom>
              <a:rect b="b" l="l" r="r" t="t"/>
              <a:pathLst>
                <a:path extrusionOk="0" h="56203" w="78461">
                  <a:moveTo>
                    <a:pt x="40866" y="0"/>
                  </a:moveTo>
                  <a:cubicBezTo>
                    <a:pt x="27587" y="0"/>
                    <a:pt x="17441" y="4047"/>
                    <a:pt x="10708" y="12031"/>
                  </a:cubicBezTo>
                  <a:cubicBezTo>
                    <a:pt x="6866" y="16587"/>
                    <a:pt x="4668" y="21956"/>
                    <a:pt x="3741" y="26809"/>
                  </a:cubicBezTo>
                  <a:cubicBezTo>
                    <a:pt x="3741" y="26809"/>
                    <a:pt x="0" y="44540"/>
                    <a:pt x="23368" y="44540"/>
                  </a:cubicBezTo>
                  <a:cubicBezTo>
                    <a:pt x="42587" y="44540"/>
                    <a:pt x="60877" y="52109"/>
                    <a:pt x="65449" y="54944"/>
                  </a:cubicBezTo>
                  <a:cubicBezTo>
                    <a:pt x="66867" y="55824"/>
                    <a:pt x="68191" y="56203"/>
                    <a:pt x="69402" y="56203"/>
                  </a:cubicBezTo>
                  <a:cubicBezTo>
                    <a:pt x="73056" y="56203"/>
                    <a:pt x="75678" y="52749"/>
                    <a:pt x="76730" y="49169"/>
                  </a:cubicBezTo>
                  <a:cubicBezTo>
                    <a:pt x="77514" y="46506"/>
                    <a:pt x="77936" y="43618"/>
                    <a:pt x="78047" y="40581"/>
                  </a:cubicBezTo>
                  <a:cubicBezTo>
                    <a:pt x="78461" y="29296"/>
                    <a:pt x="75509" y="19414"/>
                    <a:pt x="69511" y="12008"/>
                  </a:cubicBezTo>
                  <a:cubicBezTo>
                    <a:pt x="64230" y="5486"/>
                    <a:pt x="57011" y="1398"/>
                    <a:pt x="49184" y="499"/>
                  </a:cubicBezTo>
                  <a:cubicBezTo>
                    <a:pt x="46312" y="168"/>
                    <a:pt x="43514" y="0"/>
                    <a:pt x="40866" y="0"/>
                  </a:cubicBezTo>
                  <a:close/>
                </a:path>
              </a:pathLst>
            </a:cu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47"/>
            <p:cNvSpPr/>
            <p:nvPr/>
          </p:nvSpPr>
          <p:spPr>
            <a:xfrm>
              <a:off x="-1850842" y="1928103"/>
              <a:ext cx="1171815" cy="839407"/>
            </a:xfrm>
            <a:custGeom>
              <a:rect b="b" l="l" r="r" t="t"/>
              <a:pathLst>
                <a:path extrusionOk="0" h="56204" w="78461">
                  <a:moveTo>
                    <a:pt x="40866" y="1"/>
                  </a:moveTo>
                  <a:cubicBezTo>
                    <a:pt x="27587" y="1"/>
                    <a:pt x="17441" y="4048"/>
                    <a:pt x="10708" y="12031"/>
                  </a:cubicBezTo>
                  <a:cubicBezTo>
                    <a:pt x="6866" y="16588"/>
                    <a:pt x="4668" y="21956"/>
                    <a:pt x="3741" y="26810"/>
                  </a:cubicBezTo>
                  <a:cubicBezTo>
                    <a:pt x="3741" y="26810"/>
                    <a:pt x="0" y="44541"/>
                    <a:pt x="23368" y="44541"/>
                  </a:cubicBezTo>
                  <a:cubicBezTo>
                    <a:pt x="42587" y="44541"/>
                    <a:pt x="60877" y="52109"/>
                    <a:pt x="65449" y="54945"/>
                  </a:cubicBezTo>
                  <a:cubicBezTo>
                    <a:pt x="66866" y="55825"/>
                    <a:pt x="68190" y="56204"/>
                    <a:pt x="69401" y="56204"/>
                  </a:cubicBezTo>
                  <a:cubicBezTo>
                    <a:pt x="73055" y="56204"/>
                    <a:pt x="75677" y="52749"/>
                    <a:pt x="76730" y="49170"/>
                  </a:cubicBezTo>
                  <a:cubicBezTo>
                    <a:pt x="77514" y="46506"/>
                    <a:pt x="77936" y="43618"/>
                    <a:pt x="78047" y="40581"/>
                  </a:cubicBezTo>
                  <a:cubicBezTo>
                    <a:pt x="78461" y="29296"/>
                    <a:pt x="75509" y="19415"/>
                    <a:pt x="69511" y="12008"/>
                  </a:cubicBezTo>
                  <a:cubicBezTo>
                    <a:pt x="64230" y="5485"/>
                    <a:pt x="57011" y="1398"/>
                    <a:pt x="49184" y="499"/>
                  </a:cubicBezTo>
                  <a:cubicBezTo>
                    <a:pt x="46312" y="168"/>
                    <a:pt x="43514" y="1"/>
                    <a:pt x="40866" y="1"/>
                  </a:cubicBezTo>
                  <a:close/>
                </a:path>
              </a:pathLst>
            </a:cu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47"/>
            <p:cNvSpPr/>
            <p:nvPr/>
          </p:nvSpPr>
          <p:spPr>
            <a:xfrm>
              <a:off x="-1792626" y="2162777"/>
              <a:ext cx="1058936" cy="604733"/>
            </a:xfrm>
            <a:custGeom>
              <a:rect b="b" l="l" r="r" t="t"/>
              <a:pathLst>
                <a:path extrusionOk="0" h="40491" w="70903">
                  <a:moveTo>
                    <a:pt x="33704" y="0"/>
                  </a:moveTo>
                  <a:cubicBezTo>
                    <a:pt x="20424" y="0"/>
                    <a:pt x="10278" y="4048"/>
                    <a:pt x="3545" y="12031"/>
                  </a:cubicBezTo>
                  <a:cubicBezTo>
                    <a:pt x="2152" y="13682"/>
                    <a:pt x="978" y="15440"/>
                    <a:pt x="1" y="17242"/>
                  </a:cubicBezTo>
                  <a:cubicBezTo>
                    <a:pt x="1136" y="22364"/>
                    <a:pt x="5360" y="28828"/>
                    <a:pt x="19470" y="28828"/>
                  </a:cubicBezTo>
                  <a:cubicBezTo>
                    <a:pt x="38689" y="28828"/>
                    <a:pt x="56979" y="36396"/>
                    <a:pt x="61551" y="39232"/>
                  </a:cubicBezTo>
                  <a:cubicBezTo>
                    <a:pt x="62968" y="40111"/>
                    <a:pt x="64291" y="40490"/>
                    <a:pt x="65501" y="40490"/>
                  </a:cubicBezTo>
                  <a:cubicBezTo>
                    <a:pt x="67724" y="40490"/>
                    <a:pt x="69564" y="39211"/>
                    <a:pt x="70903" y="37404"/>
                  </a:cubicBezTo>
                  <a:cubicBezTo>
                    <a:pt x="70699" y="27443"/>
                    <a:pt x="67776" y="18710"/>
                    <a:pt x="62349" y="12008"/>
                  </a:cubicBezTo>
                  <a:cubicBezTo>
                    <a:pt x="57067" y="5485"/>
                    <a:pt x="49848" y="1398"/>
                    <a:pt x="42022" y="497"/>
                  </a:cubicBezTo>
                  <a:cubicBezTo>
                    <a:pt x="39150" y="168"/>
                    <a:pt x="36350" y="0"/>
                    <a:pt x="33704" y="0"/>
                  </a:cubicBezTo>
                  <a:close/>
                </a:path>
              </a:pathLst>
            </a:cu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47"/>
            <p:cNvSpPr/>
            <p:nvPr/>
          </p:nvSpPr>
          <p:spPr>
            <a:xfrm>
              <a:off x="-1624532" y="2012098"/>
              <a:ext cx="810074" cy="570368"/>
            </a:xfrm>
            <a:custGeom>
              <a:rect b="b" l="l" r="r" t="t"/>
              <a:pathLst>
                <a:path extrusionOk="0" h="38190" w="54240">
                  <a:moveTo>
                    <a:pt x="26738" y="1"/>
                  </a:moveTo>
                  <a:cubicBezTo>
                    <a:pt x="24994" y="1"/>
                    <a:pt x="23320" y="679"/>
                    <a:pt x="22067" y="1893"/>
                  </a:cubicBezTo>
                  <a:cubicBezTo>
                    <a:pt x="23675" y="3226"/>
                    <a:pt x="24772" y="5156"/>
                    <a:pt x="25019" y="7338"/>
                  </a:cubicBezTo>
                  <a:cubicBezTo>
                    <a:pt x="26214" y="7569"/>
                    <a:pt x="27343" y="8063"/>
                    <a:pt x="28326" y="8781"/>
                  </a:cubicBezTo>
                  <a:lnTo>
                    <a:pt x="27410" y="10037"/>
                  </a:lnTo>
                  <a:cubicBezTo>
                    <a:pt x="26246" y="9190"/>
                    <a:pt x="24874" y="8746"/>
                    <a:pt x="23461" y="8746"/>
                  </a:cubicBezTo>
                  <a:cubicBezTo>
                    <a:pt x="23108" y="8746"/>
                    <a:pt x="22753" y="8774"/>
                    <a:pt x="22398" y="8829"/>
                  </a:cubicBezTo>
                  <a:cubicBezTo>
                    <a:pt x="20621" y="9109"/>
                    <a:pt x="19057" y="10064"/>
                    <a:pt x="17999" y="11519"/>
                  </a:cubicBezTo>
                  <a:lnTo>
                    <a:pt x="16742" y="10604"/>
                  </a:lnTo>
                  <a:cubicBezTo>
                    <a:pt x="18046" y="8813"/>
                    <a:pt x="19968" y="7638"/>
                    <a:pt x="22156" y="7293"/>
                  </a:cubicBezTo>
                  <a:cubicBezTo>
                    <a:pt x="22578" y="7227"/>
                    <a:pt x="23003" y="7194"/>
                    <a:pt x="23429" y="7192"/>
                  </a:cubicBezTo>
                  <a:cubicBezTo>
                    <a:pt x="23116" y="5262"/>
                    <a:pt x="21978" y="3605"/>
                    <a:pt x="20391" y="2592"/>
                  </a:cubicBezTo>
                  <a:cubicBezTo>
                    <a:pt x="20312" y="2542"/>
                    <a:pt x="20234" y="2493"/>
                    <a:pt x="20153" y="2447"/>
                  </a:cubicBezTo>
                  <a:cubicBezTo>
                    <a:pt x="20108" y="2421"/>
                    <a:pt x="20063" y="2395"/>
                    <a:pt x="20018" y="2370"/>
                  </a:cubicBezTo>
                  <a:cubicBezTo>
                    <a:pt x="19903" y="2306"/>
                    <a:pt x="19787" y="2247"/>
                    <a:pt x="19669" y="2191"/>
                  </a:cubicBezTo>
                  <a:cubicBezTo>
                    <a:pt x="19628" y="2171"/>
                    <a:pt x="19584" y="2152"/>
                    <a:pt x="19542" y="2132"/>
                  </a:cubicBezTo>
                  <a:cubicBezTo>
                    <a:pt x="19448" y="2090"/>
                    <a:pt x="19353" y="2050"/>
                    <a:pt x="19258" y="2013"/>
                  </a:cubicBezTo>
                  <a:cubicBezTo>
                    <a:pt x="19217" y="1996"/>
                    <a:pt x="19177" y="1980"/>
                    <a:pt x="19136" y="1964"/>
                  </a:cubicBezTo>
                  <a:cubicBezTo>
                    <a:pt x="19007" y="1916"/>
                    <a:pt x="18878" y="1873"/>
                    <a:pt x="18748" y="1833"/>
                  </a:cubicBezTo>
                  <a:cubicBezTo>
                    <a:pt x="18714" y="1822"/>
                    <a:pt x="18679" y="1813"/>
                    <a:pt x="18644" y="1803"/>
                  </a:cubicBezTo>
                  <a:cubicBezTo>
                    <a:pt x="18534" y="1772"/>
                    <a:pt x="18423" y="1743"/>
                    <a:pt x="18312" y="1717"/>
                  </a:cubicBezTo>
                  <a:cubicBezTo>
                    <a:pt x="18276" y="1708"/>
                    <a:pt x="18240" y="1699"/>
                    <a:pt x="18202" y="1692"/>
                  </a:cubicBezTo>
                  <a:cubicBezTo>
                    <a:pt x="18062" y="1660"/>
                    <a:pt x="17922" y="1634"/>
                    <a:pt x="17780" y="1613"/>
                  </a:cubicBezTo>
                  <a:cubicBezTo>
                    <a:pt x="17757" y="1609"/>
                    <a:pt x="17734" y="1607"/>
                    <a:pt x="17710" y="1604"/>
                  </a:cubicBezTo>
                  <a:cubicBezTo>
                    <a:pt x="17588" y="1587"/>
                    <a:pt x="17464" y="1574"/>
                    <a:pt x="17339" y="1563"/>
                  </a:cubicBezTo>
                  <a:cubicBezTo>
                    <a:pt x="17300" y="1561"/>
                    <a:pt x="17262" y="1557"/>
                    <a:pt x="17223" y="1554"/>
                  </a:cubicBezTo>
                  <a:cubicBezTo>
                    <a:pt x="17076" y="1546"/>
                    <a:pt x="16930" y="1539"/>
                    <a:pt x="16781" y="1539"/>
                  </a:cubicBezTo>
                  <a:cubicBezTo>
                    <a:pt x="13986" y="1539"/>
                    <a:pt x="11449" y="3299"/>
                    <a:pt x="10470" y="5916"/>
                  </a:cubicBezTo>
                  <a:lnTo>
                    <a:pt x="10254" y="6497"/>
                  </a:lnTo>
                  <a:lnTo>
                    <a:pt x="9639" y="6416"/>
                  </a:lnTo>
                  <a:cubicBezTo>
                    <a:pt x="9342" y="6376"/>
                    <a:pt x="9044" y="6356"/>
                    <a:pt x="8744" y="6356"/>
                  </a:cubicBezTo>
                  <a:cubicBezTo>
                    <a:pt x="5029" y="6356"/>
                    <a:pt x="2007" y="9378"/>
                    <a:pt x="2007" y="13093"/>
                  </a:cubicBezTo>
                  <a:cubicBezTo>
                    <a:pt x="2007" y="13183"/>
                    <a:pt x="2011" y="13274"/>
                    <a:pt x="2015" y="13364"/>
                  </a:cubicBezTo>
                  <a:cubicBezTo>
                    <a:pt x="3193" y="12543"/>
                    <a:pt x="4565" y="12045"/>
                    <a:pt x="5996" y="11918"/>
                  </a:cubicBezTo>
                  <a:cubicBezTo>
                    <a:pt x="6993" y="10242"/>
                    <a:pt x="8581" y="8908"/>
                    <a:pt x="10580" y="8268"/>
                  </a:cubicBezTo>
                  <a:lnTo>
                    <a:pt x="11054" y="9749"/>
                  </a:lnTo>
                  <a:cubicBezTo>
                    <a:pt x="7517" y="10882"/>
                    <a:pt x="5561" y="14682"/>
                    <a:pt x="6695" y="18220"/>
                  </a:cubicBezTo>
                  <a:lnTo>
                    <a:pt x="5214" y="18694"/>
                  </a:lnTo>
                  <a:cubicBezTo>
                    <a:pt x="4682" y="17041"/>
                    <a:pt x="4687" y="15262"/>
                    <a:pt x="5226" y="13610"/>
                  </a:cubicBezTo>
                  <a:lnTo>
                    <a:pt x="5226" y="13610"/>
                  </a:lnTo>
                  <a:cubicBezTo>
                    <a:pt x="2358" y="14270"/>
                    <a:pt x="184" y="16764"/>
                    <a:pt x="12" y="19788"/>
                  </a:cubicBezTo>
                  <a:cubicBezTo>
                    <a:pt x="12" y="19802"/>
                    <a:pt x="9" y="19816"/>
                    <a:pt x="9" y="19830"/>
                  </a:cubicBezTo>
                  <a:cubicBezTo>
                    <a:pt x="3" y="19943"/>
                    <a:pt x="0" y="20058"/>
                    <a:pt x="0" y="20173"/>
                  </a:cubicBezTo>
                  <a:cubicBezTo>
                    <a:pt x="0" y="23888"/>
                    <a:pt x="3022" y="26911"/>
                    <a:pt x="6737" y="26911"/>
                  </a:cubicBezTo>
                  <a:cubicBezTo>
                    <a:pt x="7552" y="26911"/>
                    <a:pt x="8360" y="26764"/>
                    <a:pt x="9121" y="26474"/>
                  </a:cubicBezTo>
                  <a:cubicBezTo>
                    <a:pt x="9093" y="26194"/>
                    <a:pt x="9079" y="25913"/>
                    <a:pt x="9079" y="25633"/>
                  </a:cubicBezTo>
                  <a:cubicBezTo>
                    <a:pt x="9076" y="24454"/>
                    <a:pt x="9326" y="23287"/>
                    <a:pt x="9814" y="22213"/>
                  </a:cubicBezTo>
                  <a:lnTo>
                    <a:pt x="11230" y="22855"/>
                  </a:lnTo>
                  <a:cubicBezTo>
                    <a:pt x="10667" y="24100"/>
                    <a:pt x="10497" y="25485"/>
                    <a:pt x="10741" y="26829"/>
                  </a:cubicBezTo>
                  <a:cubicBezTo>
                    <a:pt x="10776" y="27021"/>
                    <a:pt x="10818" y="27210"/>
                    <a:pt x="10868" y="27396"/>
                  </a:cubicBezTo>
                  <a:cubicBezTo>
                    <a:pt x="10873" y="27411"/>
                    <a:pt x="10877" y="27427"/>
                    <a:pt x="10882" y="27442"/>
                  </a:cubicBezTo>
                  <a:cubicBezTo>
                    <a:pt x="10929" y="27618"/>
                    <a:pt x="10986" y="27789"/>
                    <a:pt x="11047" y="27958"/>
                  </a:cubicBezTo>
                  <a:cubicBezTo>
                    <a:pt x="11058" y="27990"/>
                    <a:pt x="11073" y="28023"/>
                    <a:pt x="11084" y="28055"/>
                  </a:cubicBezTo>
                  <a:cubicBezTo>
                    <a:pt x="11132" y="28176"/>
                    <a:pt x="11182" y="28294"/>
                    <a:pt x="11235" y="28411"/>
                  </a:cubicBezTo>
                  <a:cubicBezTo>
                    <a:pt x="11275" y="28500"/>
                    <a:pt x="11317" y="28587"/>
                    <a:pt x="11360" y="28673"/>
                  </a:cubicBezTo>
                  <a:cubicBezTo>
                    <a:pt x="11399" y="28748"/>
                    <a:pt x="11438" y="28823"/>
                    <a:pt x="11479" y="28897"/>
                  </a:cubicBezTo>
                  <a:cubicBezTo>
                    <a:pt x="12097" y="30008"/>
                    <a:pt x="13015" y="30922"/>
                    <a:pt x="14129" y="31537"/>
                  </a:cubicBezTo>
                  <a:cubicBezTo>
                    <a:pt x="14189" y="31572"/>
                    <a:pt x="14251" y="31603"/>
                    <a:pt x="14313" y="31634"/>
                  </a:cubicBezTo>
                  <a:cubicBezTo>
                    <a:pt x="14421" y="31689"/>
                    <a:pt x="14530" y="31740"/>
                    <a:pt x="14641" y="31790"/>
                  </a:cubicBezTo>
                  <a:cubicBezTo>
                    <a:pt x="14731" y="31829"/>
                    <a:pt x="14820" y="31867"/>
                    <a:pt x="14912" y="31904"/>
                  </a:cubicBezTo>
                  <a:cubicBezTo>
                    <a:pt x="14983" y="31931"/>
                    <a:pt x="15053" y="31957"/>
                    <a:pt x="15124" y="31984"/>
                  </a:cubicBezTo>
                  <a:cubicBezTo>
                    <a:pt x="15250" y="32027"/>
                    <a:pt x="15377" y="32069"/>
                    <a:pt x="15506" y="32105"/>
                  </a:cubicBezTo>
                  <a:cubicBezTo>
                    <a:pt x="15552" y="32118"/>
                    <a:pt x="15598" y="32132"/>
                    <a:pt x="15646" y="32145"/>
                  </a:cubicBezTo>
                  <a:cubicBezTo>
                    <a:pt x="15799" y="32186"/>
                    <a:pt x="15956" y="32221"/>
                    <a:pt x="16114" y="32251"/>
                  </a:cubicBezTo>
                  <a:cubicBezTo>
                    <a:pt x="16152" y="32258"/>
                    <a:pt x="16192" y="32265"/>
                    <a:pt x="16230" y="32271"/>
                  </a:cubicBezTo>
                  <a:cubicBezTo>
                    <a:pt x="16396" y="32300"/>
                    <a:pt x="16565" y="32323"/>
                    <a:pt x="16735" y="32339"/>
                  </a:cubicBezTo>
                  <a:cubicBezTo>
                    <a:pt x="16762" y="32342"/>
                    <a:pt x="16790" y="32343"/>
                    <a:pt x="16817" y="32346"/>
                  </a:cubicBezTo>
                  <a:cubicBezTo>
                    <a:pt x="17001" y="32361"/>
                    <a:pt x="17184" y="32369"/>
                    <a:pt x="17372" y="32369"/>
                  </a:cubicBezTo>
                  <a:cubicBezTo>
                    <a:pt x="17589" y="32369"/>
                    <a:pt x="17806" y="32356"/>
                    <a:pt x="18022" y="32334"/>
                  </a:cubicBezTo>
                  <a:cubicBezTo>
                    <a:pt x="17089" y="30965"/>
                    <a:pt x="16592" y="29345"/>
                    <a:pt x="16594" y="27688"/>
                  </a:cubicBezTo>
                  <a:lnTo>
                    <a:pt x="18148" y="27688"/>
                  </a:lnTo>
                  <a:cubicBezTo>
                    <a:pt x="18148" y="29527"/>
                    <a:pt x="18891" y="31198"/>
                    <a:pt x="20093" y="32416"/>
                  </a:cubicBezTo>
                  <a:lnTo>
                    <a:pt x="20155" y="32478"/>
                  </a:lnTo>
                  <a:cubicBezTo>
                    <a:pt x="20216" y="32538"/>
                    <a:pt x="20279" y="32598"/>
                    <a:pt x="20342" y="32657"/>
                  </a:cubicBezTo>
                  <a:lnTo>
                    <a:pt x="20379" y="32689"/>
                  </a:lnTo>
                  <a:cubicBezTo>
                    <a:pt x="21612" y="33806"/>
                    <a:pt x="23217" y="34425"/>
                    <a:pt x="24882" y="34425"/>
                  </a:cubicBezTo>
                  <a:cubicBezTo>
                    <a:pt x="24883" y="34425"/>
                    <a:pt x="24885" y="34425"/>
                    <a:pt x="24887" y="34425"/>
                  </a:cubicBezTo>
                  <a:cubicBezTo>
                    <a:pt x="25031" y="34425"/>
                    <a:pt x="25175" y="34419"/>
                    <a:pt x="25319" y="34410"/>
                  </a:cubicBezTo>
                  <a:cubicBezTo>
                    <a:pt x="25346" y="34409"/>
                    <a:pt x="25372" y="34405"/>
                    <a:pt x="25400" y="34404"/>
                  </a:cubicBezTo>
                  <a:cubicBezTo>
                    <a:pt x="25522" y="34394"/>
                    <a:pt x="25645" y="34381"/>
                    <a:pt x="25764" y="34366"/>
                  </a:cubicBezTo>
                  <a:cubicBezTo>
                    <a:pt x="25783" y="34364"/>
                    <a:pt x="25801" y="34361"/>
                    <a:pt x="25819" y="34359"/>
                  </a:cubicBezTo>
                  <a:cubicBezTo>
                    <a:pt x="27620" y="34104"/>
                    <a:pt x="29242" y="33135"/>
                    <a:pt x="30320" y="31668"/>
                  </a:cubicBezTo>
                  <a:cubicBezTo>
                    <a:pt x="28517" y="30145"/>
                    <a:pt x="27368" y="27870"/>
                    <a:pt x="27368" y="25332"/>
                  </a:cubicBezTo>
                  <a:lnTo>
                    <a:pt x="28922" y="25332"/>
                  </a:lnTo>
                  <a:cubicBezTo>
                    <a:pt x="28922" y="29047"/>
                    <a:pt x="31944" y="32069"/>
                    <a:pt x="35659" y="32069"/>
                  </a:cubicBezTo>
                  <a:lnTo>
                    <a:pt x="35659" y="33623"/>
                  </a:lnTo>
                  <a:cubicBezTo>
                    <a:pt x="35657" y="33623"/>
                    <a:pt x="35655" y="33623"/>
                    <a:pt x="35652" y="33623"/>
                  </a:cubicBezTo>
                  <a:cubicBezTo>
                    <a:pt x="34230" y="33623"/>
                    <a:pt x="32833" y="33255"/>
                    <a:pt x="31595" y="32556"/>
                  </a:cubicBezTo>
                  <a:cubicBezTo>
                    <a:pt x="31033" y="33331"/>
                    <a:pt x="30341" y="34003"/>
                    <a:pt x="29549" y="34542"/>
                  </a:cubicBezTo>
                  <a:cubicBezTo>
                    <a:pt x="31377" y="36923"/>
                    <a:pt x="34153" y="38190"/>
                    <a:pt x="36969" y="38190"/>
                  </a:cubicBezTo>
                  <a:cubicBezTo>
                    <a:pt x="38342" y="38190"/>
                    <a:pt x="39724" y="37889"/>
                    <a:pt x="41010" y="37268"/>
                  </a:cubicBezTo>
                  <a:cubicBezTo>
                    <a:pt x="39462" y="36674"/>
                    <a:pt x="38128" y="35631"/>
                    <a:pt x="37168" y="34235"/>
                  </a:cubicBezTo>
                  <a:lnTo>
                    <a:pt x="38448" y="33353"/>
                  </a:lnTo>
                  <a:cubicBezTo>
                    <a:pt x="39468" y="34836"/>
                    <a:pt x="41004" y="35832"/>
                    <a:pt x="42775" y="36158"/>
                  </a:cubicBezTo>
                  <a:cubicBezTo>
                    <a:pt x="43182" y="36234"/>
                    <a:pt x="43594" y="36272"/>
                    <a:pt x="44003" y="36272"/>
                  </a:cubicBezTo>
                  <a:cubicBezTo>
                    <a:pt x="45193" y="36272"/>
                    <a:pt x="46370" y="35955"/>
                    <a:pt x="47408" y="35341"/>
                  </a:cubicBezTo>
                  <a:cubicBezTo>
                    <a:pt x="49298" y="34146"/>
                    <a:pt x="50558" y="32040"/>
                    <a:pt x="50558" y="29642"/>
                  </a:cubicBezTo>
                  <a:cubicBezTo>
                    <a:pt x="50558" y="29587"/>
                    <a:pt x="50552" y="29531"/>
                    <a:pt x="50552" y="29476"/>
                  </a:cubicBezTo>
                  <a:cubicBezTo>
                    <a:pt x="49583" y="29861"/>
                    <a:pt x="48552" y="30059"/>
                    <a:pt x="47510" y="30059"/>
                  </a:cubicBezTo>
                  <a:cubicBezTo>
                    <a:pt x="47506" y="30059"/>
                    <a:pt x="47503" y="30059"/>
                    <a:pt x="47500" y="30059"/>
                  </a:cubicBezTo>
                  <a:lnTo>
                    <a:pt x="47500" y="28505"/>
                  </a:lnTo>
                  <a:cubicBezTo>
                    <a:pt x="47502" y="28505"/>
                    <a:pt x="47505" y="28505"/>
                    <a:pt x="47507" y="28505"/>
                  </a:cubicBezTo>
                  <a:cubicBezTo>
                    <a:pt x="48700" y="28505"/>
                    <a:pt x="49870" y="28186"/>
                    <a:pt x="50896" y="27583"/>
                  </a:cubicBezTo>
                  <a:cubicBezTo>
                    <a:pt x="50976" y="27536"/>
                    <a:pt x="51054" y="27487"/>
                    <a:pt x="51131" y="27438"/>
                  </a:cubicBezTo>
                  <a:cubicBezTo>
                    <a:pt x="51169" y="27413"/>
                    <a:pt x="51207" y="27389"/>
                    <a:pt x="51245" y="27366"/>
                  </a:cubicBezTo>
                  <a:cubicBezTo>
                    <a:pt x="51347" y="27296"/>
                    <a:pt x="51447" y="27225"/>
                    <a:pt x="51546" y="27151"/>
                  </a:cubicBezTo>
                  <a:cubicBezTo>
                    <a:pt x="51585" y="27122"/>
                    <a:pt x="51622" y="27091"/>
                    <a:pt x="51661" y="27060"/>
                  </a:cubicBezTo>
                  <a:cubicBezTo>
                    <a:pt x="51727" y="27009"/>
                    <a:pt x="51792" y="26955"/>
                    <a:pt x="51857" y="26900"/>
                  </a:cubicBezTo>
                  <a:cubicBezTo>
                    <a:pt x="51895" y="26868"/>
                    <a:pt x="51935" y="26833"/>
                    <a:pt x="51974" y="26799"/>
                  </a:cubicBezTo>
                  <a:cubicBezTo>
                    <a:pt x="52052" y="26730"/>
                    <a:pt x="52126" y="26659"/>
                    <a:pt x="52200" y="26588"/>
                  </a:cubicBezTo>
                  <a:cubicBezTo>
                    <a:pt x="52219" y="26569"/>
                    <a:pt x="52239" y="26552"/>
                    <a:pt x="52256" y="26534"/>
                  </a:cubicBezTo>
                  <a:cubicBezTo>
                    <a:pt x="52350" y="26440"/>
                    <a:pt x="52440" y="26344"/>
                    <a:pt x="52527" y="26246"/>
                  </a:cubicBezTo>
                  <a:cubicBezTo>
                    <a:pt x="52547" y="26223"/>
                    <a:pt x="52567" y="26201"/>
                    <a:pt x="52586" y="26178"/>
                  </a:cubicBezTo>
                  <a:cubicBezTo>
                    <a:pt x="52662" y="26090"/>
                    <a:pt x="52737" y="26000"/>
                    <a:pt x="52808" y="25908"/>
                  </a:cubicBezTo>
                  <a:cubicBezTo>
                    <a:pt x="52820" y="25893"/>
                    <a:pt x="52831" y="25880"/>
                    <a:pt x="52842" y="25866"/>
                  </a:cubicBezTo>
                  <a:cubicBezTo>
                    <a:pt x="53553" y="24939"/>
                    <a:pt x="54010" y="23846"/>
                    <a:pt x="54172" y="22690"/>
                  </a:cubicBezTo>
                  <a:cubicBezTo>
                    <a:pt x="54174" y="22667"/>
                    <a:pt x="54177" y="22644"/>
                    <a:pt x="54181" y="22622"/>
                  </a:cubicBezTo>
                  <a:cubicBezTo>
                    <a:pt x="54194" y="22508"/>
                    <a:pt x="54206" y="22395"/>
                    <a:pt x="54216" y="22281"/>
                  </a:cubicBezTo>
                  <a:cubicBezTo>
                    <a:pt x="54218" y="22247"/>
                    <a:pt x="54221" y="22215"/>
                    <a:pt x="54222" y="22182"/>
                  </a:cubicBezTo>
                  <a:cubicBezTo>
                    <a:pt x="54231" y="22045"/>
                    <a:pt x="54236" y="21906"/>
                    <a:pt x="54236" y="21768"/>
                  </a:cubicBezTo>
                  <a:cubicBezTo>
                    <a:pt x="54239" y="19862"/>
                    <a:pt x="53431" y="18045"/>
                    <a:pt x="52014" y="16773"/>
                  </a:cubicBezTo>
                  <a:cubicBezTo>
                    <a:pt x="51149" y="19501"/>
                    <a:pt x="48933" y="21588"/>
                    <a:pt x="46158" y="22290"/>
                  </a:cubicBezTo>
                  <a:cubicBezTo>
                    <a:pt x="46016" y="23866"/>
                    <a:pt x="45427" y="25372"/>
                    <a:pt x="44428" y="26648"/>
                  </a:cubicBezTo>
                  <a:lnTo>
                    <a:pt x="43203" y="25689"/>
                  </a:lnTo>
                  <a:cubicBezTo>
                    <a:pt x="44313" y="24271"/>
                    <a:pt x="44804" y="22508"/>
                    <a:pt x="44587" y="20721"/>
                  </a:cubicBezTo>
                  <a:cubicBezTo>
                    <a:pt x="44369" y="18936"/>
                    <a:pt x="43469" y="17340"/>
                    <a:pt x="42053" y="16231"/>
                  </a:cubicBezTo>
                  <a:lnTo>
                    <a:pt x="43011" y="15007"/>
                  </a:lnTo>
                  <a:cubicBezTo>
                    <a:pt x="44755" y="16372"/>
                    <a:pt x="45863" y="18335"/>
                    <a:pt x="46130" y="20534"/>
                  </a:cubicBezTo>
                  <a:cubicBezTo>
                    <a:pt x="46135" y="20580"/>
                    <a:pt x="46139" y="20626"/>
                    <a:pt x="46144" y="20673"/>
                  </a:cubicBezTo>
                  <a:cubicBezTo>
                    <a:pt x="48665" y="19880"/>
                    <a:pt x="50487" y="17681"/>
                    <a:pt x="50795" y="15056"/>
                  </a:cubicBezTo>
                  <a:cubicBezTo>
                    <a:pt x="50805" y="14977"/>
                    <a:pt x="50817" y="14898"/>
                    <a:pt x="50823" y="14818"/>
                  </a:cubicBezTo>
                  <a:cubicBezTo>
                    <a:pt x="50839" y="14632"/>
                    <a:pt x="50848" y="14444"/>
                    <a:pt x="50848" y="14254"/>
                  </a:cubicBezTo>
                  <a:cubicBezTo>
                    <a:pt x="50848" y="10771"/>
                    <a:pt x="48193" y="7898"/>
                    <a:pt x="44801" y="7551"/>
                  </a:cubicBezTo>
                  <a:lnTo>
                    <a:pt x="44801" y="7551"/>
                  </a:lnTo>
                  <a:cubicBezTo>
                    <a:pt x="44980" y="8777"/>
                    <a:pt x="44883" y="10027"/>
                    <a:pt x="44515" y="11211"/>
                  </a:cubicBezTo>
                  <a:lnTo>
                    <a:pt x="43031" y="10749"/>
                  </a:lnTo>
                  <a:cubicBezTo>
                    <a:pt x="43417" y="9506"/>
                    <a:pt x="43434" y="8178"/>
                    <a:pt x="43082" y="6925"/>
                  </a:cubicBezTo>
                  <a:cubicBezTo>
                    <a:pt x="43033" y="6753"/>
                    <a:pt x="42979" y="6584"/>
                    <a:pt x="42920" y="6418"/>
                  </a:cubicBezTo>
                  <a:cubicBezTo>
                    <a:pt x="42918" y="6417"/>
                    <a:pt x="42917" y="6416"/>
                    <a:pt x="42917" y="6414"/>
                  </a:cubicBezTo>
                  <a:cubicBezTo>
                    <a:pt x="42860" y="6260"/>
                    <a:pt x="42796" y="6108"/>
                    <a:pt x="42728" y="5960"/>
                  </a:cubicBezTo>
                  <a:cubicBezTo>
                    <a:pt x="42715" y="5931"/>
                    <a:pt x="42702" y="5901"/>
                    <a:pt x="42689" y="5872"/>
                  </a:cubicBezTo>
                  <a:cubicBezTo>
                    <a:pt x="42624" y="5734"/>
                    <a:pt x="42554" y="5599"/>
                    <a:pt x="42480" y="5467"/>
                  </a:cubicBezTo>
                  <a:cubicBezTo>
                    <a:pt x="42458" y="5429"/>
                    <a:pt x="42436" y="5392"/>
                    <a:pt x="42414" y="5354"/>
                  </a:cubicBezTo>
                  <a:cubicBezTo>
                    <a:pt x="42339" y="5224"/>
                    <a:pt x="42260" y="5097"/>
                    <a:pt x="42177" y="4973"/>
                  </a:cubicBezTo>
                  <a:cubicBezTo>
                    <a:pt x="42158" y="4947"/>
                    <a:pt x="42138" y="4921"/>
                    <a:pt x="42119" y="4893"/>
                  </a:cubicBezTo>
                  <a:cubicBezTo>
                    <a:pt x="42043" y="4785"/>
                    <a:pt x="41963" y="4677"/>
                    <a:pt x="41881" y="4574"/>
                  </a:cubicBezTo>
                  <a:cubicBezTo>
                    <a:pt x="41859" y="4545"/>
                    <a:pt x="41837" y="4518"/>
                    <a:pt x="41814" y="4490"/>
                  </a:cubicBezTo>
                  <a:cubicBezTo>
                    <a:pt x="41718" y="4371"/>
                    <a:pt x="41617" y="4257"/>
                    <a:pt x="41512" y="4145"/>
                  </a:cubicBezTo>
                  <a:cubicBezTo>
                    <a:pt x="41490" y="4120"/>
                    <a:pt x="41467" y="4097"/>
                    <a:pt x="41444" y="4073"/>
                  </a:cubicBezTo>
                  <a:cubicBezTo>
                    <a:pt x="41331" y="3957"/>
                    <a:pt x="41216" y="3843"/>
                    <a:pt x="41095" y="3736"/>
                  </a:cubicBezTo>
                  <a:lnTo>
                    <a:pt x="41083" y="3725"/>
                  </a:lnTo>
                  <a:cubicBezTo>
                    <a:pt x="40140" y="2882"/>
                    <a:pt x="38979" y="2321"/>
                    <a:pt x="37731" y="2105"/>
                  </a:cubicBezTo>
                  <a:lnTo>
                    <a:pt x="37697" y="2100"/>
                  </a:lnTo>
                  <a:cubicBezTo>
                    <a:pt x="37531" y="2071"/>
                    <a:pt x="37363" y="2051"/>
                    <a:pt x="37193" y="2036"/>
                  </a:cubicBezTo>
                  <a:cubicBezTo>
                    <a:pt x="37165" y="2034"/>
                    <a:pt x="37137" y="2031"/>
                    <a:pt x="37109" y="2030"/>
                  </a:cubicBezTo>
                  <a:cubicBezTo>
                    <a:pt x="36941" y="2016"/>
                    <a:pt x="36768" y="2008"/>
                    <a:pt x="36597" y="2008"/>
                  </a:cubicBezTo>
                  <a:cubicBezTo>
                    <a:pt x="35672" y="2009"/>
                    <a:pt x="34758" y="2200"/>
                    <a:pt x="33910" y="2570"/>
                  </a:cubicBezTo>
                  <a:cubicBezTo>
                    <a:pt x="34650" y="3834"/>
                    <a:pt x="35040" y="5274"/>
                    <a:pt x="35039" y="6739"/>
                  </a:cubicBezTo>
                  <a:cubicBezTo>
                    <a:pt x="35039" y="11312"/>
                    <a:pt x="31319" y="15032"/>
                    <a:pt x="26747" y="15032"/>
                  </a:cubicBezTo>
                  <a:lnTo>
                    <a:pt x="26747" y="13475"/>
                  </a:lnTo>
                  <a:cubicBezTo>
                    <a:pt x="30462" y="13475"/>
                    <a:pt x="33484" y="10453"/>
                    <a:pt x="33484" y="6738"/>
                  </a:cubicBezTo>
                  <a:cubicBezTo>
                    <a:pt x="33484" y="3492"/>
                    <a:pt x="31178" y="776"/>
                    <a:pt x="28118" y="141"/>
                  </a:cubicBezTo>
                  <a:lnTo>
                    <a:pt x="28090" y="136"/>
                  </a:lnTo>
                  <a:cubicBezTo>
                    <a:pt x="27998" y="117"/>
                    <a:pt x="27906" y="101"/>
                    <a:pt x="27812" y="86"/>
                  </a:cubicBezTo>
                  <a:lnTo>
                    <a:pt x="27700" y="70"/>
                  </a:lnTo>
                  <a:cubicBezTo>
                    <a:pt x="27625" y="60"/>
                    <a:pt x="27550" y="50"/>
                    <a:pt x="27475" y="41"/>
                  </a:cubicBezTo>
                  <a:cubicBezTo>
                    <a:pt x="27411" y="35"/>
                    <a:pt x="27348" y="30"/>
                    <a:pt x="27283" y="25"/>
                  </a:cubicBezTo>
                  <a:cubicBezTo>
                    <a:pt x="27228" y="21"/>
                    <a:pt x="27174" y="15"/>
                    <a:pt x="27118" y="12"/>
                  </a:cubicBezTo>
                  <a:cubicBezTo>
                    <a:pt x="26996" y="6"/>
                    <a:pt x="26872" y="1"/>
                    <a:pt x="26747" y="1"/>
                  </a:cubicBezTo>
                  <a:cubicBezTo>
                    <a:pt x="26744" y="1"/>
                    <a:pt x="26741" y="1"/>
                    <a:pt x="26738" y="1"/>
                  </a:cubicBezTo>
                  <a:close/>
                </a:path>
              </a:pathLst>
            </a:custGeom>
            <a:solidFill>
              <a:srgbClr val="FB9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47"/>
            <p:cNvSpPr/>
            <p:nvPr/>
          </p:nvSpPr>
          <p:spPr>
            <a:xfrm>
              <a:off x="-1647726" y="1988904"/>
              <a:ext cx="856448" cy="616801"/>
            </a:xfrm>
            <a:custGeom>
              <a:rect b="b" l="l" r="r" t="t"/>
              <a:pathLst>
                <a:path extrusionOk="0" h="41299" w="57345">
                  <a:moveTo>
                    <a:pt x="28291" y="1554"/>
                  </a:moveTo>
                  <a:cubicBezTo>
                    <a:pt x="28294" y="1554"/>
                    <a:pt x="28297" y="1554"/>
                    <a:pt x="28300" y="1554"/>
                  </a:cubicBezTo>
                  <a:cubicBezTo>
                    <a:pt x="28425" y="1554"/>
                    <a:pt x="28549" y="1559"/>
                    <a:pt x="28671" y="1565"/>
                  </a:cubicBezTo>
                  <a:cubicBezTo>
                    <a:pt x="28727" y="1568"/>
                    <a:pt x="28781" y="1574"/>
                    <a:pt x="28836" y="1578"/>
                  </a:cubicBezTo>
                  <a:cubicBezTo>
                    <a:pt x="28901" y="1583"/>
                    <a:pt x="28964" y="1588"/>
                    <a:pt x="29028" y="1594"/>
                  </a:cubicBezTo>
                  <a:cubicBezTo>
                    <a:pt x="29103" y="1603"/>
                    <a:pt x="29178" y="1613"/>
                    <a:pt x="29253" y="1623"/>
                  </a:cubicBezTo>
                  <a:lnTo>
                    <a:pt x="29365" y="1639"/>
                  </a:lnTo>
                  <a:cubicBezTo>
                    <a:pt x="29459" y="1654"/>
                    <a:pt x="29551" y="1670"/>
                    <a:pt x="29643" y="1689"/>
                  </a:cubicBezTo>
                  <a:lnTo>
                    <a:pt x="29671" y="1694"/>
                  </a:lnTo>
                  <a:cubicBezTo>
                    <a:pt x="32731" y="2329"/>
                    <a:pt x="35037" y="5045"/>
                    <a:pt x="35037" y="8291"/>
                  </a:cubicBezTo>
                  <a:cubicBezTo>
                    <a:pt x="35037" y="12006"/>
                    <a:pt x="32015" y="15028"/>
                    <a:pt x="28300" y="15028"/>
                  </a:cubicBezTo>
                  <a:lnTo>
                    <a:pt x="28300" y="16585"/>
                  </a:lnTo>
                  <a:cubicBezTo>
                    <a:pt x="32872" y="16585"/>
                    <a:pt x="36592" y="12865"/>
                    <a:pt x="36592" y="8292"/>
                  </a:cubicBezTo>
                  <a:cubicBezTo>
                    <a:pt x="36593" y="6827"/>
                    <a:pt x="36203" y="5387"/>
                    <a:pt x="35463" y="4123"/>
                  </a:cubicBezTo>
                  <a:cubicBezTo>
                    <a:pt x="36311" y="3753"/>
                    <a:pt x="37225" y="3562"/>
                    <a:pt x="38150" y="3561"/>
                  </a:cubicBezTo>
                  <a:cubicBezTo>
                    <a:pt x="38321" y="3561"/>
                    <a:pt x="38494" y="3569"/>
                    <a:pt x="38662" y="3583"/>
                  </a:cubicBezTo>
                  <a:cubicBezTo>
                    <a:pt x="38690" y="3584"/>
                    <a:pt x="38718" y="3587"/>
                    <a:pt x="38746" y="3589"/>
                  </a:cubicBezTo>
                  <a:cubicBezTo>
                    <a:pt x="38916" y="3604"/>
                    <a:pt x="39084" y="3624"/>
                    <a:pt x="39250" y="3653"/>
                  </a:cubicBezTo>
                  <a:lnTo>
                    <a:pt x="39284" y="3658"/>
                  </a:lnTo>
                  <a:cubicBezTo>
                    <a:pt x="40532" y="3874"/>
                    <a:pt x="41693" y="4435"/>
                    <a:pt x="42636" y="5278"/>
                  </a:cubicBezTo>
                  <a:lnTo>
                    <a:pt x="42648" y="5289"/>
                  </a:lnTo>
                  <a:cubicBezTo>
                    <a:pt x="42769" y="5396"/>
                    <a:pt x="42884" y="5510"/>
                    <a:pt x="42997" y="5626"/>
                  </a:cubicBezTo>
                  <a:cubicBezTo>
                    <a:pt x="43020" y="5650"/>
                    <a:pt x="43043" y="5673"/>
                    <a:pt x="43065" y="5698"/>
                  </a:cubicBezTo>
                  <a:cubicBezTo>
                    <a:pt x="43170" y="5810"/>
                    <a:pt x="43271" y="5924"/>
                    <a:pt x="43367" y="6043"/>
                  </a:cubicBezTo>
                  <a:cubicBezTo>
                    <a:pt x="43390" y="6071"/>
                    <a:pt x="43412" y="6098"/>
                    <a:pt x="43434" y="6127"/>
                  </a:cubicBezTo>
                  <a:cubicBezTo>
                    <a:pt x="43516" y="6230"/>
                    <a:pt x="43596" y="6338"/>
                    <a:pt x="43672" y="6446"/>
                  </a:cubicBezTo>
                  <a:cubicBezTo>
                    <a:pt x="43691" y="6474"/>
                    <a:pt x="43711" y="6500"/>
                    <a:pt x="43730" y="6526"/>
                  </a:cubicBezTo>
                  <a:cubicBezTo>
                    <a:pt x="43813" y="6650"/>
                    <a:pt x="43892" y="6777"/>
                    <a:pt x="43967" y="6907"/>
                  </a:cubicBezTo>
                  <a:cubicBezTo>
                    <a:pt x="43989" y="6945"/>
                    <a:pt x="44011" y="6982"/>
                    <a:pt x="44033" y="7020"/>
                  </a:cubicBezTo>
                  <a:cubicBezTo>
                    <a:pt x="44107" y="7152"/>
                    <a:pt x="44177" y="7287"/>
                    <a:pt x="44242" y="7425"/>
                  </a:cubicBezTo>
                  <a:cubicBezTo>
                    <a:pt x="44255" y="7454"/>
                    <a:pt x="44268" y="7484"/>
                    <a:pt x="44281" y="7513"/>
                  </a:cubicBezTo>
                  <a:cubicBezTo>
                    <a:pt x="44349" y="7661"/>
                    <a:pt x="44413" y="7813"/>
                    <a:pt x="44470" y="7967"/>
                  </a:cubicBezTo>
                  <a:cubicBezTo>
                    <a:pt x="44470" y="7969"/>
                    <a:pt x="44471" y="7970"/>
                    <a:pt x="44473" y="7971"/>
                  </a:cubicBezTo>
                  <a:cubicBezTo>
                    <a:pt x="44532" y="8137"/>
                    <a:pt x="44586" y="8306"/>
                    <a:pt x="44635" y="8478"/>
                  </a:cubicBezTo>
                  <a:cubicBezTo>
                    <a:pt x="44987" y="9731"/>
                    <a:pt x="44970" y="11059"/>
                    <a:pt x="44584" y="12302"/>
                  </a:cubicBezTo>
                  <a:lnTo>
                    <a:pt x="46068" y="12764"/>
                  </a:lnTo>
                  <a:cubicBezTo>
                    <a:pt x="46436" y="11580"/>
                    <a:pt x="46533" y="10330"/>
                    <a:pt x="46354" y="9104"/>
                  </a:cubicBezTo>
                  <a:lnTo>
                    <a:pt x="46354" y="9104"/>
                  </a:lnTo>
                  <a:cubicBezTo>
                    <a:pt x="49746" y="9451"/>
                    <a:pt x="52401" y="12324"/>
                    <a:pt x="52401" y="15807"/>
                  </a:cubicBezTo>
                  <a:cubicBezTo>
                    <a:pt x="52401" y="15997"/>
                    <a:pt x="52392" y="16185"/>
                    <a:pt x="52376" y="16371"/>
                  </a:cubicBezTo>
                  <a:cubicBezTo>
                    <a:pt x="52370" y="16451"/>
                    <a:pt x="52358" y="16530"/>
                    <a:pt x="52348" y="16609"/>
                  </a:cubicBezTo>
                  <a:cubicBezTo>
                    <a:pt x="52040" y="19234"/>
                    <a:pt x="50218" y="21433"/>
                    <a:pt x="47697" y="22226"/>
                  </a:cubicBezTo>
                  <a:cubicBezTo>
                    <a:pt x="47692" y="22179"/>
                    <a:pt x="47688" y="22133"/>
                    <a:pt x="47683" y="22087"/>
                  </a:cubicBezTo>
                  <a:cubicBezTo>
                    <a:pt x="47416" y="19888"/>
                    <a:pt x="46308" y="17925"/>
                    <a:pt x="44564" y="16560"/>
                  </a:cubicBezTo>
                  <a:lnTo>
                    <a:pt x="43606" y="17784"/>
                  </a:lnTo>
                  <a:cubicBezTo>
                    <a:pt x="45022" y="18893"/>
                    <a:pt x="45922" y="20489"/>
                    <a:pt x="46140" y="22274"/>
                  </a:cubicBezTo>
                  <a:cubicBezTo>
                    <a:pt x="46357" y="24061"/>
                    <a:pt x="45866" y="25824"/>
                    <a:pt x="44756" y="27242"/>
                  </a:cubicBezTo>
                  <a:lnTo>
                    <a:pt x="45981" y="28201"/>
                  </a:lnTo>
                  <a:cubicBezTo>
                    <a:pt x="46980" y="26925"/>
                    <a:pt x="47569" y="25419"/>
                    <a:pt x="47711" y="23843"/>
                  </a:cubicBezTo>
                  <a:cubicBezTo>
                    <a:pt x="50486" y="23141"/>
                    <a:pt x="52702" y="21054"/>
                    <a:pt x="53567" y="18326"/>
                  </a:cubicBezTo>
                  <a:cubicBezTo>
                    <a:pt x="54984" y="19598"/>
                    <a:pt x="55792" y="21415"/>
                    <a:pt x="55789" y="23321"/>
                  </a:cubicBezTo>
                  <a:cubicBezTo>
                    <a:pt x="55789" y="23459"/>
                    <a:pt x="55784" y="23598"/>
                    <a:pt x="55775" y="23735"/>
                  </a:cubicBezTo>
                  <a:cubicBezTo>
                    <a:pt x="55774" y="23768"/>
                    <a:pt x="55771" y="23800"/>
                    <a:pt x="55769" y="23834"/>
                  </a:cubicBezTo>
                  <a:cubicBezTo>
                    <a:pt x="55759" y="23948"/>
                    <a:pt x="55747" y="24061"/>
                    <a:pt x="55734" y="24175"/>
                  </a:cubicBezTo>
                  <a:cubicBezTo>
                    <a:pt x="55730" y="24197"/>
                    <a:pt x="55727" y="24220"/>
                    <a:pt x="55725" y="24243"/>
                  </a:cubicBezTo>
                  <a:cubicBezTo>
                    <a:pt x="55563" y="25399"/>
                    <a:pt x="55106" y="26492"/>
                    <a:pt x="54395" y="27419"/>
                  </a:cubicBezTo>
                  <a:cubicBezTo>
                    <a:pt x="54384" y="27433"/>
                    <a:pt x="54373" y="27446"/>
                    <a:pt x="54361" y="27461"/>
                  </a:cubicBezTo>
                  <a:cubicBezTo>
                    <a:pt x="54290" y="27553"/>
                    <a:pt x="54215" y="27643"/>
                    <a:pt x="54139" y="27731"/>
                  </a:cubicBezTo>
                  <a:cubicBezTo>
                    <a:pt x="54120" y="27754"/>
                    <a:pt x="54100" y="27776"/>
                    <a:pt x="54080" y="27799"/>
                  </a:cubicBezTo>
                  <a:cubicBezTo>
                    <a:pt x="53993" y="27897"/>
                    <a:pt x="53903" y="27993"/>
                    <a:pt x="53809" y="28087"/>
                  </a:cubicBezTo>
                  <a:cubicBezTo>
                    <a:pt x="53792" y="28105"/>
                    <a:pt x="53772" y="28122"/>
                    <a:pt x="53753" y="28141"/>
                  </a:cubicBezTo>
                  <a:cubicBezTo>
                    <a:pt x="53679" y="28212"/>
                    <a:pt x="53605" y="28283"/>
                    <a:pt x="53527" y="28352"/>
                  </a:cubicBezTo>
                  <a:cubicBezTo>
                    <a:pt x="53488" y="28386"/>
                    <a:pt x="53448" y="28421"/>
                    <a:pt x="53410" y="28453"/>
                  </a:cubicBezTo>
                  <a:cubicBezTo>
                    <a:pt x="53345" y="28508"/>
                    <a:pt x="53280" y="28562"/>
                    <a:pt x="53214" y="28613"/>
                  </a:cubicBezTo>
                  <a:cubicBezTo>
                    <a:pt x="53175" y="28644"/>
                    <a:pt x="53138" y="28675"/>
                    <a:pt x="53099" y="28704"/>
                  </a:cubicBezTo>
                  <a:cubicBezTo>
                    <a:pt x="53000" y="28778"/>
                    <a:pt x="52900" y="28849"/>
                    <a:pt x="52798" y="28919"/>
                  </a:cubicBezTo>
                  <a:cubicBezTo>
                    <a:pt x="52760" y="28942"/>
                    <a:pt x="52722" y="28966"/>
                    <a:pt x="52684" y="28991"/>
                  </a:cubicBezTo>
                  <a:cubicBezTo>
                    <a:pt x="52607" y="29040"/>
                    <a:pt x="52529" y="29089"/>
                    <a:pt x="52449" y="29136"/>
                  </a:cubicBezTo>
                  <a:cubicBezTo>
                    <a:pt x="51423" y="29739"/>
                    <a:pt x="50253" y="30058"/>
                    <a:pt x="49060" y="30058"/>
                  </a:cubicBezTo>
                  <a:cubicBezTo>
                    <a:pt x="49058" y="30058"/>
                    <a:pt x="49055" y="30058"/>
                    <a:pt x="49053" y="30058"/>
                  </a:cubicBezTo>
                  <a:lnTo>
                    <a:pt x="49053" y="31612"/>
                  </a:lnTo>
                  <a:cubicBezTo>
                    <a:pt x="49056" y="31612"/>
                    <a:pt x="49059" y="31612"/>
                    <a:pt x="49063" y="31612"/>
                  </a:cubicBezTo>
                  <a:cubicBezTo>
                    <a:pt x="50105" y="31612"/>
                    <a:pt x="51136" y="31414"/>
                    <a:pt x="52105" y="31029"/>
                  </a:cubicBezTo>
                  <a:cubicBezTo>
                    <a:pt x="52105" y="31084"/>
                    <a:pt x="52111" y="31140"/>
                    <a:pt x="52111" y="31195"/>
                  </a:cubicBezTo>
                  <a:cubicBezTo>
                    <a:pt x="52111" y="33593"/>
                    <a:pt x="50851" y="35701"/>
                    <a:pt x="48961" y="36894"/>
                  </a:cubicBezTo>
                  <a:cubicBezTo>
                    <a:pt x="47923" y="37507"/>
                    <a:pt x="46747" y="37825"/>
                    <a:pt x="45557" y="37825"/>
                  </a:cubicBezTo>
                  <a:cubicBezTo>
                    <a:pt x="45147" y="37825"/>
                    <a:pt x="44736" y="37788"/>
                    <a:pt x="44328" y="37711"/>
                  </a:cubicBezTo>
                  <a:cubicBezTo>
                    <a:pt x="42557" y="37385"/>
                    <a:pt x="41021" y="36389"/>
                    <a:pt x="40001" y="34906"/>
                  </a:cubicBezTo>
                  <a:lnTo>
                    <a:pt x="38721" y="35789"/>
                  </a:lnTo>
                  <a:cubicBezTo>
                    <a:pt x="39681" y="37184"/>
                    <a:pt x="41015" y="38228"/>
                    <a:pt x="42563" y="38823"/>
                  </a:cubicBezTo>
                  <a:cubicBezTo>
                    <a:pt x="41277" y="39442"/>
                    <a:pt x="39895" y="39743"/>
                    <a:pt x="38522" y="39743"/>
                  </a:cubicBezTo>
                  <a:cubicBezTo>
                    <a:pt x="35706" y="39743"/>
                    <a:pt x="32930" y="38477"/>
                    <a:pt x="31102" y="36095"/>
                  </a:cubicBezTo>
                  <a:cubicBezTo>
                    <a:pt x="31894" y="35556"/>
                    <a:pt x="32586" y="34884"/>
                    <a:pt x="33148" y="34109"/>
                  </a:cubicBezTo>
                  <a:cubicBezTo>
                    <a:pt x="34388" y="34810"/>
                    <a:pt x="35788" y="35177"/>
                    <a:pt x="37212" y="35177"/>
                  </a:cubicBezTo>
                  <a:lnTo>
                    <a:pt x="37212" y="33622"/>
                  </a:lnTo>
                  <a:cubicBezTo>
                    <a:pt x="33497" y="33622"/>
                    <a:pt x="30475" y="30600"/>
                    <a:pt x="30475" y="26885"/>
                  </a:cubicBezTo>
                  <a:lnTo>
                    <a:pt x="28921" y="26885"/>
                  </a:lnTo>
                  <a:cubicBezTo>
                    <a:pt x="28921" y="29424"/>
                    <a:pt x="30070" y="31700"/>
                    <a:pt x="31873" y="33222"/>
                  </a:cubicBezTo>
                  <a:cubicBezTo>
                    <a:pt x="30795" y="34688"/>
                    <a:pt x="29173" y="35658"/>
                    <a:pt x="27372" y="35912"/>
                  </a:cubicBezTo>
                  <a:cubicBezTo>
                    <a:pt x="27354" y="35914"/>
                    <a:pt x="27336" y="35917"/>
                    <a:pt x="27317" y="35919"/>
                  </a:cubicBezTo>
                  <a:cubicBezTo>
                    <a:pt x="27198" y="35935"/>
                    <a:pt x="27075" y="35947"/>
                    <a:pt x="26953" y="35957"/>
                  </a:cubicBezTo>
                  <a:cubicBezTo>
                    <a:pt x="26925" y="35959"/>
                    <a:pt x="26899" y="35962"/>
                    <a:pt x="26872" y="35963"/>
                  </a:cubicBezTo>
                  <a:cubicBezTo>
                    <a:pt x="26728" y="35973"/>
                    <a:pt x="26584" y="35978"/>
                    <a:pt x="26440" y="35978"/>
                  </a:cubicBezTo>
                  <a:cubicBezTo>
                    <a:pt x="26438" y="35978"/>
                    <a:pt x="26436" y="35978"/>
                    <a:pt x="26434" y="35978"/>
                  </a:cubicBezTo>
                  <a:cubicBezTo>
                    <a:pt x="24770" y="35978"/>
                    <a:pt x="23165" y="35360"/>
                    <a:pt x="21932" y="34242"/>
                  </a:cubicBezTo>
                  <a:lnTo>
                    <a:pt x="21895" y="34210"/>
                  </a:lnTo>
                  <a:cubicBezTo>
                    <a:pt x="21832" y="34152"/>
                    <a:pt x="21769" y="34092"/>
                    <a:pt x="21708" y="34031"/>
                  </a:cubicBezTo>
                  <a:lnTo>
                    <a:pt x="21646" y="33969"/>
                  </a:lnTo>
                  <a:cubicBezTo>
                    <a:pt x="20444" y="32751"/>
                    <a:pt x="19701" y="31082"/>
                    <a:pt x="19701" y="29241"/>
                  </a:cubicBezTo>
                  <a:lnTo>
                    <a:pt x="18147" y="29241"/>
                  </a:lnTo>
                  <a:cubicBezTo>
                    <a:pt x="18145" y="30898"/>
                    <a:pt x="18642" y="32518"/>
                    <a:pt x="19575" y="33887"/>
                  </a:cubicBezTo>
                  <a:cubicBezTo>
                    <a:pt x="19359" y="33909"/>
                    <a:pt x="19142" y="33924"/>
                    <a:pt x="18925" y="33924"/>
                  </a:cubicBezTo>
                  <a:cubicBezTo>
                    <a:pt x="18737" y="33924"/>
                    <a:pt x="18554" y="33914"/>
                    <a:pt x="18370" y="33899"/>
                  </a:cubicBezTo>
                  <a:cubicBezTo>
                    <a:pt x="18343" y="33896"/>
                    <a:pt x="18315" y="33895"/>
                    <a:pt x="18288" y="33892"/>
                  </a:cubicBezTo>
                  <a:cubicBezTo>
                    <a:pt x="18118" y="33876"/>
                    <a:pt x="17949" y="33853"/>
                    <a:pt x="17783" y="33825"/>
                  </a:cubicBezTo>
                  <a:cubicBezTo>
                    <a:pt x="17745" y="33818"/>
                    <a:pt x="17705" y="33811"/>
                    <a:pt x="17666" y="33804"/>
                  </a:cubicBezTo>
                  <a:cubicBezTo>
                    <a:pt x="17509" y="33774"/>
                    <a:pt x="17352" y="33739"/>
                    <a:pt x="17198" y="33698"/>
                  </a:cubicBezTo>
                  <a:cubicBezTo>
                    <a:pt x="17151" y="33686"/>
                    <a:pt x="17104" y="33671"/>
                    <a:pt x="17059" y="33659"/>
                  </a:cubicBezTo>
                  <a:cubicBezTo>
                    <a:pt x="16930" y="33622"/>
                    <a:pt x="16803" y="33582"/>
                    <a:pt x="16677" y="33537"/>
                  </a:cubicBezTo>
                  <a:cubicBezTo>
                    <a:pt x="16606" y="33512"/>
                    <a:pt x="16535" y="33484"/>
                    <a:pt x="16465" y="33457"/>
                  </a:cubicBezTo>
                  <a:cubicBezTo>
                    <a:pt x="16373" y="33420"/>
                    <a:pt x="16284" y="33383"/>
                    <a:pt x="16194" y="33343"/>
                  </a:cubicBezTo>
                  <a:cubicBezTo>
                    <a:pt x="16083" y="33293"/>
                    <a:pt x="15974" y="33242"/>
                    <a:pt x="15866" y="33187"/>
                  </a:cubicBezTo>
                  <a:cubicBezTo>
                    <a:pt x="15804" y="33156"/>
                    <a:pt x="15742" y="33125"/>
                    <a:pt x="15682" y="33091"/>
                  </a:cubicBezTo>
                  <a:cubicBezTo>
                    <a:pt x="14568" y="32476"/>
                    <a:pt x="13650" y="31561"/>
                    <a:pt x="13032" y="30450"/>
                  </a:cubicBezTo>
                  <a:cubicBezTo>
                    <a:pt x="12991" y="30376"/>
                    <a:pt x="12952" y="30301"/>
                    <a:pt x="12913" y="30226"/>
                  </a:cubicBezTo>
                  <a:cubicBezTo>
                    <a:pt x="12870" y="30140"/>
                    <a:pt x="12827" y="30053"/>
                    <a:pt x="12787" y="29964"/>
                  </a:cubicBezTo>
                  <a:cubicBezTo>
                    <a:pt x="12735" y="29847"/>
                    <a:pt x="12685" y="29729"/>
                    <a:pt x="12637" y="29608"/>
                  </a:cubicBezTo>
                  <a:cubicBezTo>
                    <a:pt x="12625" y="29576"/>
                    <a:pt x="12611" y="29543"/>
                    <a:pt x="12600" y="29511"/>
                  </a:cubicBezTo>
                  <a:cubicBezTo>
                    <a:pt x="12539" y="29342"/>
                    <a:pt x="12482" y="29171"/>
                    <a:pt x="12435" y="28996"/>
                  </a:cubicBezTo>
                  <a:cubicBezTo>
                    <a:pt x="12430" y="28980"/>
                    <a:pt x="12426" y="28965"/>
                    <a:pt x="12421" y="28949"/>
                  </a:cubicBezTo>
                  <a:cubicBezTo>
                    <a:pt x="12371" y="28763"/>
                    <a:pt x="12329" y="28574"/>
                    <a:pt x="12294" y="28382"/>
                  </a:cubicBezTo>
                  <a:cubicBezTo>
                    <a:pt x="12050" y="27038"/>
                    <a:pt x="12220" y="25653"/>
                    <a:pt x="12783" y="24410"/>
                  </a:cubicBezTo>
                  <a:lnTo>
                    <a:pt x="11367" y="23768"/>
                  </a:lnTo>
                  <a:cubicBezTo>
                    <a:pt x="10879" y="24840"/>
                    <a:pt x="10629" y="26007"/>
                    <a:pt x="10632" y="27186"/>
                  </a:cubicBezTo>
                  <a:cubicBezTo>
                    <a:pt x="10632" y="27466"/>
                    <a:pt x="10646" y="27747"/>
                    <a:pt x="10674" y="28027"/>
                  </a:cubicBezTo>
                  <a:cubicBezTo>
                    <a:pt x="9913" y="28317"/>
                    <a:pt x="9105" y="28464"/>
                    <a:pt x="8290" y="28464"/>
                  </a:cubicBezTo>
                  <a:cubicBezTo>
                    <a:pt x="4575" y="28464"/>
                    <a:pt x="1553" y="25442"/>
                    <a:pt x="1553" y="21727"/>
                  </a:cubicBezTo>
                  <a:cubicBezTo>
                    <a:pt x="1553" y="21611"/>
                    <a:pt x="1556" y="21497"/>
                    <a:pt x="1562" y="21384"/>
                  </a:cubicBezTo>
                  <a:cubicBezTo>
                    <a:pt x="1562" y="21370"/>
                    <a:pt x="1565" y="21355"/>
                    <a:pt x="1565" y="21341"/>
                  </a:cubicBezTo>
                  <a:cubicBezTo>
                    <a:pt x="1737" y="18318"/>
                    <a:pt x="3911" y="15823"/>
                    <a:pt x="6779" y="15163"/>
                  </a:cubicBezTo>
                  <a:lnTo>
                    <a:pt x="6779" y="15163"/>
                  </a:lnTo>
                  <a:cubicBezTo>
                    <a:pt x="6240" y="16815"/>
                    <a:pt x="6235" y="18594"/>
                    <a:pt x="6767" y="20247"/>
                  </a:cubicBezTo>
                  <a:lnTo>
                    <a:pt x="8248" y="19773"/>
                  </a:lnTo>
                  <a:cubicBezTo>
                    <a:pt x="7114" y="16235"/>
                    <a:pt x="9070" y="12435"/>
                    <a:pt x="12607" y="11302"/>
                  </a:cubicBezTo>
                  <a:lnTo>
                    <a:pt x="12133" y="9821"/>
                  </a:lnTo>
                  <a:cubicBezTo>
                    <a:pt x="10134" y="10461"/>
                    <a:pt x="8546" y="11795"/>
                    <a:pt x="7549" y="13471"/>
                  </a:cubicBezTo>
                  <a:cubicBezTo>
                    <a:pt x="6118" y="13598"/>
                    <a:pt x="4746" y="14096"/>
                    <a:pt x="3568" y="14918"/>
                  </a:cubicBezTo>
                  <a:cubicBezTo>
                    <a:pt x="3564" y="14827"/>
                    <a:pt x="3560" y="14736"/>
                    <a:pt x="3560" y="14646"/>
                  </a:cubicBezTo>
                  <a:cubicBezTo>
                    <a:pt x="3560" y="10931"/>
                    <a:pt x="6582" y="7909"/>
                    <a:pt x="10297" y="7909"/>
                  </a:cubicBezTo>
                  <a:cubicBezTo>
                    <a:pt x="10597" y="7909"/>
                    <a:pt x="10895" y="7929"/>
                    <a:pt x="11192" y="7969"/>
                  </a:cubicBezTo>
                  <a:lnTo>
                    <a:pt x="11807" y="8050"/>
                  </a:lnTo>
                  <a:lnTo>
                    <a:pt x="12023" y="7469"/>
                  </a:lnTo>
                  <a:cubicBezTo>
                    <a:pt x="13002" y="4852"/>
                    <a:pt x="15539" y="3092"/>
                    <a:pt x="18334" y="3092"/>
                  </a:cubicBezTo>
                  <a:cubicBezTo>
                    <a:pt x="18483" y="3092"/>
                    <a:pt x="18629" y="3099"/>
                    <a:pt x="18776" y="3107"/>
                  </a:cubicBezTo>
                  <a:cubicBezTo>
                    <a:pt x="18815" y="3110"/>
                    <a:pt x="18853" y="3114"/>
                    <a:pt x="18892" y="3116"/>
                  </a:cubicBezTo>
                  <a:cubicBezTo>
                    <a:pt x="19017" y="3127"/>
                    <a:pt x="19141" y="3140"/>
                    <a:pt x="19263" y="3157"/>
                  </a:cubicBezTo>
                  <a:cubicBezTo>
                    <a:pt x="19287" y="3160"/>
                    <a:pt x="19310" y="3162"/>
                    <a:pt x="19333" y="3166"/>
                  </a:cubicBezTo>
                  <a:cubicBezTo>
                    <a:pt x="19475" y="3187"/>
                    <a:pt x="19615" y="3213"/>
                    <a:pt x="19755" y="3245"/>
                  </a:cubicBezTo>
                  <a:cubicBezTo>
                    <a:pt x="19793" y="3252"/>
                    <a:pt x="19829" y="3261"/>
                    <a:pt x="19865" y="3270"/>
                  </a:cubicBezTo>
                  <a:cubicBezTo>
                    <a:pt x="19976" y="3296"/>
                    <a:pt x="20087" y="3325"/>
                    <a:pt x="20197" y="3356"/>
                  </a:cubicBezTo>
                  <a:cubicBezTo>
                    <a:pt x="20232" y="3366"/>
                    <a:pt x="20267" y="3375"/>
                    <a:pt x="20301" y="3386"/>
                  </a:cubicBezTo>
                  <a:cubicBezTo>
                    <a:pt x="20431" y="3426"/>
                    <a:pt x="20560" y="3469"/>
                    <a:pt x="20689" y="3517"/>
                  </a:cubicBezTo>
                  <a:cubicBezTo>
                    <a:pt x="20730" y="3533"/>
                    <a:pt x="20770" y="3549"/>
                    <a:pt x="20811" y="3566"/>
                  </a:cubicBezTo>
                  <a:cubicBezTo>
                    <a:pt x="20906" y="3603"/>
                    <a:pt x="21001" y="3643"/>
                    <a:pt x="21095" y="3685"/>
                  </a:cubicBezTo>
                  <a:cubicBezTo>
                    <a:pt x="21137" y="3705"/>
                    <a:pt x="21181" y="3724"/>
                    <a:pt x="21222" y="3744"/>
                  </a:cubicBezTo>
                  <a:cubicBezTo>
                    <a:pt x="21340" y="3800"/>
                    <a:pt x="21456" y="3859"/>
                    <a:pt x="21571" y="3923"/>
                  </a:cubicBezTo>
                  <a:cubicBezTo>
                    <a:pt x="21616" y="3948"/>
                    <a:pt x="21661" y="3974"/>
                    <a:pt x="21706" y="4000"/>
                  </a:cubicBezTo>
                  <a:cubicBezTo>
                    <a:pt x="21787" y="4046"/>
                    <a:pt x="21865" y="4095"/>
                    <a:pt x="21944" y="4145"/>
                  </a:cubicBezTo>
                  <a:cubicBezTo>
                    <a:pt x="23531" y="5158"/>
                    <a:pt x="24669" y="6815"/>
                    <a:pt x="24982" y="8745"/>
                  </a:cubicBezTo>
                  <a:cubicBezTo>
                    <a:pt x="24556" y="8747"/>
                    <a:pt x="24131" y="8780"/>
                    <a:pt x="23709" y="8846"/>
                  </a:cubicBezTo>
                  <a:cubicBezTo>
                    <a:pt x="21521" y="9191"/>
                    <a:pt x="19599" y="10366"/>
                    <a:pt x="18295" y="12157"/>
                  </a:cubicBezTo>
                  <a:lnTo>
                    <a:pt x="19552" y="13072"/>
                  </a:lnTo>
                  <a:cubicBezTo>
                    <a:pt x="20610" y="11617"/>
                    <a:pt x="22174" y="10662"/>
                    <a:pt x="23951" y="10382"/>
                  </a:cubicBezTo>
                  <a:cubicBezTo>
                    <a:pt x="24306" y="10327"/>
                    <a:pt x="24661" y="10299"/>
                    <a:pt x="25014" y="10299"/>
                  </a:cubicBezTo>
                  <a:cubicBezTo>
                    <a:pt x="26427" y="10299"/>
                    <a:pt x="27799" y="10743"/>
                    <a:pt x="28963" y="11590"/>
                  </a:cubicBezTo>
                  <a:lnTo>
                    <a:pt x="29879" y="10334"/>
                  </a:lnTo>
                  <a:cubicBezTo>
                    <a:pt x="28896" y="9616"/>
                    <a:pt x="27767" y="9122"/>
                    <a:pt x="26572" y="8891"/>
                  </a:cubicBezTo>
                  <a:cubicBezTo>
                    <a:pt x="26325" y="6709"/>
                    <a:pt x="25228" y="4779"/>
                    <a:pt x="23620" y="3446"/>
                  </a:cubicBezTo>
                  <a:cubicBezTo>
                    <a:pt x="24873" y="2232"/>
                    <a:pt x="26547" y="1554"/>
                    <a:pt x="28291" y="1554"/>
                  </a:cubicBezTo>
                  <a:close/>
                  <a:moveTo>
                    <a:pt x="28285" y="0"/>
                  </a:moveTo>
                  <a:cubicBezTo>
                    <a:pt x="26030" y="0"/>
                    <a:pt x="23871" y="923"/>
                    <a:pt x="22314" y="2555"/>
                  </a:cubicBezTo>
                  <a:cubicBezTo>
                    <a:pt x="22276" y="2534"/>
                    <a:pt x="22236" y="2517"/>
                    <a:pt x="22199" y="2497"/>
                  </a:cubicBezTo>
                  <a:cubicBezTo>
                    <a:pt x="22101" y="2445"/>
                    <a:pt x="22004" y="2394"/>
                    <a:pt x="21904" y="2347"/>
                  </a:cubicBezTo>
                  <a:cubicBezTo>
                    <a:pt x="21840" y="2317"/>
                    <a:pt x="21776" y="2288"/>
                    <a:pt x="21711" y="2259"/>
                  </a:cubicBezTo>
                  <a:cubicBezTo>
                    <a:pt x="21632" y="2224"/>
                    <a:pt x="21552" y="2189"/>
                    <a:pt x="21471" y="2156"/>
                  </a:cubicBezTo>
                  <a:cubicBezTo>
                    <a:pt x="21407" y="2131"/>
                    <a:pt x="21342" y="2105"/>
                    <a:pt x="21279" y="2080"/>
                  </a:cubicBezTo>
                  <a:cubicBezTo>
                    <a:pt x="21190" y="2046"/>
                    <a:pt x="21100" y="2015"/>
                    <a:pt x="21010" y="1983"/>
                  </a:cubicBezTo>
                  <a:cubicBezTo>
                    <a:pt x="20954" y="1965"/>
                    <a:pt x="20898" y="1945"/>
                    <a:pt x="20840" y="1926"/>
                  </a:cubicBezTo>
                  <a:cubicBezTo>
                    <a:pt x="20695" y="1880"/>
                    <a:pt x="20550" y="1837"/>
                    <a:pt x="20402" y="1800"/>
                  </a:cubicBezTo>
                  <a:cubicBezTo>
                    <a:pt x="20378" y="1794"/>
                    <a:pt x="20356" y="1789"/>
                    <a:pt x="20331" y="1784"/>
                  </a:cubicBezTo>
                  <a:cubicBezTo>
                    <a:pt x="20202" y="1751"/>
                    <a:pt x="20071" y="1722"/>
                    <a:pt x="19939" y="1696"/>
                  </a:cubicBezTo>
                  <a:cubicBezTo>
                    <a:pt x="19887" y="1686"/>
                    <a:pt x="19836" y="1677"/>
                    <a:pt x="19784" y="1669"/>
                  </a:cubicBezTo>
                  <a:cubicBezTo>
                    <a:pt x="19678" y="1650"/>
                    <a:pt x="19570" y="1633"/>
                    <a:pt x="19463" y="1618"/>
                  </a:cubicBezTo>
                  <a:cubicBezTo>
                    <a:pt x="19408" y="1610"/>
                    <a:pt x="19353" y="1604"/>
                    <a:pt x="19298" y="1596"/>
                  </a:cubicBezTo>
                  <a:cubicBezTo>
                    <a:pt x="19187" y="1584"/>
                    <a:pt x="19076" y="1574"/>
                    <a:pt x="18965" y="1565"/>
                  </a:cubicBezTo>
                  <a:cubicBezTo>
                    <a:pt x="18915" y="1563"/>
                    <a:pt x="18866" y="1558"/>
                    <a:pt x="18816" y="1554"/>
                  </a:cubicBezTo>
                  <a:cubicBezTo>
                    <a:pt x="18656" y="1545"/>
                    <a:pt x="18496" y="1539"/>
                    <a:pt x="18335" y="1539"/>
                  </a:cubicBezTo>
                  <a:cubicBezTo>
                    <a:pt x="15096" y="1539"/>
                    <a:pt x="12140" y="3457"/>
                    <a:pt x="10799" y="6369"/>
                  </a:cubicBezTo>
                  <a:cubicBezTo>
                    <a:pt x="10629" y="6359"/>
                    <a:pt x="10463" y="6354"/>
                    <a:pt x="10298" y="6354"/>
                  </a:cubicBezTo>
                  <a:cubicBezTo>
                    <a:pt x="5725" y="6354"/>
                    <a:pt x="2006" y="10073"/>
                    <a:pt x="2006" y="14646"/>
                  </a:cubicBezTo>
                  <a:cubicBezTo>
                    <a:pt x="2007" y="15154"/>
                    <a:pt x="2053" y="15661"/>
                    <a:pt x="2147" y="16162"/>
                  </a:cubicBezTo>
                  <a:cubicBezTo>
                    <a:pt x="1151" y="17254"/>
                    <a:pt x="470" y="18595"/>
                    <a:pt x="172" y="20043"/>
                  </a:cubicBezTo>
                  <a:cubicBezTo>
                    <a:pt x="171" y="20051"/>
                    <a:pt x="169" y="20059"/>
                    <a:pt x="167" y="20068"/>
                  </a:cubicBezTo>
                  <a:cubicBezTo>
                    <a:pt x="144" y="20185"/>
                    <a:pt x="122" y="20302"/>
                    <a:pt x="104" y="20422"/>
                  </a:cubicBezTo>
                  <a:cubicBezTo>
                    <a:pt x="100" y="20444"/>
                    <a:pt x="96" y="20465"/>
                    <a:pt x="94" y="20487"/>
                  </a:cubicBezTo>
                  <a:cubicBezTo>
                    <a:pt x="77" y="20593"/>
                    <a:pt x="64" y="20701"/>
                    <a:pt x="52" y="20808"/>
                  </a:cubicBezTo>
                  <a:cubicBezTo>
                    <a:pt x="49" y="20839"/>
                    <a:pt x="45" y="20871"/>
                    <a:pt x="41" y="20902"/>
                  </a:cubicBezTo>
                  <a:cubicBezTo>
                    <a:pt x="31" y="21007"/>
                    <a:pt x="24" y="21110"/>
                    <a:pt x="18" y="21214"/>
                  </a:cubicBezTo>
                  <a:cubicBezTo>
                    <a:pt x="15" y="21248"/>
                    <a:pt x="13" y="21281"/>
                    <a:pt x="10" y="21314"/>
                  </a:cubicBezTo>
                  <a:cubicBezTo>
                    <a:pt x="4" y="21451"/>
                    <a:pt x="0" y="21589"/>
                    <a:pt x="0" y="21726"/>
                  </a:cubicBezTo>
                  <a:cubicBezTo>
                    <a:pt x="0" y="26298"/>
                    <a:pt x="3720" y="30018"/>
                    <a:pt x="8292" y="30018"/>
                  </a:cubicBezTo>
                  <a:cubicBezTo>
                    <a:pt x="8299" y="30018"/>
                    <a:pt x="8307" y="30018"/>
                    <a:pt x="8314" y="30018"/>
                  </a:cubicBezTo>
                  <a:cubicBezTo>
                    <a:pt x="9223" y="30018"/>
                    <a:pt x="10124" y="29867"/>
                    <a:pt x="10983" y="29572"/>
                  </a:cubicBezTo>
                  <a:cubicBezTo>
                    <a:pt x="10985" y="29578"/>
                    <a:pt x="10988" y="29584"/>
                    <a:pt x="10990" y="29592"/>
                  </a:cubicBezTo>
                  <a:cubicBezTo>
                    <a:pt x="11045" y="29774"/>
                    <a:pt x="11108" y="29953"/>
                    <a:pt x="11175" y="30129"/>
                  </a:cubicBezTo>
                  <a:cubicBezTo>
                    <a:pt x="11197" y="30190"/>
                    <a:pt x="11221" y="30250"/>
                    <a:pt x="11246" y="30310"/>
                  </a:cubicBezTo>
                  <a:cubicBezTo>
                    <a:pt x="11296" y="30433"/>
                    <a:pt x="11350" y="30556"/>
                    <a:pt x="11406" y="30677"/>
                  </a:cubicBezTo>
                  <a:cubicBezTo>
                    <a:pt x="11462" y="30797"/>
                    <a:pt x="11521" y="30914"/>
                    <a:pt x="11582" y="31030"/>
                  </a:cubicBezTo>
                  <a:cubicBezTo>
                    <a:pt x="11612" y="31088"/>
                    <a:pt x="11641" y="31144"/>
                    <a:pt x="11672" y="31199"/>
                  </a:cubicBezTo>
                  <a:cubicBezTo>
                    <a:pt x="12490" y="32680"/>
                    <a:pt x="13742" y="33874"/>
                    <a:pt x="15261" y="34622"/>
                  </a:cubicBezTo>
                  <a:cubicBezTo>
                    <a:pt x="15321" y="34650"/>
                    <a:pt x="15381" y="34679"/>
                    <a:pt x="15442" y="34708"/>
                  </a:cubicBezTo>
                  <a:cubicBezTo>
                    <a:pt x="15567" y="34765"/>
                    <a:pt x="15692" y="34820"/>
                    <a:pt x="15819" y="34872"/>
                  </a:cubicBezTo>
                  <a:cubicBezTo>
                    <a:pt x="15929" y="34916"/>
                    <a:pt x="16040" y="34959"/>
                    <a:pt x="16151" y="34999"/>
                  </a:cubicBezTo>
                  <a:cubicBezTo>
                    <a:pt x="16226" y="35025"/>
                    <a:pt x="16300" y="35051"/>
                    <a:pt x="16376" y="35075"/>
                  </a:cubicBezTo>
                  <a:cubicBezTo>
                    <a:pt x="16537" y="35127"/>
                    <a:pt x="16701" y="35176"/>
                    <a:pt x="16865" y="35219"/>
                  </a:cubicBezTo>
                  <a:cubicBezTo>
                    <a:pt x="16912" y="35230"/>
                    <a:pt x="16959" y="35240"/>
                    <a:pt x="17005" y="35251"/>
                  </a:cubicBezTo>
                  <a:cubicBezTo>
                    <a:pt x="17160" y="35287"/>
                    <a:pt x="17316" y="35320"/>
                    <a:pt x="17474" y="35347"/>
                  </a:cubicBezTo>
                  <a:cubicBezTo>
                    <a:pt x="17519" y="35356"/>
                    <a:pt x="17562" y="35365"/>
                    <a:pt x="17607" y="35372"/>
                  </a:cubicBezTo>
                  <a:cubicBezTo>
                    <a:pt x="17797" y="35402"/>
                    <a:pt x="17988" y="35425"/>
                    <a:pt x="18180" y="35442"/>
                  </a:cubicBezTo>
                  <a:cubicBezTo>
                    <a:pt x="18224" y="35447"/>
                    <a:pt x="18268" y="35450"/>
                    <a:pt x="18312" y="35452"/>
                  </a:cubicBezTo>
                  <a:cubicBezTo>
                    <a:pt x="18515" y="35468"/>
                    <a:pt x="18719" y="35477"/>
                    <a:pt x="18925" y="35477"/>
                  </a:cubicBezTo>
                  <a:cubicBezTo>
                    <a:pt x="19540" y="35477"/>
                    <a:pt x="20153" y="35408"/>
                    <a:pt x="20753" y="35274"/>
                  </a:cubicBezTo>
                  <a:cubicBezTo>
                    <a:pt x="22085" y="36532"/>
                    <a:pt x="23756" y="37299"/>
                    <a:pt x="25564" y="37486"/>
                  </a:cubicBezTo>
                  <a:cubicBezTo>
                    <a:pt x="25577" y="37488"/>
                    <a:pt x="25588" y="37489"/>
                    <a:pt x="25599" y="37490"/>
                  </a:cubicBezTo>
                  <a:cubicBezTo>
                    <a:pt x="25717" y="37501"/>
                    <a:pt x="25834" y="37510"/>
                    <a:pt x="25953" y="37516"/>
                  </a:cubicBezTo>
                  <a:cubicBezTo>
                    <a:pt x="25975" y="37519"/>
                    <a:pt x="25999" y="37521"/>
                    <a:pt x="26021" y="37521"/>
                  </a:cubicBezTo>
                  <a:cubicBezTo>
                    <a:pt x="26160" y="37529"/>
                    <a:pt x="26300" y="37533"/>
                    <a:pt x="26440" y="37533"/>
                  </a:cubicBezTo>
                  <a:cubicBezTo>
                    <a:pt x="26613" y="37533"/>
                    <a:pt x="26785" y="37525"/>
                    <a:pt x="26958" y="37515"/>
                  </a:cubicBezTo>
                  <a:cubicBezTo>
                    <a:pt x="26993" y="37513"/>
                    <a:pt x="27028" y="37510"/>
                    <a:pt x="27063" y="37506"/>
                  </a:cubicBezTo>
                  <a:cubicBezTo>
                    <a:pt x="27216" y="37495"/>
                    <a:pt x="27370" y="37480"/>
                    <a:pt x="27522" y="37460"/>
                  </a:cubicBezTo>
                  <a:cubicBezTo>
                    <a:pt x="27536" y="37458"/>
                    <a:pt x="27551" y="37456"/>
                    <a:pt x="27566" y="37454"/>
                  </a:cubicBezTo>
                  <a:cubicBezTo>
                    <a:pt x="28310" y="37355"/>
                    <a:pt x="29037" y="37153"/>
                    <a:pt x="29726" y="36855"/>
                  </a:cubicBezTo>
                  <a:cubicBezTo>
                    <a:pt x="31854" y="39754"/>
                    <a:pt x="35166" y="41299"/>
                    <a:pt x="38525" y="41299"/>
                  </a:cubicBezTo>
                  <a:cubicBezTo>
                    <a:pt x="38529" y="41299"/>
                    <a:pt x="38533" y="41299"/>
                    <a:pt x="38537" y="41299"/>
                  </a:cubicBezTo>
                  <a:cubicBezTo>
                    <a:pt x="40695" y="41299"/>
                    <a:pt x="42803" y="40653"/>
                    <a:pt x="44592" y="39448"/>
                  </a:cubicBezTo>
                  <a:cubicBezTo>
                    <a:pt x="44858" y="39473"/>
                    <a:pt x="45121" y="39486"/>
                    <a:pt x="45374" y="39486"/>
                  </a:cubicBezTo>
                  <a:cubicBezTo>
                    <a:pt x="45379" y="39486"/>
                    <a:pt x="45383" y="39486"/>
                    <a:pt x="45388" y="39486"/>
                  </a:cubicBezTo>
                  <a:cubicBezTo>
                    <a:pt x="46916" y="39486"/>
                    <a:pt x="48415" y="39059"/>
                    <a:pt x="49715" y="38256"/>
                  </a:cubicBezTo>
                  <a:cubicBezTo>
                    <a:pt x="49897" y="38149"/>
                    <a:pt x="50077" y="38036"/>
                    <a:pt x="50253" y="37915"/>
                  </a:cubicBezTo>
                  <a:lnTo>
                    <a:pt x="50243" y="37901"/>
                  </a:lnTo>
                  <a:cubicBezTo>
                    <a:pt x="52316" y="36391"/>
                    <a:pt x="53667" y="33949"/>
                    <a:pt x="53667" y="31194"/>
                  </a:cubicBezTo>
                  <a:cubicBezTo>
                    <a:pt x="53667" y="30877"/>
                    <a:pt x="53648" y="30560"/>
                    <a:pt x="53611" y="30245"/>
                  </a:cubicBezTo>
                  <a:cubicBezTo>
                    <a:pt x="53630" y="30232"/>
                    <a:pt x="53646" y="30220"/>
                    <a:pt x="53663" y="30207"/>
                  </a:cubicBezTo>
                  <a:cubicBezTo>
                    <a:pt x="53749" y="30150"/>
                    <a:pt x="53834" y="30090"/>
                    <a:pt x="53918" y="30029"/>
                  </a:cubicBezTo>
                  <a:cubicBezTo>
                    <a:pt x="54007" y="29964"/>
                    <a:pt x="54094" y="29897"/>
                    <a:pt x="54180" y="29829"/>
                  </a:cubicBezTo>
                  <a:cubicBezTo>
                    <a:pt x="54243" y="29780"/>
                    <a:pt x="54304" y="29732"/>
                    <a:pt x="54364" y="29682"/>
                  </a:cubicBezTo>
                  <a:cubicBezTo>
                    <a:pt x="54424" y="29632"/>
                    <a:pt x="54481" y="29581"/>
                    <a:pt x="54540" y="29529"/>
                  </a:cubicBezTo>
                  <a:cubicBezTo>
                    <a:pt x="54599" y="29477"/>
                    <a:pt x="54657" y="29423"/>
                    <a:pt x="54715" y="29370"/>
                  </a:cubicBezTo>
                  <a:cubicBezTo>
                    <a:pt x="54767" y="29321"/>
                    <a:pt x="54820" y="29271"/>
                    <a:pt x="54871" y="29221"/>
                  </a:cubicBezTo>
                  <a:cubicBezTo>
                    <a:pt x="54947" y="29146"/>
                    <a:pt x="55022" y="29069"/>
                    <a:pt x="55096" y="28989"/>
                  </a:cubicBezTo>
                  <a:cubicBezTo>
                    <a:pt x="55124" y="28957"/>
                    <a:pt x="55154" y="28929"/>
                    <a:pt x="55183" y="28899"/>
                  </a:cubicBezTo>
                  <a:cubicBezTo>
                    <a:pt x="55287" y="28784"/>
                    <a:pt x="55387" y="28667"/>
                    <a:pt x="55484" y="28547"/>
                  </a:cubicBezTo>
                  <a:cubicBezTo>
                    <a:pt x="55504" y="28522"/>
                    <a:pt x="55523" y="28497"/>
                    <a:pt x="55543" y="28472"/>
                  </a:cubicBezTo>
                  <a:cubicBezTo>
                    <a:pt x="55626" y="28367"/>
                    <a:pt x="55706" y="28261"/>
                    <a:pt x="55785" y="28152"/>
                  </a:cubicBezTo>
                  <a:lnTo>
                    <a:pt x="55831" y="28088"/>
                  </a:lnTo>
                  <a:cubicBezTo>
                    <a:pt x="56510" y="27127"/>
                    <a:pt x="56975" y="26030"/>
                    <a:pt x="57196" y="24874"/>
                  </a:cubicBezTo>
                  <a:cubicBezTo>
                    <a:pt x="57198" y="24865"/>
                    <a:pt x="57200" y="24855"/>
                    <a:pt x="57201" y="24845"/>
                  </a:cubicBezTo>
                  <a:cubicBezTo>
                    <a:pt x="57228" y="24702"/>
                    <a:pt x="57251" y="24556"/>
                    <a:pt x="57271" y="24408"/>
                  </a:cubicBezTo>
                  <a:cubicBezTo>
                    <a:pt x="57275" y="24375"/>
                    <a:pt x="57280" y="24341"/>
                    <a:pt x="57283" y="24306"/>
                  </a:cubicBezTo>
                  <a:cubicBezTo>
                    <a:pt x="57300" y="24180"/>
                    <a:pt x="57311" y="24052"/>
                    <a:pt x="57320" y="23925"/>
                  </a:cubicBezTo>
                  <a:cubicBezTo>
                    <a:pt x="57323" y="23885"/>
                    <a:pt x="57327" y="23845"/>
                    <a:pt x="57328" y="23806"/>
                  </a:cubicBezTo>
                  <a:cubicBezTo>
                    <a:pt x="57338" y="23645"/>
                    <a:pt x="57345" y="23483"/>
                    <a:pt x="57345" y="23321"/>
                  </a:cubicBezTo>
                  <a:cubicBezTo>
                    <a:pt x="57345" y="20641"/>
                    <a:pt x="56072" y="18167"/>
                    <a:pt x="53915" y="16606"/>
                  </a:cubicBezTo>
                  <a:cubicBezTo>
                    <a:pt x="53915" y="16604"/>
                    <a:pt x="53915" y="16600"/>
                    <a:pt x="53917" y="16597"/>
                  </a:cubicBezTo>
                  <a:cubicBezTo>
                    <a:pt x="53928" y="16484"/>
                    <a:pt x="53935" y="16370"/>
                    <a:pt x="53942" y="16257"/>
                  </a:cubicBezTo>
                  <a:cubicBezTo>
                    <a:pt x="53943" y="16238"/>
                    <a:pt x="53944" y="16218"/>
                    <a:pt x="53945" y="16199"/>
                  </a:cubicBezTo>
                  <a:cubicBezTo>
                    <a:pt x="53952" y="16069"/>
                    <a:pt x="53955" y="15938"/>
                    <a:pt x="53955" y="15806"/>
                  </a:cubicBezTo>
                  <a:cubicBezTo>
                    <a:pt x="53955" y="15665"/>
                    <a:pt x="53952" y="15524"/>
                    <a:pt x="53944" y="15385"/>
                  </a:cubicBezTo>
                  <a:cubicBezTo>
                    <a:pt x="53942" y="15339"/>
                    <a:pt x="53937" y="15294"/>
                    <a:pt x="53934" y="15248"/>
                  </a:cubicBezTo>
                  <a:cubicBezTo>
                    <a:pt x="53928" y="15154"/>
                    <a:pt x="53922" y="15060"/>
                    <a:pt x="53913" y="14968"/>
                  </a:cubicBezTo>
                  <a:cubicBezTo>
                    <a:pt x="53907" y="14913"/>
                    <a:pt x="53899" y="14857"/>
                    <a:pt x="53892" y="14800"/>
                  </a:cubicBezTo>
                  <a:cubicBezTo>
                    <a:pt x="53882" y="14721"/>
                    <a:pt x="53873" y="14638"/>
                    <a:pt x="53861" y="14558"/>
                  </a:cubicBezTo>
                  <a:cubicBezTo>
                    <a:pt x="53852" y="14498"/>
                    <a:pt x="53839" y="14441"/>
                    <a:pt x="53829" y="14381"/>
                  </a:cubicBezTo>
                  <a:cubicBezTo>
                    <a:pt x="53817" y="14306"/>
                    <a:pt x="53804" y="14230"/>
                    <a:pt x="53789" y="14155"/>
                  </a:cubicBezTo>
                  <a:cubicBezTo>
                    <a:pt x="53777" y="14094"/>
                    <a:pt x="53762" y="14034"/>
                    <a:pt x="53748" y="13974"/>
                  </a:cubicBezTo>
                  <a:cubicBezTo>
                    <a:pt x="53732" y="13901"/>
                    <a:pt x="53717" y="13829"/>
                    <a:pt x="53698" y="13758"/>
                  </a:cubicBezTo>
                  <a:cubicBezTo>
                    <a:pt x="53682" y="13697"/>
                    <a:pt x="53664" y="13635"/>
                    <a:pt x="53647" y="13575"/>
                  </a:cubicBezTo>
                  <a:cubicBezTo>
                    <a:pt x="53628" y="13507"/>
                    <a:pt x="53610" y="13437"/>
                    <a:pt x="53588" y="13369"/>
                  </a:cubicBezTo>
                  <a:cubicBezTo>
                    <a:pt x="53570" y="13307"/>
                    <a:pt x="53548" y="13247"/>
                    <a:pt x="53528" y="13186"/>
                  </a:cubicBezTo>
                  <a:cubicBezTo>
                    <a:pt x="53506" y="13120"/>
                    <a:pt x="53485" y="13053"/>
                    <a:pt x="53461" y="12987"/>
                  </a:cubicBezTo>
                  <a:cubicBezTo>
                    <a:pt x="53438" y="12927"/>
                    <a:pt x="53413" y="12866"/>
                    <a:pt x="53391" y="12806"/>
                  </a:cubicBezTo>
                  <a:cubicBezTo>
                    <a:pt x="53366" y="12743"/>
                    <a:pt x="53342" y="12679"/>
                    <a:pt x="53315" y="12615"/>
                  </a:cubicBezTo>
                  <a:cubicBezTo>
                    <a:pt x="53290" y="12555"/>
                    <a:pt x="53262" y="12495"/>
                    <a:pt x="53236" y="12435"/>
                  </a:cubicBezTo>
                  <a:cubicBezTo>
                    <a:pt x="53210" y="12375"/>
                    <a:pt x="53181" y="12312"/>
                    <a:pt x="53153" y="12252"/>
                  </a:cubicBezTo>
                  <a:cubicBezTo>
                    <a:pt x="53124" y="12191"/>
                    <a:pt x="53094" y="12133"/>
                    <a:pt x="53064" y="12074"/>
                  </a:cubicBezTo>
                  <a:cubicBezTo>
                    <a:pt x="53034" y="12016"/>
                    <a:pt x="53004" y="11956"/>
                    <a:pt x="52973" y="11897"/>
                  </a:cubicBezTo>
                  <a:cubicBezTo>
                    <a:pt x="52941" y="11840"/>
                    <a:pt x="52909" y="11781"/>
                    <a:pt x="52875" y="11724"/>
                  </a:cubicBezTo>
                  <a:cubicBezTo>
                    <a:pt x="52843" y="11666"/>
                    <a:pt x="52812" y="11609"/>
                    <a:pt x="52778" y="11553"/>
                  </a:cubicBezTo>
                  <a:cubicBezTo>
                    <a:pt x="52744" y="11495"/>
                    <a:pt x="52708" y="11439"/>
                    <a:pt x="52672" y="11384"/>
                  </a:cubicBezTo>
                  <a:cubicBezTo>
                    <a:pt x="52637" y="11328"/>
                    <a:pt x="52602" y="11273"/>
                    <a:pt x="52566" y="11219"/>
                  </a:cubicBezTo>
                  <a:cubicBezTo>
                    <a:pt x="52531" y="11164"/>
                    <a:pt x="52491" y="11109"/>
                    <a:pt x="52452" y="11054"/>
                  </a:cubicBezTo>
                  <a:cubicBezTo>
                    <a:pt x="52413" y="10999"/>
                    <a:pt x="52377" y="10948"/>
                    <a:pt x="52340" y="10896"/>
                  </a:cubicBezTo>
                  <a:cubicBezTo>
                    <a:pt x="52301" y="10843"/>
                    <a:pt x="52258" y="10790"/>
                    <a:pt x="52217" y="10736"/>
                  </a:cubicBezTo>
                  <a:cubicBezTo>
                    <a:pt x="52178" y="10685"/>
                    <a:pt x="52140" y="10635"/>
                    <a:pt x="52099" y="10585"/>
                  </a:cubicBezTo>
                  <a:cubicBezTo>
                    <a:pt x="52056" y="10532"/>
                    <a:pt x="52012" y="10481"/>
                    <a:pt x="51969" y="10430"/>
                  </a:cubicBezTo>
                  <a:cubicBezTo>
                    <a:pt x="51928" y="10381"/>
                    <a:pt x="51885" y="10332"/>
                    <a:pt x="51844" y="10285"/>
                  </a:cubicBezTo>
                  <a:cubicBezTo>
                    <a:pt x="51799" y="10235"/>
                    <a:pt x="51753" y="10185"/>
                    <a:pt x="51706" y="10136"/>
                  </a:cubicBezTo>
                  <a:cubicBezTo>
                    <a:pt x="51663" y="10089"/>
                    <a:pt x="51619" y="10043"/>
                    <a:pt x="51574" y="9998"/>
                  </a:cubicBezTo>
                  <a:cubicBezTo>
                    <a:pt x="51528" y="9949"/>
                    <a:pt x="51478" y="9903"/>
                    <a:pt x="51429" y="9855"/>
                  </a:cubicBezTo>
                  <a:cubicBezTo>
                    <a:pt x="51384" y="9812"/>
                    <a:pt x="51339" y="9767"/>
                    <a:pt x="51292" y="9724"/>
                  </a:cubicBezTo>
                  <a:cubicBezTo>
                    <a:pt x="51243" y="9678"/>
                    <a:pt x="51192" y="9633"/>
                    <a:pt x="51141" y="9588"/>
                  </a:cubicBezTo>
                  <a:cubicBezTo>
                    <a:pt x="51093" y="9546"/>
                    <a:pt x="51046" y="9505"/>
                    <a:pt x="50997" y="9463"/>
                  </a:cubicBezTo>
                  <a:cubicBezTo>
                    <a:pt x="50945" y="9420"/>
                    <a:pt x="50892" y="9377"/>
                    <a:pt x="50841" y="9335"/>
                  </a:cubicBezTo>
                  <a:cubicBezTo>
                    <a:pt x="50791" y="9295"/>
                    <a:pt x="50741" y="9256"/>
                    <a:pt x="50690" y="9217"/>
                  </a:cubicBezTo>
                  <a:cubicBezTo>
                    <a:pt x="50636" y="9175"/>
                    <a:pt x="50581" y="9135"/>
                    <a:pt x="50526" y="9095"/>
                  </a:cubicBezTo>
                  <a:cubicBezTo>
                    <a:pt x="50475" y="9058"/>
                    <a:pt x="50424" y="9021"/>
                    <a:pt x="50370" y="8985"/>
                  </a:cubicBezTo>
                  <a:cubicBezTo>
                    <a:pt x="50315" y="8946"/>
                    <a:pt x="50258" y="8909"/>
                    <a:pt x="50202" y="8871"/>
                  </a:cubicBezTo>
                  <a:cubicBezTo>
                    <a:pt x="50148" y="8835"/>
                    <a:pt x="50094" y="8802"/>
                    <a:pt x="50041" y="8768"/>
                  </a:cubicBezTo>
                  <a:cubicBezTo>
                    <a:pt x="49983" y="8732"/>
                    <a:pt x="49925" y="8697"/>
                    <a:pt x="49866" y="8662"/>
                  </a:cubicBezTo>
                  <a:cubicBezTo>
                    <a:pt x="49811" y="8629"/>
                    <a:pt x="49756" y="8597"/>
                    <a:pt x="49700" y="8566"/>
                  </a:cubicBezTo>
                  <a:cubicBezTo>
                    <a:pt x="49640" y="8533"/>
                    <a:pt x="49581" y="8501"/>
                    <a:pt x="49520" y="8468"/>
                  </a:cubicBezTo>
                  <a:cubicBezTo>
                    <a:pt x="49464" y="8438"/>
                    <a:pt x="49406" y="8409"/>
                    <a:pt x="49349" y="8381"/>
                  </a:cubicBezTo>
                  <a:cubicBezTo>
                    <a:pt x="49288" y="8351"/>
                    <a:pt x="49226" y="8321"/>
                    <a:pt x="49165" y="8292"/>
                  </a:cubicBezTo>
                  <a:cubicBezTo>
                    <a:pt x="49105" y="8265"/>
                    <a:pt x="49047" y="8237"/>
                    <a:pt x="48987" y="8211"/>
                  </a:cubicBezTo>
                  <a:cubicBezTo>
                    <a:pt x="48924" y="8185"/>
                    <a:pt x="48862" y="8157"/>
                    <a:pt x="48799" y="8132"/>
                  </a:cubicBezTo>
                  <a:cubicBezTo>
                    <a:pt x="48737" y="8106"/>
                    <a:pt x="48678" y="8082"/>
                    <a:pt x="48617" y="8060"/>
                  </a:cubicBezTo>
                  <a:cubicBezTo>
                    <a:pt x="48556" y="8036"/>
                    <a:pt x="48490" y="8011"/>
                    <a:pt x="48426" y="7989"/>
                  </a:cubicBezTo>
                  <a:cubicBezTo>
                    <a:pt x="48362" y="7966"/>
                    <a:pt x="48301" y="7945"/>
                    <a:pt x="48239" y="7925"/>
                  </a:cubicBezTo>
                  <a:cubicBezTo>
                    <a:pt x="48176" y="7905"/>
                    <a:pt x="48109" y="7884"/>
                    <a:pt x="48044" y="7864"/>
                  </a:cubicBezTo>
                  <a:cubicBezTo>
                    <a:pt x="47979" y="7844"/>
                    <a:pt x="47915" y="7826"/>
                    <a:pt x="47852" y="7809"/>
                  </a:cubicBezTo>
                  <a:cubicBezTo>
                    <a:pt x="47788" y="7791"/>
                    <a:pt x="47721" y="7773"/>
                    <a:pt x="47654" y="7756"/>
                  </a:cubicBezTo>
                  <a:cubicBezTo>
                    <a:pt x="47588" y="7740"/>
                    <a:pt x="47522" y="7725"/>
                    <a:pt x="47456" y="7711"/>
                  </a:cubicBezTo>
                  <a:cubicBezTo>
                    <a:pt x="47390" y="7696"/>
                    <a:pt x="47323" y="7681"/>
                    <a:pt x="47257" y="7669"/>
                  </a:cubicBezTo>
                  <a:cubicBezTo>
                    <a:pt x="47190" y="7656"/>
                    <a:pt x="47122" y="7644"/>
                    <a:pt x="47054" y="7633"/>
                  </a:cubicBezTo>
                  <a:cubicBezTo>
                    <a:pt x="46986" y="7621"/>
                    <a:pt x="46920" y="7610"/>
                    <a:pt x="46853" y="7600"/>
                  </a:cubicBezTo>
                  <a:cubicBezTo>
                    <a:pt x="46785" y="7590"/>
                    <a:pt x="46714" y="7582"/>
                    <a:pt x="46645" y="7574"/>
                  </a:cubicBezTo>
                  <a:cubicBezTo>
                    <a:pt x="46575" y="7565"/>
                    <a:pt x="46510" y="7558"/>
                    <a:pt x="46442" y="7552"/>
                  </a:cubicBezTo>
                  <a:cubicBezTo>
                    <a:pt x="46372" y="7545"/>
                    <a:pt x="46301" y="7540"/>
                    <a:pt x="46230" y="7535"/>
                  </a:cubicBezTo>
                  <a:cubicBezTo>
                    <a:pt x="46161" y="7532"/>
                    <a:pt x="46093" y="7527"/>
                    <a:pt x="46026" y="7524"/>
                  </a:cubicBezTo>
                  <a:cubicBezTo>
                    <a:pt x="46005" y="7523"/>
                    <a:pt x="45984" y="7520"/>
                    <a:pt x="45961" y="7519"/>
                  </a:cubicBezTo>
                  <a:cubicBezTo>
                    <a:pt x="45960" y="7513"/>
                    <a:pt x="45956" y="7508"/>
                    <a:pt x="45955" y="7500"/>
                  </a:cubicBezTo>
                  <a:cubicBezTo>
                    <a:pt x="45890" y="7323"/>
                    <a:pt x="45819" y="7147"/>
                    <a:pt x="45744" y="6975"/>
                  </a:cubicBezTo>
                  <a:cubicBezTo>
                    <a:pt x="45725" y="6932"/>
                    <a:pt x="45705" y="6890"/>
                    <a:pt x="45686" y="6847"/>
                  </a:cubicBezTo>
                  <a:cubicBezTo>
                    <a:pt x="45613" y="6690"/>
                    <a:pt x="45538" y="6534"/>
                    <a:pt x="45455" y="6380"/>
                  </a:cubicBezTo>
                  <a:cubicBezTo>
                    <a:pt x="45438" y="6349"/>
                    <a:pt x="45420" y="6318"/>
                    <a:pt x="45403" y="6287"/>
                  </a:cubicBezTo>
                  <a:cubicBezTo>
                    <a:pt x="45325" y="6148"/>
                    <a:pt x="45244" y="6012"/>
                    <a:pt x="45161" y="5879"/>
                  </a:cubicBezTo>
                  <a:cubicBezTo>
                    <a:pt x="45129" y="5830"/>
                    <a:pt x="45098" y="5781"/>
                    <a:pt x="45067" y="5733"/>
                  </a:cubicBezTo>
                  <a:cubicBezTo>
                    <a:pt x="44972" y="5590"/>
                    <a:pt x="44873" y="5450"/>
                    <a:pt x="44770" y="5313"/>
                  </a:cubicBezTo>
                  <a:cubicBezTo>
                    <a:pt x="44741" y="5275"/>
                    <a:pt x="44711" y="5239"/>
                    <a:pt x="44682" y="5201"/>
                  </a:cubicBezTo>
                  <a:cubicBezTo>
                    <a:pt x="44590" y="5083"/>
                    <a:pt x="44494" y="4967"/>
                    <a:pt x="44395" y="4853"/>
                  </a:cubicBezTo>
                  <a:cubicBezTo>
                    <a:pt x="44369" y="4823"/>
                    <a:pt x="44343" y="4793"/>
                    <a:pt x="44316" y="4762"/>
                  </a:cubicBezTo>
                  <a:cubicBezTo>
                    <a:pt x="44194" y="4626"/>
                    <a:pt x="44067" y="4495"/>
                    <a:pt x="43934" y="4366"/>
                  </a:cubicBezTo>
                  <a:cubicBezTo>
                    <a:pt x="43912" y="4344"/>
                    <a:pt x="43888" y="4321"/>
                    <a:pt x="43863" y="4299"/>
                  </a:cubicBezTo>
                  <a:cubicBezTo>
                    <a:pt x="43576" y="4025"/>
                    <a:pt x="43269" y="3772"/>
                    <a:pt x="42945" y="3541"/>
                  </a:cubicBezTo>
                  <a:cubicBezTo>
                    <a:pt x="42940" y="3537"/>
                    <a:pt x="42935" y="3533"/>
                    <a:pt x="42930" y="3529"/>
                  </a:cubicBezTo>
                  <a:cubicBezTo>
                    <a:pt x="42072" y="2921"/>
                    <a:pt x="41106" y="2482"/>
                    <a:pt x="40083" y="2236"/>
                  </a:cubicBezTo>
                  <a:lnTo>
                    <a:pt x="40065" y="2232"/>
                  </a:lnTo>
                  <a:cubicBezTo>
                    <a:pt x="39667" y="2137"/>
                    <a:pt x="39264" y="2073"/>
                    <a:pt x="38857" y="2038"/>
                  </a:cubicBezTo>
                  <a:cubicBezTo>
                    <a:pt x="38818" y="2035"/>
                    <a:pt x="38780" y="2032"/>
                    <a:pt x="38740" y="2030"/>
                  </a:cubicBezTo>
                  <a:cubicBezTo>
                    <a:pt x="38545" y="2016"/>
                    <a:pt x="38347" y="2006"/>
                    <a:pt x="38149" y="2006"/>
                  </a:cubicBezTo>
                  <a:cubicBezTo>
                    <a:pt x="36899" y="2006"/>
                    <a:pt x="35665" y="2289"/>
                    <a:pt x="34540" y="2833"/>
                  </a:cubicBezTo>
                  <a:cubicBezTo>
                    <a:pt x="34506" y="2795"/>
                    <a:pt x="34470" y="2759"/>
                    <a:pt x="34436" y="2721"/>
                  </a:cubicBezTo>
                  <a:cubicBezTo>
                    <a:pt x="34434" y="2719"/>
                    <a:pt x="34431" y="2718"/>
                    <a:pt x="34430" y="2715"/>
                  </a:cubicBezTo>
                  <a:cubicBezTo>
                    <a:pt x="34343" y="2619"/>
                    <a:pt x="34254" y="2525"/>
                    <a:pt x="34162" y="2434"/>
                  </a:cubicBezTo>
                  <a:cubicBezTo>
                    <a:pt x="34158" y="2429"/>
                    <a:pt x="34153" y="2425"/>
                    <a:pt x="34149" y="2422"/>
                  </a:cubicBezTo>
                  <a:cubicBezTo>
                    <a:pt x="34059" y="2332"/>
                    <a:pt x="33968" y="2244"/>
                    <a:pt x="33875" y="2159"/>
                  </a:cubicBezTo>
                  <a:cubicBezTo>
                    <a:pt x="33857" y="2144"/>
                    <a:pt x="33840" y="2130"/>
                    <a:pt x="33822" y="2113"/>
                  </a:cubicBezTo>
                  <a:cubicBezTo>
                    <a:pt x="33740" y="2041"/>
                    <a:pt x="33658" y="1968"/>
                    <a:pt x="33574" y="1898"/>
                  </a:cubicBezTo>
                  <a:cubicBezTo>
                    <a:pt x="32216" y="775"/>
                    <a:pt x="30535" y="114"/>
                    <a:pt x="28776" y="15"/>
                  </a:cubicBezTo>
                  <a:cubicBezTo>
                    <a:pt x="28765" y="15"/>
                    <a:pt x="28753" y="13"/>
                    <a:pt x="28742" y="13"/>
                  </a:cubicBezTo>
                  <a:cubicBezTo>
                    <a:pt x="28596" y="4"/>
                    <a:pt x="28448" y="0"/>
                    <a:pt x="28299" y="0"/>
                  </a:cubicBezTo>
                  <a:cubicBezTo>
                    <a:pt x="28294" y="0"/>
                    <a:pt x="28290" y="0"/>
                    <a:pt x="28285" y="0"/>
                  </a:cubicBezTo>
                  <a:close/>
                </a:path>
              </a:pathLst>
            </a:custGeom>
            <a:solidFill>
              <a:srgbClr val="CF69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47"/>
            <p:cNvSpPr/>
            <p:nvPr/>
          </p:nvSpPr>
          <p:spPr>
            <a:xfrm>
              <a:off x="-1393831" y="2238483"/>
              <a:ext cx="367102" cy="243709"/>
            </a:xfrm>
            <a:custGeom>
              <a:rect b="b" l="l" r="r" t="t"/>
              <a:pathLst>
                <a:path extrusionOk="0" h="16318" w="24580">
                  <a:moveTo>
                    <a:pt x="2242" y="1"/>
                  </a:moveTo>
                  <a:cubicBezTo>
                    <a:pt x="1494" y="1"/>
                    <a:pt x="741" y="103"/>
                    <a:pt x="0" y="310"/>
                  </a:cubicBezTo>
                  <a:lnTo>
                    <a:pt x="419" y="1808"/>
                  </a:lnTo>
                  <a:cubicBezTo>
                    <a:pt x="1020" y="1640"/>
                    <a:pt x="1633" y="1557"/>
                    <a:pt x="2241" y="1557"/>
                  </a:cubicBezTo>
                  <a:cubicBezTo>
                    <a:pt x="3384" y="1557"/>
                    <a:pt x="4514" y="1851"/>
                    <a:pt x="5537" y="2428"/>
                  </a:cubicBezTo>
                  <a:cubicBezTo>
                    <a:pt x="7104" y="3310"/>
                    <a:pt x="8235" y="4752"/>
                    <a:pt x="8719" y="6486"/>
                  </a:cubicBezTo>
                  <a:lnTo>
                    <a:pt x="9120" y="7922"/>
                  </a:lnTo>
                  <a:lnTo>
                    <a:pt x="10068" y="6771"/>
                  </a:lnTo>
                  <a:cubicBezTo>
                    <a:pt x="11398" y="5153"/>
                    <a:pt x="13330" y="4316"/>
                    <a:pt x="15277" y="4316"/>
                  </a:cubicBezTo>
                  <a:cubicBezTo>
                    <a:pt x="16784" y="4316"/>
                    <a:pt x="18299" y="4817"/>
                    <a:pt x="19551" y="5847"/>
                  </a:cubicBezTo>
                  <a:cubicBezTo>
                    <a:pt x="22419" y="8207"/>
                    <a:pt x="22835" y="12461"/>
                    <a:pt x="20475" y="15330"/>
                  </a:cubicBezTo>
                  <a:lnTo>
                    <a:pt x="21675" y="16317"/>
                  </a:lnTo>
                  <a:cubicBezTo>
                    <a:pt x="24579" y="12786"/>
                    <a:pt x="24070" y="7550"/>
                    <a:pt x="20538" y="4645"/>
                  </a:cubicBezTo>
                  <a:cubicBezTo>
                    <a:pt x="18998" y="3379"/>
                    <a:pt x="17133" y="2762"/>
                    <a:pt x="15279" y="2762"/>
                  </a:cubicBezTo>
                  <a:cubicBezTo>
                    <a:pt x="13293" y="2762"/>
                    <a:pt x="11320" y="3469"/>
                    <a:pt x="9770" y="4844"/>
                  </a:cubicBezTo>
                  <a:cubicBezTo>
                    <a:pt x="9049" y="3258"/>
                    <a:pt x="7847" y="1944"/>
                    <a:pt x="6300" y="1073"/>
                  </a:cubicBezTo>
                  <a:cubicBezTo>
                    <a:pt x="5041" y="363"/>
                    <a:pt x="3650" y="1"/>
                    <a:pt x="2242" y="1"/>
                  </a:cubicBezTo>
                  <a:close/>
                </a:path>
              </a:pathLst>
            </a:custGeom>
            <a:solidFill>
              <a:srgbClr val="CF69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9" name="Google Shape;1559;p47"/>
          <p:cNvGrpSpPr/>
          <p:nvPr/>
        </p:nvGrpSpPr>
        <p:grpSpPr>
          <a:xfrm>
            <a:off x="4430880" y="2405459"/>
            <a:ext cx="2991314" cy="241672"/>
            <a:chOff x="4676542" y="2418859"/>
            <a:chExt cx="2991314" cy="241672"/>
          </a:xfrm>
        </p:grpSpPr>
        <p:grpSp>
          <p:nvGrpSpPr>
            <p:cNvPr id="1560" name="Google Shape;1560;p47"/>
            <p:cNvGrpSpPr/>
            <p:nvPr/>
          </p:nvGrpSpPr>
          <p:grpSpPr>
            <a:xfrm>
              <a:off x="4676542" y="2418859"/>
              <a:ext cx="241672" cy="241672"/>
              <a:chOff x="4676700" y="2697300"/>
              <a:chExt cx="324000" cy="324000"/>
            </a:xfrm>
          </p:grpSpPr>
          <p:sp>
            <p:nvSpPr>
              <p:cNvPr id="1561" name="Google Shape;1561;p47"/>
              <p:cNvSpPr/>
              <p:nvPr/>
            </p:nvSpPr>
            <p:spPr>
              <a:xfrm>
                <a:off x="4676700" y="2697300"/>
                <a:ext cx="324000" cy="324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47"/>
              <p:cNvSpPr/>
              <p:nvPr/>
            </p:nvSpPr>
            <p:spPr>
              <a:xfrm>
                <a:off x="4787519" y="2792629"/>
                <a:ext cx="102362" cy="133347"/>
              </a:xfrm>
              <a:custGeom>
                <a:rect b="b" l="l" r="r" t="t"/>
                <a:pathLst>
                  <a:path extrusionOk="0" h="2750" w="2111">
                    <a:moveTo>
                      <a:pt x="1067" y="0"/>
                    </a:moveTo>
                    <a:cubicBezTo>
                      <a:pt x="953" y="0"/>
                      <a:pt x="835" y="55"/>
                      <a:pt x="756" y="166"/>
                    </a:cubicBezTo>
                    <a:cubicBezTo>
                      <a:pt x="536" y="481"/>
                      <a:pt x="0" y="1300"/>
                      <a:pt x="0" y="1741"/>
                    </a:cubicBezTo>
                    <a:cubicBezTo>
                      <a:pt x="0" y="2308"/>
                      <a:pt x="473" y="2749"/>
                      <a:pt x="1040" y="2749"/>
                    </a:cubicBezTo>
                    <a:cubicBezTo>
                      <a:pt x="1638" y="2749"/>
                      <a:pt x="2048" y="2276"/>
                      <a:pt x="2048" y="1741"/>
                    </a:cubicBezTo>
                    <a:cubicBezTo>
                      <a:pt x="2111" y="1300"/>
                      <a:pt x="1575" y="481"/>
                      <a:pt x="1355" y="166"/>
                    </a:cubicBezTo>
                    <a:cubicBezTo>
                      <a:pt x="1292" y="55"/>
                      <a:pt x="1182" y="0"/>
                      <a:pt x="10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3" name="Google Shape;1563;p47"/>
            <p:cNvGrpSpPr/>
            <p:nvPr/>
          </p:nvGrpSpPr>
          <p:grpSpPr>
            <a:xfrm>
              <a:off x="4982058" y="2418859"/>
              <a:ext cx="241672" cy="241672"/>
              <a:chOff x="4676700" y="2697300"/>
              <a:chExt cx="324000" cy="324000"/>
            </a:xfrm>
          </p:grpSpPr>
          <p:sp>
            <p:nvSpPr>
              <p:cNvPr id="1564" name="Google Shape;1564;p47"/>
              <p:cNvSpPr/>
              <p:nvPr/>
            </p:nvSpPr>
            <p:spPr>
              <a:xfrm>
                <a:off x="4676700" y="2697300"/>
                <a:ext cx="324000" cy="324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47"/>
              <p:cNvSpPr/>
              <p:nvPr/>
            </p:nvSpPr>
            <p:spPr>
              <a:xfrm>
                <a:off x="4787519" y="2792629"/>
                <a:ext cx="102362" cy="133347"/>
              </a:xfrm>
              <a:custGeom>
                <a:rect b="b" l="l" r="r" t="t"/>
                <a:pathLst>
                  <a:path extrusionOk="0" h="2750" w="2111">
                    <a:moveTo>
                      <a:pt x="1067" y="0"/>
                    </a:moveTo>
                    <a:cubicBezTo>
                      <a:pt x="953" y="0"/>
                      <a:pt x="835" y="55"/>
                      <a:pt x="756" y="166"/>
                    </a:cubicBezTo>
                    <a:cubicBezTo>
                      <a:pt x="536" y="481"/>
                      <a:pt x="0" y="1300"/>
                      <a:pt x="0" y="1741"/>
                    </a:cubicBezTo>
                    <a:cubicBezTo>
                      <a:pt x="0" y="2308"/>
                      <a:pt x="473" y="2749"/>
                      <a:pt x="1040" y="2749"/>
                    </a:cubicBezTo>
                    <a:cubicBezTo>
                      <a:pt x="1638" y="2749"/>
                      <a:pt x="2048" y="2276"/>
                      <a:pt x="2048" y="1741"/>
                    </a:cubicBezTo>
                    <a:cubicBezTo>
                      <a:pt x="2111" y="1300"/>
                      <a:pt x="1575" y="481"/>
                      <a:pt x="1355" y="166"/>
                    </a:cubicBezTo>
                    <a:cubicBezTo>
                      <a:pt x="1292" y="55"/>
                      <a:pt x="1182" y="0"/>
                      <a:pt x="10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6" name="Google Shape;1566;p47"/>
            <p:cNvGrpSpPr/>
            <p:nvPr/>
          </p:nvGrpSpPr>
          <p:grpSpPr>
            <a:xfrm>
              <a:off x="5287574" y="2418859"/>
              <a:ext cx="241672" cy="241672"/>
              <a:chOff x="4676700" y="2697300"/>
              <a:chExt cx="324000" cy="324000"/>
            </a:xfrm>
          </p:grpSpPr>
          <p:sp>
            <p:nvSpPr>
              <p:cNvPr id="1567" name="Google Shape;1567;p47"/>
              <p:cNvSpPr/>
              <p:nvPr/>
            </p:nvSpPr>
            <p:spPr>
              <a:xfrm>
                <a:off x="4676700" y="2697300"/>
                <a:ext cx="324000" cy="324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47"/>
              <p:cNvSpPr/>
              <p:nvPr/>
            </p:nvSpPr>
            <p:spPr>
              <a:xfrm>
                <a:off x="4787519" y="2792629"/>
                <a:ext cx="102362" cy="133347"/>
              </a:xfrm>
              <a:custGeom>
                <a:rect b="b" l="l" r="r" t="t"/>
                <a:pathLst>
                  <a:path extrusionOk="0" h="2750" w="2111">
                    <a:moveTo>
                      <a:pt x="1067" y="0"/>
                    </a:moveTo>
                    <a:cubicBezTo>
                      <a:pt x="953" y="0"/>
                      <a:pt x="835" y="55"/>
                      <a:pt x="756" y="166"/>
                    </a:cubicBezTo>
                    <a:cubicBezTo>
                      <a:pt x="536" y="481"/>
                      <a:pt x="0" y="1300"/>
                      <a:pt x="0" y="1741"/>
                    </a:cubicBezTo>
                    <a:cubicBezTo>
                      <a:pt x="0" y="2308"/>
                      <a:pt x="473" y="2749"/>
                      <a:pt x="1040" y="2749"/>
                    </a:cubicBezTo>
                    <a:cubicBezTo>
                      <a:pt x="1638" y="2749"/>
                      <a:pt x="2048" y="2276"/>
                      <a:pt x="2048" y="1741"/>
                    </a:cubicBezTo>
                    <a:cubicBezTo>
                      <a:pt x="2111" y="1300"/>
                      <a:pt x="1575" y="481"/>
                      <a:pt x="1355" y="166"/>
                    </a:cubicBezTo>
                    <a:cubicBezTo>
                      <a:pt x="1292" y="55"/>
                      <a:pt x="1182" y="0"/>
                      <a:pt x="10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9" name="Google Shape;1569;p47"/>
            <p:cNvGrpSpPr/>
            <p:nvPr/>
          </p:nvGrpSpPr>
          <p:grpSpPr>
            <a:xfrm>
              <a:off x="5593090" y="2418859"/>
              <a:ext cx="241672" cy="241672"/>
              <a:chOff x="4676700" y="2697300"/>
              <a:chExt cx="324000" cy="324000"/>
            </a:xfrm>
          </p:grpSpPr>
          <p:sp>
            <p:nvSpPr>
              <p:cNvPr id="1570" name="Google Shape;1570;p47"/>
              <p:cNvSpPr/>
              <p:nvPr/>
            </p:nvSpPr>
            <p:spPr>
              <a:xfrm>
                <a:off x="4676700" y="2697300"/>
                <a:ext cx="324000" cy="324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47"/>
              <p:cNvSpPr/>
              <p:nvPr/>
            </p:nvSpPr>
            <p:spPr>
              <a:xfrm>
                <a:off x="4787519" y="2792629"/>
                <a:ext cx="102362" cy="133347"/>
              </a:xfrm>
              <a:custGeom>
                <a:rect b="b" l="l" r="r" t="t"/>
                <a:pathLst>
                  <a:path extrusionOk="0" h="2750" w="2111">
                    <a:moveTo>
                      <a:pt x="1067" y="0"/>
                    </a:moveTo>
                    <a:cubicBezTo>
                      <a:pt x="953" y="0"/>
                      <a:pt x="835" y="55"/>
                      <a:pt x="756" y="166"/>
                    </a:cubicBezTo>
                    <a:cubicBezTo>
                      <a:pt x="536" y="481"/>
                      <a:pt x="0" y="1300"/>
                      <a:pt x="0" y="1741"/>
                    </a:cubicBezTo>
                    <a:cubicBezTo>
                      <a:pt x="0" y="2308"/>
                      <a:pt x="473" y="2749"/>
                      <a:pt x="1040" y="2749"/>
                    </a:cubicBezTo>
                    <a:cubicBezTo>
                      <a:pt x="1638" y="2749"/>
                      <a:pt x="2048" y="2276"/>
                      <a:pt x="2048" y="1741"/>
                    </a:cubicBezTo>
                    <a:cubicBezTo>
                      <a:pt x="2111" y="1300"/>
                      <a:pt x="1575" y="481"/>
                      <a:pt x="1355" y="166"/>
                    </a:cubicBezTo>
                    <a:cubicBezTo>
                      <a:pt x="1292" y="55"/>
                      <a:pt x="1182" y="0"/>
                      <a:pt x="10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2" name="Google Shape;1572;p47"/>
            <p:cNvGrpSpPr/>
            <p:nvPr/>
          </p:nvGrpSpPr>
          <p:grpSpPr>
            <a:xfrm>
              <a:off x="5898605" y="2418859"/>
              <a:ext cx="241672" cy="241672"/>
              <a:chOff x="4676700" y="2697300"/>
              <a:chExt cx="324000" cy="324000"/>
            </a:xfrm>
          </p:grpSpPr>
          <p:sp>
            <p:nvSpPr>
              <p:cNvPr id="1573" name="Google Shape;1573;p47"/>
              <p:cNvSpPr/>
              <p:nvPr/>
            </p:nvSpPr>
            <p:spPr>
              <a:xfrm>
                <a:off x="4676700" y="2697300"/>
                <a:ext cx="324000" cy="324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47"/>
              <p:cNvSpPr/>
              <p:nvPr/>
            </p:nvSpPr>
            <p:spPr>
              <a:xfrm>
                <a:off x="4787519" y="2792629"/>
                <a:ext cx="102362" cy="133347"/>
              </a:xfrm>
              <a:custGeom>
                <a:rect b="b" l="l" r="r" t="t"/>
                <a:pathLst>
                  <a:path extrusionOk="0" h="2750" w="2111">
                    <a:moveTo>
                      <a:pt x="1067" y="0"/>
                    </a:moveTo>
                    <a:cubicBezTo>
                      <a:pt x="953" y="0"/>
                      <a:pt x="835" y="55"/>
                      <a:pt x="756" y="166"/>
                    </a:cubicBezTo>
                    <a:cubicBezTo>
                      <a:pt x="536" y="481"/>
                      <a:pt x="0" y="1300"/>
                      <a:pt x="0" y="1741"/>
                    </a:cubicBezTo>
                    <a:cubicBezTo>
                      <a:pt x="0" y="2308"/>
                      <a:pt x="473" y="2749"/>
                      <a:pt x="1040" y="2749"/>
                    </a:cubicBezTo>
                    <a:cubicBezTo>
                      <a:pt x="1638" y="2749"/>
                      <a:pt x="2048" y="2276"/>
                      <a:pt x="2048" y="1741"/>
                    </a:cubicBezTo>
                    <a:cubicBezTo>
                      <a:pt x="2111" y="1300"/>
                      <a:pt x="1575" y="481"/>
                      <a:pt x="1355" y="166"/>
                    </a:cubicBezTo>
                    <a:cubicBezTo>
                      <a:pt x="1292" y="55"/>
                      <a:pt x="1182" y="0"/>
                      <a:pt x="10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5" name="Google Shape;1575;p47"/>
            <p:cNvGrpSpPr/>
            <p:nvPr/>
          </p:nvGrpSpPr>
          <p:grpSpPr>
            <a:xfrm>
              <a:off x="6204121" y="2418859"/>
              <a:ext cx="241672" cy="241672"/>
              <a:chOff x="4676700" y="2697300"/>
              <a:chExt cx="324000" cy="324000"/>
            </a:xfrm>
          </p:grpSpPr>
          <p:sp>
            <p:nvSpPr>
              <p:cNvPr id="1576" name="Google Shape;1576;p47"/>
              <p:cNvSpPr/>
              <p:nvPr/>
            </p:nvSpPr>
            <p:spPr>
              <a:xfrm>
                <a:off x="4676700" y="2697300"/>
                <a:ext cx="324000" cy="324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47"/>
              <p:cNvSpPr/>
              <p:nvPr/>
            </p:nvSpPr>
            <p:spPr>
              <a:xfrm>
                <a:off x="4787519" y="2792629"/>
                <a:ext cx="102362" cy="133347"/>
              </a:xfrm>
              <a:custGeom>
                <a:rect b="b" l="l" r="r" t="t"/>
                <a:pathLst>
                  <a:path extrusionOk="0" h="2750" w="2111">
                    <a:moveTo>
                      <a:pt x="1067" y="0"/>
                    </a:moveTo>
                    <a:cubicBezTo>
                      <a:pt x="953" y="0"/>
                      <a:pt x="835" y="55"/>
                      <a:pt x="756" y="166"/>
                    </a:cubicBezTo>
                    <a:cubicBezTo>
                      <a:pt x="536" y="481"/>
                      <a:pt x="0" y="1300"/>
                      <a:pt x="0" y="1741"/>
                    </a:cubicBezTo>
                    <a:cubicBezTo>
                      <a:pt x="0" y="2308"/>
                      <a:pt x="473" y="2749"/>
                      <a:pt x="1040" y="2749"/>
                    </a:cubicBezTo>
                    <a:cubicBezTo>
                      <a:pt x="1638" y="2749"/>
                      <a:pt x="2048" y="2276"/>
                      <a:pt x="2048" y="1741"/>
                    </a:cubicBezTo>
                    <a:cubicBezTo>
                      <a:pt x="2111" y="1300"/>
                      <a:pt x="1575" y="481"/>
                      <a:pt x="1355" y="166"/>
                    </a:cubicBezTo>
                    <a:cubicBezTo>
                      <a:pt x="1292" y="55"/>
                      <a:pt x="1182" y="0"/>
                      <a:pt x="10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8" name="Google Shape;1578;p47"/>
            <p:cNvSpPr/>
            <p:nvPr/>
          </p:nvSpPr>
          <p:spPr>
            <a:xfrm>
              <a:off x="6509637" y="2418859"/>
              <a:ext cx="241672" cy="241672"/>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47"/>
            <p:cNvSpPr/>
            <p:nvPr/>
          </p:nvSpPr>
          <p:spPr>
            <a:xfrm>
              <a:off x="6592297" y="2489965"/>
              <a:ext cx="76352" cy="99464"/>
            </a:xfrm>
            <a:custGeom>
              <a:rect b="b" l="l" r="r" t="t"/>
              <a:pathLst>
                <a:path extrusionOk="0" h="2750" w="2111">
                  <a:moveTo>
                    <a:pt x="1067" y="0"/>
                  </a:moveTo>
                  <a:cubicBezTo>
                    <a:pt x="953" y="0"/>
                    <a:pt x="835" y="55"/>
                    <a:pt x="756" y="166"/>
                  </a:cubicBezTo>
                  <a:cubicBezTo>
                    <a:pt x="536" y="481"/>
                    <a:pt x="0" y="1300"/>
                    <a:pt x="0" y="1741"/>
                  </a:cubicBezTo>
                  <a:cubicBezTo>
                    <a:pt x="0" y="2308"/>
                    <a:pt x="473" y="2749"/>
                    <a:pt x="1040" y="2749"/>
                  </a:cubicBezTo>
                  <a:cubicBezTo>
                    <a:pt x="1638" y="2749"/>
                    <a:pt x="2048" y="2276"/>
                    <a:pt x="2048" y="1741"/>
                  </a:cubicBezTo>
                  <a:cubicBezTo>
                    <a:pt x="2111" y="1300"/>
                    <a:pt x="1575" y="481"/>
                    <a:pt x="1355" y="166"/>
                  </a:cubicBezTo>
                  <a:cubicBezTo>
                    <a:pt x="1292" y="55"/>
                    <a:pt x="1182" y="0"/>
                    <a:pt x="10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47"/>
            <p:cNvSpPr/>
            <p:nvPr/>
          </p:nvSpPr>
          <p:spPr>
            <a:xfrm>
              <a:off x="6815153" y="2418859"/>
              <a:ext cx="241672" cy="241672"/>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47"/>
            <p:cNvSpPr/>
            <p:nvPr/>
          </p:nvSpPr>
          <p:spPr>
            <a:xfrm>
              <a:off x="6897813" y="2489965"/>
              <a:ext cx="76352" cy="99464"/>
            </a:xfrm>
            <a:custGeom>
              <a:rect b="b" l="l" r="r" t="t"/>
              <a:pathLst>
                <a:path extrusionOk="0" h="2750" w="2111">
                  <a:moveTo>
                    <a:pt x="1067" y="0"/>
                  </a:moveTo>
                  <a:cubicBezTo>
                    <a:pt x="953" y="0"/>
                    <a:pt x="835" y="55"/>
                    <a:pt x="756" y="166"/>
                  </a:cubicBezTo>
                  <a:cubicBezTo>
                    <a:pt x="536" y="481"/>
                    <a:pt x="0" y="1300"/>
                    <a:pt x="0" y="1741"/>
                  </a:cubicBezTo>
                  <a:cubicBezTo>
                    <a:pt x="0" y="2308"/>
                    <a:pt x="473" y="2749"/>
                    <a:pt x="1040" y="2749"/>
                  </a:cubicBezTo>
                  <a:cubicBezTo>
                    <a:pt x="1638" y="2749"/>
                    <a:pt x="2048" y="2276"/>
                    <a:pt x="2048" y="1741"/>
                  </a:cubicBezTo>
                  <a:cubicBezTo>
                    <a:pt x="2111" y="1300"/>
                    <a:pt x="1575" y="481"/>
                    <a:pt x="1355" y="166"/>
                  </a:cubicBezTo>
                  <a:cubicBezTo>
                    <a:pt x="1292" y="55"/>
                    <a:pt x="1182" y="0"/>
                    <a:pt x="10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47"/>
            <p:cNvSpPr/>
            <p:nvPr/>
          </p:nvSpPr>
          <p:spPr>
            <a:xfrm>
              <a:off x="7120669" y="2418859"/>
              <a:ext cx="241672" cy="241672"/>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47"/>
            <p:cNvSpPr/>
            <p:nvPr/>
          </p:nvSpPr>
          <p:spPr>
            <a:xfrm>
              <a:off x="7203329" y="2489965"/>
              <a:ext cx="76352" cy="99464"/>
            </a:xfrm>
            <a:custGeom>
              <a:rect b="b" l="l" r="r" t="t"/>
              <a:pathLst>
                <a:path extrusionOk="0" h="2750" w="2111">
                  <a:moveTo>
                    <a:pt x="1067" y="0"/>
                  </a:moveTo>
                  <a:cubicBezTo>
                    <a:pt x="953" y="0"/>
                    <a:pt x="835" y="55"/>
                    <a:pt x="756" y="166"/>
                  </a:cubicBezTo>
                  <a:cubicBezTo>
                    <a:pt x="536" y="481"/>
                    <a:pt x="0" y="1300"/>
                    <a:pt x="0" y="1741"/>
                  </a:cubicBezTo>
                  <a:cubicBezTo>
                    <a:pt x="0" y="2308"/>
                    <a:pt x="473" y="2749"/>
                    <a:pt x="1040" y="2749"/>
                  </a:cubicBezTo>
                  <a:cubicBezTo>
                    <a:pt x="1638" y="2749"/>
                    <a:pt x="2048" y="2276"/>
                    <a:pt x="2048" y="1741"/>
                  </a:cubicBezTo>
                  <a:cubicBezTo>
                    <a:pt x="2111" y="1300"/>
                    <a:pt x="1575" y="481"/>
                    <a:pt x="1355" y="166"/>
                  </a:cubicBezTo>
                  <a:cubicBezTo>
                    <a:pt x="1292" y="55"/>
                    <a:pt x="1182" y="0"/>
                    <a:pt x="10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47"/>
            <p:cNvSpPr/>
            <p:nvPr/>
          </p:nvSpPr>
          <p:spPr>
            <a:xfrm>
              <a:off x="7426184" y="2418859"/>
              <a:ext cx="241672" cy="241672"/>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47"/>
            <p:cNvSpPr/>
            <p:nvPr/>
          </p:nvSpPr>
          <p:spPr>
            <a:xfrm>
              <a:off x="7508845" y="2489965"/>
              <a:ext cx="76352" cy="99464"/>
            </a:xfrm>
            <a:custGeom>
              <a:rect b="b" l="l" r="r" t="t"/>
              <a:pathLst>
                <a:path extrusionOk="0" h="2750" w="2111">
                  <a:moveTo>
                    <a:pt x="1067" y="0"/>
                  </a:moveTo>
                  <a:cubicBezTo>
                    <a:pt x="953" y="0"/>
                    <a:pt x="835" y="55"/>
                    <a:pt x="756" y="166"/>
                  </a:cubicBezTo>
                  <a:cubicBezTo>
                    <a:pt x="536" y="481"/>
                    <a:pt x="0" y="1300"/>
                    <a:pt x="0" y="1741"/>
                  </a:cubicBezTo>
                  <a:cubicBezTo>
                    <a:pt x="0" y="2308"/>
                    <a:pt x="473" y="2749"/>
                    <a:pt x="1040" y="2749"/>
                  </a:cubicBezTo>
                  <a:cubicBezTo>
                    <a:pt x="1638" y="2749"/>
                    <a:pt x="2048" y="2276"/>
                    <a:pt x="2048" y="1741"/>
                  </a:cubicBezTo>
                  <a:cubicBezTo>
                    <a:pt x="2111" y="1300"/>
                    <a:pt x="1575" y="481"/>
                    <a:pt x="1355" y="166"/>
                  </a:cubicBezTo>
                  <a:cubicBezTo>
                    <a:pt x="1292" y="55"/>
                    <a:pt x="1182" y="0"/>
                    <a:pt x="10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6" name="Google Shape;1586;p47"/>
          <p:cNvGrpSpPr/>
          <p:nvPr/>
        </p:nvGrpSpPr>
        <p:grpSpPr>
          <a:xfrm>
            <a:off x="4326338" y="1409863"/>
            <a:ext cx="3895825" cy="1284113"/>
            <a:chOff x="4572000" y="1423263"/>
            <a:chExt cx="3895825" cy="1284113"/>
          </a:xfrm>
        </p:grpSpPr>
        <p:sp>
          <p:nvSpPr>
            <p:cNvPr id="1587" name="Google Shape;1587;p47"/>
            <p:cNvSpPr txBox="1"/>
            <p:nvPr/>
          </p:nvSpPr>
          <p:spPr>
            <a:xfrm>
              <a:off x="4572025" y="1758675"/>
              <a:ext cx="3895800" cy="55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Fira Sans Condensed"/>
                  <a:ea typeface="Fira Sans Condensed"/>
                  <a:cs typeface="Fira Sans Condensed"/>
                  <a:sym typeface="Fira Sans Condensed"/>
                </a:rPr>
                <a:t>This planet's name has nothing to do with the liquid metal, since Mercury was named after a god</a:t>
              </a:r>
              <a:endParaRPr>
                <a:solidFill>
                  <a:schemeClr val="dk1"/>
                </a:solidFill>
                <a:latin typeface="Fira Sans Condensed"/>
                <a:ea typeface="Fira Sans Condensed"/>
                <a:cs typeface="Fira Sans Condensed"/>
                <a:sym typeface="Fira Sans Condensed"/>
              </a:endParaRPr>
            </a:p>
          </p:txBody>
        </p:sp>
        <p:sp>
          <p:nvSpPr>
            <p:cNvPr id="1588" name="Google Shape;1588;p47"/>
            <p:cNvSpPr txBox="1"/>
            <p:nvPr/>
          </p:nvSpPr>
          <p:spPr>
            <a:xfrm>
              <a:off x="4572000" y="1423263"/>
              <a:ext cx="1198500" cy="33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Mercury</a:t>
              </a:r>
              <a:endParaRPr sz="1800">
                <a:solidFill>
                  <a:schemeClr val="dk1"/>
                </a:solidFill>
                <a:latin typeface="Fira Sans Condensed ExtraBold"/>
                <a:ea typeface="Fira Sans Condensed ExtraBold"/>
                <a:cs typeface="Fira Sans Condensed ExtraBold"/>
                <a:sym typeface="Fira Sans Condensed ExtraBold"/>
              </a:endParaRPr>
            </a:p>
          </p:txBody>
        </p:sp>
        <p:sp>
          <p:nvSpPr>
            <p:cNvPr id="1589" name="Google Shape;1589;p47"/>
            <p:cNvSpPr txBox="1"/>
            <p:nvPr/>
          </p:nvSpPr>
          <p:spPr>
            <a:xfrm>
              <a:off x="7668025" y="2371975"/>
              <a:ext cx="7998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Fira Sans Condensed ExtraBold"/>
                  <a:ea typeface="Fira Sans Condensed ExtraBold"/>
                  <a:cs typeface="Fira Sans Condensed ExtraBold"/>
                  <a:sym typeface="Fira Sans Condensed ExtraBold"/>
                </a:rPr>
                <a:t>60%</a:t>
              </a:r>
              <a:endParaRPr sz="1800">
                <a:solidFill>
                  <a:schemeClr val="accent1"/>
                </a:solidFill>
                <a:latin typeface="Fira Sans Condensed ExtraBold"/>
                <a:ea typeface="Fira Sans Condensed ExtraBold"/>
                <a:cs typeface="Fira Sans Condensed ExtraBold"/>
                <a:sym typeface="Fira Sans Condensed ExtraBold"/>
              </a:endParaRPr>
            </a:p>
          </p:txBody>
        </p:sp>
      </p:grpSp>
      <p:cxnSp>
        <p:nvCxnSpPr>
          <p:cNvPr id="1590" name="Google Shape;1590;p47"/>
          <p:cNvCxnSpPr>
            <a:stCxn id="1588" idx="1"/>
          </p:cNvCxnSpPr>
          <p:nvPr/>
        </p:nvCxnSpPr>
        <p:spPr>
          <a:xfrm flipH="1">
            <a:off x="2745338" y="1577563"/>
            <a:ext cx="1581000" cy="180600"/>
          </a:xfrm>
          <a:prstGeom prst="bentConnector3">
            <a:avLst>
              <a:gd fmla="val 33738" name="adj1"/>
            </a:avLst>
          </a:prstGeom>
          <a:noFill/>
          <a:ln cap="flat" cmpd="sng" w="19050">
            <a:solidFill>
              <a:schemeClr val="dk1"/>
            </a:solidFill>
            <a:prstDash val="solid"/>
            <a:round/>
            <a:headEnd len="med" w="med" type="none"/>
            <a:tailEnd len="med" w="med" type="oval"/>
          </a:ln>
        </p:spPr>
      </p:cxnSp>
      <p:grpSp>
        <p:nvGrpSpPr>
          <p:cNvPr id="1591" name="Google Shape;1591;p47"/>
          <p:cNvGrpSpPr/>
          <p:nvPr/>
        </p:nvGrpSpPr>
        <p:grpSpPr>
          <a:xfrm>
            <a:off x="4430880" y="4000534"/>
            <a:ext cx="2991442" cy="241800"/>
            <a:chOff x="4676542" y="4013934"/>
            <a:chExt cx="2991442" cy="241800"/>
          </a:xfrm>
        </p:grpSpPr>
        <p:sp>
          <p:nvSpPr>
            <p:cNvPr id="1592" name="Google Shape;1592;p47"/>
            <p:cNvSpPr/>
            <p:nvPr/>
          </p:nvSpPr>
          <p:spPr>
            <a:xfrm>
              <a:off x="4676542" y="4013934"/>
              <a:ext cx="241672" cy="241672"/>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47"/>
            <p:cNvSpPr/>
            <p:nvPr/>
          </p:nvSpPr>
          <p:spPr>
            <a:xfrm>
              <a:off x="4759202" y="4085040"/>
              <a:ext cx="76352" cy="99464"/>
            </a:xfrm>
            <a:custGeom>
              <a:rect b="b" l="l" r="r" t="t"/>
              <a:pathLst>
                <a:path extrusionOk="0" h="2750" w="2111">
                  <a:moveTo>
                    <a:pt x="1067" y="0"/>
                  </a:moveTo>
                  <a:cubicBezTo>
                    <a:pt x="953" y="0"/>
                    <a:pt x="835" y="55"/>
                    <a:pt x="756" y="166"/>
                  </a:cubicBezTo>
                  <a:cubicBezTo>
                    <a:pt x="536" y="481"/>
                    <a:pt x="0" y="1300"/>
                    <a:pt x="0" y="1741"/>
                  </a:cubicBezTo>
                  <a:cubicBezTo>
                    <a:pt x="0" y="2308"/>
                    <a:pt x="473" y="2749"/>
                    <a:pt x="1040" y="2749"/>
                  </a:cubicBezTo>
                  <a:cubicBezTo>
                    <a:pt x="1638" y="2749"/>
                    <a:pt x="2048" y="2276"/>
                    <a:pt x="2048" y="1741"/>
                  </a:cubicBezTo>
                  <a:cubicBezTo>
                    <a:pt x="2111" y="1300"/>
                    <a:pt x="1575" y="481"/>
                    <a:pt x="1355" y="166"/>
                  </a:cubicBezTo>
                  <a:cubicBezTo>
                    <a:pt x="1292" y="55"/>
                    <a:pt x="1182" y="0"/>
                    <a:pt x="10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47"/>
            <p:cNvSpPr/>
            <p:nvPr/>
          </p:nvSpPr>
          <p:spPr>
            <a:xfrm>
              <a:off x="4982058" y="4013934"/>
              <a:ext cx="241672" cy="241672"/>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47"/>
            <p:cNvSpPr/>
            <p:nvPr/>
          </p:nvSpPr>
          <p:spPr>
            <a:xfrm>
              <a:off x="5064718" y="4085040"/>
              <a:ext cx="76352" cy="99464"/>
            </a:xfrm>
            <a:custGeom>
              <a:rect b="b" l="l" r="r" t="t"/>
              <a:pathLst>
                <a:path extrusionOk="0" h="2750" w="2111">
                  <a:moveTo>
                    <a:pt x="1067" y="0"/>
                  </a:moveTo>
                  <a:cubicBezTo>
                    <a:pt x="953" y="0"/>
                    <a:pt x="835" y="55"/>
                    <a:pt x="756" y="166"/>
                  </a:cubicBezTo>
                  <a:cubicBezTo>
                    <a:pt x="536" y="481"/>
                    <a:pt x="0" y="1300"/>
                    <a:pt x="0" y="1741"/>
                  </a:cubicBezTo>
                  <a:cubicBezTo>
                    <a:pt x="0" y="2308"/>
                    <a:pt x="473" y="2749"/>
                    <a:pt x="1040" y="2749"/>
                  </a:cubicBezTo>
                  <a:cubicBezTo>
                    <a:pt x="1638" y="2749"/>
                    <a:pt x="2048" y="2276"/>
                    <a:pt x="2048" y="1741"/>
                  </a:cubicBezTo>
                  <a:cubicBezTo>
                    <a:pt x="2111" y="1300"/>
                    <a:pt x="1575" y="481"/>
                    <a:pt x="1355" y="166"/>
                  </a:cubicBezTo>
                  <a:cubicBezTo>
                    <a:pt x="1292" y="55"/>
                    <a:pt x="1182" y="0"/>
                    <a:pt x="10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47"/>
            <p:cNvSpPr/>
            <p:nvPr/>
          </p:nvSpPr>
          <p:spPr>
            <a:xfrm>
              <a:off x="5287574" y="4013934"/>
              <a:ext cx="241672" cy="241672"/>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47"/>
            <p:cNvSpPr/>
            <p:nvPr/>
          </p:nvSpPr>
          <p:spPr>
            <a:xfrm>
              <a:off x="5370234" y="4085040"/>
              <a:ext cx="76352" cy="99464"/>
            </a:xfrm>
            <a:custGeom>
              <a:rect b="b" l="l" r="r" t="t"/>
              <a:pathLst>
                <a:path extrusionOk="0" h="2750" w="2111">
                  <a:moveTo>
                    <a:pt x="1067" y="0"/>
                  </a:moveTo>
                  <a:cubicBezTo>
                    <a:pt x="953" y="0"/>
                    <a:pt x="835" y="55"/>
                    <a:pt x="756" y="166"/>
                  </a:cubicBezTo>
                  <a:cubicBezTo>
                    <a:pt x="536" y="481"/>
                    <a:pt x="0" y="1300"/>
                    <a:pt x="0" y="1741"/>
                  </a:cubicBezTo>
                  <a:cubicBezTo>
                    <a:pt x="0" y="2308"/>
                    <a:pt x="473" y="2749"/>
                    <a:pt x="1040" y="2749"/>
                  </a:cubicBezTo>
                  <a:cubicBezTo>
                    <a:pt x="1638" y="2749"/>
                    <a:pt x="2048" y="2276"/>
                    <a:pt x="2048" y="1741"/>
                  </a:cubicBezTo>
                  <a:cubicBezTo>
                    <a:pt x="2111" y="1300"/>
                    <a:pt x="1575" y="481"/>
                    <a:pt x="1355" y="166"/>
                  </a:cubicBezTo>
                  <a:cubicBezTo>
                    <a:pt x="1292" y="55"/>
                    <a:pt x="1182" y="0"/>
                    <a:pt x="10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47"/>
            <p:cNvSpPr/>
            <p:nvPr/>
          </p:nvSpPr>
          <p:spPr>
            <a:xfrm>
              <a:off x="5593090" y="4013934"/>
              <a:ext cx="241672" cy="241672"/>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47"/>
            <p:cNvSpPr/>
            <p:nvPr/>
          </p:nvSpPr>
          <p:spPr>
            <a:xfrm>
              <a:off x="5675750" y="4085040"/>
              <a:ext cx="76352" cy="99464"/>
            </a:xfrm>
            <a:custGeom>
              <a:rect b="b" l="l" r="r" t="t"/>
              <a:pathLst>
                <a:path extrusionOk="0" h="2750" w="2111">
                  <a:moveTo>
                    <a:pt x="1067" y="0"/>
                  </a:moveTo>
                  <a:cubicBezTo>
                    <a:pt x="953" y="0"/>
                    <a:pt x="835" y="55"/>
                    <a:pt x="756" y="166"/>
                  </a:cubicBezTo>
                  <a:cubicBezTo>
                    <a:pt x="536" y="481"/>
                    <a:pt x="0" y="1300"/>
                    <a:pt x="0" y="1741"/>
                  </a:cubicBezTo>
                  <a:cubicBezTo>
                    <a:pt x="0" y="2308"/>
                    <a:pt x="473" y="2749"/>
                    <a:pt x="1040" y="2749"/>
                  </a:cubicBezTo>
                  <a:cubicBezTo>
                    <a:pt x="1638" y="2749"/>
                    <a:pt x="2048" y="2276"/>
                    <a:pt x="2048" y="1741"/>
                  </a:cubicBezTo>
                  <a:cubicBezTo>
                    <a:pt x="2111" y="1300"/>
                    <a:pt x="1575" y="481"/>
                    <a:pt x="1355" y="166"/>
                  </a:cubicBezTo>
                  <a:cubicBezTo>
                    <a:pt x="1292" y="55"/>
                    <a:pt x="1182" y="0"/>
                    <a:pt x="10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47"/>
            <p:cNvSpPr/>
            <p:nvPr/>
          </p:nvSpPr>
          <p:spPr>
            <a:xfrm>
              <a:off x="5898605" y="4013934"/>
              <a:ext cx="241672" cy="241672"/>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47"/>
            <p:cNvSpPr/>
            <p:nvPr/>
          </p:nvSpPr>
          <p:spPr>
            <a:xfrm>
              <a:off x="5981265" y="4085040"/>
              <a:ext cx="76352" cy="99464"/>
            </a:xfrm>
            <a:custGeom>
              <a:rect b="b" l="l" r="r" t="t"/>
              <a:pathLst>
                <a:path extrusionOk="0" h="2750" w="2111">
                  <a:moveTo>
                    <a:pt x="1067" y="0"/>
                  </a:moveTo>
                  <a:cubicBezTo>
                    <a:pt x="953" y="0"/>
                    <a:pt x="835" y="55"/>
                    <a:pt x="756" y="166"/>
                  </a:cubicBezTo>
                  <a:cubicBezTo>
                    <a:pt x="536" y="481"/>
                    <a:pt x="0" y="1300"/>
                    <a:pt x="0" y="1741"/>
                  </a:cubicBezTo>
                  <a:cubicBezTo>
                    <a:pt x="0" y="2308"/>
                    <a:pt x="473" y="2749"/>
                    <a:pt x="1040" y="2749"/>
                  </a:cubicBezTo>
                  <a:cubicBezTo>
                    <a:pt x="1638" y="2749"/>
                    <a:pt x="2048" y="2276"/>
                    <a:pt x="2048" y="1741"/>
                  </a:cubicBezTo>
                  <a:cubicBezTo>
                    <a:pt x="2111" y="1300"/>
                    <a:pt x="1575" y="481"/>
                    <a:pt x="1355" y="166"/>
                  </a:cubicBezTo>
                  <a:cubicBezTo>
                    <a:pt x="1292" y="55"/>
                    <a:pt x="1182" y="0"/>
                    <a:pt x="10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47"/>
            <p:cNvSpPr/>
            <p:nvPr/>
          </p:nvSpPr>
          <p:spPr>
            <a:xfrm>
              <a:off x="6204121" y="4013934"/>
              <a:ext cx="241672" cy="241672"/>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47"/>
            <p:cNvSpPr/>
            <p:nvPr/>
          </p:nvSpPr>
          <p:spPr>
            <a:xfrm>
              <a:off x="6286781" y="4085040"/>
              <a:ext cx="76352" cy="99464"/>
            </a:xfrm>
            <a:custGeom>
              <a:rect b="b" l="l" r="r" t="t"/>
              <a:pathLst>
                <a:path extrusionOk="0" h="2750" w="2111">
                  <a:moveTo>
                    <a:pt x="1067" y="0"/>
                  </a:moveTo>
                  <a:cubicBezTo>
                    <a:pt x="953" y="0"/>
                    <a:pt x="835" y="55"/>
                    <a:pt x="756" y="166"/>
                  </a:cubicBezTo>
                  <a:cubicBezTo>
                    <a:pt x="536" y="481"/>
                    <a:pt x="0" y="1300"/>
                    <a:pt x="0" y="1741"/>
                  </a:cubicBezTo>
                  <a:cubicBezTo>
                    <a:pt x="0" y="2308"/>
                    <a:pt x="473" y="2749"/>
                    <a:pt x="1040" y="2749"/>
                  </a:cubicBezTo>
                  <a:cubicBezTo>
                    <a:pt x="1638" y="2749"/>
                    <a:pt x="2048" y="2276"/>
                    <a:pt x="2048" y="1741"/>
                  </a:cubicBezTo>
                  <a:cubicBezTo>
                    <a:pt x="2111" y="1300"/>
                    <a:pt x="1575" y="481"/>
                    <a:pt x="1355" y="166"/>
                  </a:cubicBezTo>
                  <a:cubicBezTo>
                    <a:pt x="1292" y="55"/>
                    <a:pt x="1182" y="0"/>
                    <a:pt x="10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47"/>
            <p:cNvSpPr/>
            <p:nvPr/>
          </p:nvSpPr>
          <p:spPr>
            <a:xfrm>
              <a:off x="6509637" y="4013934"/>
              <a:ext cx="241800" cy="241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47"/>
            <p:cNvSpPr/>
            <p:nvPr/>
          </p:nvSpPr>
          <p:spPr>
            <a:xfrm>
              <a:off x="6592297" y="4085040"/>
              <a:ext cx="76350" cy="99461"/>
            </a:xfrm>
            <a:custGeom>
              <a:rect b="b" l="l" r="r" t="t"/>
              <a:pathLst>
                <a:path extrusionOk="0" h="2750" w="2111">
                  <a:moveTo>
                    <a:pt x="1067" y="0"/>
                  </a:moveTo>
                  <a:cubicBezTo>
                    <a:pt x="953" y="0"/>
                    <a:pt x="835" y="55"/>
                    <a:pt x="756" y="166"/>
                  </a:cubicBezTo>
                  <a:cubicBezTo>
                    <a:pt x="536" y="481"/>
                    <a:pt x="0" y="1300"/>
                    <a:pt x="0" y="1741"/>
                  </a:cubicBezTo>
                  <a:cubicBezTo>
                    <a:pt x="0" y="2308"/>
                    <a:pt x="473" y="2749"/>
                    <a:pt x="1040" y="2749"/>
                  </a:cubicBezTo>
                  <a:cubicBezTo>
                    <a:pt x="1638" y="2749"/>
                    <a:pt x="2048" y="2276"/>
                    <a:pt x="2048" y="1741"/>
                  </a:cubicBezTo>
                  <a:cubicBezTo>
                    <a:pt x="2111" y="1300"/>
                    <a:pt x="1575" y="481"/>
                    <a:pt x="1355" y="166"/>
                  </a:cubicBezTo>
                  <a:cubicBezTo>
                    <a:pt x="1292" y="55"/>
                    <a:pt x="1182" y="0"/>
                    <a:pt x="10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47"/>
            <p:cNvSpPr/>
            <p:nvPr/>
          </p:nvSpPr>
          <p:spPr>
            <a:xfrm>
              <a:off x="6815153" y="4013934"/>
              <a:ext cx="241800" cy="241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47"/>
            <p:cNvSpPr/>
            <p:nvPr/>
          </p:nvSpPr>
          <p:spPr>
            <a:xfrm>
              <a:off x="6897813" y="4085040"/>
              <a:ext cx="76350" cy="99461"/>
            </a:xfrm>
            <a:custGeom>
              <a:rect b="b" l="l" r="r" t="t"/>
              <a:pathLst>
                <a:path extrusionOk="0" h="2750" w="2111">
                  <a:moveTo>
                    <a:pt x="1067" y="0"/>
                  </a:moveTo>
                  <a:cubicBezTo>
                    <a:pt x="953" y="0"/>
                    <a:pt x="835" y="55"/>
                    <a:pt x="756" y="166"/>
                  </a:cubicBezTo>
                  <a:cubicBezTo>
                    <a:pt x="536" y="481"/>
                    <a:pt x="0" y="1300"/>
                    <a:pt x="0" y="1741"/>
                  </a:cubicBezTo>
                  <a:cubicBezTo>
                    <a:pt x="0" y="2308"/>
                    <a:pt x="473" y="2749"/>
                    <a:pt x="1040" y="2749"/>
                  </a:cubicBezTo>
                  <a:cubicBezTo>
                    <a:pt x="1638" y="2749"/>
                    <a:pt x="2048" y="2276"/>
                    <a:pt x="2048" y="1741"/>
                  </a:cubicBezTo>
                  <a:cubicBezTo>
                    <a:pt x="2111" y="1300"/>
                    <a:pt x="1575" y="481"/>
                    <a:pt x="1355" y="166"/>
                  </a:cubicBezTo>
                  <a:cubicBezTo>
                    <a:pt x="1292" y="55"/>
                    <a:pt x="1182" y="0"/>
                    <a:pt x="10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47"/>
            <p:cNvSpPr/>
            <p:nvPr/>
          </p:nvSpPr>
          <p:spPr>
            <a:xfrm>
              <a:off x="7120669" y="4013934"/>
              <a:ext cx="241800" cy="241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47"/>
            <p:cNvSpPr/>
            <p:nvPr/>
          </p:nvSpPr>
          <p:spPr>
            <a:xfrm>
              <a:off x="7203329" y="4085040"/>
              <a:ext cx="76350" cy="99461"/>
            </a:xfrm>
            <a:custGeom>
              <a:rect b="b" l="l" r="r" t="t"/>
              <a:pathLst>
                <a:path extrusionOk="0" h="2750" w="2111">
                  <a:moveTo>
                    <a:pt x="1067" y="0"/>
                  </a:moveTo>
                  <a:cubicBezTo>
                    <a:pt x="953" y="0"/>
                    <a:pt x="835" y="55"/>
                    <a:pt x="756" y="166"/>
                  </a:cubicBezTo>
                  <a:cubicBezTo>
                    <a:pt x="536" y="481"/>
                    <a:pt x="0" y="1300"/>
                    <a:pt x="0" y="1741"/>
                  </a:cubicBezTo>
                  <a:cubicBezTo>
                    <a:pt x="0" y="2308"/>
                    <a:pt x="473" y="2749"/>
                    <a:pt x="1040" y="2749"/>
                  </a:cubicBezTo>
                  <a:cubicBezTo>
                    <a:pt x="1638" y="2749"/>
                    <a:pt x="2048" y="2276"/>
                    <a:pt x="2048" y="1741"/>
                  </a:cubicBezTo>
                  <a:cubicBezTo>
                    <a:pt x="2111" y="1300"/>
                    <a:pt x="1575" y="481"/>
                    <a:pt x="1355" y="166"/>
                  </a:cubicBezTo>
                  <a:cubicBezTo>
                    <a:pt x="1292" y="55"/>
                    <a:pt x="1182" y="0"/>
                    <a:pt x="10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47"/>
            <p:cNvSpPr/>
            <p:nvPr/>
          </p:nvSpPr>
          <p:spPr>
            <a:xfrm>
              <a:off x="7426184" y="4013934"/>
              <a:ext cx="241800" cy="241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47"/>
            <p:cNvSpPr/>
            <p:nvPr/>
          </p:nvSpPr>
          <p:spPr>
            <a:xfrm>
              <a:off x="7508845" y="4085040"/>
              <a:ext cx="76350" cy="99461"/>
            </a:xfrm>
            <a:custGeom>
              <a:rect b="b" l="l" r="r" t="t"/>
              <a:pathLst>
                <a:path extrusionOk="0" h="2750" w="2111">
                  <a:moveTo>
                    <a:pt x="1067" y="0"/>
                  </a:moveTo>
                  <a:cubicBezTo>
                    <a:pt x="953" y="0"/>
                    <a:pt x="835" y="55"/>
                    <a:pt x="756" y="166"/>
                  </a:cubicBezTo>
                  <a:cubicBezTo>
                    <a:pt x="536" y="481"/>
                    <a:pt x="0" y="1300"/>
                    <a:pt x="0" y="1741"/>
                  </a:cubicBezTo>
                  <a:cubicBezTo>
                    <a:pt x="0" y="2308"/>
                    <a:pt x="473" y="2749"/>
                    <a:pt x="1040" y="2749"/>
                  </a:cubicBezTo>
                  <a:cubicBezTo>
                    <a:pt x="1638" y="2749"/>
                    <a:pt x="2048" y="2276"/>
                    <a:pt x="2048" y="1741"/>
                  </a:cubicBezTo>
                  <a:cubicBezTo>
                    <a:pt x="2111" y="1300"/>
                    <a:pt x="1575" y="481"/>
                    <a:pt x="1355" y="166"/>
                  </a:cubicBezTo>
                  <a:cubicBezTo>
                    <a:pt x="1292" y="55"/>
                    <a:pt x="1182" y="0"/>
                    <a:pt x="10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2" name="Google Shape;1612;p47"/>
          <p:cNvGrpSpPr/>
          <p:nvPr/>
        </p:nvGrpSpPr>
        <p:grpSpPr>
          <a:xfrm>
            <a:off x="4326338" y="3004938"/>
            <a:ext cx="3895825" cy="1284113"/>
            <a:chOff x="4572000" y="3018338"/>
            <a:chExt cx="3895825" cy="1284113"/>
          </a:xfrm>
        </p:grpSpPr>
        <p:sp>
          <p:nvSpPr>
            <p:cNvPr id="1613" name="Google Shape;1613;p47"/>
            <p:cNvSpPr txBox="1"/>
            <p:nvPr/>
          </p:nvSpPr>
          <p:spPr>
            <a:xfrm>
              <a:off x="4572025" y="3353750"/>
              <a:ext cx="3895800" cy="55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Fira Sans Condensed"/>
                  <a:ea typeface="Fira Sans Condensed"/>
                  <a:cs typeface="Fira Sans Condensed"/>
                  <a:sym typeface="Fira Sans Condensed"/>
                </a:rPr>
                <a:t>Saturn is a gas giant and has several rings. Saturn is composed mostly of hydrogen and helium</a:t>
              </a:r>
              <a:endParaRPr>
                <a:solidFill>
                  <a:schemeClr val="dk1"/>
                </a:solidFill>
                <a:latin typeface="Fira Sans Condensed"/>
                <a:ea typeface="Fira Sans Condensed"/>
                <a:cs typeface="Fira Sans Condensed"/>
                <a:sym typeface="Fira Sans Condensed"/>
              </a:endParaRPr>
            </a:p>
          </p:txBody>
        </p:sp>
        <p:sp>
          <p:nvSpPr>
            <p:cNvPr id="1614" name="Google Shape;1614;p47"/>
            <p:cNvSpPr txBox="1"/>
            <p:nvPr/>
          </p:nvSpPr>
          <p:spPr>
            <a:xfrm>
              <a:off x="4572000" y="3018338"/>
              <a:ext cx="1198500" cy="33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Saturn</a:t>
              </a:r>
              <a:endParaRPr sz="1800">
                <a:solidFill>
                  <a:schemeClr val="dk1"/>
                </a:solidFill>
                <a:latin typeface="Fira Sans Condensed ExtraBold"/>
                <a:ea typeface="Fira Sans Condensed ExtraBold"/>
                <a:cs typeface="Fira Sans Condensed ExtraBold"/>
                <a:sym typeface="Fira Sans Condensed ExtraBold"/>
              </a:endParaRPr>
            </a:p>
          </p:txBody>
        </p:sp>
        <p:sp>
          <p:nvSpPr>
            <p:cNvPr id="1615" name="Google Shape;1615;p47"/>
            <p:cNvSpPr txBox="1"/>
            <p:nvPr/>
          </p:nvSpPr>
          <p:spPr>
            <a:xfrm>
              <a:off x="7668025" y="3967050"/>
              <a:ext cx="7998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2"/>
                  </a:solidFill>
                  <a:latin typeface="Fira Sans Condensed ExtraBold"/>
                  <a:ea typeface="Fira Sans Condensed ExtraBold"/>
                  <a:cs typeface="Fira Sans Condensed ExtraBold"/>
                  <a:sym typeface="Fira Sans Condensed ExtraBold"/>
                </a:rPr>
                <a:t>4</a:t>
              </a:r>
              <a:r>
                <a:rPr lang="en" sz="1800">
                  <a:solidFill>
                    <a:schemeClr val="accent2"/>
                  </a:solidFill>
                  <a:latin typeface="Fira Sans Condensed ExtraBold"/>
                  <a:ea typeface="Fira Sans Condensed ExtraBold"/>
                  <a:cs typeface="Fira Sans Condensed ExtraBold"/>
                  <a:sym typeface="Fira Sans Condensed ExtraBold"/>
                </a:rPr>
                <a:t>0%</a:t>
              </a:r>
              <a:endParaRPr sz="1800">
                <a:solidFill>
                  <a:schemeClr val="accent2"/>
                </a:solidFill>
                <a:latin typeface="Fira Sans Condensed ExtraBold"/>
                <a:ea typeface="Fira Sans Condensed ExtraBold"/>
                <a:cs typeface="Fira Sans Condensed ExtraBold"/>
                <a:sym typeface="Fira Sans Condensed ExtraBold"/>
              </a:endParaRPr>
            </a:p>
          </p:txBody>
        </p:sp>
      </p:grpSp>
      <p:cxnSp>
        <p:nvCxnSpPr>
          <p:cNvPr id="1616" name="Google Shape;1616;p47"/>
          <p:cNvCxnSpPr>
            <a:stCxn id="1614" idx="1"/>
          </p:cNvCxnSpPr>
          <p:nvPr/>
        </p:nvCxnSpPr>
        <p:spPr>
          <a:xfrm rot="10800000">
            <a:off x="3030938" y="2358438"/>
            <a:ext cx="1295400" cy="814200"/>
          </a:xfrm>
          <a:prstGeom prst="bentConnector3">
            <a:avLst>
              <a:gd fmla="val 41912" name="adj1"/>
            </a:avLst>
          </a:prstGeom>
          <a:noFill/>
          <a:ln cap="flat" cmpd="sng" w="19050">
            <a:solidFill>
              <a:schemeClr val="dk1"/>
            </a:solidFill>
            <a:prstDash val="solid"/>
            <a:round/>
            <a:headEnd len="med" w="med" type="none"/>
            <a:tailEnd len="med" w="med" type="oval"/>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0" name="Shape 1620"/>
        <p:cNvGrpSpPr/>
        <p:nvPr/>
      </p:nvGrpSpPr>
      <p:grpSpPr>
        <a:xfrm>
          <a:off x="0" y="0"/>
          <a:ext cx="0" cy="0"/>
          <a:chOff x="0" y="0"/>
          <a:chExt cx="0" cy="0"/>
        </a:xfrm>
      </p:grpSpPr>
      <p:sp>
        <p:nvSpPr>
          <p:cNvPr id="1621" name="Google Shape;1621;p48"/>
          <p:cNvSpPr txBox="1"/>
          <p:nvPr>
            <p:ph type="title"/>
          </p:nvPr>
        </p:nvSpPr>
        <p:spPr>
          <a:xfrm>
            <a:off x="457200" y="419675"/>
            <a:ext cx="8229600" cy="39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a:t>Clinical Case in Neurology Infographics</a:t>
            </a:r>
            <a:endParaRPr/>
          </a:p>
        </p:txBody>
      </p:sp>
      <p:grpSp>
        <p:nvGrpSpPr>
          <p:cNvPr id="1622" name="Google Shape;1622;p48"/>
          <p:cNvGrpSpPr/>
          <p:nvPr/>
        </p:nvGrpSpPr>
        <p:grpSpPr>
          <a:xfrm>
            <a:off x="7083592" y="1135341"/>
            <a:ext cx="1603215" cy="1949832"/>
            <a:chOff x="4010675" y="939275"/>
            <a:chExt cx="1489700" cy="1811775"/>
          </a:xfrm>
        </p:grpSpPr>
        <p:sp>
          <p:nvSpPr>
            <p:cNvPr id="1623" name="Google Shape;1623;p48"/>
            <p:cNvSpPr/>
            <p:nvPr/>
          </p:nvSpPr>
          <p:spPr>
            <a:xfrm>
              <a:off x="4010675" y="1261375"/>
              <a:ext cx="1489700" cy="1489650"/>
            </a:xfrm>
            <a:custGeom>
              <a:rect b="b" l="l" r="r" t="t"/>
              <a:pathLst>
                <a:path extrusionOk="0" h="59586" w="59588">
                  <a:moveTo>
                    <a:pt x="29794" y="0"/>
                  </a:moveTo>
                  <a:cubicBezTo>
                    <a:pt x="21892" y="0"/>
                    <a:pt x="14314" y="3138"/>
                    <a:pt x="8727" y="8725"/>
                  </a:cubicBezTo>
                  <a:cubicBezTo>
                    <a:pt x="3140" y="14313"/>
                    <a:pt x="0" y="21891"/>
                    <a:pt x="0" y="29794"/>
                  </a:cubicBezTo>
                  <a:cubicBezTo>
                    <a:pt x="0" y="37695"/>
                    <a:pt x="3140" y="45273"/>
                    <a:pt x="8727" y="50860"/>
                  </a:cubicBezTo>
                  <a:cubicBezTo>
                    <a:pt x="14314" y="56448"/>
                    <a:pt x="21892" y="59586"/>
                    <a:pt x="29794" y="59586"/>
                  </a:cubicBezTo>
                  <a:cubicBezTo>
                    <a:pt x="37697" y="59586"/>
                    <a:pt x="45275" y="56448"/>
                    <a:pt x="50862" y="50860"/>
                  </a:cubicBezTo>
                  <a:cubicBezTo>
                    <a:pt x="56449" y="45273"/>
                    <a:pt x="59587" y="37695"/>
                    <a:pt x="59587" y="29794"/>
                  </a:cubicBezTo>
                  <a:lnTo>
                    <a:pt x="59587" y="29792"/>
                  </a:lnTo>
                  <a:cubicBezTo>
                    <a:pt x="59587" y="21891"/>
                    <a:pt x="56449" y="14313"/>
                    <a:pt x="50862" y="8725"/>
                  </a:cubicBezTo>
                  <a:cubicBezTo>
                    <a:pt x="45275" y="3138"/>
                    <a:pt x="37697" y="0"/>
                    <a:pt x="297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48"/>
            <p:cNvSpPr/>
            <p:nvPr/>
          </p:nvSpPr>
          <p:spPr>
            <a:xfrm>
              <a:off x="4392900" y="1560150"/>
              <a:ext cx="739075" cy="403000"/>
            </a:xfrm>
            <a:custGeom>
              <a:rect b="b" l="l" r="r" t="t"/>
              <a:pathLst>
                <a:path extrusionOk="0" h="16120" w="29563">
                  <a:moveTo>
                    <a:pt x="29563" y="0"/>
                  </a:moveTo>
                  <a:lnTo>
                    <a:pt x="0" y="88"/>
                  </a:lnTo>
                  <a:cubicBezTo>
                    <a:pt x="1297" y="4254"/>
                    <a:pt x="641" y="14779"/>
                    <a:pt x="641" y="14779"/>
                  </a:cubicBezTo>
                  <a:cubicBezTo>
                    <a:pt x="894" y="14431"/>
                    <a:pt x="1125" y="13489"/>
                    <a:pt x="1125" y="13489"/>
                  </a:cubicBezTo>
                  <a:lnTo>
                    <a:pt x="1125" y="13489"/>
                  </a:lnTo>
                  <a:cubicBezTo>
                    <a:pt x="1120" y="13899"/>
                    <a:pt x="987" y="15317"/>
                    <a:pt x="987" y="15317"/>
                  </a:cubicBezTo>
                  <a:cubicBezTo>
                    <a:pt x="1447" y="15392"/>
                    <a:pt x="2071" y="15447"/>
                    <a:pt x="2609" y="15504"/>
                  </a:cubicBezTo>
                  <a:lnTo>
                    <a:pt x="2930" y="13861"/>
                  </a:lnTo>
                  <a:lnTo>
                    <a:pt x="2900" y="15534"/>
                  </a:lnTo>
                  <a:cubicBezTo>
                    <a:pt x="7069" y="15967"/>
                    <a:pt x="11045" y="16119"/>
                    <a:pt x="14574" y="16119"/>
                  </a:cubicBezTo>
                  <a:cubicBezTo>
                    <a:pt x="18377" y="16119"/>
                    <a:pt x="21662" y="15943"/>
                    <a:pt x="24110" y="15751"/>
                  </a:cubicBezTo>
                  <a:lnTo>
                    <a:pt x="24190" y="14712"/>
                  </a:lnTo>
                  <a:lnTo>
                    <a:pt x="24476" y="15722"/>
                  </a:lnTo>
                  <a:cubicBezTo>
                    <a:pt x="27179" y="15501"/>
                    <a:pt x="28766" y="15270"/>
                    <a:pt x="28766" y="15270"/>
                  </a:cubicBezTo>
                  <a:lnTo>
                    <a:pt x="28476" y="13150"/>
                  </a:lnTo>
                  <a:lnTo>
                    <a:pt x="29304" y="14630"/>
                  </a:lnTo>
                  <a:cubicBezTo>
                    <a:pt x="27990" y="7331"/>
                    <a:pt x="29563" y="0"/>
                    <a:pt x="29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48"/>
            <p:cNvSpPr/>
            <p:nvPr/>
          </p:nvSpPr>
          <p:spPr>
            <a:xfrm>
              <a:off x="4714425" y="1803975"/>
              <a:ext cx="90050" cy="197525"/>
            </a:xfrm>
            <a:custGeom>
              <a:rect b="b" l="l" r="r" t="t"/>
              <a:pathLst>
                <a:path extrusionOk="0" h="7901" w="3602">
                  <a:moveTo>
                    <a:pt x="1" y="1"/>
                  </a:moveTo>
                  <a:lnTo>
                    <a:pt x="1" y="7901"/>
                  </a:lnTo>
                  <a:lnTo>
                    <a:pt x="3601" y="7901"/>
                  </a:lnTo>
                  <a:lnTo>
                    <a:pt x="360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48"/>
            <p:cNvSpPr/>
            <p:nvPr/>
          </p:nvSpPr>
          <p:spPr>
            <a:xfrm>
              <a:off x="4327400" y="992425"/>
              <a:ext cx="864125" cy="833925"/>
            </a:xfrm>
            <a:custGeom>
              <a:rect b="b" l="l" r="r" t="t"/>
              <a:pathLst>
                <a:path extrusionOk="0" h="33357" w="34565">
                  <a:moveTo>
                    <a:pt x="17283" y="1"/>
                  </a:moveTo>
                  <a:cubicBezTo>
                    <a:pt x="9680" y="1"/>
                    <a:pt x="3480" y="3980"/>
                    <a:pt x="3186" y="15792"/>
                  </a:cubicBezTo>
                  <a:cubicBezTo>
                    <a:pt x="3120" y="15787"/>
                    <a:pt x="3054" y="15784"/>
                    <a:pt x="2988" y="15784"/>
                  </a:cubicBezTo>
                  <a:cubicBezTo>
                    <a:pt x="2870" y="15784"/>
                    <a:pt x="2751" y="15793"/>
                    <a:pt x="2634" y="15810"/>
                  </a:cubicBezTo>
                  <a:cubicBezTo>
                    <a:pt x="1047" y="16050"/>
                    <a:pt x="0" y="17830"/>
                    <a:pt x="297" y="19783"/>
                  </a:cubicBezTo>
                  <a:cubicBezTo>
                    <a:pt x="570" y="21587"/>
                    <a:pt x="1896" y="22911"/>
                    <a:pt x="3348" y="22911"/>
                  </a:cubicBezTo>
                  <a:cubicBezTo>
                    <a:pt x="3468" y="22911"/>
                    <a:pt x="3588" y="22902"/>
                    <a:pt x="3709" y="22883"/>
                  </a:cubicBezTo>
                  <a:cubicBezTo>
                    <a:pt x="3751" y="22877"/>
                    <a:pt x="3790" y="22865"/>
                    <a:pt x="3833" y="22856"/>
                  </a:cubicBezTo>
                  <a:cubicBezTo>
                    <a:pt x="5645" y="30431"/>
                    <a:pt x="10980" y="33356"/>
                    <a:pt x="17283" y="33356"/>
                  </a:cubicBezTo>
                  <a:cubicBezTo>
                    <a:pt x="23586" y="33356"/>
                    <a:pt x="28922" y="30431"/>
                    <a:pt x="30733" y="22856"/>
                  </a:cubicBezTo>
                  <a:cubicBezTo>
                    <a:pt x="30775" y="22865"/>
                    <a:pt x="30816" y="22877"/>
                    <a:pt x="30858" y="22883"/>
                  </a:cubicBezTo>
                  <a:cubicBezTo>
                    <a:pt x="30979" y="22902"/>
                    <a:pt x="31099" y="22911"/>
                    <a:pt x="31219" y="22911"/>
                  </a:cubicBezTo>
                  <a:cubicBezTo>
                    <a:pt x="32671" y="22911"/>
                    <a:pt x="33995" y="21587"/>
                    <a:pt x="34269" y="19783"/>
                  </a:cubicBezTo>
                  <a:cubicBezTo>
                    <a:pt x="34565" y="17830"/>
                    <a:pt x="33519" y="16052"/>
                    <a:pt x="31932" y="15810"/>
                  </a:cubicBezTo>
                  <a:cubicBezTo>
                    <a:pt x="31817" y="15793"/>
                    <a:pt x="31701" y="15784"/>
                    <a:pt x="31585" y="15784"/>
                  </a:cubicBezTo>
                  <a:cubicBezTo>
                    <a:pt x="31517" y="15784"/>
                    <a:pt x="31448" y="15787"/>
                    <a:pt x="31380" y="15793"/>
                  </a:cubicBezTo>
                  <a:cubicBezTo>
                    <a:pt x="31082" y="4090"/>
                    <a:pt x="24886" y="1"/>
                    <a:pt x="172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48"/>
            <p:cNvSpPr/>
            <p:nvPr/>
          </p:nvSpPr>
          <p:spPr>
            <a:xfrm>
              <a:off x="4528425" y="1917700"/>
              <a:ext cx="462100" cy="833350"/>
            </a:xfrm>
            <a:custGeom>
              <a:rect b="b" l="l" r="r" t="t"/>
              <a:pathLst>
                <a:path extrusionOk="0" h="33334" w="18484">
                  <a:moveTo>
                    <a:pt x="9242" y="0"/>
                  </a:moveTo>
                  <a:cubicBezTo>
                    <a:pt x="4138" y="0"/>
                    <a:pt x="0" y="1243"/>
                    <a:pt x="0" y="2776"/>
                  </a:cubicBezTo>
                  <a:lnTo>
                    <a:pt x="1870" y="20473"/>
                  </a:lnTo>
                  <a:lnTo>
                    <a:pt x="766" y="32152"/>
                  </a:lnTo>
                  <a:cubicBezTo>
                    <a:pt x="3485" y="32940"/>
                    <a:pt x="6286" y="33334"/>
                    <a:pt x="9088" y="33334"/>
                  </a:cubicBezTo>
                  <a:cubicBezTo>
                    <a:pt x="11954" y="33334"/>
                    <a:pt x="14821" y="32921"/>
                    <a:pt x="17598" y="32096"/>
                  </a:cubicBezTo>
                  <a:lnTo>
                    <a:pt x="16613" y="20121"/>
                  </a:lnTo>
                  <a:lnTo>
                    <a:pt x="18483" y="2776"/>
                  </a:lnTo>
                  <a:cubicBezTo>
                    <a:pt x="18483" y="1243"/>
                    <a:pt x="14346" y="0"/>
                    <a:pt x="924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48"/>
            <p:cNvSpPr/>
            <p:nvPr/>
          </p:nvSpPr>
          <p:spPr>
            <a:xfrm>
              <a:off x="4736050" y="1917700"/>
              <a:ext cx="46800" cy="68950"/>
            </a:xfrm>
            <a:custGeom>
              <a:rect b="b" l="l" r="r" t="t"/>
              <a:pathLst>
                <a:path extrusionOk="0" h="2758" w="1872">
                  <a:moveTo>
                    <a:pt x="936" y="0"/>
                  </a:moveTo>
                  <a:lnTo>
                    <a:pt x="0" y="1470"/>
                  </a:lnTo>
                  <a:lnTo>
                    <a:pt x="290" y="2758"/>
                  </a:lnTo>
                  <a:lnTo>
                    <a:pt x="1581" y="2758"/>
                  </a:lnTo>
                  <a:lnTo>
                    <a:pt x="1872" y="1470"/>
                  </a:lnTo>
                  <a:lnTo>
                    <a:pt x="936" y="0"/>
                  </a:lnTo>
                  <a:close/>
                </a:path>
              </a:pathLst>
            </a:custGeom>
            <a:solidFill>
              <a:srgbClr val="E17C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48"/>
            <p:cNvSpPr/>
            <p:nvPr/>
          </p:nvSpPr>
          <p:spPr>
            <a:xfrm>
              <a:off x="4689900" y="1986625"/>
              <a:ext cx="139100" cy="649375"/>
            </a:xfrm>
            <a:custGeom>
              <a:rect b="b" l="l" r="r" t="t"/>
              <a:pathLst>
                <a:path extrusionOk="0" h="25975" w="5564">
                  <a:moveTo>
                    <a:pt x="2140" y="1"/>
                  </a:moveTo>
                  <a:lnTo>
                    <a:pt x="0" y="24130"/>
                  </a:lnTo>
                  <a:lnTo>
                    <a:pt x="2782" y="25974"/>
                  </a:lnTo>
                  <a:lnTo>
                    <a:pt x="5563" y="24130"/>
                  </a:lnTo>
                  <a:lnTo>
                    <a:pt x="3426" y="1"/>
                  </a:lnTo>
                  <a:close/>
                </a:path>
              </a:pathLst>
            </a:custGeom>
            <a:solidFill>
              <a:srgbClr val="E17C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48"/>
            <p:cNvSpPr/>
            <p:nvPr/>
          </p:nvSpPr>
          <p:spPr>
            <a:xfrm>
              <a:off x="4510375" y="1919625"/>
              <a:ext cx="226450" cy="831100"/>
            </a:xfrm>
            <a:custGeom>
              <a:rect b="b" l="l" r="r" t="t"/>
              <a:pathLst>
                <a:path extrusionOk="0" h="33244" w="9058">
                  <a:moveTo>
                    <a:pt x="7623" y="0"/>
                  </a:moveTo>
                  <a:cubicBezTo>
                    <a:pt x="3250" y="295"/>
                    <a:pt x="1" y="1391"/>
                    <a:pt x="1" y="2699"/>
                  </a:cubicBezTo>
                  <a:lnTo>
                    <a:pt x="2590" y="20568"/>
                  </a:lnTo>
                  <a:cubicBezTo>
                    <a:pt x="2590" y="20568"/>
                    <a:pt x="1185" y="25362"/>
                    <a:pt x="518" y="31774"/>
                  </a:cubicBezTo>
                  <a:cubicBezTo>
                    <a:pt x="3277" y="32678"/>
                    <a:pt x="6154" y="33173"/>
                    <a:pt x="9057" y="33244"/>
                  </a:cubicBezTo>
                  <a:lnTo>
                    <a:pt x="9057" y="15667"/>
                  </a:lnTo>
                  <a:lnTo>
                    <a:pt x="7623" y="0"/>
                  </a:lnTo>
                  <a:close/>
                </a:path>
              </a:pathLst>
            </a:custGeom>
            <a:solidFill>
              <a:srgbClr val="CF69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48"/>
            <p:cNvSpPr/>
            <p:nvPr/>
          </p:nvSpPr>
          <p:spPr>
            <a:xfrm>
              <a:off x="4782075" y="1919625"/>
              <a:ext cx="226425" cy="830950"/>
            </a:xfrm>
            <a:custGeom>
              <a:rect b="b" l="l" r="r" t="t"/>
              <a:pathLst>
                <a:path extrusionOk="0" h="33238" w="9057">
                  <a:moveTo>
                    <a:pt x="1435" y="0"/>
                  </a:moveTo>
                  <a:lnTo>
                    <a:pt x="0" y="15667"/>
                  </a:lnTo>
                  <a:lnTo>
                    <a:pt x="0" y="33238"/>
                  </a:lnTo>
                  <a:cubicBezTo>
                    <a:pt x="2909" y="33136"/>
                    <a:pt x="5787" y="32610"/>
                    <a:pt x="8541" y="31673"/>
                  </a:cubicBezTo>
                  <a:cubicBezTo>
                    <a:pt x="7899" y="25289"/>
                    <a:pt x="6526" y="20568"/>
                    <a:pt x="6526" y="20568"/>
                  </a:cubicBezTo>
                  <a:lnTo>
                    <a:pt x="9057" y="2699"/>
                  </a:lnTo>
                  <a:cubicBezTo>
                    <a:pt x="9057" y="1391"/>
                    <a:pt x="5807" y="294"/>
                    <a:pt x="1435" y="0"/>
                  </a:cubicBezTo>
                  <a:close/>
                </a:path>
              </a:pathLst>
            </a:custGeom>
            <a:solidFill>
              <a:srgbClr val="CF69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48"/>
            <p:cNvSpPr/>
            <p:nvPr/>
          </p:nvSpPr>
          <p:spPr>
            <a:xfrm>
              <a:off x="4782075" y="1917700"/>
              <a:ext cx="76900" cy="393625"/>
            </a:xfrm>
            <a:custGeom>
              <a:rect b="b" l="l" r="r" t="t"/>
              <a:pathLst>
                <a:path extrusionOk="0" h="15745" w="3076">
                  <a:moveTo>
                    <a:pt x="1435" y="0"/>
                  </a:moveTo>
                  <a:lnTo>
                    <a:pt x="0" y="15744"/>
                  </a:lnTo>
                  <a:lnTo>
                    <a:pt x="3075" y="7770"/>
                  </a:lnTo>
                  <a:lnTo>
                    <a:pt x="2180" y="6987"/>
                  </a:lnTo>
                  <a:lnTo>
                    <a:pt x="3075" y="6736"/>
                  </a:lnTo>
                  <a:lnTo>
                    <a:pt x="2321" y="77"/>
                  </a:lnTo>
                  <a:lnTo>
                    <a:pt x="1435" y="0"/>
                  </a:lnTo>
                  <a:close/>
                </a:path>
              </a:pathLst>
            </a:custGeom>
            <a:solidFill>
              <a:srgbClr val="FB9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48"/>
            <p:cNvSpPr/>
            <p:nvPr/>
          </p:nvSpPr>
          <p:spPr>
            <a:xfrm>
              <a:off x="4659925" y="1917700"/>
              <a:ext cx="76900" cy="393625"/>
            </a:xfrm>
            <a:custGeom>
              <a:rect b="b" l="l" r="r" t="t"/>
              <a:pathLst>
                <a:path extrusionOk="0" h="15745" w="3076">
                  <a:moveTo>
                    <a:pt x="1641" y="0"/>
                  </a:moveTo>
                  <a:lnTo>
                    <a:pt x="755" y="77"/>
                  </a:lnTo>
                  <a:lnTo>
                    <a:pt x="1" y="6736"/>
                  </a:lnTo>
                  <a:lnTo>
                    <a:pt x="896" y="6987"/>
                  </a:lnTo>
                  <a:lnTo>
                    <a:pt x="1" y="7770"/>
                  </a:lnTo>
                  <a:lnTo>
                    <a:pt x="3075" y="15744"/>
                  </a:lnTo>
                  <a:lnTo>
                    <a:pt x="1641" y="0"/>
                  </a:lnTo>
                  <a:close/>
                </a:path>
              </a:pathLst>
            </a:custGeom>
            <a:solidFill>
              <a:srgbClr val="FB9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48"/>
            <p:cNvSpPr/>
            <p:nvPr/>
          </p:nvSpPr>
          <p:spPr>
            <a:xfrm>
              <a:off x="4799200" y="2061350"/>
              <a:ext cx="74875" cy="257125"/>
            </a:xfrm>
            <a:custGeom>
              <a:rect b="b" l="l" r="r" t="t"/>
              <a:pathLst>
                <a:path extrusionOk="0" h="10285" w="2995">
                  <a:moveTo>
                    <a:pt x="2995" y="0"/>
                  </a:moveTo>
                  <a:cubicBezTo>
                    <a:pt x="1453" y="0"/>
                    <a:pt x="535" y="5654"/>
                    <a:pt x="253" y="7602"/>
                  </a:cubicBezTo>
                  <a:cubicBezTo>
                    <a:pt x="0" y="9345"/>
                    <a:pt x="933" y="10119"/>
                    <a:pt x="1462" y="10284"/>
                  </a:cubicBezTo>
                  <a:lnTo>
                    <a:pt x="1595" y="9619"/>
                  </a:lnTo>
                  <a:cubicBezTo>
                    <a:pt x="1491" y="9584"/>
                    <a:pt x="573" y="9235"/>
                    <a:pt x="792" y="7725"/>
                  </a:cubicBezTo>
                  <a:cubicBezTo>
                    <a:pt x="1196" y="4946"/>
                    <a:pt x="2118" y="687"/>
                    <a:pt x="2995" y="687"/>
                  </a:cubicBezTo>
                  <a:lnTo>
                    <a:pt x="29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48"/>
            <p:cNvSpPr/>
            <p:nvPr/>
          </p:nvSpPr>
          <p:spPr>
            <a:xfrm>
              <a:off x="4830150" y="2296700"/>
              <a:ext cx="37725" cy="36650"/>
            </a:xfrm>
            <a:custGeom>
              <a:rect b="b" l="l" r="r" t="t"/>
              <a:pathLst>
                <a:path extrusionOk="0" h="1466" w="1509">
                  <a:moveTo>
                    <a:pt x="586" y="1"/>
                  </a:moveTo>
                  <a:cubicBezTo>
                    <a:pt x="326" y="1"/>
                    <a:pt x="158" y="226"/>
                    <a:pt x="86" y="539"/>
                  </a:cubicBezTo>
                  <a:cubicBezTo>
                    <a:pt x="0" y="922"/>
                    <a:pt x="90" y="1289"/>
                    <a:pt x="458" y="1419"/>
                  </a:cubicBezTo>
                  <a:cubicBezTo>
                    <a:pt x="545" y="1450"/>
                    <a:pt x="639" y="1465"/>
                    <a:pt x="734" y="1465"/>
                  </a:cubicBezTo>
                  <a:cubicBezTo>
                    <a:pt x="1042" y="1465"/>
                    <a:pt x="1354" y="1306"/>
                    <a:pt x="1421" y="1014"/>
                  </a:cubicBezTo>
                  <a:cubicBezTo>
                    <a:pt x="1509" y="631"/>
                    <a:pt x="1142" y="167"/>
                    <a:pt x="774" y="36"/>
                  </a:cubicBezTo>
                  <a:cubicBezTo>
                    <a:pt x="707" y="12"/>
                    <a:pt x="644" y="1"/>
                    <a:pt x="5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48"/>
            <p:cNvSpPr/>
            <p:nvPr/>
          </p:nvSpPr>
          <p:spPr>
            <a:xfrm>
              <a:off x="4874100" y="2061350"/>
              <a:ext cx="74925" cy="257125"/>
            </a:xfrm>
            <a:custGeom>
              <a:rect b="b" l="l" r="r" t="t"/>
              <a:pathLst>
                <a:path extrusionOk="0" h="10285" w="2997">
                  <a:moveTo>
                    <a:pt x="0" y="0"/>
                  </a:moveTo>
                  <a:lnTo>
                    <a:pt x="0" y="687"/>
                  </a:lnTo>
                  <a:cubicBezTo>
                    <a:pt x="877" y="687"/>
                    <a:pt x="1799" y="4946"/>
                    <a:pt x="2204" y="7725"/>
                  </a:cubicBezTo>
                  <a:cubicBezTo>
                    <a:pt x="2424" y="9235"/>
                    <a:pt x="1505" y="9584"/>
                    <a:pt x="1400" y="9619"/>
                  </a:cubicBezTo>
                  <a:lnTo>
                    <a:pt x="1533" y="10284"/>
                  </a:lnTo>
                  <a:cubicBezTo>
                    <a:pt x="2062" y="10119"/>
                    <a:pt x="2997" y="9345"/>
                    <a:pt x="2744" y="7602"/>
                  </a:cubicBezTo>
                  <a:cubicBezTo>
                    <a:pt x="2460" y="5654"/>
                    <a:pt x="1544" y="0"/>
                    <a:pt x="0"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48"/>
            <p:cNvSpPr/>
            <p:nvPr/>
          </p:nvSpPr>
          <p:spPr>
            <a:xfrm>
              <a:off x="4880325" y="2296700"/>
              <a:ext cx="37750" cy="36650"/>
            </a:xfrm>
            <a:custGeom>
              <a:rect b="b" l="l" r="r" t="t"/>
              <a:pathLst>
                <a:path extrusionOk="0" h="1466" w="1510">
                  <a:moveTo>
                    <a:pt x="923" y="1"/>
                  </a:moveTo>
                  <a:cubicBezTo>
                    <a:pt x="865" y="1"/>
                    <a:pt x="803" y="12"/>
                    <a:pt x="736" y="36"/>
                  </a:cubicBezTo>
                  <a:cubicBezTo>
                    <a:pt x="368" y="167"/>
                    <a:pt x="1" y="631"/>
                    <a:pt x="89" y="1014"/>
                  </a:cubicBezTo>
                  <a:cubicBezTo>
                    <a:pt x="156" y="1306"/>
                    <a:pt x="467" y="1465"/>
                    <a:pt x="775" y="1465"/>
                  </a:cubicBezTo>
                  <a:cubicBezTo>
                    <a:pt x="870" y="1465"/>
                    <a:pt x="964" y="1450"/>
                    <a:pt x="1051" y="1419"/>
                  </a:cubicBezTo>
                  <a:cubicBezTo>
                    <a:pt x="1420" y="1289"/>
                    <a:pt x="1509" y="922"/>
                    <a:pt x="1422" y="539"/>
                  </a:cubicBezTo>
                  <a:cubicBezTo>
                    <a:pt x="1351" y="226"/>
                    <a:pt x="1184" y="1"/>
                    <a:pt x="9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48"/>
            <p:cNvSpPr/>
            <p:nvPr/>
          </p:nvSpPr>
          <p:spPr>
            <a:xfrm>
              <a:off x="4618025" y="1888900"/>
              <a:ext cx="96425" cy="264450"/>
            </a:xfrm>
            <a:custGeom>
              <a:rect b="b" l="l" r="r" t="t"/>
              <a:pathLst>
                <a:path extrusionOk="0" h="10578" w="3857">
                  <a:moveTo>
                    <a:pt x="3857" y="0"/>
                  </a:moveTo>
                  <a:cubicBezTo>
                    <a:pt x="3433" y="165"/>
                    <a:pt x="3045" y="407"/>
                    <a:pt x="2709" y="712"/>
                  </a:cubicBezTo>
                  <a:cubicBezTo>
                    <a:pt x="263" y="2919"/>
                    <a:pt x="0" y="8346"/>
                    <a:pt x="0" y="10578"/>
                  </a:cubicBezTo>
                  <a:lnTo>
                    <a:pt x="446" y="10578"/>
                  </a:lnTo>
                  <a:cubicBezTo>
                    <a:pt x="446" y="8407"/>
                    <a:pt x="696" y="3131"/>
                    <a:pt x="3009" y="1045"/>
                  </a:cubicBezTo>
                  <a:cubicBezTo>
                    <a:pt x="3261" y="815"/>
                    <a:pt x="3547" y="626"/>
                    <a:pt x="3857" y="483"/>
                  </a:cubicBezTo>
                  <a:lnTo>
                    <a:pt x="3857"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48"/>
            <p:cNvSpPr/>
            <p:nvPr/>
          </p:nvSpPr>
          <p:spPr>
            <a:xfrm>
              <a:off x="4804450" y="1897375"/>
              <a:ext cx="75275" cy="164075"/>
            </a:xfrm>
            <a:custGeom>
              <a:rect b="b" l="l" r="r" t="t"/>
              <a:pathLst>
                <a:path extrusionOk="0" h="6563" w="3011">
                  <a:moveTo>
                    <a:pt x="0" y="0"/>
                  </a:moveTo>
                  <a:lnTo>
                    <a:pt x="0" y="532"/>
                  </a:lnTo>
                  <a:cubicBezTo>
                    <a:pt x="2487" y="2227"/>
                    <a:pt x="2561" y="6511"/>
                    <a:pt x="2563" y="6562"/>
                  </a:cubicBezTo>
                  <a:lnTo>
                    <a:pt x="3010" y="6559"/>
                  </a:lnTo>
                  <a:cubicBezTo>
                    <a:pt x="3009" y="6502"/>
                    <a:pt x="2927" y="1708"/>
                    <a:pt x="0"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48"/>
            <p:cNvSpPr/>
            <p:nvPr/>
          </p:nvSpPr>
          <p:spPr>
            <a:xfrm>
              <a:off x="4759425" y="1888700"/>
              <a:ext cx="60400" cy="74450"/>
            </a:xfrm>
            <a:custGeom>
              <a:rect b="b" l="l" r="r" t="t"/>
              <a:pathLst>
                <a:path extrusionOk="0" h="2978" w="2416">
                  <a:moveTo>
                    <a:pt x="2052" y="1"/>
                  </a:moveTo>
                  <a:lnTo>
                    <a:pt x="1" y="1160"/>
                  </a:lnTo>
                  <a:lnTo>
                    <a:pt x="1159" y="2977"/>
                  </a:lnTo>
                  <a:lnTo>
                    <a:pt x="2415" y="1256"/>
                  </a:lnTo>
                  <a:lnTo>
                    <a:pt x="205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48"/>
            <p:cNvSpPr/>
            <p:nvPr/>
          </p:nvSpPr>
          <p:spPr>
            <a:xfrm>
              <a:off x="4699075" y="1888700"/>
              <a:ext cx="60375" cy="74450"/>
            </a:xfrm>
            <a:custGeom>
              <a:rect b="b" l="l" r="r" t="t"/>
              <a:pathLst>
                <a:path extrusionOk="0" h="2978" w="2415">
                  <a:moveTo>
                    <a:pt x="364" y="1"/>
                  </a:moveTo>
                  <a:lnTo>
                    <a:pt x="1" y="1256"/>
                  </a:lnTo>
                  <a:lnTo>
                    <a:pt x="1257" y="2977"/>
                  </a:lnTo>
                  <a:lnTo>
                    <a:pt x="2415" y="1160"/>
                  </a:lnTo>
                  <a:lnTo>
                    <a:pt x="3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48"/>
            <p:cNvSpPr/>
            <p:nvPr/>
          </p:nvSpPr>
          <p:spPr>
            <a:xfrm>
              <a:off x="4591100" y="2153325"/>
              <a:ext cx="65000" cy="65000"/>
            </a:xfrm>
            <a:custGeom>
              <a:rect b="b" l="l" r="r" t="t"/>
              <a:pathLst>
                <a:path extrusionOk="0" h="2600" w="2600">
                  <a:moveTo>
                    <a:pt x="1301" y="1"/>
                  </a:moveTo>
                  <a:cubicBezTo>
                    <a:pt x="583" y="1"/>
                    <a:pt x="1" y="583"/>
                    <a:pt x="1" y="1299"/>
                  </a:cubicBezTo>
                  <a:cubicBezTo>
                    <a:pt x="1" y="2017"/>
                    <a:pt x="583" y="2599"/>
                    <a:pt x="1301" y="2599"/>
                  </a:cubicBezTo>
                  <a:cubicBezTo>
                    <a:pt x="2018" y="2599"/>
                    <a:pt x="2600" y="2017"/>
                    <a:pt x="2600" y="1299"/>
                  </a:cubicBezTo>
                  <a:cubicBezTo>
                    <a:pt x="2600" y="583"/>
                    <a:pt x="2018" y="1"/>
                    <a:pt x="13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48"/>
            <p:cNvSpPr/>
            <p:nvPr/>
          </p:nvSpPr>
          <p:spPr>
            <a:xfrm>
              <a:off x="4602650" y="2166400"/>
              <a:ext cx="40375" cy="38850"/>
            </a:xfrm>
            <a:custGeom>
              <a:rect b="b" l="l" r="r" t="t"/>
              <a:pathLst>
                <a:path extrusionOk="0" h="1554" w="1615">
                  <a:moveTo>
                    <a:pt x="837" y="463"/>
                  </a:moveTo>
                  <a:cubicBezTo>
                    <a:pt x="1011" y="463"/>
                    <a:pt x="1152" y="604"/>
                    <a:pt x="1152" y="778"/>
                  </a:cubicBezTo>
                  <a:cubicBezTo>
                    <a:pt x="1152" y="966"/>
                    <a:pt x="998" y="1091"/>
                    <a:pt x="836" y="1091"/>
                  </a:cubicBezTo>
                  <a:cubicBezTo>
                    <a:pt x="759" y="1091"/>
                    <a:pt x="681" y="1062"/>
                    <a:pt x="617" y="998"/>
                  </a:cubicBezTo>
                  <a:cubicBezTo>
                    <a:pt x="419" y="802"/>
                    <a:pt x="559" y="463"/>
                    <a:pt x="837" y="463"/>
                  </a:cubicBezTo>
                  <a:close/>
                  <a:moveTo>
                    <a:pt x="837" y="0"/>
                  </a:moveTo>
                  <a:cubicBezTo>
                    <a:pt x="636" y="0"/>
                    <a:pt x="437" y="79"/>
                    <a:pt x="289" y="227"/>
                  </a:cubicBezTo>
                  <a:cubicBezTo>
                    <a:pt x="67" y="450"/>
                    <a:pt x="0" y="784"/>
                    <a:pt x="121" y="1074"/>
                  </a:cubicBezTo>
                  <a:cubicBezTo>
                    <a:pt x="240" y="1364"/>
                    <a:pt x="525" y="1553"/>
                    <a:pt x="837" y="1553"/>
                  </a:cubicBezTo>
                  <a:cubicBezTo>
                    <a:pt x="1267" y="1553"/>
                    <a:pt x="1614" y="1206"/>
                    <a:pt x="1614" y="778"/>
                  </a:cubicBezTo>
                  <a:cubicBezTo>
                    <a:pt x="1614" y="463"/>
                    <a:pt x="1426" y="179"/>
                    <a:pt x="1135" y="60"/>
                  </a:cubicBezTo>
                  <a:cubicBezTo>
                    <a:pt x="1039" y="20"/>
                    <a:pt x="938" y="0"/>
                    <a:pt x="8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48"/>
            <p:cNvSpPr/>
            <p:nvPr/>
          </p:nvSpPr>
          <p:spPr>
            <a:xfrm>
              <a:off x="4283675" y="939275"/>
              <a:ext cx="878125" cy="565275"/>
            </a:xfrm>
            <a:custGeom>
              <a:rect b="b" l="l" r="r" t="t"/>
              <a:pathLst>
                <a:path extrusionOk="0" h="22611" w="35125">
                  <a:moveTo>
                    <a:pt x="867" y="17174"/>
                  </a:moveTo>
                  <a:cubicBezTo>
                    <a:pt x="867" y="17174"/>
                    <a:pt x="867" y="17174"/>
                    <a:pt x="867" y="17174"/>
                  </a:cubicBezTo>
                  <a:cubicBezTo>
                    <a:pt x="867" y="17174"/>
                    <a:pt x="867" y="17174"/>
                    <a:pt x="867" y="17174"/>
                  </a:cubicBezTo>
                  <a:lnTo>
                    <a:pt x="867" y="17174"/>
                  </a:lnTo>
                  <a:cubicBezTo>
                    <a:pt x="867" y="17174"/>
                    <a:pt x="867" y="17174"/>
                    <a:pt x="867" y="17174"/>
                  </a:cubicBezTo>
                  <a:close/>
                  <a:moveTo>
                    <a:pt x="18899" y="0"/>
                  </a:moveTo>
                  <a:cubicBezTo>
                    <a:pt x="16450" y="0"/>
                    <a:pt x="13586" y="492"/>
                    <a:pt x="10428" y="1816"/>
                  </a:cubicBezTo>
                  <a:cubicBezTo>
                    <a:pt x="1996" y="5348"/>
                    <a:pt x="3303" y="16645"/>
                    <a:pt x="3303" y="16645"/>
                  </a:cubicBezTo>
                  <a:cubicBezTo>
                    <a:pt x="3303" y="16645"/>
                    <a:pt x="2021" y="17266"/>
                    <a:pt x="1259" y="17266"/>
                  </a:cubicBezTo>
                  <a:cubicBezTo>
                    <a:pt x="1100" y="17266"/>
                    <a:pt x="964" y="17239"/>
                    <a:pt x="867" y="17174"/>
                  </a:cubicBezTo>
                  <a:lnTo>
                    <a:pt x="867" y="17174"/>
                  </a:lnTo>
                  <a:cubicBezTo>
                    <a:pt x="867" y="17176"/>
                    <a:pt x="880" y="17890"/>
                    <a:pt x="1565" y="18131"/>
                  </a:cubicBezTo>
                  <a:cubicBezTo>
                    <a:pt x="1535" y="18132"/>
                    <a:pt x="1506" y="18133"/>
                    <a:pt x="1477" y="18133"/>
                  </a:cubicBezTo>
                  <a:cubicBezTo>
                    <a:pt x="385" y="18133"/>
                    <a:pt x="1" y="17456"/>
                    <a:pt x="0" y="17455"/>
                  </a:cubicBezTo>
                  <a:lnTo>
                    <a:pt x="0" y="17455"/>
                  </a:lnTo>
                  <a:cubicBezTo>
                    <a:pt x="147" y="18742"/>
                    <a:pt x="1680" y="20013"/>
                    <a:pt x="3713" y="20013"/>
                  </a:cubicBezTo>
                  <a:cubicBezTo>
                    <a:pt x="3813" y="20013"/>
                    <a:pt x="3915" y="20010"/>
                    <a:pt x="4017" y="20004"/>
                  </a:cubicBezTo>
                  <a:cubicBezTo>
                    <a:pt x="8727" y="19712"/>
                    <a:pt x="10930" y="17726"/>
                    <a:pt x="14599" y="13439"/>
                  </a:cubicBezTo>
                  <a:cubicBezTo>
                    <a:pt x="17406" y="10158"/>
                    <a:pt x="21975" y="9773"/>
                    <a:pt x="23966" y="9773"/>
                  </a:cubicBezTo>
                  <a:cubicBezTo>
                    <a:pt x="24577" y="9773"/>
                    <a:pt x="24945" y="9809"/>
                    <a:pt x="24945" y="9809"/>
                  </a:cubicBezTo>
                  <a:cubicBezTo>
                    <a:pt x="24945" y="9809"/>
                    <a:pt x="30567" y="12589"/>
                    <a:pt x="32710" y="17918"/>
                  </a:cubicBezTo>
                  <a:cubicBezTo>
                    <a:pt x="32710" y="17918"/>
                    <a:pt x="30027" y="19463"/>
                    <a:pt x="31687" y="22610"/>
                  </a:cubicBezTo>
                  <a:cubicBezTo>
                    <a:pt x="31687" y="22610"/>
                    <a:pt x="31592" y="19328"/>
                    <a:pt x="33130" y="17919"/>
                  </a:cubicBezTo>
                  <a:lnTo>
                    <a:pt x="34176" y="18068"/>
                  </a:lnTo>
                  <a:cubicBezTo>
                    <a:pt x="34176" y="18068"/>
                    <a:pt x="35124" y="5173"/>
                    <a:pt x="27682" y="3669"/>
                  </a:cubicBezTo>
                  <a:cubicBezTo>
                    <a:pt x="27950" y="2595"/>
                    <a:pt x="24523" y="0"/>
                    <a:pt x="188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48"/>
            <p:cNvSpPr/>
            <p:nvPr/>
          </p:nvSpPr>
          <p:spPr>
            <a:xfrm>
              <a:off x="4392550" y="1985350"/>
              <a:ext cx="153650" cy="709250"/>
            </a:xfrm>
            <a:custGeom>
              <a:rect b="b" l="l" r="r" t="t"/>
              <a:pathLst>
                <a:path extrusionOk="0" h="28370" w="6146">
                  <a:moveTo>
                    <a:pt x="4714" y="0"/>
                  </a:moveTo>
                  <a:cubicBezTo>
                    <a:pt x="1682" y="4865"/>
                    <a:pt x="693" y="13831"/>
                    <a:pt x="279" y="17610"/>
                  </a:cubicBezTo>
                  <a:cubicBezTo>
                    <a:pt x="25" y="19938"/>
                    <a:pt x="1" y="24092"/>
                    <a:pt x="17" y="26861"/>
                  </a:cubicBezTo>
                  <a:cubicBezTo>
                    <a:pt x="1025" y="27425"/>
                    <a:pt x="2066" y="27929"/>
                    <a:pt x="3133" y="28370"/>
                  </a:cubicBezTo>
                  <a:cubicBezTo>
                    <a:pt x="3237" y="25220"/>
                    <a:pt x="3441" y="19921"/>
                    <a:pt x="3697" y="18130"/>
                  </a:cubicBezTo>
                  <a:cubicBezTo>
                    <a:pt x="4070" y="15522"/>
                    <a:pt x="6146" y="9943"/>
                    <a:pt x="6146" y="9943"/>
                  </a:cubicBezTo>
                  <a:lnTo>
                    <a:pt x="4714" y="0"/>
                  </a:lnTo>
                  <a:close/>
                </a:path>
              </a:pathLst>
            </a:custGeom>
            <a:solidFill>
              <a:srgbClr val="CF69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48"/>
            <p:cNvSpPr/>
            <p:nvPr/>
          </p:nvSpPr>
          <p:spPr>
            <a:xfrm>
              <a:off x="4972200" y="1985375"/>
              <a:ext cx="153625" cy="706250"/>
            </a:xfrm>
            <a:custGeom>
              <a:rect b="b" l="l" r="r" t="t"/>
              <a:pathLst>
                <a:path extrusionOk="0" h="28250" w="6145">
                  <a:moveTo>
                    <a:pt x="1431" y="1"/>
                  </a:moveTo>
                  <a:lnTo>
                    <a:pt x="1" y="9942"/>
                  </a:lnTo>
                  <a:cubicBezTo>
                    <a:pt x="1" y="9942"/>
                    <a:pt x="2076" y="15521"/>
                    <a:pt x="2448" y="18130"/>
                  </a:cubicBezTo>
                  <a:cubicBezTo>
                    <a:pt x="2701" y="19897"/>
                    <a:pt x="2905" y="25087"/>
                    <a:pt x="3009" y="28249"/>
                  </a:cubicBezTo>
                  <a:cubicBezTo>
                    <a:pt x="4078" y="27791"/>
                    <a:pt x="5121" y="27271"/>
                    <a:pt x="6129" y="26691"/>
                  </a:cubicBezTo>
                  <a:cubicBezTo>
                    <a:pt x="6144" y="23923"/>
                    <a:pt x="6115" y="19890"/>
                    <a:pt x="5866" y="17609"/>
                  </a:cubicBezTo>
                  <a:cubicBezTo>
                    <a:pt x="5453" y="13830"/>
                    <a:pt x="4463" y="4864"/>
                    <a:pt x="1431" y="1"/>
                  </a:cubicBezTo>
                  <a:close/>
                </a:path>
              </a:pathLst>
            </a:custGeom>
            <a:solidFill>
              <a:srgbClr val="CF69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7" name="Google Shape;1647;p48"/>
          <p:cNvSpPr/>
          <p:nvPr/>
        </p:nvSpPr>
        <p:spPr>
          <a:xfrm>
            <a:off x="457200" y="1135350"/>
            <a:ext cx="6249000" cy="1473900"/>
          </a:xfrm>
          <a:prstGeom prst="wedgeRectCallout">
            <a:avLst>
              <a:gd fmla="val 55955" name="adj1"/>
              <a:gd fmla="val -7872" name="adj2"/>
            </a:avLst>
          </a:prstGeom>
          <a:solidFill>
            <a:schemeClr val="l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8" name="Google Shape;1648;p48"/>
          <p:cNvGrpSpPr/>
          <p:nvPr/>
        </p:nvGrpSpPr>
        <p:grpSpPr>
          <a:xfrm>
            <a:off x="457120" y="2782278"/>
            <a:ext cx="1575086" cy="1949793"/>
            <a:chOff x="5890775" y="906925"/>
            <a:chExt cx="1489725" cy="1844125"/>
          </a:xfrm>
        </p:grpSpPr>
        <p:sp>
          <p:nvSpPr>
            <p:cNvPr id="1649" name="Google Shape;1649;p48"/>
            <p:cNvSpPr/>
            <p:nvPr/>
          </p:nvSpPr>
          <p:spPr>
            <a:xfrm>
              <a:off x="5890775" y="1261375"/>
              <a:ext cx="1489725" cy="1489650"/>
            </a:xfrm>
            <a:custGeom>
              <a:rect b="b" l="l" r="r" t="t"/>
              <a:pathLst>
                <a:path extrusionOk="0" h="59586" w="59589">
                  <a:moveTo>
                    <a:pt x="29794" y="0"/>
                  </a:moveTo>
                  <a:cubicBezTo>
                    <a:pt x="21893" y="0"/>
                    <a:pt x="14315" y="3138"/>
                    <a:pt x="8728" y="8725"/>
                  </a:cubicBezTo>
                  <a:cubicBezTo>
                    <a:pt x="3140" y="14313"/>
                    <a:pt x="1" y="21891"/>
                    <a:pt x="1" y="29794"/>
                  </a:cubicBezTo>
                  <a:cubicBezTo>
                    <a:pt x="1" y="37695"/>
                    <a:pt x="3140" y="45273"/>
                    <a:pt x="8728" y="50860"/>
                  </a:cubicBezTo>
                  <a:cubicBezTo>
                    <a:pt x="14315" y="56448"/>
                    <a:pt x="21893" y="59586"/>
                    <a:pt x="29794" y="59586"/>
                  </a:cubicBezTo>
                  <a:cubicBezTo>
                    <a:pt x="37696" y="59586"/>
                    <a:pt x="45274" y="56448"/>
                    <a:pt x="50863" y="50860"/>
                  </a:cubicBezTo>
                  <a:cubicBezTo>
                    <a:pt x="56450" y="45273"/>
                    <a:pt x="59588" y="37695"/>
                    <a:pt x="59588" y="29794"/>
                  </a:cubicBezTo>
                  <a:lnTo>
                    <a:pt x="59588" y="29792"/>
                  </a:lnTo>
                  <a:cubicBezTo>
                    <a:pt x="59588" y="21891"/>
                    <a:pt x="56450" y="14313"/>
                    <a:pt x="50863" y="8725"/>
                  </a:cubicBezTo>
                  <a:cubicBezTo>
                    <a:pt x="45274" y="3138"/>
                    <a:pt x="37696" y="0"/>
                    <a:pt x="297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48"/>
            <p:cNvSpPr/>
            <p:nvPr/>
          </p:nvSpPr>
          <p:spPr>
            <a:xfrm>
              <a:off x="6608300" y="1803975"/>
              <a:ext cx="90050" cy="197525"/>
            </a:xfrm>
            <a:custGeom>
              <a:rect b="b" l="l" r="r" t="t"/>
              <a:pathLst>
                <a:path extrusionOk="0" h="7901" w="3602">
                  <a:moveTo>
                    <a:pt x="0" y="1"/>
                  </a:moveTo>
                  <a:lnTo>
                    <a:pt x="0" y="7901"/>
                  </a:lnTo>
                  <a:lnTo>
                    <a:pt x="3601" y="7901"/>
                  </a:lnTo>
                  <a:lnTo>
                    <a:pt x="3601" y="1"/>
                  </a:lnTo>
                  <a:close/>
                </a:path>
              </a:pathLst>
            </a:custGeom>
            <a:solidFill>
              <a:srgbClr val="FB9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48"/>
            <p:cNvSpPr/>
            <p:nvPr/>
          </p:nvSpPr>
          <p:spPr>
            <a:xfrm>
              <a:off x="6061175" y="906925"/>
              <a:ext cx="402225" cy="718350"/>
            </a:xfrm>
            <a:custGeom>
              <a:rect b="b" l="l" r="r" t="t"/>
              <a:pathLst>
                <a:path extrusionOk="0" h="28734" w="16089">
                  <a:moveTo>
                    <a:pt x="11939" y="0"/>
                  </a:moveTo>
                  <a:cubicBezTo>
                    <a:pt x="11939" y="0"/>
                    <a:pt x="14596" y="2114"/>
                    <a:pt x="13880" y="4423"/>
                  </a:cubicBezTo>
                  <a:cubicBezTo>
                    <a:pt x="13893" y="3274"/>
                    <a:pt x="13561" y="2121"/>
                    <a:pt x="12200" y="2008"/>
                  </a:cubicBezTo>
                  <a:cubicBezTo>
                    <a:pt x="11938" y="1986"/>
                    <a:pt x="11665" y="1973"/>
                    <a:pt x="11383" y="1973"/>
                  </a:cubicBezTo>
                  <a:cubicBezTo>
                    <a:pt x="8674" y="1973"/>
                    <a:pt x="5225" y="3133"/>
                    <a:pt x="4438" y="8381"/>
                  </a:cubicBezTo>
                  <a:cubicBezTo>
                    <a:pt x="3804" y="12604"/>
                    <a:pt x="5816" y="20551"/>
                    <a:pt x="5134" y="25200"/>
                  </a:cubicBezTo>
                  <a:cubicBezTo>
                    <a:pt x="4150" y="26333"/>
                    <a:pt x="2538" y="27094"/>
                    <a:pt x="1317" y="27094"/>
                  </a:cubicBezTo>
                  <a:cubicBezTo>
                    <a:pt x="769" y="27094"/>
                    <a:pt x="299" y="26940"/>
                    <a:pt x="1" y="26598"/>
                  </a:cubicBezTo>
                  <a:lnTo>
                    <a:pt x="1" y="26598"/>
                  </a:lnTo>
                  <a:cubicBezTo>
                    <a:pt x="689" y="27547"/>
                    <a:pt x="1463" y="27938"/>
                    <a:pt x="2243" y="27938"/>
                  </a:cubicBezTo>
                  <a:cubicBezTo>
                    <a:pt x="3120" y="27938"/>
                    <a:pt x="4003" y="27443"/>
                    <a:pt x="4776" y="26690"/>
                  </a:cubicBezTo>
                  <a:lnTo>
                    <a:pt x="4776" y="26690"/>
                  </a:lnTo>
                  <a:cubicBezTo>
                    <a:pt x="4424" y="27650"/>
                    <a:pt x="3859" y="28344"/>
                    <a:pt x="2989" y="28655"/>
                  </a:cubicBezTo>
                  <a:cubicBezTo>
                    <a:pt x="2989" y="28655"/>
                    <a:pt x="3336" y="28733"/>
                    <a:pt x="3875" y="28733"/>
                  </a:cubicBezTo>
                  <a:cubicBezTo>
                    <a:pt x="5893" y="28733"/>
                    <a:pt x="10606" y="27643"/>
                    <a:pt x="9883" y="17303"/>
                  </a:cubicBezTo>
                  <a:cubicBezTo>
                    <a:pt x="9570" y="12842"/>
                    <a:pt x="13474" y="6818"/>
                    <a:pt x="13474" y="6818"/>
                  </a:cubicBezTo>
                  <a:cubicBezTo>
                    <a:pt x="13632" y="6307"/>
                    <a:pt x="13747" y="5784"/>
                    <a:pt x="13818" y="5253"/>
                  </a:cubicBezTo>
                  <a:cubicBezTo>
                    <a:pt x="14371" y="4626"/>
                    <a:pt x="16088" y="2199"/>
                    <a:pt x="119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48"/>
            <p:cNvSpPr/>
            <p:nvPr/>
          </p:nvSpPr>
          <p:spPr>
            <a:xfrm>
              <a:off x="6221225" y="992425"/>
              <a:ext cx="864175" cy="833925"/>
            </a:xfrm>
            <a:custGeom>
              <a:rect b="b" l="l" r="r" t="t"/>
              <a:pathLst>
                <a:path extrusionOk="0" h="33357" w="34567">
                  <a:moveTo>
                    <a:pt x="17284" y="1"/>
                  </a:moveTo>
                  <a:cubicBezTo>
                    <a:pt x="9680" y="1"/>
                    <a:pt x="3481" y="3980"/>
                    <a:pt x="3186" y="15792"/>
                  </a:cubicBezTo>
                  <a:cubicBezTo>
                    <a:pt x="3120" y="15787"/>
                    <a:pt x="3054" y="15784"/>
                    <a:pt x="2988" y="15784"/>
                  </a:cubicBezTo>
                  <a:cubicBezTo>
                    <a:pt x="2870" y="15784"/>
                    <a:pt x="2752" y="15793"/>
                    <a:pt x="2634" y="15810"/>
                  </a:cubicBezTo>
                  <a:cubicBezTo>
                    <a:pt x="1047" y="16050"/>
                    <a:pt x="1" y="17830"/>
                    <a:pt x="299" y="19783"/>
                  </a:cubicBezTo>
                  <a:cubicBezTo>
                    <a:pt x="572" y="21587"/>
                    <a:pt x="1897" y="22911"/>
                    <a:pt x="3348" y="22911"/>
                  </a:cubicBezTo>
                  <a:cubicBezTo>
                    <a:pt x="3468" y="22911"/>
                    <a:pt x="3588" y="22902"/>
                    <a:pt x="3709" y="22883"/>
                  </a:cubicBezTo>
                  <a:cubicBezTo>
                    <a:pt x="3751" y="22877"/>
                    <a:pt x="3792" y="22865"/>
                    <a:pt x="3833" y="22856"/>
                  </a:cubicBezTo>
                  <a:cubicBezTo>
                    <a:pt x="5645" y="30431"/>
                    <a:pt x="10982" y="33356"/>
                    <a:pt x="17284" y="33356"/>
                  </a:cubicBezTo>
                  <a:cubicBezTo>
                    <a:pt x="23586" y="33356"/>
                    <a:pt x="28922" y="30431"/>
                    <a:pt x="30735" y="22856"/>
                  </a:cubicBezTo>
                  <a:cubicBezTo>
                    <a:pt x="30776" y="22865"/>
                    <a:pt x="30816" y="22877"/>
                    <a:pt x="30859" y="22883"/>
                  </a:cubicBezTo>
                  <a:cubicBezTo>
                    <a:pt x="30979" y="22902"/>
                    <a:pt x="31100" y="22911"/>
                    <a:pt x="31219" y="22911"/>
                  </a:cubicBezTo>
                  <a:cubicBezTo>
                    <a:pt x="32671" y="22911"/>
                    <a:pt x="33995" y="21587"/>
                    <a:pt x="34271" y="19783"/>
                  </a:cubicBezTo>
                  <a:cubicBezTo>
                    <a:pt x="34567" y="17830"/>
                    <a:pt x="33519" y="16052"/>
                    <a:pt x="31932" y="15810"/>
                  </a:cubicBezTo>
                  <a:cubicBezTo>
                    <a:pt x="31818" y="15793"/>
                    <a:pt x="31702" y="15784"/>
                    <a:pt x="31586" y="15784"/>
                  </a:cubicBezTo>
                  <a:cubicBezTo>
                    <a:pt x="31518" y="15784"/>
                    <a:pt x="31450" y="15787"/>
                    <a:pt x="31382" y="15793"/>
                  </a:cubicBezTo>
                  <a:cubicBezTo>
                    <a:pt x="31084" y="4090"/>
                    <a:pt x="24888" y="1"/>
                    <a:pt x="17284" y="1"/>
                  </a:cubicBezTo>
                  <a:close/>
                </a:path>
              </a:pathLst>
            </a:custGeom>
            <a:solidFill>
              <a:srgbClr val="FB9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48"/>
            <p:cNvSpPr/>
            <p:nvPr/>
          </p:nvSpPr>
          <p:spPr>
            <a:xfrm>
              <a:off x="6880625" y="1774350"/>
              <a:ext cx="433775" cy="379300"/>
            </a:xfrm>
            <a:custGeom>
              <a:rect b="b" l="l" r="r" t="t"/>
              <a:pathLst>
                <a:path extrusionOk="0" h="15172" w="17351">
                  <a:moveTo>
                    <a:pt x="12156" y="1"/>
                  </a:moveTo>
                  <a:cubicBezTo>
                    <a:pt x="12156" y="1"/>
                    <a:pt x="13613" y="8366"/>
                    <a:pt x="12049" y="10150"/>
                  </a:cubicBezTo>
                  <a:cubicBezTo>
                    <a:pt x="11675" y="10576"/>
                    <a:pt x="10946" y="10743"/>
                    <a:pt x="10032" y="10743"/>
                  </a:cubicBezTo>
                  <a:cubicBezTo>
                    <a:pt x="6689" y="10743"/>
                    <a:pt x="868" y="8510"/>
                    <a:pt x="868" y="8510"/>
                  </a:cubicBezTo>
                  <a:lnTo>
                    <a:pt x="1" y="14644"/>
                  </a:lnTo>
                  <a:cubicBezTo>
                    <a:pt x="1920" y="14857"/>
                    <a:pt x="4509" y="15171"/>
                    <a:pt x="7100" y="15171"/>
                  </a:cubicBezTo>
                  <a:cubicBezTo>
                    <a:pt x="10092" y="15171"/>
                    <a:pt x="13089" y="14753"/>
                    <a:pt x="15068" y="13281"/>
                  </a:cubicBezTo>
                  <a:cubicBezTo>
                    <a:pt x="17350" y="11582"/>
                    <a:pt x="15845" y="320"/>
                    <a:pt x="15845" y="320"/>
                  </a:cubicBezTo>
                  <a:lnTo>
                    <a:pt x="121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48"/>
            <p:cNvSpPr/>
            <p:nvPr/>
          </p:nvSpPr>
          <p:spPr>
            <a:xfrm>
              <a:off x="7163775" y="1608400"/>
              <a:ext cx="149550" cy="83150"/>
            </a:xfrm>
            <a:custGeom>
              <a:rect b="b" l="l" r="r" t="t"/>
              <a:pathLst>
                <a:path extrusionOk="0" h="3326" w="5982">
                  <a:moveTo>
                    <a:pt x="2184" y="0"/>
                  </a:moveTo>
                  <a:cubicBezTo>
                    <a:pt x="1312" y="0"/>
                    <a:pt x="560" y="147"/>
                    <a:pt x="331" y="546"/>
                  </a:cubicBezTo>
                  <a:cubicBezTo>
                    <a:pt x="6" y="1113"/>
                    <a:pt x="0" y="2699"/>
                    <a:pt x="892" y="2988"/>
                  </a:cubicBezTo>
                  <a:cubicBezTo>
                    <a:pt x="1551" y="3201"/>
                    <a:pt x="3099" y="3326"/>
                    <a:pt x="4143" y="3326"/>
                  </a:cubicBezTo>
                  <a:cubicBezTo>
                    <a:pt x="4515" y="3326"/>
                    <a:pt x="4824" y="3310"/>
                    <a:pt x="5005" y="3277"/>
                  </a:cubicBezTo>
                  <a:cubicBezTo>
                    <a:pt x="5698" y="3150"/>
                    <a:pt x="5982" y="1262"/>
                    <a:pt x="5698" y="760"/>
                  </a:cubicBezTo>
                  <a:cubicBezTo>
                    <a:pt x="5510" y="428"/>
                    <a:pt x="3672" y="0"/>
                    <a:pt x="2184" y="0"/>
                  </a:cubicBezTo>
                  <a:close/>
                </a:path>
              </a:pathLst>
            </a:custGeom>
            <a:solidFill>
              <a:srgbClr val="FB9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48"/>
            <p:cNvSpPr/>
            <p:nvPr/>
          </p:nvSpPr>
          <p:spPr>
            <a:xfrm>
              <a:off x="7070050" y="1634475"/>
              <a:ext cx="238275" cy="147150"/>
            </a:xfrm>
            <a:custGeom>
              <a:rect b="b" l="l" r="r" t="t"/>
              <a:pathLst>
                <a:path extrusionOk="0" h="5886" w="9531">
                  <a:moveTo>
                    <a:pt x="5202" y="0"/>
                  </a:moveTo>
                  <a:cubicBezTo>
                    <a:pt x="4476" y="0"/>
                    <a:pt x="3940" y="85"/>
                    <a:pt x="3903" y="250"/>
                  </a:cubicBezTo>
                  <a:cubicBezTo>
                    <a:pt x="3794" y="748"/>
                    <a:pt x="3804" y="1367"/>
                    <a:pt x="3891" y="2037"/>
                  </a:cubicBezTo>
                  <a:cubicBezTo>
                    <a:pt x="3869" y="2045"/>
                    <a:pt x="3856" y="2051"/>
                    <a:pt x="3856" y="2051"/>
                  </a:cubicBezTo>
                  <a:cubicBezTo>
                    <a:pt x="2720" y="1044"/>
                    <a:pt x="1913" y="709"/>
                    <a:pt x="1342" y="709"/>
                  </a:cubicBezTo>
                  <a:cubicBezTo>
                    <a:pt x="199" y="709"/>
                    <a:pt x="0" y="2051"/>
                    <a:pt x="0" y="2051"/>
                  </a:cubicBezTo>
                  <a:cubicBezTo>
                    <a:pt x="2886" y="2618"/>
                    <a:pt x="4629" y="5172"/>
                    <a:pt x="4883" y="5568"/>
                  </a:cubicBezTo>
                  <a:cubicBezTo>
                    <a:pt x="4895" y="5597"/>
                    <a:pt x="4907" y="5629"/>
                    <a:pt x="4919" y="5659"/>
                  </a:cubicBezTo>
                  <a:lnTo>
                    <a:pt x="7943" y="5886"/>
                  </a:lnTo>
                  <a:cubicBezTo>
                    <a:pt x="7943" y="5886"/>
                    <a:pt x="9259" y="4859"/>
                    <a:pt x="9472" y="1370"/>
                  </a:cubicBezTo>
                  <a:cubicBezTo>
                    <a:pt x="9530" y="443"/>
                    <a:pt x="6867" y="0"/>
                    <a:pt x="5202" y="0"/>
                  </a:cubicBezTo>
                  <a:close/>
                </a:path>
              </a:pathLst>
            </a:custGeom>
            <a:solidFill>
              <a:srgbClr val="FB9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48"/>
            <p:cNvSpPr/>
            <p:nvPr/>
          </p:nvSpPr>
          <p:spPr>
            <a:xfrm>
              <a:off x="6404300" y="1917700"/>
              <a:ext cx="498075" cy="833350"/>
            </a:xfrm>
            <a:custGeom>
              <a:rect b="b" l="l" r="r" t="t"/>
              <a:pathLst>
                <a:path extrusionOk="0" h="33334" w="19923">
                  <a:moveTo>
                    <a:pt x="9961" y="0"/>
                  </a:moveTo>
                  <a:cubicBezTo>
                    <a:pt x="9152" y="0"/>
                    <a:pt x="8371" y="35"/>
                    <a:pt x="7622" y="94"/>
                  </a:cubicBezTo>
                  <a:lnTo>
                    <a:pt x="7621" y="77"/>
                  </a:lnTo>
                  <a:cubicBezTo>
                    <a:pt x="3249" y="372"/>
                    <a:pt x="0" y="1468"/>
                    <a:pt x="0" y="2776"/>
                  </a:cubicBezTo>
                  <a:lnTo>
                    <a:pt x="2578" y="20568"/>
                  </a:lnTo>
                  <a:lnTo>
                    <a:pt x="2554" y="20771"/>
                  </a:lnTo>
                  <a:cubicBezTo>
                    <a:pt x="2331" y="21558"/>
                    <a:pt x="1096" y="26122"/>
                    <a:pt x="498" y="32022"/>
                  </a:cubicBezTo>
                  <a:cubicBezTo>
                    <a:pt x="3352" y="32897"/>
                    <a:pt x="6303" y="33333"/>
                    <a:pt x="9250" y="33333"/>
                  </a:cubicBezTo>
                  <a:cubicBezTo>
                    <a:pt x="12685" y="33333"/>
                    <a:pt x="16116" y="32741"/>
                    <a:pt x="19389" y="31560"/>
                  </a:cubicBezTo>
                  <a:cubicBezTo>
                    <a:pt x="18738" y="25273"/>
                    <a:pt x="17392" y="20645"/>
                    <a:pt x="17392" y="20645"/>
                  </a:cubicBezTo>
                  <a:lnTo>
                    <a:pt x="19923" y="2776"/>
                  </a:lnTo>
                  <a:cubicBezTo>
                    <a:pt x="19923" y="1468"/>
                    <a:pt x="16674" y="371"/>
                    <a:pt x="12302" y="77"/>
                  </a:cubicBezTo>
                  <a:lnTo>
                    <a:pt x="12301" y="94"/>
                  </a:lnTo>
                  <a:cubicBezTo>
                    <a:pt x="11553" y="35"/>
                    <a:pt x="10770" y="0"/>
                    <a:pt x="996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48"/>
            <p:cNvSpPr/>
            <p:nvPr/>
          </p:nvSpPr>
          <p:spPr>
            <a:xfrm>
              <a:off x="6588525" y="1917700"/>
              <a:ext cx="129575" cy="175225"/>
            </a:xfrm>
            <a:custGeom>
              <a:rect b="b" l="l" r="r" t="t"/>
              <a:pathLst>
                <a:path extrusionOk="0" h="7009" w="5183">
                  <a:moveTo>
                    <a:pt x="2592" y="0"/>
                  </a:moveTo>
                  <a:cubicBezTo>
                    <a:pt x="1783" y="0"/>
                    <a:pt x="1002" y="35"/>
                    <a:pt x="253" y="94"/>
                  </a:cubicBezTo>
                  <a:lnTo>
                    <a:pt x="252" y="77"/>
                  </a:lnTo>
                  <a:cubicBezTo>
                    <a:pt x="167" y="83"/>
                    <a:pt x="85" y="91"/>
                    <a:pt x="1" y="99"/>
                  </a:cubicBezTo>
                  <a:lnTo>
                    <a:pt x="2592" y="7008"/>
                  </a:lnTo>
                  <a:lnTo>
                    <a:pt x="5183" y="99"/>
                  </a:lnTo>
                  <a:cubicBezTo>
                    <a:pt x="5098" y="91"/>
                    <a:pt x="5018" y="83"/>
                    <a:pt x="4932" y="77"/>
                  </a:cubicBezTo>
                  <a:lnTo>
                    <a:pt x="4932" y="94"/>
                  </a:lnTo>
                  <a:cubicBezTo>
                    <a:pt x="4182" y="35"/>
                    <a:pt x="3401" y="0"/>
                    <a:pt x="2592" y="0"/>
                  </a:cubicBezTo>
                  <a:close/>
                </a:path>
              </a:pathLst>
            </a:custGeom>
            <a:solidFill>
              <a:srgbClr val="FB9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48"/>
            <p:cNvSpPr/>
            <p:nvPr/>
          </p:nvSpPr>
          <p:spPr>
            <a:xfrm>
              <a:off x="6604975" y="1964000"/>
              <a:ext cx="96700" cy="128925"/>
            </a:xfrm>
            <a:custGeom>
              <a:rect b="b" l="l" r="r" t="t"/>
              <a:pathLst>
                <a:path extrusionOk="0" h="5157" w="3868">
                  <a:moveTo>
                    <a:pt x="0" y="0"/>
                  </a:moveTo>
                  <a:lnTo>
                    <a:pt x="1934" y="5156"/>
                  </a:lnTo>
                  <a:lnTo>
                    <a:pt x="386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48"/>
            <p:cNvSpPr/>
            <p:nvPr/>
          </p:nvSpPr>
          <p:spPr>
            <a:xfrm>
              <a:off x="6235825" y="938800"/>
              <a:ext cx="827400" cy="695700"/>
            </a:xfrm>
            <a:custGeom>
              <a:rect b="b" l="l" r="r" t="t"/>
              <a:pathLst>
                <a:path extrusionOk="0" h="27828" w="33096">
                  <a:moveTo>
                    <a:pt x="16299" y="0"/>
                  </a:moveTo>
                  <a:cubicBezTo>
                    <a:pt x="13194" y="0"/>
                    <a:pt x="10923" y="813"/>
                    <a:pt x="11181" y="2147"/>
                  </a:cubicBezTo>
                  <a:cubicBezTo>
                    <a:pt x="11181" y="2147"/>
                    <a:pt x="0" y="3747"/>
                    <a:pt x="1890" y="17987"/>
                  </a:cubicBezTo>
                  <a:lnTo>
                    <a:pt x="2050" y="17955"/>
                  </a:lnTo>
                  <a:cubicBezTo>
                    <a:pt x="2050" y="17955"/>
                    <a:pt x="2239" y="23807"/>
                    <a:pt x="3766" y="27828"/>
                  </a:cubicBezTo>
                  <a:cubicBezTo>
                    <a:pt x="3539" y="23557"/>
                    <a:pt x="3584" y="21588"/>
                    <a:pt x="3766" y="17532"/>
                  </a:cubicBezTo>
                  <a:cubicBezTo>
                    <a:pt x="4133" y="9271"/>
                    <a:pt x="8463" y="8282"/>
                    <a:pt x="10517" y="8282"/>
                  </a:cubicBezTo>
                  <a:cubicBezTo>
                    <a:pt x="11165" y="8282"/>
                    <a:pt x="11586" y="8380"/>
                    <a:pt x="11586" y="8380"/>
                  </a:cubicBezTo>
                  <a:cubicBezTo>
                    <a:pt x="11586" y="8380"/>
                    <a:pt x="13380" y="18055"/>
                    <a:pt x="29659" y="18055"/>
                  </a:cubicBezTo>
                  <a:cubicBezTo>
                    <a:pt x="29659" y="18055"/>
                    <a:pt x="30238" y="23875"/>
                    <a:pt x="29659" y="27828"/>
                  </a:cubicBezTo>
                  <a:cubicBezTo>
                    <a:pt x="29659" y="27828"/>
                    <a:pt x="31348" y="25391"/>
                    <a:pt x="31348" y="17957"/>
                  </a:cubicBezTo>
                  <a:lnTo>
                    <a:pt x="33096" y="17957"/>
                  </a:lnTo>
                  <a:lnTo>
                    <a:pt x="32015" y="16703"/>
                  </a:lnTo>
                  <a:lnTo>
                    <a:pt x="32902" y="16703"/>
                  </a:lnTo>
                  <a:lnTo>
                    <a:pt x="31821" y="15390"/>
                  </a:lnTo>
                  <a:cubicBezTo>
                    <a:pt x="31821" y="15390"/>
                    <a:pt x="32787" y="6874"/>
                    <a:pt x="26647" y="2878"/>
                  </a:cubicBezTo>
                  <a:cubicBezTo>
                    <a:pt x="23539" y="855"/>
                    <a:pt x="19481" y="0"/>
                    <a:pt x="162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48"/>
            <p:cNvSpPr/>
            <p:nvPr/>
          </p:nvSpPr>
          <p:spPr>
            <a:xfrm>
              <a:off x="6309925" y="2643125"/>
              <a:ext cx="100525" cy="72300"/>
            </a:xfrm>
            <a:custGeom>
              <a:rect b="b" l="l" r="r" t="t"/>
              <a:pathLst>
                <a:path extrusionOk="0" h="2892" w="4021">
                  <a:moveTo>
                    <a:pt x="964" y="0"/>
                  </a:moveTo>
                  <a:lnTo>
                    <a:pt x="1" y="1317"/>
                  </a:lnTo>
                  <a:cubicBezTo>
                    <a:pt x="1267" y="1933"/>
                    <a:pt x="2578" y="2461"/>
                    <a:pt x="3920" y="2892"/>
                  </a:cubicBezTo>
                  <a:cubicBezTo>
                    <a:pt x="3984" y="2680"/>
                    <a:pt x="4020" y="2488"/>
                    <a:pt x="4020" y="2342"/>
                  </a:cubicBezTo>
                  <a:cubicBezTo>
                    <a:pt x="4020" y="1504"/>
                    <a:pt x="2637" y="943"/>
                    <a:pt x="2637" y="943"/>
                  </a:cubicBezTo>
                  <a:cubicBezTo>
                    <a:pt x="3168" y="148"/>
                    <a:pt x="964" y="0"/>
                    <a:pt x="964" y="0"/>
                  </a:cubicBezTo>
                  <a:close/>
                </a:path>
              </a:pathLst>
            </a:custGeom>
            <a:solidFill>
              <a:srgbClr val="FB9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48"/>
            <p:cNvSpPr/>
            <p:nvPr/>
          </p:nvSpPr>
          <p:spPr>
            <a:xfrm>
              <a:off x="6202675" y="1985375"/>
              <a:ext cx="237400" cy="690725"/>
            </a:xfrm>
            <a:custGeom>
              <a:rect b="b" l="l" r="r" t="t"/>
              <a:pathLst>
                <a:path extrusionOk="0" h="27629" w="9496">
                  <a:moveTo>
                    <a:pt x="8064" y="1"/>
                  </a:moveTo>
                  <a:cubicBezTo>
                    <a:pt x="5031" y="4864"/>
                    <a:pt x="1" y="13938"/>
                    <a:pt x="1" y="17739"/>
                  </a:cubicBezTo>
                  <a:cubicBezTo>
                    <a:pt x="1" y="19979"/>
                    <a:pt x="1019" y="23657"/>
                    <a:pt x="1855" y="26299"/>
                  </a:cubicBezTo>
                  <a:cubicBezTo>
                    <a:pt x="2643" y="26779"/>
                    <a:pt x="3455" y="27222"/>
                    <a:pt x="4289" y="27628"/>
                  </a:cubicBezTo>
                  <a:lnTo>
                    <a:pt x="5464" y="26024"/>
                  </a:lnTo>
                  <a:cubicBezTo>
                    <a:pt x="5464" y="26024"/>
                    <a:pt x="3019" y="20100"/>
                    <a:pt x="3391" y="17492"/>
                  </a:cubicBezTo>
                  <a:cubicBezTo>
                    <a:pt x="3765" y="14883"/>
                    <a:pt x="9495" y="9943"/>
                    <a:pt x="9495" y="9943"/>
                  </a:cubicBezTo>
                  <a:lnTo>
                    <a:pt x="806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2" name="Google Shape;1662;p48"/>
          <p:cNvGrpSpPr/>
          <p:nvPr/>
        </p:nvGrpSpPr>
        <p:grpSpPr>
          <a:xfrm>
            <a:off x="881350" y="1451325"/>
            <a:ext cx="2466050" cy="841950"/>
            <a:chOff x="881350" y="1375125"/>
            <a:chExt cx="2466050" cy="841950"/>
          </a:xfrm>
        </p:grpSpPr>
        <p:sp>
          <p:nvSpPr>
            <p:cNvPr id="1663" name="Google Shape;1663;p48"/>
            <p:cNvSpPr txBox="1"/>
            <p:nvPr/>
          </p:nvSpPr>
          <p:spPr>
            <a:xfrm>
              <a:off x="1866600" y="1710375"/>
              <a:ext cx="1480800" cy="50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Fira Sans Condensed"/>
                  <a:ea typeface="Fira Sans Condensed"/>
                  <a:cs typeface="Fira Sans Condensed"/>
                  <a:sym typeface="Fira Sans Condensed"/>
                </a:rPr>
                <a:t>It is the biggest planet of them all</a:t>
              </a:r>
              <a:endParaRPr>
                <a:solidFill>
                  <a:schemeClr val="dk1"/>
                </a:solidFill>
                <a:latin typeface="Fira Sans Condensed"/>
                <a:ea typeface="Fira Sans Condensed"/>
                <a:cs typeface="Fira Sans Condensed"/>
                <a:sym typeface="Fira Sans Condensed"/>
              </a:endParaRPr>
            </a:p>
          </p:txBody>
        </p:sp>
        <p:sp>
          <p:nvSpPr>
            <p:cNvPr id="1664" name="Google Shape;1664;p48"/>
            <p:cNvSpPr txBox="1"/>
            <p:nvPr/>
          </p:nvSpPr>
          <p:spPr>
            <a:xfrm>
              <a:off x="1866600" y="1375125"/>
              <a:ext cx="1198500" cy="33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Jupiter</a:t>
              </a:r>
              <a:endParaRPr sz="1800">
                <a:solidFill>
                  <a:schemeClr val="dk1"/>
                </a:solidFill>
                <a:latin typeface="Fira Sans Condensed ExtraBold"/>
                <a:ea typeface="Fira Sans Condensed ExtraBold"/>
                <a:cs typeface="Fira Sans Condensed ExtraBold"/>
                <a:sym typeface="Fira Sans Condensed ExtraBold"/>
              </a:endParaRPr>
            </a:p>
          </p:txBody>
        </p:sp>
        <p:sp>
          <p:nvSpPr>
            <p:cNvPr id="1665" name="Google Shape;1665;p48"/>
            <p:cNvSpPr txBox="1"/>
            <p:nvPr/>
          </p:nvSpPr>
          <p:spPr>
            <a:xfrm>
              <a:off x="881350" y="1628400"/>
              <a:ext cx="6753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Fira Sans Condensed ExtraBold"/>
                  <a:ea typeface="Fira Sans Condensed ExtraBold"/>
                  <a:cs typeface="Fira Sans Condensed ExtraBold"/>
                  <a:sym typeface="Fira Sans Condensed ExtraBold"/>
                </a:rPr>
                <a:t>75%</a:t>
              </a:r>
              <a:endParaRPr sz="1800">
                <a:solidFill>
                  <a:schemeClr val="accent1"/>
                </a:solidFill>
                <a:latin typeface="Fira Sans Condensed ExtraBold"/>
                <a:ea typeface="Fira Sans Condensed ExtraBold"/>
                <a:cs typeface="Fira Sans Condensed ExtraBold"/>
                <a:sym typeface="Fira Sans Condensed ExtraBold"/>
              </a:endParaRPr>
            </a:p>
          </p:txBody>
        </p:sp>
      </p:grpSp>
      <p:grpSp>
        <p:nvGrpSpPr>
          <p:cNvPr id="1666" name="Google Shape;1666;p48"/>
          <p:cNvGrpSpPr/>
          <p:nvPr/>
        </p:nvGrpSpPr>
        <p:grpSpPr>
          <a:xfrm>
            <a:off x="723749" y="1377063"/>
            <a:ext cx="990454" cy="990454"/>
            <a:chOff x="3257150" y="1385050"/>
            <a:chExt cx="1190450" cy="1190450"/>
          </a:xfrm>
        </p:grpSpPr>
        <p:sp>
          <p:nvSpPr>
            <p:cNvPr id="1667" name="Google Shape;1667;p48"/>
            <p:cNvSpPr/>
            <p:nvPr/>
          </p:nvSpPr>
          <p:spPr>
            <a:xfrm rot="10800000">
              <a:off x="3257150" y="1385050"/>
              <a:ext cx="1190400" cy="1190400"/>
            </a:xfrm>
            <a:prstGeom prst="blockArc">
              <a:avLst>
                <a:gd fmla="val 5459138" name="adj1"/>
                <a:gd fmla="val 3223759" name="adj2"/>
                <a:gd fmla="val 15287"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48"/>
            <p:cNvSpPr/>
            <p:nvPr/>
          </p:nvSpPr>
          <p:spPr>
            <a:xfrm>
              <a:off x="3257200" y="1385100"/>
              <a:ext cx="1190400" cy="1190400"/>
            </a:xfrm>
            <a:prstGeom prst="blockArc">
              <a:avLst>
                <a:gd fmla="val 5341718" name="adj1"/>
                <a:gd fmla="val 21480363" name="adj2"/>
                <a:gd fmla="val 15458" name="adj3"/>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9" name="Google Shape;1669;p48"/>
          <p:cNvGrpSpPr/>
          <p:nvPr/>
        </p:nvGrpSpPr>
        <p:grpSpPr>
          <a:xfrm>
            <a:off x="3938550" y="1451325"/>
            <a:ext cx="2466050" cy="841950"/>
            <a:chOff x="3938550" y="1375125"/>
            <a:chExt cx="2466050" cy="841950"/>
          </a:xfrm>
        </p:grpSpPr>
        <p:sp>
          <p:nvSpPr>
            <p:cNvPr id="1670" name="Google Shape;1670;p48"/>
            <p:cNvSpPr txBox="1"/>
            <p:nvPr/>
          </p:nvSpPr>
          <p:spPr>
            <a:xfrm>
              <a:off x="4923800" y="1710375"/>
              <a:ext cx="1480800" cy="50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Fira Sans Condensed"/>
                  <a:ea typeface="Fira Sans Condensed"/>
                  <a:cs typeface="Fira Sans Condensed"/>
                  <a:sym typeface="Fira Sans Condensed"/>
                </a:rPr>
                <a:t>It is the smallest planet of them all</a:t>
              </a:r>
              <a:endParaRPr>
                <a:solidFill>
                  <a:schemeClr val="dk1"/>
                </a:solidFill>
                <a:latin typeface="Fira Sans Condensed"/>
                <a:ea typeface="Fira Sans Condensed"/>
                <a:cs typeface="Fira Sans Condensed"/>
                <a:sym typeface="Fira Sans Condensed"/>
              </a:endParaRPr>
            </a:p>
          </p:txBody>
        </p:sp>
        <p:sp>
          <p:nvSpPr>
            <p:cNvPr id="1671" name="Google Shape;1671;p48"/>
            <p:cNvSpPr txBox="1"/>
            <p:nvPr/>
          </p:nvSpPr>
          <p:spPr>
            <a:xfrm>
              <a:off x="4923800" y="1375125"/>
              <a:ext cx="1198500" cy="33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Mercury</a:t>
              </a:r>
              <a:endParaRPr sz="1800">
                <a:solidFill>
                  <a:schemeClr val="dk1"/>
                </a:solidFill>
                <a:latin typeface="Fira Sans Condensed ExtraBold"/>
                <a:ea typeface="Fira Sans Condensed ExtraBold"/>
                <a:cs typeface="Fira Sans Condensed ExtraBold"/>
                <a:sym typeface="Fira Sans Condensed ExtraBold"/>
              </a:endParaRPr>
            </a:p>
          </p:txBody>
        </p:sp>
        <p:sp>
          <p:nvSpPr>
            <p:cNvPr id="1672" name="Google Shape;1672;p48"/>
            <p:cNvSpPr txBox="1"/>
            <p:nvPr/>
          </p:nvSpPr>
          <p:spPr>
            <a:xfrm>
              <a:off x="3938550" y="1628400"/>
              <a:ext cx="6753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Fira Sans Condensed ExtraBold"/>
                  <a:ea typeface="Fira Sans Condensed ExtraBold"/>
                  <a:cs typeface="Fira Sans Condensed ExtraBold"/>
                  <a:sym typeface="Fira Sans Condensed ExtraBold"/>
                </a:rPr>
                <a:t>25</a:t>
              </a:r>
              <a:r>
                <a:rPr lang="en" sz="1800">
                  <a:solidFill>
                    <a:schemeClr val="accent1"/>
                  </a:solidFill>
                  <a:latin typeface="Fira Sans Condensed ExtraBold"/>
                  <a:ea typeface="Fira Sans Condensed ExtraBold"/>
                  <a:cs typeface="Fira Sans Condensed ExtraBold"/>
                  <a:sym typeface="Fira Sans Condensed ExtraBold"/>
                </a:rPr>
                <a:t>%</a:t>
              </a:r>
              <a:endParaRPr sz="1800">
                <a:solidFill>
                  <a:schemeClr val="accent1"/>
                </a:solidFill>
                <a:latin typeface="Fira Sans Condensed ExtraBold"/>
                <a:ea typeface="Fira Sans Condensed ExtraBold"/>
                <a:cs typeface="Fira Sans Condensed ExtraBold"/>
                <a:sym typeface="Fira Sans Condensed ExtraBold"/>
              </a:endParaRPr>
            </a:p>
          </p:txBody>
        </p:sp>
      </p:grpSp>
      <p:grpSp>
        <p:nvGrpSpPr>
          <p:cNvPr id="1673" name="Google Shape;1673;p48"/>
          <p:cNvGrpSpPr/>
          <p:nvPr/>
        </p:nvGrpSpPr>
        <p:grpSpPr>
          <a:xfrm>
            <a:off x="3780949" y="1377063"/>
            <a:ext cx="990454" cy="990454"/>
            <a:chOff x="3257150" y="1385050"/>
            <a:chExt cx="1190450" cy="1190450"/>
          </a:xfrm>
        </p:grpSpPr>
        <p:sp>
          <p:nvSpPr>
            <p:cNvPr id="1674" name="Google Shape;1674;p48"/>
            <p:cNvSpPr/>
            <p:nvPr/>
          </p:nvSpPr>
          <p:spPr>
            <a:xfrm rot="10800000">
              <a:off x="3257150" y="1385050"/>
              <a:ext cx="1190400" cy="1190400"/>
            </a:xfrm>
            <a:prstGeom prst="blockArc">
              <a:avLst>
                <a:gd fmla="val 5459138" name="adj1"/>
                <a:gd fmla="val 3223759" name="adj2"/>
                <a:gd fmla="val 15287"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48"/>
            <p:cNvSpPr/>
            <p:nvPr/>
          </p:nvSpPr>
          <p:spPr>
            <a:xfrm>
              <a:off x="3257200" y="1385100"/>
              <a:ext cx="1190400" cy="1190400"/>
            </a:xfrm>
            <a:prstGeom prst="blockArc">
              <a:avLst>
                <a:gd fmla="val 10518339" name="adj1"/>
                <a:gd fmla="val 16416862" name="adj2"/>
                <a:gd fmla="val 17362" name="adj3"/>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6" name="Google Shape;1676;p48"/>
          <p:cNvSpPr/>
          <p:nvPr/>
        </p:nvSpPr>
        <p:spPr>
          <a:xfrm rot="10800000">
            <a:off x="2437800" y="3258175"/>
            <a:ext cx="6249000" cy="1473900"/>
          </a:xfrm>
          <a:prstGeom prst="wedgeRectCallout">
            <a:avLst>
              <a:gd fmla="val 55294" name="adj1"/>
              <a:gd fmla="val -8306" name="adj2"/>
            </a:avLst>
          </a:prstGeom>
          <a:solidFill>
            <a:schemeClr val="l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77" name="Google Shape;1677;p48"/>
          <p:cNvGrpSpPr/>
          <p:nvPr/>
        </p:nvGrpSpPr>
        <p:grpSpPr>
          <a:xfrm>
            <a:off x="2841375" y="3574150"/>
            <a:ext cx="2466050" cy="841950"/>
            <a:chOff x="2841375" y="3574150"/>
            <a:chExt cx="2466050" cy="841950"/>
          </a:xfrm>
        </p:grpSpPr>
        <p:sp>
          <p:nvSpPr>
            <p:cNvPr id="1678" name="Google Shape;1678;p48"/>
            <p:cNvSpPr txBox="1"/>
            <p:nvPr/>
          </p:nvSpPr>
          <p:spPr>
            <a:xfrm>
              <a:off x="3826625" y="3909400"/>
              <a:ext cx="1480800" cy="50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Fira Sans Condensed"/>
                  <a:ea typeface="Fira Sans Condensed"/>
                  <a:cs typeface="Fira Sans Condensed"/>
                  <a:sym typeface="Fira Sans Condensed"/>
                </a:rPr>
                <a:t>Despite being red, Mars is cold</a:t>
              </a:r>
              <a:endParaRPr>
                <a:solidFill>
                  <a:schemeClr val="dk1"/>
                </a:solidFill>
                <a:latin typeface="Fira Sans Condensed"/>
                <a:ea typeface="Fira Sans Condensed"/>
                <a:cs typeface="Fira Sans Condensed"/>
                <a:sym typeface="Fira Sans Condensed"/>
              </a:endParaRPr>
            </a:p>
          </p:txBody>
        </p:sp>
        <p:sp>
          <p:nvSpPr>
            <p:cNvPr id="1679" name="Google Shape;1679;p48"/>
            <p:cNvSpPr txBox="1"/>
            <p:nvPr/>
          </p:nvSpPr>
          <p:spPr>
            <a:xfrm>
              <a:off x="3826625" y="3574150"/>
              <a:ext cx="1198500" cy="33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Mars</a:t>
              </a:r>
              <a:endParaRPr sz="1800">
                <a:solidFill>
                  <a:schemeClr val="dk1"/>
                </a:solidFill>
                <a:latin typeface="Fira Sans Condensed ExtraBold"/>
                <a:ea typeface="Fira Sans Condensed ExtraBold"/>
                <a:cs typeface="Fira Sans Condensed ExtraBold"/>
                <a:sym typeface="Fira Sans Condensed ExtraBold"/>
              </a:endParaRPr>
            </a:p>
          </p:txBody>
        </p:sp>
        <p:sp>
          <p:nvSpPr>
            <p:cNvPr id="1680" name="Google Shape;1680;p48"/>
            <p:cNvSpPr txBox="1"/>
            <p:nvPr/>
          </p:nvSpPr>
          <p:spPr>
            <a:xfrm>
              <a:off x="2841375" y="3827425"/>
              <a:ext cx="6753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Fira Sans Condensed ExtraBold"/>
                  <a:ea typeface="Fira Sans Condensed ExtraBold"/>
                  <a:cs typeface="Fira Sans Condensed ExtraBold"/>
                  <a:sym typeface="Fira Sans Condensed ExtraBold"/>
                </a:rPr>
                <a:t>50</a:t>
              </a:r>
              <a:r>
                <a:rPr lang="en" sz="1800">
                  <a:solidFill>
                    <a:schemeClr val="accent1"/>
                  </a:solidFill>
                  <a:latin typeface="Fira Sans Condensed ExtraBold"/>
                  <a:ea typeface="Fira Sans Condensed ExtraBold"/>
                  <a:cs typeface="Fira Sans Condensed ExtraBold"/>
                  <a:sym typeface="Fira Sans Condensed ExtraBold"/>
                </a:rPr>
                <a:t>%</a:t>
              </a:r>
              <a:endParaRPr sz="1800">
                <a:solidFill>
                  <a:schemeClr val="accent1"/>
                </a:solidFill>
                <a:latin typeface="Fira Sans Condensed ExtraBold"/>
                <a:ea typeface="Fira Sans Condensed ExtraBold"/>
                <a:cs typeface="Fira Sans Condensed ExtraBold"/>
                <a:sym typeface="Fira Sans Condensed ExtraBold"/>
              </a:endParaRPr>
            </a:p>
          </p:txBody>
        </p:sp>
      </p:grpSp>
      <p:grpSp>
        <p:nvGrpSpPr>
          <p:cNvPr id="1681" name="Google Shape;1681;p48"/>
          <p:cNvGrpSpPr/>
          <p:nvPr/>
        </p:nvGrpSpPr>
        <p:grpSpPr>
          <a:xfrm>
            <a:off x="2683774" y="3499888"/>
            <a:ext cx="990454" cy="990454"/>
            <a:chOff x="3257150" y="1385050"/>
            <a:chExt cx="1190450" cy="1190450"/>
          </a:xfrm>
        </p:grpSpPr>
        <p:sp>
          <p:nvSpPr>
            <p:cNvPr id="1682" name="Google Shape;1682;p48"/>
            <p:cNvSpPr/>
            <p:nvPr/>
          </p:nvSpPr>
          <p:spPr>
            <a:xfrm rot="10800000">
              <a:off x="3257150" y="1385050"/>
              <a:ext cx="1190400" cy="1190400"/>
            </a:xfrm>
            <a:prstGeom prst="blockArc">
              <a:avLst>
                <a:gd fmla="val 5459138" name="adj1"/>
                <a:gd fmla="val 3223759" name="adj2"/>
                <a:gd fmla="val 15287"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48"/>
            <p:cNvSpPr/>
            <p:nvPr/>
          </p:nvSpPr>
          <p:spPr>
            <a:xfrm>
              <a:off x="3257200" y="1385100"/>
              <a:ext cx="1190400" cy="1190400"/>
            </a:xfrm>
            <a:prstGeom prst="blockArc">
              <a:avLst>
                <a:gd fmla="val 10664351" name="adj1"/>
                <a:gd fmla="val 21480363" name="adj2"/>
                <a:gd fmla="val 15458" name="adj3"/>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4" name="Google Shape;1684;p48"/>
          <p:cNvGrpSpPr/>
          <p:nvPr/>
        </p:nvGrpSpPr>
        <p:grpSpPr>
          <a:xfrm>
            <a:off x="5898575" y="3574150"/>
            <a:ext cx="2466050" cy="841950"/>
            <a:chOff x="5898575" y="3574150"/>
            <a:chExt cx="2466050" cy="841950"/>
          </a:xfrm>
        </p:grpSpPr>
        <p:sp>
          <p:nvSpPr>
            <p:cNvPr id="1685" name="Google Shape;1685;p48"/>
            <p:cNvSpPr txBox="1"/>
            <p:nvPr/>
          </p:nvSpPr>
          <p:spPr>
            <a:xfrm>
              <a:off x="6883825" y="3909400"/>
              <a:ext cx="1480800" cy="50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Fira Sans Condensed"/>
                  <a:ea typeface="Fira Sans Condensed"/>
                  <a:cs typeface="Fira Sans Condensed"/>
                  <a:sym typeface="Fira Sans Condensed"/>
                </a:rPr>
                <a:t>Venus has very beautiful name</a:t>
              </a:r>
              <a:endParaRPr>
                <a:solidFill>
                  <a:schemeClr val="dk1"/>
                </a:solidFill>
                <a:latin typeface="Fira Sans Condensed"/>
                <a:ea typeface="Fira Sans Condensed"/>
                <a:cs typeface="Fira Sans Condensed"/>
                <a:sym typeface="Fira Sans Condensed"/>
              </a:endParaRPr>
            </a:p>
          </p:txBody>
        </p:sp>
        <p:sp>
          <p:nvSpPr>
            <p:cNvPr id="1686" name="Google Shape;1686;p48"/>
            <p:cNvSpPr txBox="1"/>
            <p:nvPr/>
          </p:nvSpPr>
          <p:spPr>
            <a:xfrm>
              <a:off x="6883825" y="3574150"/>
              <a:ext cx="1198500" cy="33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Venus</a:t>
              </a:r>
              <a:endParaRPr sz="1800">
                <a:solidFill>
                  <a:schemeClr val="dk1"/>
                </a:solidFill>
                <a:latin typeface="Fira Sans Condensed ExtraBold"/>
                <a:ea typeface="Fira Sans Condensed ExtraBold"/>
                <a:cs typeface="Fira Sans Condensed ExtraBold"/>
                <a:sym typeface="Fira Sans Condensed ExtraBold"/>
              </a:endParaRPr>
            </a:p>
          </p:txBody>
        </p:sp>
        <p:sp>
          <p:nvSpPr>
            <p:cNvPr id="1687" name="Google Shape;1687;p48"/>
            <p:cNvSpPr txBox="1"/>
            <p:nvPr/>
          </p:nvSpPr>
          <p:spPr>
            <a:xfrm>
              <a:off x="5898575" y="3827425"/>
              <a:ext cx="6753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Fira Sans Condensed ExtraBold"/>
                  <a:ea typeface="Fira Sans Condensed ExtraBold"/>
                  <a:cs typeface="Fira Sans Condensed ExtraBold"/>
                  <a:sym typeface="Fira Sans Condensed ExtraBold"/>
                </a:rPr>
                <a:t>50</a:t>
              </a:r>
              <a:r>
                <a:rPr lang="en" sz="1800">
                  <a:solidFill>
                    <a:schemeClr val="accent1"/>
                  </a:solidFill>
                  <a:latin typeface="Fira Sans Condensed ExtraBold"/>
                  <a:ea typeface="Fira Sans Condensed ExtraBold"/>
                  <a:cs typeface="Fira Sans Condensed ExtraBold"/>
                  <a:sym typeface="Fira Sans Condensed ExtraBold"/>
                </a:rPr>
                <a:t>%</a:t>
              </a:r>
              <a:endParaRPr sz="1800">
                <a:solidFill>
                  <a:schemeClr val="accent1"/>
                </a:solidFill>
                <a:latin typeface="Fira Sans Condensed ExtraBold"/>
                <a:ea typeface="Fira Sans Condensed ExtraBold"/>
                <a:cs typeface="Fira Sans Condensed ExtraBold"/>
                <a:sym typeface="Fira Sans Condensed ExtraBold"/>
              </a:endParaRPr>
            </a:p>
          </p:txBody>
        </p:sp>
      </p:grpSp>
      <p:grpSp>
        <p:nvGrpSpPr>
          <p:cNvPr id="1688" name="Google Shape;1688;p48"/>
          <p:cNvGrpSpPr/>
          <p:nvPr/>
        </p:nvGrpSpPr>
        <p:grpSpPr>
          <a:xfrm>
            <a:off x="5740974" y="3499888"/>
            <a:ext cx="990454" cy="990454"/>
            <a:chOff x="3257150" y="1385050"/>
            <a:chExt cx="1190450" cy="1190450"/>
          </a:xfrm>
        </p:grpSpPr>
        <p:sp>
          <p:nvSpPr>
            <p:cNvPr id="1689" name="Google Shape;1689;p48"/>
            <p:cNvSpPr/>
            <p:nvPr/>
          </p:nvSpPr>
          <p:spPr>
            <a:xfrm rot="10800000">
              <a:off x="3257150" y="1385050"/>
              <a:ext cx="1190400" cy="1190400"/>
            </a:xfrm>
            <a:prstGeom prst="blockArc">
              <a:avLst>
                <a:gd fmla="val 5459138" name="adj1"/>
                <a:gd fmla="val 3223759" name="adj2"/>
                <a:gd fmla="val 15287"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48"/>
            <p:cNvSpPr/>
            <p:nvPr/>
          </p:nvSpPr>
          <p:spPr>
            <a:xfrm>
              <a:off x="3257200" y="1385100"/>
              <a:ext cx="1190400" cy="1190400"/>
            </a:xfrm>
            <a:prstGeom prst="blockArc">
              <a:avLst>
                <a:gd fmla="val 10532303" name="adj1"/>
                <a:gd fmla="val 21480363" name="adj2"/>
                <a:gd fmla="val 15458" name="adj3"/>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694" name="Shape 1694"/>
        <p:cNvGrpSpPr/>
        <p:nvPr/>
      </p:nvGrpSpPr>
      <p:grpSpPr>
        <a:xfrm>
          <a:off x="0" y="0"/>
          <a:ext cx="0" cy="0"/>
          <a:chOff x="0" y="0"/>
          <a:chExt cx="0" cy="0"/>
        </a:xfrm>
      </p:grpSpPr>
      <p:sp>
        <p:nvSpPr>
          <p:cNvPr id="1695" name="Google Shape;1695;p49"/>
          <p:cNvSpPr txBox="1"/>
          <p:nvPr>
            <p:ph idx="4294967295" type="title"/>
          </p:nvPr>
        </p:nvSpPr>
        <p:spPr>
          <a:xfrm>
            <a:off x="1048350" y="323850"/>
            <a:ext cx="70473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FFFFFF"/>
                </a:solidFill>
                <a:latin typeface="Arial"/>
                <a:ea typeface="Arial"/>
                <a:cs typeface="Arial"/>
                <a:sym typeface="Arial"/>
              </a:rPr>
              <a:t>Instructions for use (premium users)</a:t>
            </a:r>
            <a:endParaRPr>
              <a:solidFill>
                <a:srgbClr val="FFFFFF"/>
              </a:solidFill>
              <a:latin typeface="Arial"/>
              <a:ea typeface="Arial"/>
              <a:cs typeface="Arial"/>
              <a:sym typeface="Arial"/>
            </a:endParaRPr>
          </a:p>
        </p:txBody>
      </p:sp>
      <p:sp>
        <p:nvSpPr>
          <p:cNvPr id="1696" name="Google Shape;1696;p49"/>
          <p:cNvSpPr txBox="1"/>
          <p:nvPr>
            <p:ph idx="4294967295" type="body"/>
          </p:nvPr>
        </p:nvSpPr>
        <p:spPr>
          <a:xfrm>
            <a:off x="1048350" y="690275"/>
            <a:ext cx="7047300" cy="4401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400"/>
              </a:spcBef>
              <a:spcAft>
                <a:spcPts val="0"/>
              </a:spcAft>
              <a:buNone/>
            </a:pPr>
            <a:r>
              <a:rPr lang="en">
                <a:solidFill>
                  <a:srgbClr val="FFFFFF"/>
                </a:solidFill>
                <a:latin typeface="Arial"/>
                <a:ea typeface="Arial"/>
                <a:cs typeface="Arial"/>
                <a:sym typeface="Arial"/>
              </a:rPr>
              <a:t>In order to use this template, you must be a Premium user on </a:t>
            </a:r>
            <a:r>
              <a:rPr b="1" lang="en" sz="1000" u="sng">
                <a:solidFill>
                  <a:srgbClr val="869FB2"/>
                </a:solidFill>
                <a:latin typeface="Arial"/>
                <a:ea typeface="Arial"/>
                <a:cs typeface="Arial"/>
                <a:sym typeface="Arial"/>
              </a:rPr>
              <a:t>S</a:t>
            </a:r>
            <a:r>
              <a:rPr b="1" lang="en" u="sng">
                <a:solidFill>
                  <a:srgbClr val="869FB2"/>
                </a:solidFill>
                <a:latin typeface="Arial"/>
                <a:ea typeface="Arial"/>
                <a:cs typeface="Arial"/>
                <a:sym typeface="Arial"/>
                <a:hlinkClick r:id="rId3">
                  <a:extLst>
                    <a:ext uri="{A12FA001-AC4F-418D-AE19-62706E023703}">
                      <ahyp:hlinkClr val="tx"/>
                    </a:ext>
                  </a:extLst>
                </a:hlinkClick>
              </a:rPr>
              <a:t>lidesgo</a:t>
            </a:r>
            <a:r>
              <a:rPr lang="en">
                <a:solidFill>
                  <a:srgbClr val="FFFFFF"/>
                </a:solidFill>
                <a:latin typeface="Arial"/>
                <a:ea typeface="Arial"/>
                <a:cs typeface="Arial"/>
                <a:sym typeface="Arial"/>
              </a:rPr>
              <a:t>.</a:t>
            </a:r>
            <a:endParaRPr>
              <a:solidFill>
                <a:srgbClr val="FFFFFF"/>
              </a:solidFill>
              <a:latin typeface="Arial"/>
              <a:ea typeface="Arial"/>
              <a:cs typeface="Arial"/>
              <a:sym typeface="Arial"/>
            </a:endParaRPr>
          </a:p>
          <a:p>
            <a:pPr indent="0" lvl="0" marL="0" marR="0" rtl="0" algn="l">
              <a:lnSpc>
                <a:spcPct val="115000"/>
              </a:lnSpc>
              <a:spcBef>
                <a:spcPts val="1400"/>
              </a:spcBef>
              <a:spcAft>
                <a:spcPts val="0"/>
              </a:spcAft>
              <a:buNone/>
            </a:pPr>
            <a:r>
              <a:rPr b="1" lang="en" sz="1000">
                <a:solidFill>
                  <a:srgbClr val="869FB2"/>
                </a:solidFill>
                <a:latin typeface="Arial"/>
                <a:ea typeface="Arial"/>
                <a:cs typeface="Arial"/>
                <a:sym typeface="Arial"/>
              </a:rPr>
              <a:t>You are allowed to:</a:t>
            </a:r>
            <a:endParaRPr b="1" sz="1000">
              <a:solidFill>
                <a:srgbClr val="869FB2"/>
              </a:solidFill>
              <a:latin typeface="Arial"/>
              <a:ea typeface="Arial"/>
              <a:cs typeface="Arial"/>
              <a:sym typeface="Aria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latin typeface="Arial"/>
                <a:ea typeface="Arial"/>
                <a:cs typeface="Arial"/>
                <a:sym typeface="Arial"/>
              </a:rPr>
              <a:t>Modify this template.</a:t>
            </a:r>
            <a:endParaRPr sz="1000">
              <a:solidFill>
                <a:srgbClr val="FFFFFF"/>
              </a:solidFill>
              <a:latin typeface="Arial"/>
              <a:ea typeface="Arial"/>
              <a:cs typeface="Arial"/>
              <a:sym typeface="Aria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Use it for both personal and commercial purposes.</a:t>
            </a:r>
            <a:endParaRPr sz="1000">
              <a:solidFill>
                <a:srgbClr val="FFFFFF"/>
              </a:solidFill>
              <a:latin typeface="Arial"/>
              <a:ea typeface="Arial"/>
              <a:cs typeface="Arial"/>
              <a:sym typeface="Aria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Hide or delete the “Thanks” slide and the mention to Slidesgo in the credits.</a:t>
            </a:r>
            <a:endParaRPr sz="1000">
              <a:solidFill>
                <a:srgbClr val="FFFFFF"/>
              </a:solidFill>
              <a:latin typeface="Arial"/>
              <a:ea typeface="Arial"/>
              <a:cs typeface="Arial"/>
              <a:sym typeface="Aria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Share this template in an editable format with people who are not part of your team.</a:t>
            </a:r>
            <a:endParaRPr sz="1000">
              <a:solidFill>
                <a:srgbClr val="FFFFFF"/>
              </a:solidFill>
              <a:latin typeface="Arial"/>
              <a:ea typeface="Arial"/>
              <a:cs typeface="Arial"/>
              <a:sym typeface="Arial"/>
            </a:endParaRPr>
          </a:p>
          <a:p>
            <a:pPr indent="0" lvl="0" marL="0" rtl="0" algn="l">
              <a:lnSpc>
                <a:spcPct val="115000"/>
              </a:lnSpc>
              <a:spcBef>
                <a:spcPts val="1400"/>
              </a:spcBef>
              <a:spcAft>
                <a:spcPts val="0"/>
              </a:spcAft>
              <a:buNone/>
            </a:pPr>
            <a:r>
              <a:rPr b="1" lang="en" sz="1000">
                <a:solidFill>
                  <a:srgbClr val="869FB2"/>
                </a:solidFill>
                <a:latin typeface="Arial"/>
                <a:ea typeface="Arial"/>
                <a:cs typeface="Arial"/>
                <a:sym typeface="Arial"/>
              </a:rPr>
              <a:t>You are not allowed to:</a:t>
            </a:r>
            <a:endParaRPr b="1" sz="1000">
              <a:solidFill>
                <a:srgbClr val="869FB2"/>
              </a:solidFill>
              <a:latin typeface="Arial"/>
              <a:ea typeface="Arial"/>
              <a:cs typeface="Arial"/>
              <a:sym typeface="Arial"/>
            </a:endParaRPr>
          </a:p>
          <a:p>
            <a:pPr indent="-292100" lvl="0" marL="457200" rtl="0" algn="l">
              <a:spcBef>
                <a:spcPts val="400"/>
              </a:spcBef>
              <a:spcAft>
                <a:spcPts val="0"/>
              </a:spcAft>
              <a:buClr>
                <a:srgbClr val="FFFFFF"/>
              </a:buClr>
              <a:buSzPts val="1000"/>
              <a:buFont typeface="Arial"/>
              <a:buChar char="●"/>
            </a:pPr>
            <a:r>
              <a:rPr lang="en" sz="1000">
                <a:solidFill>
                  <a:srgbClr val="FFFFFF"/>
                </a:solidFill>
                <a:latin typeface="Arial"/>
                <a:ea typeface="Arial"/>
                <a:cs typeface="Arial"/>
                <a:sym typeface="Arial"/>
              </a:rPr>
              <a:t>Sublicense, sell or rent this Slidesgo Template (or a modified version of this Slidesgo Template).</a:t>
            </a:r>
            <a:endParaRPr sz="1000">
              <a:solidFill>
                <a:srgbClr val="FFFFFF"/>
              </a:solidFill>
              <a:latin typeface="Arial"/>
              <a:ea typeface="Arial"/>
              <a:cs typeface="Arial"/>
              <a:sym typeface="Arial"/>
            </a:endParaRPr>
          </a:p>
          <a:p>
            <a:pPr indent="-292100" lvl="0" marL="457200" rtl="0" algn="l">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latin typeface="Arial"/>
              <a:ea typeface="Arial"/>
              <a:cs typeface="Arial"/>
              <a:sym typeface="Arial"/>
            </a:endParaRPr>
          </a:p>
          <a:p>
            <a:pPr indent="-292100" lvl="0" marL="457200" rtl="0" algn="l">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Use any of the elements that are part of this Slidesgo Template in an isolated and separated way from this Template.</a:t>
            </a:r>
            <a:endParaRPr sz="1000">
              <a:solidFill>
                <a:srgbClr val="FFFFFF"/>
              </a:solidFill>
              <a:latin typeface="Arial"/>
              <a:ea typeface="Arial"/>
              <a:cs typeface="Arial"/>
              <a:sym typeface="Arial"/>
            </a:endParaRPr>
          </a:p>
          <a:p>
            <a:pPr indent="-292100" lvl="0" marL="457200" rtl="0" algn="l">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Register any of the elements that are part of this template as a trademark or logo, or register it as a work in an intellectual property registry or similar.</a:t>
            </a:r>
            <a:endParaRPr sz="1000">
              <a:solidFill>
                <a:srgbClr val="FFFFFF"/>
              </a:solidFill>
              <a:latin typeface="Arial"/>
              <a:ea typeface="Arial"/>
              <a:cs typeface="Arial"/>
              <a:sym typeface="Arial"/>
            </a:endParaRPr>
          </a:p>
          <a:p>
            <a:pPr indent="0" lvl="0" marL="0" rtl="0" algn="l">
              <a:spcBef>
                <a:spcPts val="0"/>
              </a:spcBef>
              <a:spcAft>
                <a:spcPts val="0"/>
              </a:spcAft>
              <a:buNone/>
            </a:pPr>
            <a:r>
              <a:t/>
            </a:r>
            <a:endParaRPr sz="1000">
              <a:solidFill>
                <a:srgbClr val="FFFFFF"/>
              </a:solidFill>
              <a:latin typeface="Arial"/>
              <a:ea typeface="Arial"/>
              <a:cs typeface="Arial"/>
              <a:sym typeface="Arial"/>
            </a:endParaRPr>
          </a:p>
          <a:p>
            <a:pPr indent="0" lvl="0" marL="0" rtl="0" algn="l">
              <a:spcBef>
                <a:spcPts val="0"/>
              </a:spcBef>
              <a:spcAft>
                <a:spcPts val="0"/>
              </a:spcAft>
              <a:buNone/>
            </a:pPr>
            <a:r>
              <a:t/>
            </a:r>
            <a:endParaRPr sz="1000">
              <a:solidFill>
                <a:srgbClr val="FFFFFF"/>
              </a:solidFill>
              <a:latin typeface="Arial"/>
              <a:ea typeface="Arial"/>
              <a:cs typeface="Arial"/>
              <a:sym typeface="Arial"/>
            </a:endParaRPr>
          </a:p>
        </p:txBody>
      </p:sp>
      <p:sp>
        <p:nvSpPr>
          <p:cNvPr id="1697" name="Google Shape;1697;p49"/>
          <p:cNvSpPr txBox="1"/>
          <p:nvPr>
            <p:ph idx="4294967295" type="body"/>
          </p:nvPr>
        </p:nvSpPr>
        <p:spPr>
          <a:xfrm>
            <a:off x="1048350" y="4314290"/>
            <a:ext cx="7047300" cy="44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Arial"/>
                <a:ea typeface="Arial"/>
                <a:cs typeface="Arial"/>
                <a:sym typeface="Arial"/>
              </a:rPr>
              <a:t>For more information about editing slides, please </a:t>
            </a:r>
            <a:r>
              <a:rPr lang="en" sz="900">
                <a:solidFill>
                  <a:srgbClr val="FFFFFF"/>
                </a:solidFill>
                <a:latin typeface="Arial"/>
                <a:ea typeface="Arial"/>
                <a:cs typeface="Arial"/>
                <a:sym typeface="Arial"/>
              </a:rPr>
              <a:t>read </a:t>
            </a:r>
            <a:r>
              <a:rPr lang="en" sz="1000">
                <a:solidFill>
                  <a:srgbClr val="FFFFFF"/>
                </a:solidFill>
                <a:latin typeface="Arial"/>
                <a:ea typeface="Arial"/>
                <a:cs typeface="Arial"/>
                <a:sym typeface="Arial"/>
              </a:rPr>
              <a:t>our FAQs or visit Slidesgo School:</a:t>
            </a:r>
            <a:endParaRPr sz="1000">
              <a:solidFill>
                <a:srgbClr val="FFFFFF"/>
              </a:solidFill>
              <a:latin typeface="Arial"/>
              <a:ea typeface="Arial"/>
              <a:cs typeface="Arial"/>
              <a:sym typeface="Arial"/>
            </a:endParaRPr>
          </a:p>
          <a:p>
            <a:pPr indent="0" lvl="0" marL="0" rtl="0" algn="ctr">
              <a:spcBef>
                <a:spcPts val="0"/>
              </a:spcBef>
              <a:spcAft>
                <a:spcPts val="0"/>
              </a:spcAft>
              <a:buNone/>
            </a:pPr>
            <a:r>
              <a:rPr lang="en" sz="1000" u="sng">
                <a:solidFill>
                  <a:srgbClr val="869FB2"/>
                </a:solidFill>
                <a:latin typeface="Arial"/>
                <a:ea typeface="Arial"/>
                <a:cs typeface="Arial"/>
                <a:sym typeface="Arial"/>
                <a:hlinkClick r:id="rId4">
                  <a:extLst>
                    <a:ext uri="{A12FA001-AC4F-418D-AE19-62706E023703}">
                      <ahyp:hlinkClr val="tx"/>
                    </a:ext>
                  </a:extLst>
                </a:hlinkClick>
              </a:rPr>
              <a:t>https://slidesgo.com/faqs</a:t>
            </a:r>
            <a:r>
              <a:rPr lang="en" sz="1200">
                <a:solidFill>
                  <a:srgbClr val="FFFFFF"/>
                </a:solidFill>
                <a:latin typeface="Arial"/>
                <a:ea typeface="Arial"/>
                <a:cs typeface="Arial"/>
                <a:sym typeface="Arial"/>
              </a:rPr>
              <a:t> </a:t>
            </a:r>
            <a:r>
              <a:rPr lang="en" sz="1000">
                <a:solidFill>
                  <a:srgbClr val="FFFFFF"/>
                </a:solidFill>
                <a:latin typeface="Arial"/>
                <a:ea typeface="Arial"/>
                <a:cs typeface="Arial"/>
                <a:sym typeface="Arial"/>
              </a:rPr>
              <a:t>and</a:t>
            </a:r>
            <a:r>
              <a:rPr lang="en" sz="1200">
                <a:solidFill>
                  <a:srgbClr val="FFFFFF"/>
                </a:solidFill>
                <a:latin typeface="Arial"/>
                <a:ea typeface="Arial"/>
                <a:cs typeface="Arial"/>
                <a:sym typeface="Arial"/>
              </a:rPr>
              <a:t> </a:t>
            </a:r>
            <a:r>
              <a:rPr lang="en" sz="1000" u="sng">
                <a:solidFill>
                  <a:srgbClr val="869FB2"/>
                </a:solidFill>
                <a:latin typeface="Arial"/>
                <a:ea typeface="Arial"/>
                <a:cs typeface="Arial"/>
                <a:sym typeface="Arial"/>
                <a:hlinkClick r:id="rId5">
                  <a:extLst>
                    <a:ext uri="{A12FA001-AC4F-418D-AE19-62706E023703}">
                      <ahyp:hlinkClr val="tx"/>
                    </a:ext>
                  </a:extLst>
                </a:hlinkClick>
              </a:rPr>
              <a:t>https://slidesgo.com/slidesgo-school</a:t>
            </a:r>
            <a:endParaRPr sz="1000" u="sng">
              <a:solidFill>
                <a:srgbClr val="869FB2"/>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701" name="Shape 1701"/>
        <p:cNvGrpSpPr/>
        <p:nvPr/>
      </p:nvGrpSpPr>
      <p:grpSpPr>
        <a:xfrm>
          <a:off x="0" y="0"/>
          <a:ext cx="0" cy="0"/>
          <a:chOff x="0" y="0"/>
          <a:chExt cx="0" cy="0"/>
        </a:xfrm>
      </p:grpSpPr>
      <p:sp>
        <p:nvSpPr>
          <p:cNvPr id="1702" name="Google Shape;1702;p50"/>
          <p:cNvSpPr txBox="1"/>
          <p:nvPr>
            <p:ph idx="4294967295" type="title"/>
          </p:nvPr>
        </p:nvSpPr>
        <p:spPr>
          <a:xfrm>
            <a:off x="1048350" y="933450"/>
            <a:ext cx="70473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lt1"/>
                </a:solidFill>
                <a:latin typeface="Arial"/>
                <a:ea typeface="Arial"/>
                <a:cs typeface="Arial"/>
                <a:sym typeface="Arial"/>
              </a:rPr>
              <a:t>Premium infographics...</a:t>
            </a:r>
            <a:endParaRPr>
              <a:solidFill>
                <a:schemeClr val="lt1"/>
              </a:solidFill>
              <a:latin typeface="Arial"/>
              <a:ea typeface="Arial"/>
              <a:cs typeface="Arial"/>
              <a:sym typeface="Arial"/>
            </a:endParaRPr>
          </a:p>
          <a:p>
            <a:pPr indent="0" lvl="0" marL="0" rtl="0" algn="ctr">
              <a:spcBef>
                <a:spcPts val="0"/>
              </a:spcBef>
              <a:spcAft>
                <a:spcPts val="0"/>
              </a:spcAft>
              <a:buClr>
                <a:srgbClr val="000000"/>
              </a:buClr>
              <a:buSzPts val="1100"/>
              <a:buFont typeface="Arial"/>
              <a:buNone/>
            </a:pPr>
            <a:r>
              <a:t/>
            </a:r>
            <a:endParaRPr>
              <a:latin typeface="Arial"/>
              <a:ea typeface="Arial"/>
              <a:cs typeface="Arial"/>
              <a:sym typeface="Arial"/>
            </a:endParaRPr>
          </a:p>
        </p:txBody>
      </p:sp>
      <p:sp>
        <p:nvSpPr>
          <p:cNvPr id="1703" name="Google Shape;1703;p50"/>
          <p:cNvSpPr/>
          <p:nvPr/>
        </p:nvSpPr>
        <p:spPr>
          <a:xfrm>
            <a:off x="1504285" y="2948818"/>
            <a:ext cx="1713187" cy="534976"/>
          </a:xfrm>
          <a:custGeom>
            <a:rect b="b" l="l" r="r" t="t"/>
            <a:pathLst>
              <a:path extrusionOk="0" h="34387" w="110102">
                <a:moveTo>
                  <a:pt x="17194" y="1"/>
                </a:moveTo>
                <a:cubicBezTo>
                  <a:pt x="7695" y="1"/>
                  <a:pt x="1" y="7695"/>
                  <a:pt x="1" y="17194"/>
                </a:cubicBezTo>
                <a:cubicBezTo>
                  <a:pt x="1" y="26693"/>
                  <a:pt x="7695" y="34387"/>
                  <a:pt x="17194" y="34387"/>
                </a:cubicBezTo>
                <a:lnTo>
                  <a:pt x="92908" y="34387"/>
                </a:lnTo>
                <a:cubicBezTo>
                  <a:pt x="102407" y="34387"/>
                  <a:pt x="110102" y="26693"/>
                  <a:pt x="110102" y="17194"/>
                </a:cubicBezTo>
                <a:cubicBezTo>
                  <a:pt x="110102" y="7695"/>
                  <a:pt x="102407" y="1"/>
                  <a:pt x="92908" y="1"/>
                </a:cubicBezTo>
                <a:close/>
              </a:path>
            </a:pathLst>
          </a:custGeom>
          <a:noFill/>
          <a:ln cap="flat" cmpd="sng" w="19050">
            <a:solidFill>
              <a:srgbClr val="5F7D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50"/>
          <p:cNvSpPr/>
          <p:nvPr/>
        </p:nvSpPr>
        <p:spPr>
          <a:xfrm>
            <a:off x="2653822" y="2845479"/>
            <a:ext cx="687939" cy="741642"/>
          </a:xfrm>
          <a:custGeom>
            <a:rect b="b" l="l" r="r" t="t"/>
            <a:pathLst>
              <a:path extrusionOk="0" h="47671" w="44212">
                <a:moveTo>
                  <a:pt x="1" y="1"/>
                </a:moveTo>
                <a:lnTo>
                  <a:pt x="1" y="1379"/>
                </a:lnTo>
                <a:lnTo>
                  <a:pt x="20352" y="1379"/>
                </a:lnTo>
                <a:cubicBezTo>
                  <a:pt x="32758" y="1379"/>
                  <a:pt x="42833" y="11455"/>
                  <a:pt x="42833" y="23836"/>
                </a:cubicBezTo>
                <a:cubicBezTo>
                  <a:pt x="42833" y="36217"/>
                  <a:pt x="32758" y="46292"/>
                  <a:pt x="20352" y="46292"/>
                </a:cubicBezTo>
                <a:lnTo>
                  <a:pt x="1" y="46292"/>
                </a:lnTo>
                <a:lnTo>
                  <a:pt x="1" y="47670"/>
                </a:lnTo>
                <a:lnTo>
                  <a:pt x="20352" y="47670"/>
                </a:lnTo>
                <a:cubicBezTo>
                  <a:pt x="33510" y="47670"/>
                  <a:pt x="44212" y="36969"/>
                  <a:pt x="44212" y="23836"/>
                </a:cubicBezTo>
                <a:cubicBezTo>
                  <a:pt x="44212" y="10678"/>
                  <a:pt x="33510" y="1"/>
                  <a:pt x="20352"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50"/>
          <p:cNvSpPr/>
          <p:nvPr/>
        </p:nvSpPr>
        <p:spPr>
          <a:xfrm>
            <a:off x="1380284" y="2845479"/>
            <a:ext cx="687550" cy="741642"/>
          </a:xfrm>
          <a:custGeom>
            <a:rect b="b" l="l" r="r" t="t"/>
            <a:pathLst>
              <a:path extrusionOk="0" h="47671" w="44187">
                <a:moveTo>
                  <a:pt x="23835" y="1"/>
                </a:moveTo>
                <a:cubicBezTo>
                  <a:pt x="10677" y="1"/>
                  <a:pt x="1" y="10678"/>
                  <a:pt x="1" y="23836"/>
                </a:cubicBezTo>
                <a:cubicBezTo>
                  <a:pt x="1" y="36969"/>
                  <a:pt x="10677" y="47670"/>
                  <a:pt x="23835" y="47670"/>
                </a:cubicBezTo>
                <a:lnTo>
                  <a:pt x="44186" y="47670"/>
                </a:lnTo>
                <a:lnTo>
                  <a:pt x="44186" y="46292"/>
                </a:lnTo>
                <a:lnTo>
                  <a:pt x="23835" y="46292"/>
                </a:lnTo>
                <a:cubicBezTo>
                  <a:pt x="11454" y="46292"/>
                  <a:pt x="1379" y="36217"/>
                  <a:pt x="1379" y="23836"/>
                </a:cubicBezTo>
                <a:cubicBezTo>
                  <a:pt x="1379" y="11455"/>
                  <a:pt x="11454" y="1379"/>
                  <a:pt x="23835" y="1379"/>
                </a:cubicBezTo>
                <a:lnTo>
                  <a:pt x="44186" y="1379"/>
                </a:lnTo>
                <a:lnTo>
                  <a:pt x="44186"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50"/>
          <p:cNvSpPr/>
          <p:nvPr/>
        </p:nvSpPr>
        <p:spPr>
          <a:xfrm>
            <a:off x="1998733" y="3922488"/>
            <a:ext cx="724194" cy="588011"/>
          </a:xfrm>
          <a:custGeom>
            <a:rect b="b" l="l" r="r" t="t"/>
            <a:pathLst>
              <a:path extrusionOk="0" h="37796" w="46542">
                <a:moveTo>
                  <a:pt x="7544" y="0"/>
                </a:moveTo>
                <a:cubicBezTo>
                  <a:pt x="3384" y="0"/>
                  <a:pt x="0" y="3384"/>
                  <a:pt x="0" y="7569"/>
                </a:cubicBezTo>
                <a:lnTo>
                  <a:pt x="0" y="30226"/>
                </a:lnTo>
                <a:cubicBezTo>
                  <a:pt x="0" y="34412"/>
                  <a:pt x="3384" y="37795"/>
                  <a:pt x="7544" y="37795"/>
                </a:cubicBezTo>
                <a:lnTo>
                  <a:pt x="38998" y="37795"/>
                </a:lnTo>
                <a:cubicBezTo>
                  <a:pt x="43184" y="37795"/>
                  <a:pt x="46542" y="34412"/>
                  <a:pt x="46542" y="30226"/>
                </a:cubicBezTo>
                <a:lnTo>
                  <a:pt x="46542" y="7569"/>
                </a:lnTo>
                <a:cubicBezTo>
                  <a:pt x="46542" y="3384"/>
                  <a:pt x="43184" y="0"/>
                  <a:pt x="38998" y="0"/>
                </a:cubicBezTo>
                <a:close/>
              </a:path>
            </a:pathLst>
          </a:custGeom>
          <a:noFill/>
          <a:ln cap="flat" cmpd="sng" w="19050">
            <a:solidFill>
              <a:srgbClr val="A5B7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50"/>
          <p:cNvSpPr/>
          <p:nvPr/>
        </p:nvSpPr>
        <p:spPr>
          <a:xfrm>
            <a:off x="2949013" y="3922488"/>
            <a:ext cx="724598" cy="588011"/>
          </a:xfrm>
          <a:custGeom>
            <a:rect b="b" l="l" r="r" t="t"/>
            <a:pathLst>
              <a:path extrusionOk="0" h="37796" w="46568">
                <a:moveTo>
                  <a:pt x="7544" y="0"/>
                </a:moveTo>
                <a:cubicBezTo>
                  <a:pt x="3384" y="0"/>
                  <a:pt x="0" y="3384"/>
                  <a:pt x="0" y="7569"/>
                </a:cubicBezTo>
                <a:lnTo>
                  <a:pt x="0" y="30226"/>
                </a:lnTo>
                <a:cubicBezTo>
                  <a:pt x="0" y="34412"/>
                  <a:pt x="3384" y="37795"/>
                  <a:pt x="7544" y="37795"/>
                </a:cubicBezTo>
                <a:lnTo>
                  <a:pt x="38998" y="37795"/>
                </a:lnTo>
                <a:cubicBezTo>
                  <a:pt x="43184" y="37795"/>
                  <a:pt x="46567" y="34412"/>
                  <a:pt x="46567" y="30226"/>
                </a:cubicBezTo>
                <a:lnTo>
                  <a:pt x="46567" y="7569"/>
                </a:lnTo>
                <a:cubicBezTo>
                  <a:pt x="46567" y="3384"/>
                  <a:pt x="43184" y="0"/>
                  <a:pt x="38998" y="0"/>
                </a:cubicBezTo>
                <a:close/>
              </a:path>
            </a:pathLst>
          </a:custGeom>
          <a:noFill/>
          <a:ln cap="flat" cmpd="sng" w="19050">
            <a:solidFill>
              <a:srgbClr val="A5B7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50"/>
          <p:cNvSpPr/>
          <p:nvPr/>
        </p:nvSpPr>
        <p:spPr>
          <a:xfrm>
            <a:off x="1048453" y="3922488"/>
            <a:ext cx="724194" cy="588011"/>
          </a:xfrm>
          <a:custGeom>
            <a:rect b="b" l="l" r="r" t="t"/>
            <a:pathLst>
              <a:path extrusionOk="0" h="37796" w="46542">
                <a:moveTo>
                  <a:pt x="7544" y="0"/>
                </a:moveTo>
                <a:cubicBezTo>
                  <a:pt x="3384" y="0"/>
                  <a:pt x="0" y="3384"/>
                  <a:pt x="0" y="7569"/>
                </a:cubicBezTo>
                <a:lnTo>
                  <a:pt x="0" y="30226"/>
                </a:lnTo>
                <a:cubicBezTo>
                  <a:pt x="0" y="34412"/>
                  <a:pt x="3384" y="37795"/>
                  <a:pt x="7544" y="37795"/>
                </a:cubicBezTo>
                <a:lnTo>
                  <a:pt x="38998" y="37795"/>
                </a:lnTo>
                <a:cubicBezTo>
                  <a:pt x="43158" y="37795"/>
                  <a:pt x="46542" y="34412"/>
                  <a:pt x="46542" y="30226"/>
                </a:cubicBezTo>
                <a:lnTo>
                  <a:pt x="46542" y="7569"/>
                </a:lnTo>
                <a:cubicBezTo>
                  <a:pt x="46542" y="3384"/>
                  <a:pt x="43158" y="0"/>
                  <a:pt x="38998" y="0"/>
                </a:cubicBezTo>
                <a:close/>
              </a:path>
            </a:pathLst>
          </a:custGeom>
          <a:noFill/>
          <a:ln cap="flat" cmpd="sng" w="19050">
            <a:solidFill>
              <a:srgbClr val="A5B7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50"/>
          <p:cNvSpPr/>
          <p:nvPr/>
        </p:nvSpPr>
        <p:spPr>
          <a:xfrm>
            <a:off x="1998733" y="1922125"/>
            <a:ext cx="724194" cy="587996"/>
          </a:xfrm>
          <a:custGeom>
            <a:rect b="b" l="l" r="r" t="t"/>
            <a:pathLst>
              <a:path extrusionOk="0" h="37795" w="46542">
                <a:moveTo>
                  <a:pt x="7544" y="0"/>
                </a:moveTo>
                <a:cubicBezTo>
                  <a:pt x="3384" y="0"/>
                  <a:pt x="0" y="3384"/>
                  <a:pt x="0" y="7569"/>
                </a:cubicBezTo>
                <a:lnTo>
                  <a:pt x="0" y="30226"/>
                </a:lnTo>
                <a:cubicBezTo>
                  <a:pt x="0" y="34412"/>
                  <a:pt x="3384" y="37795"/>
                  <a:pt x="7544" y="37795"/>
                </a:cubicBezTo>
                <a:lnTo>
                  <a:pt x="38998" y="37795"/>
                </a:lnTo>
                <a:cubicBezTo>
                  <a:pt x="43184" y="37795"/>
                  <a:pt x="46542" y="34412"/>
                  <a:pt x="46542" y="30226"/>
                </a:cubicBezTo>
                <a:lnTo>
                  <a:pt x="46542" y="7569"/>
                </a:lnTo>
                <a:cubicBezTo>
                  <a:pt x="46542" y="3384"/>
                  <a:pt x="43184" y="0"/>
                  <a:pt x="38998" y="0"/>
                </a:cubicBezTo>
                <a:close/>
              </a:path>
            </a:pathLst>
          </a:custGeom>
          <a:noFill/>
          <a:ln cap="flat" cmpd="sng" w="19050">
            <a:solidFill>
              <a:srgbClr val="A5B7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50"/>
          <p:cNvSpPr/>
          <p:nvPr/>
        </p:nvSpPr>
        <p:spPr>
          <a:xfrm>
            <a:off x="2949013" y="1922125"/>
            <a:ext cx="724598" cy="587996"/>
          </a:xfrm>
          <a:custGeom>
            <a:rect b="b" l="l" r="r" t="t"/>
            <a:pathLst>
              <a:path extrusionOk="0" h="37795" w="46568">
                <a:moveTo>
                  <a:pt x="7544" y="0"/>
                </a:moveTo>
                <a:cubicBezTo>
                  <a:pt x="3384" y="0"/>
                  <a:pt x="0" y="3384"/>
                  <a:pt x="0" y="7569"/>
                </a:cubicBezTo>
                <a:lnTo>
                  <a:pt x="0" y="30226"/>
                </a:lnTo>
                <a:cubicBezTo>
                  <a:pt x="0" y="34412"/>
                  <a:pt x="3384" y="37795"/>
                  <a:pt x="7544" y="37795"/>
                </a:cubicBezTo>
                <a:lnTo>
                  <a:pt x="38998" y="37795"/>
                </a:lnTo>
                <a:cubicBezTo>
                  <a:pt x="43184" y="37795"/>
                  <a:pt x="46567" y="34412"/>
                  <a:pt x="46567" y="30226"/>
                </a:cubicBezTo>
                <a:lnTo>
                  <a:pt x="46567" y="7569"/>
                </a:lnTo>
                <a:cubicBezTo>
                  <a:pt x="46567" y="3384"/>
                  <a:pt x="43184" y="0"/>
                  <a:pt x="38998" y="0"/>
                </a:cubicBezTo>
                <a:close/>
              </a:path>
            </a:pathLst>
          </a:custGeom>
          <a:noFill/>
          <a:ln cap="flat" cmpd="sng" w="19050">
            <a:solidFill>
              <a:srgbClr val="A5B7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50"/>
          <p:cNvSpPr/>
          <p:nvPr/>
        </p:nvSpPr>
        <p:spPr>
          <a:xfrm>
            <a:off x="1048453" y="1922125"/>
            <a:ext cx="724194" cy="587996"/>
          </a:xfrm>
          <a:custGeom>
            <a:rect b="b" l="l" r="r" t="t"/>
            <a:pathLst>
              <a:path extrusionOk="0" h="37795" w="46542">
                <a:moveTo>
                  <a:pt x="7544" y="0"/>
                </a:moveTo>
                <a:cubicBezTo>
                  <a:pt x="3384" y="0"/>
                  <a:pt x="0" y="3384"/>
                  <a:pt x="0" y="7569"/>
                </a:cubicBezTo>
                <a:lnTo>
                  <a:pt x="0" y="30226"/>
                </a:lnTo>
                <a:cubicBezTo>
                  <a:pt x="0" y="34412"/>
                  <a:pt x="3384" y="37795"/>
                  <a:pt x="7544" y="37795"/>
                </a:cubicBezTo>
                <a:lnTo>
                  <a:pt x="38998" y="37795"/>
                </a:lnTo>
                <a:cubicBezTo>
                  <a:pt x="43158" y="37795"/>
                  <a:pt x="46542" y="34412"/>
                  <a:pt x="46542" y="30226"/>
                </a:cubicBezTo>
                <a:lnTo>
                  <a:pt x="46542" y="7569"/>
                </a:lnTo>
                <a:cubicBezTo>
                  <a:pt x="46542" y="3384"/>
                  <a:pt x="43158" y="0"/>
                  <a:pt x="38998" y="0"/>
                </a:cubicBezTo>
                <a:close/>
              </a:path>
            </a:pathLst>
          </a:custGeom>
          <a:noFill/>
          <a:ln cap="flat" cmpd="sng" w="19050">
            <a:solidFill>
              <a:srgbClr val="A5B7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50"/>
          <p:cNvSpPr/>
          <p:nvPr/>
        </p:nvSpPr>
        <p:spPr>
          <a:xfrm>
            <a:off x="1180249" y="2214186"/>
            <a:ext cx="453169" cy="3905"/>
          </a:xfrm>
          <a:custGeom>
            <a:rect b="b" l="l" r="r" t="t"/>
            <a:pathLst>
              <a:path extrusionOk="0" h="251" w="29124">
                <a:moveTo>
                  <a:pt x="126" y="0"/>
                </a:moveTo>
                <a:cubicBezTo>
                  <a:pt x="51" y="0"/>
                  <a:pt x="1" y="50"/>
                  <a:pt x="1" y="126"/>
                </a:cubicBezTo>
                <a:cubicBezTo>
                  <a:pt x="1" y="176"/>
                  <a:pt x="51" y="251"/>
                  <a:pt x="126" y="251"/>
                </a:cubicBezTo>
                <a:lnTo>
                  <a:pt x="29023" y="251"/>
                </a:lnTo>
                <a:cubicBezTo>
                  <a:pt x="29073" y="251"/>
                  <a:pt x="29123" y="176"/>
                  <a:pt x="29123" y="126"/>
                </a:cubicBezTo>
                <a:cubicBezTo>
                  <a:pt x="29123" y="50"/>
                  <a:pt x="29073" y="0"/>
                  <a:pt x="29023"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50"/>
          <p:cNvSpPr/>
          <p:nvPr/>
        </p:nvSpPr>
        <p:spPr>
          <a:xfrm>
            <a:off x="2132085" y="2214186"/>
            <a:ext cx="453169" cy="3905"/>
          </a:xfrm>
          <a:custGeom>
            <a:rect b="b" l="l" r="r" t="t"/>
            <a:pathLst>
              <a:path extrusionOk="0" h="251" w="29124">
                <a:moveTo>
                  <a:pt x="101" y="0"/>
                </a:moveTo>
                <a:cubicBezTo>
                  <a:pt x="51" y="0"/>
                  <a:pt x="1" y="50"/>
                  <a:pt x="1" y="126"/>
                </a:cubicBezTo>
                <a:cubicBezTo>
                  <a:pt x="1" y="176"/>
                  <a:pt x="51" y="251"/>
                  <a:pt x="101" y="251"/>
                </a:cubicBezTo>
                <a:lnTo>
                  <a:pt x="28998" y="251"/>
                </a:lnTo>
                <a:cubicBezTo>
                  <a:pt x="29074" y="251"/>
                  <a:pt x="29124" y="176"/>
                  <a:pt x="29124" y="126"/>
                </a:cubicBezTo>
                <a:cubicBezTo>
                  <a:pt x="29124" y="50"/>
                  <a:pt x="29074" y="0"/>
                  <a:pt x="28998"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50"/>
          <p:cNvSpPr/>
          <p:nvPr/>
        </p:nvSpPr>
        <p:spPr>
          <a:xfrm>
            <a:off x="3087047" y="2214186"/>
            <a:ext cx="453169" cy="3905"/>
          </a:xfrm>
          <a:custGeom>
            <a:rect b="b" l="l" r="r" t="t"/>
            <a:pathLst>
              <a:path extrusionOk="0" h="251" w="29124">
                <a:moveTo>
                  <a:pt x="101" y="0"/>
                </a:moveTo>
                <a:cubicBezTo>
                  <a:pt x="51" y="0"/>
                  <a:pt x="1" y="50"/>
                  <a:pt x="1" y="126"/>
                </a:cubicBezTo>
                <a:cubicBezTo>
                  <a:pt x="1" y="176"/>
                  <a:pt x="51" y="251"/>
                  <a:pt x="101" y="251"/>
                </a:cubicBezTo>
                <a:lnTo>
                  <a:pt x="28998" y="251"/>
                </a:lnTo>
                <a:cubicBezTo>
                  <a:pt x="29073" y="251"/>
                  <a:pt x="29124" y="176"/>
                  <a:pt x="29124" y="126"/>
                </a:cubicBezTo>
                <a:cubicBezTo>
                  <a:pt x="29124" y="50"/>
                  <a:pt x="29073" y="0"/>
                  <a:pt x="28998"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50"/>
          <p:cNvSpPr/>
          <p:nvPr/>
        </p:nvSpPr>
        <p:spPr>
          <a:xfrm>
            <a:off x="3087047" y="4214548"/>
            <a:ext cx="453169" cy="3920"/>
          </a:xfrm>
          <a:custGeom>
            <a:rect b="b" l="l" r="r" t="t"/>
            <a:pathLst>
              <a:path extrusionOk="0" h="252" w="29124">
                <a:moveTo>
                  <a:pt x="101" y="0"/>
                </a:moveTo>
                <a:cubicBezTo>
                  <a:pt x="51" y="0"/>
                  <a:pt x="1" y="51"/>
                  <a:pt x="1" y="126"/>
                </a:cubicBezTo>
                <a:cubicBezTo>
                  <a:pt x="1" y="201"/>
                  <a:pt x="51" y="251"/>
                  <a:pt x="101" y="251"/>
                </a:cubicBezTo>
                <a:lnTo>
                  <a:pt x="28998" y="251"/>
                </a:lnTo>
                <a:cubicBezTo>
                  <a:pt x="29073" y="251"/>
                  <a:pt x="29124" y="201"/>
                  <a:pt x="29124" y="126"/>
                </a:cubicBezTo>
                <a:cubicBezTo>
                  <a:pt x="29124" y="51"/>
                  <a:pt x="29073" y="0"/>
                  <a:pt x="28998"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50"/>
          <p:cNvSpPr/>
          <p:nvPr/>
        </p:nvSpPr>
        <p:spPr>
          <a:xfrm>
            <a:off x="2132085" y="4214548"/>
            <a:ext cx="453169" cy="3920"/>
          </a:xfrm>
          <a:custGeom>
            <a:rect b="b" l="l" r="r" t="t"/>
            <a:pathLst>
              <a:path extrusionOk="0" h="252" w="29124">
                <a:moveTo>
                  <a:pt x="101" y="0"/>
                </a:moveTo>
                <a:cubicBezTo>
                  <a:pt x="51" y="0"/>
                  <a:pt x="1" y="51"/>
                  <a:pt x="1" y="126"/>
                </a:cubicBezTo>
                <a:cubicBezTo>
                  <a:pt x="1" y="201"/>
                  <a:pt x="51" y="251"/>
                  <a:pt x="101" y="251"/>
                </a:cubicBezTo>
                <a:lnTo>
                  <a:pt x="28998" y="251"/>
                </a:lnTo>
                <a:cubicBezTo>
                  <a:pt x="29074" y="251"/>
                  <a:pt x="29124" y="201"/>
                  <a:pt x="29124" y="126"/>
                </a:cubicBezTo>
                <a:cubicBezTo>
                  <a:pt x="29124" y="51"/>
                  <a:pt x="29074" y="0"/>
                  <a:pt x="28998"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50"/>
          <p:cNvSpPr/>
          <p:nvPr/>
        </p:nvSpPr>
        <p:spPr>
          <a:xfrm>
            <a:off x="1181416" y="4214548"/>
            <a:ext cx="453169" cy="3920"/>
          </a:xfrm>
          <a:custGeom>
            <a:rect b="b" l="l" r="r" t="t"/>
            <a:pathLst>
              <a:path extrusionOk="0" h="252" w="29124">
                <a:moveTo>
                  <a:pt x="126" y="0"/>
                </a:moveTo>
                <a:cubicBezTo>
                  <a:pt x="51" y="0"/>
                  <a:pt x="1" y="51"/>
                  <a:pt x="1" y="126"/>
                </a:cubicBezTo>
                <a:cubicBezTo>
                  <a:pt x="1" y="201"/>
                  <a:pt x="51" y="251"/>
                  <a:pt x="126" y="251"/>
                </a:cubicBezTo>
                <a:lnTo>
                  <a:pt x="29023" y="251"/>
                </a:lnTo>
                <a:cubicBezTo>
                  <a:pt x="29074" y="251"/>
                  <a:pt x="29124" y="201"/>
                  <a:pt x="29124" y="126"/>
                </a:cubicBezTo>
                <a:cubicBezTo>
                  <a:pt x="29124" y="51"/>
                  <a:pt x="29074" y="0"/>
                  <a:pt x="29023"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50"/>
          <p:cNvSpPr txBox="1"/>
          <p:nvPr>
            <p:ph idx="4294967295" type="title"/>
          </p:nvPr>
        </p:nvSpPr>
        <p:spPr>
          <a:xfrm>
            <a:off x="1644313" y="3079887"/>
            <a:ext cx="1428600" cy="27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lt1"/>
                </a:solidFill>
                <a:latin typeface="Arial"/>
                <a:ea typeface="Arial"/>
                <a:cs typeface="Arial"/>
                <a:sym typeface="Arial"/>
              </a:rPr>
              <a:t>Add the Title here</a:t>
            </a:r>
            <a:endParaRPr sz="1000">
              <a:latin typeface="Arial"/>
              <a:ea typeface="Arial"/>
              <a:cs typeface="Arial"/>
              <a:sym typeface="Arial"/>
            </a:endParaRPr>
          </a:p>
        </p:txBody>
      </p:sp>
      <p:grpSp>
        <p:nvGrpSpPr>
          <p:cNvPr id="1719" name="Google Shape;1719;p50"/>
          <p:cNvGrpSpPr/>
          <p:nvPr/>
        </p:nvGrpSpPr>
        <p:grpSpPr>
          <a:xfrm>
            <a:off x="1311648" y="1983281"/>
            <a:ext cx="197743" cy="197743"/>
            <a:chOff x="2676100" y="832575"/>
            <a:chExt cx="483125" cy="483125"/>
          </a:xfrm>
        </p:grpSpPr>
        <p:sp>
          <p:nvSpPr>
            <p:cNvPr id="1720" name="Google Shape;1720;p50"/>
            <p:cNvSpPr/>
            <p:nvPr/>
          </p:nvSpPr>
          <p:spPr>
            <a:xfrm>
              <a:off x="2676100" y="832575"/>
              <a:ext cx="483125" cy="483125"/>
            </a:xfrm>
            <a:custGeom>
              <a:rect b="b" l="l" r="r" t="t"/>
              <a:pathLst>
                <a:path extrusionOk="0" h="19325" w="19325">
                  <a:moveTo>
                    <a:pt x="10351" y="1132"/>
                  </a:moveTo>
                  <a:lnTo>
                    <a:pt x="10562" y="2008"/>
                  </a:lnTo>
                  <a:cubicBezTo>
                    <a:pt x="10614" y="2226"/>
                    <a:pt x="10789" y="2392"/>
                    <a:pt x="11009" y="2434"/>
                  </a:cubicBezTo>
                  <a:cubicBezTo>
                    <a:pt x="12021" y="2618"/>
                    <a:pt x="12981" y="3014"/>
                    <a:pt x="13826" y="3596"/>
                  </a:cubicBezTo>
                  <a:cubicBezTo>
                    <a:pt x="13922" y="3663"/>
                    <a:pt x="14033" y="3696"/>
                    <a:pt x="14146" y="3696"/>
                  </a:cubicBezTo>
                  <a:cubicBezTo>
                    <a:pt x="14247" y="3696"/>
                    <a:pt x="14349" y="3669"/>
                    <a:pt x="14439" y="3614"/>
                  </a:cubicBezTo>
                  <a:lnTo>
                    <a:pt x="15179" y="3171"/>
                  </a:lnTo>
                  <a:lnTo>
                    <a:pt x="16154" y="4146"/>
                  </a:lnTo>
                  <a:lnTo>
                    <a:pt x="15711" y="4889"/>
                  </a:lnTo>
                  <a:cubicBezTo>
                    <a:pt x="15596" y="5079"/>
                    <a:pt x="15602" y="5317"/>
                    <a:pt x="15729" y="5499"/>
                  </a:cubicBezTo>
                  <a:cubicBezTo>
                    <a:pt x="16311" y="6344"/>
                    <a:pt x="16707" y="7304"/>
                    <a:pt x="16891" y="8316"/>
                  </a:cubicBezTo>
                  <a:cubicBezTo>
                    <a:pt x="16933" y="8536"/>
                    <a:pt x="17100" y="8711"/>
                    <a:pt x="17317" y="8763"/>
                  </a:cubicBezTo>
                  <a:lnTo>
                    <a:pt x="18193" y="8974"/>
                  </a:lnTo>
                  <a:lnTo>
                    <a:pt x="18193" y="10351"/>
                  </a:lnTo>
                  <a:lnTo>
                    <a:pt x="17317" y="10562"/>
                  </a:lnTo>
                  <a:cubicBezTo>
                    <a:pt x="17100" y="10614"/>
                    <a:pt x="16933" y="10789"/>
                    <a:pt x="16894" y="11009"/>
                  </a:cubicBezTo>
                  <a:cubicBezTo>
                    <a:pt x="16710" y="12021"/>
                    <a:pt x="16311" y="12981"/>
                    <a:pt x="15729" y="13826"/>
                  </a:cubicBezTo>
                  <a:cubicBezTo>
                    <a:pt x="15605" y="14007"/>
                    <a:pt x="15596" y="14246"/>
                    <a:pt x="15711" y="14436"/>
                  </a:cubicBezTo>
                  <a:lnTo>
                    <a:pt x="16154" y="15179"/>
                  </a:lnTo>
                  <a:lnTo>
                    <a:pt x="15179" y="16154"/>
                  </a:lnTo>
                  <a:lnTo>
                    <a:pt x="14439" y="15710"/>
                  </a:lnTo>
                  <a:cubicBezTo>
                    <a:pt x="14349" y="15656"/>
                    <a:pt x="14247" y="15629"/>
                    <a:pt x="14146" y="15629"/>
                  </a:cubicBezTo>
                  <a:cubicBezTo>
                    <a:pt x="14033" y="15629"/>
                    <a:pt x="13922" y="15662"/>
                    <a:pt x="13826" y="15729"/>
                  </a:cubicBezTo>
                  <a:cubicBezTo>
                    <a:pt x="12981" y="16311"/>
                    <a:pt x="12021" y="16707"/>
                    <a:pt x="11009" y="16891"/>
                  </a:cubicBezTo>
                  <a:cubicBezTo>
                    <a:pt x="10789" y="16933"/>
                    <a:pt x="10614" y="17099"/>
                    <a:pt x="10562" y="17317"/>
                  </a:cubicBezTo>
                  <a:lnTo>
                    <a:pt x="10351" y="18192"/>
                  </a:lnTo>
                  <a:lnTo>
                    <a:pt x="8974" y="18192"/>
                  </a:lnTo>
                  <a:lnTo>
                    <a:pt x="8763" y="17317"/>
                  </a:lnTo>
                  <a:cubicBezTo>
                    <a:pt x="8712" y="17099"/>
                    <a:pt x="8536" y="16933"/>
                    <a:pt x="8316" y="16891"/>
                  </a:cubicBezTo>
                  <a:cubicBezTo>
                    <a:pt x="7304" y="16707"/>
                    <a:pt x="6344" y="16311"/>
                    <a:pt x="5499" y="15729"/>
                  </a:cubicBezTo>
                  <a:cubicBezTo>
                    <a:pt x="5404" y="15662"/>
                    <a:pt x="5293" y="15629"/>
                    <a:pt x="5181" y="15629"/>
                  </a:cubicBezTo>
                  <a:cubicBezTo>
                    <a:pt x="5081" y="15629"/>
                    <a:pt x="4979" y="15656"/>
                    <a:pt x="4889" y="15710"/>
                  </a:cubicBezTo>
                  <a:lnTo>
                    <a:pt x="4146" y="16154"/>
                  </a:lnTo>
                  <a:lnTo>
                    <a:pt x="3171" y="15179"/>
                  </a:lnTo>
                  <a:lnTo>
                    <a:pt x="3615" y="14436"/>
                  </a:lnTo>
                  <a:cubicBezTo>
                    <a:pt x="3729" y="14246"/>
                    <a:pt x="3723" y="14007"/>
                    <a:pt x="3597" y="13826"/>
                  </a:cubicBezTo>
                  <a:cubicBezTo>
                    <a:pt x="3014" y="12981"/>
                    <a:pt x="2618" y="12021"/>
                    <a:pt x="2434" y="11009"/>
                  </a:cubicBezTo>
                  <a:cubicBezTo>
                    <a:pt x="2392" y="10789"/>
                    <a:pt x="2226" y="10614"/>
                    <a:pt x="2011" y="10562"/>
                  </a:cubicBezTo>
                  <a:lnTo>
                    <a:pt x="1133" y="10351"/>
                  </a:lnTo>
                  <a:lnTo>
                    <a:pt x="1133" y="8974"/>
                  </a:lnTo>
                  <a:lnTo>
                    <a:pt x="2008" y="8763"/>
                  </a:lnTo>
                  <a:cubicBezTo>
                    <a:pt x="2226" y="8711"/>
                    <a:pt x="2392" y="8536"/>
                    <a:pt x="2431" y="8316"/>
                  </a:cubicBezTo>
                  <a:cubicBezTo>
                    <a:pt x="2615" y="7304"/>
                    <a:pt x="3014" y="6344"/>
                    <a:pt x="3597" y="5499"/>
                  </a:cubicBezTo>
                  <a:cubicBezTo>
                    <a:pt x="3720" y="5317"/>
                    <a:pt x="3729" y="5079"/>
                    <a:pt x="3615" y="4889"/>
                  </a:cubicBezTo>
                  <a:lnTo>
                    <a:pt x="3171" y="4146"/>
                  </a:lnTo>
                  <a:lnTo>
                    <a:pt x="4146" y="3171"/>
                  </a:lnTo>
                  <a:lnTo>
                    <a:pt x="4889" y="3614"/>
                  </a:lnTo>
                  <a:cubicBezTo>
                    <a:pt x="4979" y="3669"/>
                    <a:pt x="5081" y="3696"/>
                    <a:pt x="5181" y="3696"/>
                  </a:cubicBezTo>
                  <a:cubicBezTo>
                    <a:pt x="5293" y="3696"/>
                    <a:pt x="5404" y="3663"/>
                    <a:pt x="5499" y="3596"/>
                  </a:cubicBezTo>
                  <a:cubicBezTo>
                    <a:pt x="6344" y="3014"/>
                    <a:pt x="7304" y="2618"/>
                    <a:pt x="8316" y="2434"/>
                  </a:cubicBezTo>
                  <a:cubicBezTo>
                    <a:pt x="8536" y="2392"/>
                    <a:pt x="8712" y="2226"/>
                    <a:pt x="8763" y="2008"/>
                  </a:cubicBezTo>
                  <a:lnTo>
                    <a:pt x="8974" y="1132"/>
                  </a:lnTo>
                  <a:close/>
                  <a:moveTo>
                    <a:pt x="8530" y="0"/>
                  </a:moveTo>
                  <a:cubicBezTo>
                    <a:pt x="8268" y="0"/>
                    <a:pt x="8041" y="178"/>
                    <a:pt x="7981" y="432"/>
                  </a:cubicBezTo>
                  <a:lnTo>
                    <a:pt x="7748" y="1392"/>
                  </a:lnTo>
                  <a:cubicBezTo>
                    <a:pt x="6833" y="1604"/>
                    <a:pt x="5961" y="1963"/>
                    <a:pt x="5167" y="2461"/>
                  </a:cubicBezTo>
                  <a:lnTo>
                    <a:pt x="4348" y="1969"/>
                  </a:lnTo>
                  <a:cubicBezTo>
                    <a:pt x="4260" y="1915"/>
                    <a:pt x="4160" y="1889"/>
                    <a:pt x="4061" y="1889"/>
                  </a:cubicBezTo>
                  <a:cubicBezTo>
                    <a:pt x="3913" y="1889"/>
                    <a:pt x="3767" y="1946"/>
                    <a:pt x="3657" y="2056"/>
                  </a:cubicBezTo>
                  <a:lnTo>
                    <a:pt x="2057" y="3657"/>
                  </a:lnTo>
                  <a:cubicBezTo>
                    <a:pt x="1872" y="3841"/>
                    <a:pt x="1839" y="4125"/>
                    <a:pt x="1972" y="4348"/>
                  </a:cubicBezTo>
                  <a:lnTo>
                    <a:pt x="2461" y="5163"/>
                  </a:lnTo>
                  <a:cubicBezTo>
                    <a:pt x="1963" y="5958"/>
                    <a:pt x="1604" y="6830"/>
                    <a:pt x="1395" y="7745"/>
                  </a:cubicBezTo>
                  <a:lnTo>
                    <a:pt x="435" y="7978"/>
                  </a:lnTo>
                  <a:cubicBezTo>
                    <a:pt x="179" y="8041"/>
                    <a:pt x="0" y="8267"/>
                    <a:pt x="0" y="8530"/>
                  </a:cubicBezTo>
                  <a:lnTo>
                    <a:pt x="0" y="10795"/>
                  </a:lnTo>
                  <a:cubicBezTo>
                    <a:pt x="0" y="11057"/>
                    <a:pt x="179" y="11284"/>
                    <a:pt x="432" y="11344"/>
                  </a:cubicBezTo>
                  <a:lnTo>
                    <a:pt x="1392" y="11580"/>
                  </a:lnTo>
                  <a:cubicBezTo>
                    <a:pt x="1604" y="12492"/>
                    <a:pt x="1963" y="13364"/>
                    <a:pt x="2461" y="14158"/>
                  </a:cubicBezTo>
                  <a:lnTo>
                    <a:pt x="1969" y="14977"/>
                  </a:lnTo>
                  <a:cubicBezTo>
                    <a:pt x="1836" y="15200"/>
                    <a:pt x="1872" y="15484"/>
                    <a:pt x="2057" y="15668"/>
                  </a:cubicBezTo>
                  <a:lnTo>
                    <a:pt x="3657" y="17268"/>
                  </a:lnTo>
                  <a:cubicBezTo>
                    <a:pt x="3766" y="17378"/>
                    <a:pt x="3911" y="17435"/>
                    <a:pt x="4057" y="17435"/>
                  </a:cubicBezTo>
                  <a:cubicBezTo>
                    <a:pt x="4157" y="17435"/>
                    <a:pt x="4258" y="17408"/>
                    <a:pt x="4348" y="17353"/>
                  </a:cubicBezTo>
                  <a:lnTo>
                    <a:pt x="5164" y="16864"/>
                  </a:lnTo>
                  <a:cubicBezTo>
                    <a:pt x="5958" y="17362"/>
                    <a:pt x="6830" y="17721"/>
                    <a:pt x="7745" y="17930"/>
                  </a:cubicBezTo>
                  <a:lnTo>
                    <a:pt x="7978" y="18890"/>
                  </a:lnTo>
                  <a:cubicBezTo>
                    <a:pt x="8041" y="19147"/>
                    <a:pt x="8268" y="19325"/>
                    <a:pt x="8530" y="19325"/>
                  </a:cubicBezTo>
                  <a:lnTo>
                    <a:pt x="10795" y="19325"/>
                  </a:lnTo>
                  <a:cubicBezTo>
                    <a:pt x="11058" y="19325"/>
                    <a:pt x="11284" y="19147"/>
                    <a:pt x="11344" y="18893"/>
                  </a:cubicBezTo>
                  <a:lnTo>
                    <a:pt x="11577" y="17933"/>
                  </a:lnTo>
                  <a:cubicBezTo>
                    <a:pt x="12492" y="17721"/>
                    <a:pt x="13364" y="17362"/>
                    <a:pt x="14159" y="16864"/>
                  </a:cubicBezTo>
                  <a:lnTo>
                    <a:pt x="14977" y="17356"/>
                  </a:lnTo>
                  <a:cubicBezTo>
                    <a:pt x="15066" y="17410"/>
                    <a:pt x="15166" y="17436"/>
                    <a:pt x="15266" y="17436"/>
                  </a:cubicBezTo>
                  <a:cubicBezTo>
                    <a:pt x="15413" y="17436"/>
                    <a:pt x="15559" y="17379"/>
                    <a:pt x="15668" y="17271"/>
                  </a:cubicBezTo>
                  <a:lnTo>
                    <a:pt x="17269" y="15668"/>
                  </a:lnTo>
                  <a:cubicBezTo>
                    <a:pt x="17453" y="15484"/>
                    <a:pt x="17489" y="15200"/>
                    <a:pt x="17353" y="14977"/>
                  </a:cubicBezTo>
                  <a:lnTo>
                    <a:pt x="16864" y="14161"/>
                  </a:lnTo>
                  <a:cubicBezTo>
                    <a:pt x="17362" y="13367"/>
                    <a:pt x="17722" y="12495"/>
                    <a:pt x="17930" y="11580"/>
                  </a:cubicBezTo>
                  <a:lnTo>
                    <a:pt x="18890" y="11347"/>
                  </a:lnTo>
                  <a:cubicBezTo>
                    <a:pt x="19147" y="11284"/>
                    <a:pt x="19325" y="11057"/>
                    <a:pt x="19325" y="10795"/>
                  </a:cubicBezTo>
                  <a:lnTo>
                    <a:pt x="19325" y="8530"/>
                  </a:lnTo>
                  <a:cubicBezTo>
                    <a:pt x="19325" y="8267"/>
                    <a:pt x="19147" y="8041"/>
                    <a:pt x="18893" y="7981"/>
                  </a:cubicBezTo>
                  <a:lnTo>
                    <a:pt x="17933" y="7748"/>
                  </a:lnTo>
                  <a:cubicBezTo>
                    <a:pt x="17722" y="6833"/>
                    <a:pt x="17362" y="5961"/>
                    <a:pt x="16864" y="5166"/>
                  </a:cubicBezTo>
                  <a:lnTo>
                    <a:pt x="17356" y="4348"/>
                  </a:lnTo>
                  <a:cubicBezTo>
                    <a:pt x="17489" y="4128"/>
                    <a:pt x="17453" y="3841"/>
                    <a:pt x="17272" y="3657"/>
                  </a:cubicBezTo>
                  <a:lnTo>
                    <a:pt x="15668" y="2056"/>
                  </a:lnTo>
                  <a:cubicBezTo>
                    <a:pt x="15559" y="1947"/>
                    <a:pt x="15415" y="1890"/>
                    <a:pt x="15268" y="1890"/>
                  </a:cubicBezTo>
                  <a:cubicBezTo>
                    <a:pt x="15168" y="1890"/>
                    <a:pt x="15068" y="1917"/>
                    <a:pt x="14977" y="1972"/>
                  </a:cubicBezTo>
                  <a:lnTo>
                    <a:pt x="14162" y="2461"/>
                  </a:lnTo>
                  <a:cubicBezTo>
                    <a:pt x="13367" y="1963"/>
                    <a:pt x="12495" y="1604"/>
                    <a:pt x="11580" y="1395"/>
                  </a:cubicBezTo>
                  <a:lnTo>
                    <a:pt x="11347" y="435"/>
                  </a:lnTo>
                  <a:cubicBezTo>
                    <a:pt x="11284" y="178"/>
                    <a:pt x="11058" y="0"/>
                    <a:pt x="10795"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21" name="Google Shape;1721;p50"/>
            <p:cNvSpPr/>
            <p:nvPr/>
          </p:nvSpPr>
          <p:spPr>
            <a:xfrm>
              <a:off x="2762000" y="918475"/>
              <a:ext cx="311400" cy="311400"/>
            </a:xfrm>
            <a:custGeom>
              <a:rect b="b" l="l" r="r" t="t"/>
              <a:pathLst>
                <a:path extrusionOk="0" h="12456" w="12456">
                  <a:moveTo>
                    <a:pt x="6227" y="1133"/>
                  </a:moveTo>
                  <a:cubicBezTo>
                    <a:pt x="9038" y="1133"/>
                    <a:pt x="11323" y="3418"/>
                    <a:pt x="11323" y="6226"/>
                  </a:cubicBezTo>
                  <a:cubicBezTo>
                    <a:pt x="11323" y="9038"/>
                    <a:pt x="9038" y="11323"/>
                    <a:pt x="6227" y="11323"/>
                  </a:cubicBezTo>
                  <a:cubicBezTo>
                    <a:pt x="3419" y="11323"/>
                    <a:pt x="1133" y="9038"/>
                    <a:pt x="1133" y="6226"/>
                  </a:cubicBezTo>
                  <a:cubicBezTo>
                    <a:pt x="1133" y="3418"/>
                    <a:pt x="3419" y="1133"/>
                    <a:pt x="6227" y="1133"/>
                  </a:cubicBezTo>
                  <a:close/>
                  <a:moveTo>
                    <a:pt x="6227" y="0"/>
                  </a:moveTo>
                  <a:cubicBezTo>
                    <a:pt x="2794" y="0"/>
                    <a:pt x="1" y="2793"/>
                    <a:pt x="1" y="6226"/>
                  </a:cubicBezTo>
                  <a:cubicBezTo>
                    <a:pt x="1" y="9663"/>
                    <a:pt x="2794" y="12456"/>
                    <a:pt x="6227" y="12456"/>
                  </a:cubicBezTo>
                  <a:cubicBezTo>
                    <a:pt x="9663" y="12456"/>
                    <a:pt x="12456" y="9663"/>
                    <a:pt x="12456" y="6226"/>
                  </a:cubicBezTo>
                  <a:cubicBezTo>
                    <a:pt x="12456" y="2793"/>
                    <a:pt x="9663" y="0"/>
                    <a:pt x="622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22" name="Google Shape;1722;p50"/>
            <p:cNvSpPr/>
            <p:nvPr/>
          </p:nvSpPr>
          <p:spPr>
            <a:xfrm>
              <a:off x="2810775" y="975075"/>
              <a:ext cx="206025" cy="198150"/>
            </a:xfrm>
            <a:custGeom>
              <a:rect b="b" l="l" r="r" t="t"/>
              <a:pathLst>
                <a:path extrusionOk="0" h="7926" w="8241">
                  <a:moveTo>
                    <a:pt x="4275" y="1132"/>
                  </a:moveTo>
                  <a:cubicBezTo>
                    <a:pt x="4640" y="1132"/>
                    <a:pt x="5009" y="1203"/>
                    <a:pt x="5360" y="1348"/>
                  </a:cubicBezTo>
                  <a:cubicBezTo>
                    <a:pt x="6416" y="1785"/>
                    <a:pt x="7108" y="2818"/>
                    <a:pt x="7108" y="3962"/>
                  </a:cubicBezTo>
                  <a:cubicBezTo>
                    <a:pt x="7105" y="5527"/>
                    <a:pt x="5840" y="6792"/>
                    <a:pt x="4276" y="6795"/>
                  </a:cubicBezTo>
                  <a:cubicBezTo>
                    <a:pt x="3131" y="6795"/>
                    <a:pt x="2099" y="6103"/>
                    <a:pt x="1661" y="5046"/>
                  </a:cubicBezTo>
                  <a:cubicBezTo>
                    <a:pt x="1223" y="3987"/>
                    <a:pt x="1465" y="2770"/>
                    <a:pt x="2274" y="1961"/>
                  </a:cubicBezTo>
                  <a:cubicBezTo>
                    <a:pt x="2815" y="1419"/>
                    <a:pt x="3538" y="1132"/>
                    <a:pt x="4275" y="1132"/>
                  </a:cubicBezTo>
                  <a:close/>
                  <a:moveTo>
                    <a:pt x="4276" y="1"/>
                  </a:moveTo>
                  <a:cubicBezTo>
                    <a:pt x="2672" y="1"/>
                    <a:pt x="1229" y="964"/>
                    <a:pt x="613" y="2447"/>
                  </a:cubicBezTo>
                  <a:cubicBezTo>
                    <a:pt x="0" y="3926"/>
                    <a:pt x="341" y="5632"/>
                    <a:pt x="1474" y="6764"/>
                  </a:cubicBezTo>
                  <a:cubicBezTo>
                    <a:pt x="2232" y="7523"/>
                    <a:pt x="3247" y="7926"/>
                    <a:pt x="4279" y="7926"/>
                  </a:cubicBezTo>
                  <a:cubicBezTo>
                    <a:pt x="4789" y="7926"/>
                    <a:pt x="5302" y="7828"/>
                    <a:pt x="5791" y="7625"/>
                  </a:cubicBezTo>
                  <a:cubicBezTo>
                    <a:pt x="7274" y="7009"/>
                    <a:pt x="8240" y="5566"/>
                    <a:pt x="8240" y="3962"/>
                  </a:cubicBezTo>
                  <a:cubicBezTo>
                    <a:pt x="8237" y="1773"/>
                    <a:pt x="6465" y="1"/>
                    <a:pt x="4276"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723" name="Google Shape;1723;p50"/>
          <p:cNvGrpSpPr/>
          <p:nvPr/>
        </p:nvGrpSpPr>
        <p:grpSpPr>
          <a:xfrm>
            <a:off x="2258621" y="1976256"/>
            <a:ext cx="204394" cy="197743"/>
            <a:chOff x="3270550" y="832575"/>
            <a:chExt cx="499375" cy="483125"/>
          </a:xfrm>
        </p:grpSpPr>
        <p:sp>
          <p:nvSpPr>
            <p:cNvPr id="1724" name="Google Shape;1724;p50"/>
            <p:cNvSpPr/>
            <p:nvPr/>
          </p:nvSpPr>
          <p:spPr>
            <a:xfrm>
              <a:off x="3270550" y="865975"/>
              <a:ext cx="463725" cy="449725"/>
            </a:xfrm>
            <a:custGeom>
              <a:rect b="b" l="l" r="r" t="t"/>
              <a:pathLst>
                <a:path extrusionOk="0" h="17989" w="18549">
                  <a:moveTo>
                    <a:pt x="4823" y="1361"/>
                  </a:moveTo>
                  <a:lnTo>
                    <a:pt x="9177" y="8619"/>
                  </a:lnTo>
                  <a:cubicBezTo>
                    <a:pt x="9237" y="8716"/>
                    <a:pt x="9325" y="8794"/>
                    <a:pt x="9427" y="8843"/>
                  </a:cubicBezTo>
                  <a:lnTo>
                    <a:pt x="17136" y="12345"/>
                  </a:lnTo>
                  <a:cubicBezTo>
                    <a:pt x="15653" y="15102"/>
                    <a:pt x="12779" y="16856"/>
                    <a:pt x="9663" y="16856"/>
                  </a:cubicBezTo>
                  <a:cubicBezTo>
                    <a:pt x="4958" y="16856"/>
                    <a:pt x="1133" y="13031"/>
                    <a:pt x="1133" y="8326"/>
                  </a:cubicBezTo>
                  <a:cubicBezTo>
                    <a:pt x="1133" y="5573"/>
                    <a:pt x="2534" y="2952"/>
                    <a:pt x="4823" y="1361"/>
                  </a:cubicBezTo>
                  <a:close/>
                  <a:moveTo>
                    <a:pt x="5005" y="0"/>
                  </a:moveTo>
                  <a:cubicBezTo>
                    <a:pt x="4907" y="0"/>
                    <a:pt x="4807" y="26"/>
                    <a:pt x="4717" y="80"/>
                  </a:cubicBezTo>
                  <a:cubicBezTo>
                    <a:pt x="3313" y="926"/>
                    <a:pt x="2141" y="2106"/>
                    <a:pt x="1311" y="3516"/>
                  </a:cubicBezTo>
                  <a:cubicBezTo>
                    <a:pt x="453" y="4975"/>
                    <a:pt x="1" y="6636"/>
                    <a:pt x="1" y="8326"/>
                  </a:cubicBezTo>
                  <a:cubicBezTo>
                    <a:pt x="1" y="10896"/>
                    <a:pt x="1009" y="13321"/>
                    <a:pt x="2839" y="15150"/>
                  </a:cubicBezTo>
                  <a:cubicBezTo>
                    <a:pt x="4669" y="16980"/>
                    <a:pt x="7093" y="17989"/>
                    <a:pt x="9663" y="17989"/>
                  </a:cubicBezTo>
                  <a:cubicBezTo>
                    <a:pt x="13410" y="17989"/>
                    <a:pt x="16846" y="15757"/>
                    <a:pt x="18419" y="12306"/>
                  </a:cubicBezTo>
                  <a:cubicBezTo>
                    <a:pt x="18549" y="12022"/>
                    <a:pt x="18422" y="11687"/>
                    <a:pt x="18138" y="11557"/>
                  </a:cubicBezTo>
                  <a:lnTo>
                    <a:pt x="10058" y="7886"/>
                  </a:lnTo>
                  <a:lnTo>
                    <a:pt x="5493" y="277"/>
                  </a:lnTo>
                  <a:cubicBezTo>
                    <a:pt x="5387" y="99"/>
                    <a:pt x="5198" y="0"/>
                    <a:pt x="5005"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25" name="Google Shape;1725;p50"/>
            <p:cNvSpPr/>
            <p:nvPr/>
          </p:nvSpPr>
          <p:spPr>
            <a:xfrm>
              <a:off x="3562600" y="876075"/>
              <a:ext cx="207325" cy="241775"/>
            </a:xfrm>
            <a:custGeom>
              <a:rect b="b" l="l" r="r" t="t"/>
              <a:pathLst>
                <a:path extrusionOk="0" h="9671" w="8293">
                  <a:moveTo>
                    <a:pt x="4204" y="1437"/>
                  </a:moveTo>
                  <a:cubicBezTo>
                    <a:pt x="5680" y="2826"/>
                    <a:pt x="6517" y="4764"/>
                    <a:pt x="6511" y="6790"/>
                  </a:cubicBezTo>
                  <a:cubicBezTo>
                    <a:pt x="6511" y="7300"/>
                    <a:pt x="6459" y="7811"/>
                    <a:pt x="6354" y="8309"/>
                  </a:cubicBezTo>
                  <a:lnTo>
                    <a:pt x="1468" y="6090"/>
                  </a:lnTo>
                  <a:lnTo>
                    <a:pt x="4204" y="1437"/>
                  </a:lnTo>
                  <a:close/>
                  <a:moveTo>
                    <a:pt x="4060" y="1"/>
                  </a:moveTo>
                  <a:cubicBezTo>
                    <a:pt x="3867" y="1"/>
                    <a:pt x="3677" y="99"/>
                    <a:pt x="3570" y="280"/>
                  </a:cubicBezTo>
                  <a:lnTo>
                    <a:pt x="173" y="6056"/>
                  </a:lnTo>
                  <a:cubicBezTo>
                    <a:pt x="1" y="6346"/>
                    <a:pt x="119" y="6721"/>
                    <a:pt x="427" y="6860"/>
                  </a:cubicBezTo>
                  <a:lnTo>
                    <a:pt x="6499" y="9622"/>
                  </a:lnTo>
                  <a:cubicBezTo>
                    <a:pt x="6574" y="9656"/>
                    <a:pt x="6653" y="9671"/>
                    <a:pt x="6734" y="9671"/>
                  </a:cubicBezTo>
                  <a:cubicBezTo>
                    <a:pt x="6982" y="9671"/>
                    <a:pt x="7202" y="9508"/>
                    <a:pt x="7275" y="9269"/>
                  </a:cubicBezTo>
                  <a:cubicBezTo>
                    <a:pt x="8292" y="5921"/>
                    <a:pt x="7157" y="2291"/>
                    <a:pt x="4409" y="123"/>
                  </a:cubicBezTo>
                  <a:cubicBezTo>
                    <a:pt x="4305" y="40"/>
                    <a:pt x="4182" y="1"/>
                    <a:pt x="4060"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26" name="Google Shape;1726;p50"/>
            <p:cNvSpPr/>
            <p:nvPr/>
          </p:nvSpPr>
          <p:spPr>
            <a:xfrm>
              <a:off x="3443500" y="832575"/>
              <a:ext cx="187300" cy="173625"/>
            </a:xfrm>
            <a:custGeom>
              <a:rect b="b" l="l" r="r" t="t"/>
              <a:pathLst>
                <a:path extrusionOk="0" h="6945" w="7492">
                  <a:moveTo>
                    <a:pt x="3877" y="1133"/>
                  </a:moveTo>
                  <a:cubicBezTo>
                    <a:pt x="4588" y="1133"/>
                    <a:pt x="5300" y="1235"/>
                    <a:pt x="5991" y="1440"/>
                  </a:cubicBezTo>
                  <a:lnTo>
                    <a:pt x="3735" y="5269"/>
                  </a:lnTo>
                  <a:lnTo>
                    <a:pt x="1492" y="1528"/>
                  </a:lnTo>
                  <a:cubicBezTo>
                    <a:pt x="2264" y="1265"/>
                    <a:pt x="3070" y="1133"/>
                    <a:pt x="3877" y="1133"/>
                  </a:cubicBezTo>
                  <a:close/>
                  <a:moveTo>
                    <a:pt x="3877" y="0"/>
                  </a:moveTo>
                  <a:cubicBezTo>
                    <a:pt x="2702" y="0"/>
                    <a:pt x="1528" y="243"/>
                    <a:pt x="432" y="728"/>
                  </a:cubicBezTo>
                  <a:cubicBezTo>
                    <a:pt x="121" y="867"/>
                    <a:pt x="0" y="1244"/>
                    <a:pt x="175" y="1537"/>
                  </a:cubicBezTo>
                  <a:lnTo>
                    <a:pt x="3255" y="6670"/>
                  </a:lnTo>
                  <a:cubicBezTo>
                    <a:pt x="3358" y="6839"/>
                    <a:pt x="3542" y="6945"/>
                    <a:pt x="3741" y="6945"/>
                  </a:cubicBezTo>
                  <a:lnTo>
                    <a:pt x="3744" y="6945"/>
                  </a:lnTo>
                  <a:cubicBezTo>
                    <a:pt x="3943" y="6945"/>
                    <a:pt x="4128" y="6839"/>
                    <a:pt x="4230" y="6667"/>
                  </a:cubicBezTo>
                  <a:lnTo>
                    <a:pt x="7313" y="1419"/>
                  </a:lnTo>
                  <a:cubicBezTo>
                    <a:pt x="7491" y="1120"/>
                    <a:pt x="7358" y="737"/>
                    <a:pt x="7038" y="607"/>
                  </a:cubicBezTo>
                  <a:cubicBezTo>
                    <a:pt x="6023" y="202"/>
                    <a:pt x="4950" y="0"/>
                    <a:pt x="387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727" name="Google Shape;1727;p50"/>
          <p:cNvGrpSpPr/>
          <p:nvPr/>
        </p:nvGrpSpPr>
        <p:grpSpPr>
          <a:xfrm>
            <a:off x="3212214" y="1983307"/>
            <a:ext cx="197774" cy="197743"/>
            <a:chOff x="3270475" y="1427025"/>
            <a:chExt cx="483200" cy="483125"/>
          </a:xfrm>
        </p:grpSpPr>
        <p:sp>
          <p:nvSpPr>
            <p:cNvPr id="1728" name="Google Shape;1728;p50"/>
            <p:cNvSpPr/>
            <p:nvPr/>
          </p:nvSpPr>
          <p:spPr>
            <a:xfrm>
              <a:off x="3270475" y="1427025"/>
              <a:ext cx="483200" cy="483125"/>
            </a:xfrm>
            <a:custGeom>
              <a:rect b="b" l="l" r="r" t="t"/>
              <a:pathLst>
                <a:path extrusionOk="0" h="19325" w="19328">
                  <a:moveTo>
                    <a:pt x="9630" y="1133"/>
                  </a:moveTo>
                  <a:cubicBezTo>
                    <a:pt x="14352" y="1133"/>
                    <a:pt x="18196" y="4943"/>
                    <a:pt x="18196" y="9626"/>
                  </a:cubicBezTo>
                  <a:cubicBezTo>
                    <a:pt x="18196" y="14349"/>
                    <a:pt x="14352" y="18193"/>
                    <a:pt x="9630" y="18193"/>
                  </a:cubicBezTo>
                  <a:cubicBezTo>
                    <a:pt x="4946" y="18193"/>
                    <a:pt x="1136" y="14349"/>
                    <a:pt x="1136" y="9626"/>
                  </a:cubicBezTo>
                  <a:cubicBezTo>
                    <a:pt x="1136" y="4943"/>
                    <a:pt x="4946" y="1133"/>
                    <a:pt x="9630" y="1133"/>
                  </a:cubicBezTo>
                  <a:close/>
                  <a:moveTo>
                    <a:pt x="9641" y="0"/>
                  </a:moveTo>
                  <a:cubicBezTo>
                    <a:pt x="9637" y="0"/>
                    <a:pt x="9633" y="0"/>
                    <a:pt x="9630" y="0"/>
                  </a:cubicBezTo>
                  <a:cubicBezTo>
                    <a:pt x="4312" y="0"/>
                    <a:pt x="4" y="4309"/>
                    <a:pt x="4" y="9626"/>
                  </a:cubicBezTo>
                  <a:cubicBezTo>
                    <a:pt x="1" y="12187"/>
                    <a:pt x="1012" y="14648"/>
                    <a:pt x="2821" y="16465"/>
                  </a:cubicBezTo>
                  <a:cubicBezTo>
                    <a:pt x="4644" y="18310"/>
                    <a:pt x="7063" y="19325"/>
                    <a:pt x="9630" y="19325"/>
                  </a:cubicBezTo>
                  <a:cubicBezTo>
                    <a:pt x="10922" y="19325"/>
                    <a:pt x="12199" y="19065"/>
                    <a:pt x="13389" y="18555"/>
                  </a:cubicBezTo>
                  <a:cubicBezTo>
                    <a:pt x="15711" y="17558"/>
                    <a:pt x="17562" y="15708"/>
                    <a:pt x="18558" y="13386"/>
                  </a:cubicBezTo>
                  <a:cubicBezTo>
                    <a:pt x="19068" y="12196"/>
                    <a:pt x="19328" y="10919"/>
                    <a:pt x="19328" y="9626"/>
                  </a:cubicBezTo>
                  <a:cubicBezTo>
                    <a:pt x="19328" y="7060"/>
                    <a:pt x="18313" y="4641"/>
                    <a:pt x="16469" y="2818"/>
                  </a:cubicBezTo>
                  <a:cubicBezTo>
                    <a:pt x="14654" y="1012"/>
                    <a:pt x="12197" y="0"/>
                    <a:pt x="9641"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29" name="Google Shape;1729;p50"/>
            <p:cNvSpPr/>
            <p:nvPr/>
          </p:nvSpPr>
          <p:spPr>
            <a:xfrm>
              <a:off x="3497550" y="1596875"/>
              <a:ext cx="87650" cy="141525"/>
            </a:xfrm>
            <a:custGeom>
              <a:rect b="b" l="l" r="r" t="t"/>
              <a:pathLst>
                <a:path extrusionOk="0" h="5661" w="3506">
                  <a:moveTo>
                    <a:pt x="2885" y="1"/>
                  </a:moveTo>
                  <a:cubicBezTo>
                    <a:pt x="2740" y="1"/>
                    <a:pt x="2595" y="56"/>
                    <a:pt x="2485" y="166"/>
                  </a:cubicBezTo>
                  <a:lnTo>
                    <a:pt x="220" y="2431"/>
                  </a:lnTo>
                  <a:cubicBezTo>
                    <a:pt x="0" y="2651"/>
                    <a:pt x="0" y="3011"/>
                    <a:pt x="220" y="3231"/>
                  </a:cubicBezTo>
                  <a:lnTo>
                    <a:pt x="2485" y="5496"/>
                  </a:lnTo>
                  <a:cubicBezTo>
                    <a:pt x="2595" y="5606"/>
                    <a:pt x="2740" y="5661"/>
                    <a:pt x="2885" y="5661"/>
                  </a:cubicBezTo>
                  <a:cubicBezTo>
                    <a:pt x="3030" y="5661"/>
                    <a:pt x="3175" y="5606"/>
                    <a:pt x="3285" y="5496"/>
                  </a:cubicBezTo>
                  <a:cubicBezTo>
                    <a:pt x="3506" y="5275"/>
                    <a:pt x="3506" y="4916"/>
                    <a:pt x="3285" y="4695"/>
                  </a:cubicBezTo>
                  <a:lnTo>
                    <a:pt x="1422" y="2832"/>
                  </a:lnTo>
                  <a:lnTo>
                    <a:pt x="3285" y="966"/>
                  </a:lnTo>
                  <a:cubicBezTo>
                    <a:pt x="3506" y="746"/>
                    <a:pt x="3506" y="387"/>
                    <a:pt x="3285" y="166"/>
                  </a:cubicBezTo>
                  <a:cubicBezTo>
                    <a:pt x="3175" y="56"/>
                    <a:pt x="3030" y="1"/>
                    <a:pt x="2885"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30" name="Google Shape;1730;p50"/>
            <p:cNvSpPr/>
            <p:nvPr/>
          </p:nvSpPr>
          <p:spPr>
            <a:xfrm>
              <a:off x="3327100" y="1483625"/>
              <a:ext cx="369975" cy="369925"/>
            </a:xfrm>
            <a:custGeom>
              <a:rect b="b" l="l" r="r" t="t"/>
              <a:pathLst>
                <a:path extrusionOk="0" h="14797" w="14799">
                  <a:moveTo>
                    <a:pt x="7929" y="1157"/>
                  </a:moveTo>
                  <a:cubicBezTo>
                    <a:pt x="9206" y="1272"/>
                    <a:pt x="10420" y="1770"/>
                    <a:pt x="11411" y="2589"/>
                  </a:cubicBezTo>
                  <a:lnTo>
                    <a:pt x="11042" y="2957"/>
                  </a:lnTo>
                  <a:cubicBezTo>
                    <a:pt x="10828" y="3180"/>
                    <a:pt x="10831" y="3534"/>
                    <a:pt x="11048" y="3751"/>
                  </a:cubicBezTo>
                  <a:cubicBezTo>
                    <a:pt x="11158" y="3861"/>
                    <a:pt x="11303" y="3916"/>
                    <a:pt x="11448" y="3916"/>
                  </a:cubicBezTo>
                  <a:cubicBezTo>
                    <a:pt x="11590" y="3916"/>
                    <a:pt x="11732" y="3863"/>
                    <a:pt x="11842" y="3757"/>
                  </a:cubicBezTo>
                  <a:lnTo>
                    <a:pt x="12214" y="3389"/>
                  </a:lnTo>
                  <a:cubicBezTo>
                    <a:pt x="13026" y="4349"/>
                    <a:pt x="13524" y="5539"/>
                    <a:pt x="13639" y="6795"/>
                  </a:cubicBezTo>
                  <a:lnTo>
                    <a:pt x="13101" y="6795"/>
                  </a:lnTo>
                  <a:cubicBezTo>
                    <a:pt x="12787" y="6795"/>
                    <a:pt x="12534" y="7048"/>
                    <a:pt x="12534" y="7362"/>
                  </a:cubicBezTo>
                  <a:cubicBezTo>
                    <a:pt x="12534" y="7673"/>
                    <a:pt x="12787" y="7927"/>
                    <a:pt x="13101" y="7927"/>
                  </a:cubicBezTo>
                  <a:lnTo>
                    <a:pt x="13639" y="7927"/>
                  </a:lnTo>
                  <a:cubicBezTo>
                    <a:pt x="13515" y="9198"/>
                    <a:pt x="13005" y="10400"/>
                    <a:pt x="12178" y="11375"/>
                  </a:cubicBezTo>
                  <a:lnTo>
                    <a:pt x="11842" y="11040"/>
                  </a:lnTo>
                  <a:cubicBezTo>
                    <a:pt x="11732" y="10934"/>
                    <a:pt x="11590" y="10881"/>
                    <a:pt x="11448" y="10881"/>
                  </a:cubicBezTo>
                  <a:cubicBezTo>
                    <a:pt x="11303" y="10881"/>
                    <a:pt x="11158" y="10936"/>
                    <a:pt x="11048" y="11046"/>
                  </a:cubicBezTo>
                  <a:cubicBezTo>
                    <a:pt x="10831" y="11264"/>
                    <a:pt x="10828" y="11617"/>
                    <a:pt x="11042" y="11840"/>
                  </a:cubicBezTo>
                  <a:lnTo>
                    <a:pt x="11377" y="12175"/>
                  </a:lnTo>
                  <a:cubicBezTo>
                    <a:pt x="10402" y="13003"/>
                    <a:pt x="9200" y="13513"/>
                    <a:pt x="7929" y="13637"/>
                  </a:cubicBezTo>
                  <a:lnTo>
                    <a:pt x="7929" y="13099"/>
                  </a:lnTo>
                  <a:cubicBezTo>
                    <a:pt x="7929" y="12785"/>
                    <a:pt x="7676" y="12532"/>
                    <a:pt x="7365" y="12532"/>
                  </a:cubicBezTo>
                  <a:cubicBezTo>
                    <a:pt x="7051" y="12532"/>
                    <a:pt x="6797" y="12785"/>
                    <a:pt x="6797" y="13099"/>
                  </a:cubicBezTo>
                  <a:lnTo>
                    <a:pt x="6797" y="13637"/>
                  </a:lnTo>
                  <a:cubicBezTo>
                    <a:pt x="5541" y="13522"/>
                    <a:pt x="4351" y="13024"/>
                    <a:pt x="3391" y="12212"/>
                  </a:cubicBezTo>
                  <a:lnTo>
                    <a:pt x="3759" y="11840"/>
                  </a:lnTo>
                  <a:cubicBezTo>
                    <a:pt x="3974" y="11617"/>
                    <a:pt x="3971" y="11264"/>
                    <a:pt x="3753" y="11046"/>
                  </a:cubicBezTo>
                  <a:cubicBezTo>
                    <a:pt x="3643" y="10936"/>
                    <a:pt x="3499" y="10881"/>
                    <a:pt x="3354" y="10881"/>
                  </a:cubicBezTo>
                  <a:cubicBezTo>
                    <a:pt x="3212" y="10881"/>
                    <a:pt x="3070" y="10934"/>
                    <a:pt x="2959" y="11040"/>
                  </a:cubicBezTo>
                  <a:lnTo>
                    <a:pt x="2591" y="11408"/>
                  </a:lnTo>
                  <a:cubicBezTo>
                    <a:pt x="1773" y="10418"/>
                    <a:pt x="1274" y="9204"/>
                    <a:pt x="1160" y="7927"/>
                  </a:cubicBezTo>
                  <a:lnTo>
                    <a:pt x="1703" y="7927"/>
                  </a:lnTo>
                  <a:cubicBezTo>
                    <a:pt x="2014" y="7927"/>
                    <a:pt x="2268" y="7673"/>
                    <a:pt x="2268" y="7362"/>
                  </a:cubicBezTo>
                  <a:cubicBezTo>
                    <a:pt x="2268" y="7048"/>
                    <a:pt x="2014" y="6795"/>
                    <a:pt x="1703" y="6795"/>
                  </a:cubicBezTo>
                  <a:lnTo>
                    <a:pt x="1163" y="6795"/>
                  </a:lnTo>
                  <a:cubicBezTo>
                    <a:pt x="1274" y="5539"/>
                    <a:pt x="1770" y="4346"/>
                    <a:pt x="2579" y="3377"/>
                  </a:cubicBezTo>
                  <a:lnTo>
                    <a:pt x="2959" y="3757"/>
                  </a:lnTo>
                  <a:cubicBezTo>
                    <a:pt x="3070" y="3863"/>
                    <a:pt x="3212" y="3916"/>
                    <a:pt x="3354" y="3916"/>
                  </a:cubicBezTo>
                  <a:cubicBezTo>
                    <a:pt x="3499" y="3916"/>
                    <a:pt x="3643" y="3861"/>
                    <a:pt x="3753" y="3751"/>
                  </a:cubicBezTo>
                  <a:cubicBezTo>
                    <a:pt x="3971" y="3534"/>
                    <a:pt x="3974" y="3180"/>
                    <a:pt x="3759" y="2957"/>
                  </a:cubicBezTo>
                  <a:lnTo>
                    <a:pt x="3379" y="2577"/>
                  </a:lnTo>
                  <a:cubicBezTo>
                    <a:pt x="4348" y="1767"/>
                    <a:pt x="5541" y="1272"/>
                    <a:pt x="6797" y="1160"/>
                  </a:cubicBezTo>
                  <a:lnTo>
                    <a:pt x="6797" y="1701"/>
                  </a:lnTo>
                  <a:cubicBezTo>
                    <a:pt x="6797" y="2012"/>
                    <a:pt x="7051" y="2266"/>
                    <a:pt x="7365" y="2266"/>
                  </a:cubicBezTo>
                  <a:cubicBezTo>
                    <a:pt x="7676" y="2266"/>
                    <a:pt x="7929" y="2012"/>
                    <a:pt x="7929" y="1701"/>
                  </a:cubicBezTo>
                  <a:lnTo>
                    <a:pt x="7929" y="1157"/>
                  </a:lnTo>
                  <a:close/>
                  <a:moveTo>
                    <a:pt x="7376" y="1"/>
                  </a:moveTo>
                  <a:cubicBezTo>
                    <a:pt x="7372" y="1"/>
                    <a:pt x="7368" y="1"/>
                    <a:pt x="7365" y="1"/>
                  </a:cubicBezTo>
                  <a:cubicBezTo>
                    <a:pt x="5435" y="1"/>
                    <a:pt x="3581" y="759"/>
                    <a:pt x="2210" y="2115"/>
                  </a:cubicBezTo>
                  <a:cubicBezTo>
                    <a:pt x="2174" y="2142"/>
                    <a:pt x="2141" y="2172"/>
                    <a:pt x="2114" y="2208"/>
                  </a:cubicBezTo>
                  <a:cubicBezTo>
                    <a:pt x="761" y="3582"/>
                    <a:pt x="3" y="5433"/>
                    <a:pt x="3" y="7362"/>
                  </a:cubicBezTo>
                  <a:cubicBezTo>
                    <a:pt x="0" y="9322"/>
                    <a:pt x="776" y="11206"/>
                    <a:pt x="2159" y="12598"/>
                  </a:cubicBezTo>
                  <a:lnTo>
                    <a:pt x="2177" y="12616"/>
                  </a:lnTo>
                  <a:lnTo>
                    <a:pt x="2180" y="12619"/>
                  </a:lnTo>
                  <a:lnTo>
                    <a:pt x="2186" y="12625"/>
                  </a:lnTo>
                  <a:cubicBezTo>
                    <a:pt x="3578" y="14023"/>
                    <a:pt x="5414" y="14796"/>
                    <a:pt x="7365" y="14796"/>
                  </a:cubicBezTo>
                  <a:cubicBezTo>
                    <a:pt x="9327" y="14796"/>
                    <a:pt x="11187" y="14017"/>
                    <a:pt x="12603" y="12601"/>
                  </a:cubicBezTo>
                  <a:cubicBezTo>
                    <a:pt x="14019" y="11185"/>
                    <a:pt x="14798" y="9325"/>
                    <a:pt x="14798" y="7362"/>
                  </a:cubicBezTo>
                  <a:cubicBezTo>
                    <a:pt x="14798" y="5415"/>
                    <a:pt x="14028" y="3576"/>
                    <a:pt x="12627" y="2184"/>
                  </a:cubicBezTo>
                  <a:lnTo>
                    <a:pt x="12621" y="2178"/>
                  </a:lnTo>
                  <a:cubicBezTo>
                    <a:pt x="12621" y="2175"/>
                    <a:pt x="12618" y="2175"/>
                    <a:pt x="12618" y="2175"/>
                  </a:cubicBezTo>
                  <a:lnTo>
                    <a:pt x="12600" y="2157"/>
                  </a:lnTo>
                  <a:cubicBezTo>
                    <a:pt x="11211" y="777"/>
                    <a:pt x="9331" y="1"/>
                    <a:pt x="7376"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731" name="Google Shape;1731;p50"/>
          <p:cNvSpPr/>
          <p:nvPr/>
        </p:nvSpPr>
        <p:spPr>
          <a:xfrm>
            <a:off x="3212183" y="3978579"/>
            <a:ext cx="197784" cy="197743"/>
          </a:xfrm>
          <a:custGeom>
            <a:rect b="b" l="l" r="r" t="t"/>
            <a:pathLst>
              <a:path extrusionOk="0" h="19325" w="19329">
                <a:moveTo>
                  <a:pt x="9062" y="1229"/>
                </a:moveTo>
                <a:lnTo>
                  <a:pt x="9062" y="4539"/>
                </a:lnTo>
                <a:cubicBezTo>
                  <a:pt x="8470" y="4557"/>
                  <a:pt x="7885" y="4602"/>
                  <a:pt x="7311" y="4674"/>
                </a:cubicBezTo>
                <a:cubicBezTo>
                  <a:pt x="7223" y="4339"/>
                  <a:pt x="7036" y="4037"/>
                  <a:pt x="6773" y="3811"/>
                </a:cubicBezTo>
                <a:cubicBezTo>
                  <a:pt x="7392" y="2428"/>
                  <a:pt x="8211" y="1513"/>
                  <a:pt x="9062" y="1229"/>
                </a:cubicBezTo>
                <a:close/>
                <a:moveTo>
                  <a:pt x="10194" y="1226"/>
                </a:moveTo>
                <a:cubicBezTo>
                  <a:pt x="11278" y="1586"/>
                  <a:pt x="12272" y="2944"/>
                  <a:pt x="12912" y="4835"/>
                </a:cubicBezTo>
                <a:cubicBezTo>
                  <a:pt x="12015" y="4662"/>
                  <a:pt x="11106" y="4566"/>
                  <a:pt x="10194" y="4539"/>
                </a:cubicBezTo>
                <a:lnTo>
                  <a:pt x="10194" y="1226"/>
                </a:lnTo>
                <a:close/>
                <a:moveTo>
                  <a:pt x="5665" y="4530"/>
                </a:moveTo>
                <a:cubicBezTo>
                  <a:pt x="6170" y="4530"/>
                  <a:pt x="6423" y="5139"/>
                  <a:pt x="6067" y="5496"/>
                </a:cubicBezTo>
                <a:cubicBezTo>
                  <a:pt x="5950" y="5611"/>
                  <a:pt x="5808" y="5663"/>
                  <a:pt x="5669" y="5663"/>
                </a:cubicBezTo>
                <a:cubicBezTo>
                  <a:pt x="5378" y="5663"/>
                  <a:pt x="5101" y="5438"/>
                  <a:pt x="5101" y="5097"/>
                </a:cubicBezTo>
                <a:cubicBezTo>
                  <a:pt x="5101" y="4783"/>
                  <a:pt x="5351" y="4530"/>
                  <a:pt x="5665" y="4530"/>
                </a:cubicBezTo>
                <a:close/>
                <a:moveTo>
                  <a:pt x="6743" y="1643"/>
                </a:moveTo>
                <a:cubicBezTo>
                  <a:pt x="6363" y="2129"/>
                  <a:pt x="6019" y="2718"/>
                  <a:pt x="5717" y="3397"/>
                </a:cubicBezTo>
                <a:lnTo>
                  <a:pt x="5665" y="3397"/>
                </a:lnTo>
                <a:cubicBezTo>
                  <a:pt x="4578" y="3397"/>
                  <a:pt x="3769" y="4406"/>
                  <a:pt x="4008" y="5469"/>
                </a:cubicBezTo>
                <a:cubicBezTo>
                  <a:pt x="3075" y="5822"/>
                  <a:pt x="2277" y="6266"/>
                  <a:pt x="1646" y="6773"/>
                </a:cubicBezTo>
                <a:cubicBezTo>
                  <a:pt x="2507" y="4394"/>
                  <a:pt x="4373" y="2516"/>
                  <a:pt x="6743" y="1643"/>
                </a:cubicBezTo>
                <a:close/>
                <a:moveTo>
                  <a:pt x="12510" y="1631"/>
                </a:moveTo>
                <a:lnTo>
                  <a:pt x="12510" y="1631"/>
                </a:lnTo>
                <a:cubicBezTo>
                  <a:pt x="14926" y="2500"/>
                  <a:pt x="16828" y="4403"/>
                  <a:pt x="17698" y="6818"/>
                </a:cubicBezTo>
                <a:cubicBezTo>
                  <a:pt x="17269" y="6483"/>
                  <a:pt x="16810" y="6196"/>
                  <a:pt x="16327" y="5955"/>
                </a:cubicBezTo>
                <a:cubicBezTo>
                  <a:pt x="15645" y="5614"/>
                  <a:pt x="14932" y="5342"/>
                  <a:pt x="14195" y="5136"/>
                </a:cubicBezTo>
                <a:cubicBezTo>
                  <a:pt x="13933" y="4203"/>
                  <a:pt x="13585" y="3349"/>
                  <a:pt x="13169" y="2612"/>
                </a:cubicBezTo>
                <a:cubicBezTo>
                  <a:pt x="12975" y="2268"/>
                  <a:pt x="12755" y="1942"/>
                  <a:pt x="12510" y="1631"/>
                </a:cubicBezTo>
                <a:close/>
                <a:moveTo>
                  <a:pt x="4636" y="6444"/>
                </a:moveTo>
                <a:cubicBezTo>
                  <a:pt x="4684" y="6483"/>
                  <a:pt x="4738" y="6519"/>
                  <a:pt x="4793" y="6553"/>
                </a:cubicBezTo>
                <a:cubicBezTo>
                  <a:pt x="4651" y="7407"/>
                  <a:pt x="4566" y="8268"/>
                  <a:pt x="4542" y="9134"/>
                </a:cubicBezTo>
                <a:lnTo>
                  <a:pt x="1230" y="9134"/>
                </a:lnTo>
                <a:cubicBezTo>
                  <a:pt x="1568" y="8083"/>
                  <a:pt x="2821" y="7081"/>
                  <a:pt x="4636" y="6444"/>
                </a:cubicBezTo>
                <a:close/>
                <a:moveTo>
                  <a:pt x="9062" y="5674"/>
                </a:moveTo>
                <a:lnTo>
                  <a:pt x="9062" y="9134"/>
                </a:lnTo>
                <a:lnTo>
                  <a:pt x="5674" y="9134"/>
                </a:lnTo>
                <a:cubicBezTo>
                  <a:pt x="5698" y="8343"/>
                  <a:pt x="5774" y="7558"/>
                  <a:pt x="5904" y="6776"/>
                </a:cubicBezTo>
                <a:lnTo>
                  <a:pt x="5904" y="6779"/>
                </a:lnTo>
                <a:cubicBezTo>
                  <a:pt x="6462" y="6698"/>
                  <a:pt x="6949" y="6344"/>
                  <a:pt x="7196" y="5834"/>
                </a:cubicBezTo>
                <a:cubicBezTo>
                  <a:pt x="7815" y="5746"/>
                  <a:pt x="8437" y="5692"/>
                  <a:pt x="9062" y="5674"/>
                </a:cubicBezTo>
                <a:close/>
                <a:moveTo>
                  <a:pt x="10194" y="5671"/>
                </a:moveTo>
                <a:cubicBezTo>
                  <a:pt x="11227" y="5701"/>
                  <a:pt x="12257" y="5834"/>
                  <a:pt x="13265" y="6063"/>
                </a:cubicBezTo>
                <a:cubicBezTo>
                  <a:pt x="13422" y="6743"/>
                  <a:pt x="13534" y="7431"/>
                  <a:pt x="13597" y="8126"/>
                </a:cubicBezTo>
                <a:cubicBezTo>
                  <a:pt x="13144" y="8310"/>
                  <a:pt x="12794" y="8675"/>
                  <a:pt x="12631" y="9134"/>
                </a:cubicBezTo>
                <a:lnTo>
                  <a:pt x="10194" y="9134"/>
                </a:lnTo>
                <a:lnTo>
                  <a:pt x="10194" y="5671"/>
                </a:lnTo>
                <a:close/>
                <a:moveTo>
                  <a:pt x="14497" y="6417"/>
                </a:moveTo>
                <a:cubicBezTo>
                  <a:pt x="14950" y="6571"/>
                  <a:pt x="15391" y="6752"/>
                  <a:pt x="15817" y="6966"/>
                </a:cubicBezTo>
                <a:cubicBezTo>
                  <a:pt x="17037" y="7585"/>
                  <a:pt x="17837" y="8352"/>
                  <a:pt x="18099" y="9137"/>
                </a:cubicBezTo>
                <a:lnTo>
                  <a:pt x="15835" y="9134"/>
                </a:lnTo>
                <a:cubicBezTo>
                  <a:pt x="15654" y="8627"/>
                  <a:pt x="15243" y="8234"/>
                  <a:pt x="14730" y="8077"/>
                </a:cubicBezTo>
                <a:cubicBezTo>
                  <a:pt x="14678" y="7519"/>
                  <a:pt x="14603" y="6966"/>
                  <a:pt x="14497" y="6417"/>
                </a:cubicBezTo>
                <a:close/>
                <a:moveTo>
                  <a:pt x="14241" y="9137"/>
                </a:moveTo>
                <a:cubicBezTo>
                  <a:pt x="14555" y="9137"/>
                  <a:pt x="14808" y="9391"/>
                  <a:pt x="14808" y="9702"/>
                </a:cubicBezTo>
                <a:cubicBezTo>
                  <a:pt x="14808" y="10016"/>
                  <a:pt x="14555" y="10270"/>
                  <a:pt x="14241" y="10270"/>
                </a:cubicBezTo>
                <a:lnTo>
                  <a:pt x="14241" y="10267"/>
                </a:lnTo>
                <a:lnTo>
                  <a:pt x="14204" y="10267"/>
                </a:lnTo>
                <a:cubicBezTo>
                  <a:pt x="13902" y="10251"/>
                  <a:pt x="13667" y="10004"/>
                  <a:pt x="13667" y="9702"/>
                </a:cubicBezTo>
                <a:cubicBezTo>
                  <a:pt x="13667" y="9403"/>
                  <a:pt x="13899" y="9155"/>
                  <a:pt x="14195" y="9137"/>
                </a:cubicBezTo>
                <a:close/>
                <a:moveTo>
                  <a:pt x="18099" y="10270"/>
                </a:moveTo>
                <a:cubicBezTo>
                  <a:pt x="17861" y="10967"/>
                  <a:pt x="17194" y="11643"/>
                  <a:pt x="16161" y="12217"/>
                </a:cubicBezTo>
                <a:cubicBezTo>
                  <a:pt x="15632" y="12504"/>
                  <a:pt x="15080" y="12742"/>
                  <a:pt x="14506" y="12930"/>
                </a:cubicBezTo>
                <a:cubicBezTo>
                  <a:pt x="14606" y="12407"/>
                  <a:pt x="14678" y="11873"/>
                  <a:pt x="14730" y="11323"/>
                </a:cubicBezTo>
                <a:lnTo>
                  <a:pt x="14730" y="11326"/>
                </a:lnTo>
                <a:cubicBezTo>
                  <a:pt x="15243" y="11166"/>
                  <a:pt x="15654" y="10774"/>
                  <a:pt x="15835" y="10270"/>
                </a:cubicBezTo>
                <a:close/>
                <a:moveTo>
                  <a:pt x="4542" y="10267"/>
                </a:moveTo>
                <a:cubicBezTo>
                  <a:pt x="4566" y="11163"/>
                  <a:pt x="4660" y="12060"/>
                  <a:pt x="4820" y="12945"/>
                </a:cubicBezTo>
                <a:cubicBezTo>
                  <a:pt x="2927" y="12320"/>
                  <a:pt x="1583" y="11351"/>
                  <a:pt x="1230" y="10267"/>
                </a:cubicBezTo>
                <a:close/>
                <a:moveTo>
                  <a:pt x="9062" y="10267"/>
                </a:moveTo>
                <a:lnTo>
                  <a:pt x="9062" y="12628"/>
                </a:lnTo>
                <a:cubicBezTo>
                  <a:pt x="8603" y="12791"/>
                  <a:pt x="8238" y="13141"/>
                  <a:pt x="8054" y="13594"/>
                </a:cubicBezTo>
                <a:cubicBezTo>
                  <a:pt x="7377" y="13534"/>
                  <a:pt x="6707" y="13428"/>
                  <a:pt x="6046" y="13280"/>
                </a:cubicBezTo>
                <a:cubicBezTo>
                  <a:pt x="5828" y="12290"/>
                  <a:pt x="5702" y="11281"/>
                  <a:pt x="5674" y="10267"/>
                </a:cubicBezTo>
                <a:close/>
                <a:moveTo>
                  <a:pt x="12631" y="10267"/>
                </a:moveTo>
                <a:cubicBezTo>
                  <a:pt x="12794" y="10725"/>
                  <a:pt x="13144" y="11091"/>
                  <a:pt x="13597" y="11275"/>
                </a:cubicBezTo>
                <a:cubicBezTo>
                  <a:pt x="13534" y="11945"/>
                  <a:pt x="13431" y="12613"/>
                  <a:pt x="13280" y="13268"/>
                </a:cubicBezTo>
                <a:cubicBezTo>
                  <a:pt x="12595" y="13422"/>
                  <a:pt x="11900" y="13531"/>
                  <a:pt x="11203" y="13594"/>
                </a:cubicBezTo>
                <a:cubicBezTo>
                  <a:pt x="11019" y="13141"/>
                  <a:pt x="10653" y="12791"/>
                  <a:pt x="10194" y="12628"/>
                </a:cubicBezTo>
                <a:lnTo>
                  <a:pt x="10194" y="10267"/>
                </a:lnTo>
                <a:close/>
                <a:moveTo>
                  <a:pt x="9627" y="13678"/>
                </a:moveTo>
                <a:cubicBezTo>
                  <a:pt x="9923" y="13678"/>
                  <a:pt x="10170" y="13905"/>
                  <a:pt x="10191" y="14201"/>
                </a:cubicBezTo>
                <a:lnTo>
                  <a:pt x="10191" y="14231"/>
                </a:lnTo>
                <a:cubicBezTo>
                  <a:pt x="10191" y="14231"/>
                  <a:pt x="10191" y="14234"/>
                  <a:pt x="10191" y="14237"/>
                </a:cubicBezTo>
                <a:cubicBezTo>
                  <a:pt x="10188" y="14545"/>
                  <a:pt x="9938" y="14793"/>
                  <a:pt x="9630" y="14796"/>
                </a:cubicBezTo>
                <a:cubicBezTo>
                  <a:pt x="9319" y="14796"/>
                  <a:pt x="9065" y="14545"/>
                  <a:pt x="9062" y="14237"/>
                </a:cubicBezTo>
                <a:lnTo>
                  <a:pt x="9062" y="14231"/>
                </a:lnTo>
                <a:lnTo>
                  <a:pt x="9062" y="14201"/>
                </a:lnTo>
                <a:cubicBezTo>
                  <a:pt x="9083" y="13905"/>
                  <a:pt x="9331" y="13678"/>
                  <a:pt x="9627" y="13678"/>
                </a:cubicBezTo>
                <a:close/>
                <a:moveTo>
                  <a:pt x="1640" y="12579"/>
                </a:moveTo>
                <a:lnTo>
                  <a:pt x="1640" y="12579"/>
                </a:lnTo>
                <a:cubicBezTo>
                  <a:pt x="1936" y="12812"/>
                  <a:pt x="2250" y="13020"/>
                  <a:pt x="2579" y="13204"/>
                </a:cubicBezTo>
                <a:cubicBezTo>
                  <a:pt x="3313" y="13615"/>
                  <a:pt x="4168" y="13953"/>
                  <a:pt x="5110" y="14213"/>
                </a:cubicBezTo>
                <a:cubicBezTo>
                  <a:pt x="5496" y="15620"/>
                  <a:pt x="6061" y="16813"/>
                  <a:pt x="6752" y="17691"/>
                </a:cubicBezTo>
                <a:cubicBezTo>
                  <a:pt x="4373" y="16828"/>
                  <a:pt x="2501" y="14956"/>
                  <a:pt x="1640" y="12579"/>
                </a:cubicBezTo>
                <a:close/>
                <a:moveTo>
                  <a:pt x="17698" y="12555"/>
                </a:moveTo>
                <a:cubicBezTo>
                  <a:pt x="16837" y="14938"/>
                  <a:pt x="14932" y="16831"/>
                  <a:pt x="12535" y="17691"/>
                </a:cubicBezTo>
                <a:cubicBezTo>
                  <a:pt x="12770" y="17395"/>
                  <a:pt x="12981" y="17081"/>
                  <a:pt x="13169" y="16752"/>
                </a:cubicBezTo>
                <a:cubicBezTo>
                  <a:pt x="13594" y="16013"/>
                  <a:pt x="13945" y="15149"/>
                  <a:pt x="14213" y="14201"/>
                </a:cubicBezTo>
                <a:cubicBezTo>
                  <a:pt x="15140" y="13944"/>
                  <a:pt x="15986" y="13609"/>
                  <a:pt x="16713" y="13204"/>
                </a:cubicBezTo>
                <a:cubicBezTo>
                  <a:pt x="17058" y="13014"/>
                  <a:pt x="17387" y="12797"/>
                  <a:pt x="17698" y="12555"/>
                </a:cubicBezTo>
                <a:close/>
                <a:moveTo>
                  <a:pt x="6381" y="14503"/>
                </a:moveTo>
                <a:cubicBezTo>
                  <a:pt x="6906" y="14602"/>
                  <a:pt x="7450" y="14678"/>
                  <a:pt x="8005" y="14726"/>
                </a:cubicBezTo>
                <a:cubicBezTo>
                  <a:pt x="8162" y="15240"/>
                  <a:pt x="8555" y="15650"/>
                  <a:pt x="9062" y="15831"/>
                </a:cubicBezTo>
                <a:lnTo>
                  <a:pt x="9062" y="18096"/>
                </a:lnTo>
                <a:cubicBezTo>
                  <a:pt x="8286" y="17833"/>
                  <a:pt x="7531" y="17048"/>
                  <a:pt x="6933" y="15853"/>
                </a:cubicBezTo>
                <a:cubicBezTo>
                  <a:pt x="6716" y="15415"/>
                  <a:pt x="6532" y="14965"/>
                  <a:pt x="6381" y="14503"/>
                </a:cubicBezTo>
                <a:close/>
                <a:moveTo>
                  <a:pt x="12933" y="14497"/>
                </a:moveTo>
                <a:cubicBezTo>
                  <a:pt x="12740" y="15083"/>
                  <a:pt x="12486" y="15650"/>
                  <a:pt x="12184" y="16188"/>
                </a:cubicBezTo>
                <a:cubicBezTo>
                  <a:pt x="11595" y="17211"/>
                  <a:pt x="10904" y="17869"/>
                  <a:pt x="10194" y="18099"/>
                </a:cubicBezTo>
                <a:lnTo>
                  <a:pt x="10194" y="15831"/>
                </a:lnTo>
                <a:cubicBezTo>
                  <a:pt x="10702" y="15650"/>
                  <a:pt x="11094" y="15240"/>
                  <a:pt x="11251" y="14726"/>
                </a:cubicBezTo>
                <a:cubicBezTo>
                  <a:pt x="11828" y="14675"/>
                  <a:pt x="12390" y="14596"/>
                  <a:pt x="12933" y="14497"/>
                </a:cubicBezTo>
                <a:close/>
                <a:moveTo>
                  <a:pt x="9630" y="0"/>
                </a:moveTo>
                <a:cubicBezTo>
                  <a:pt x="7063" y="0"/>
                  <a:pt x="4645" y="1015"/>
                  <a:pt x="2821" y="2860"/>
                </a:cubicBezTo>
                <a:cubicBezTo>
                  <a:pt x="1012" y="4678"/>
                  <a:pt x="1" y="7138"/>
                  <a:pt x="4" y="9702"/>
                </a:cubicBezTo>
                <a:cubicBezTo>
                  <a:pt x="4" y="15016"/>
                  <a:pt x="4313" y="19325"/>
                  <a:pt x="9630" y="19325"/>
                </a:cubicBezTo>
                <a:cubicBezTo>
                  <a:pt x="9634" y="19325"/>
                  <a:pt x="9637" y="19325"/>
                  <a:pt x="9641" y="19325"/>
                </a:cubicBezTo>
                <a:cubicBezTo>
                  <a:pt x="12198" y="19325"/>
                  <a:pt x="14654" y="18314"/>
                  <a:pt x="16469" y="16508"/>
                </a:cubicBezTo>
                <a:cubicBezTo>
                  <a:pt x="18314" y="14687"/>
                  <a:pt x="19328" y="12268"/>
                  <a:pt x="19328" y="9702"/>
                </a:cubicBezTo>
                <a:cubicBezTo>
                  <a:pt x="19328" y="8407"/>
                  <a:pt x="19069" y="7129"/>
                  <a:pt x="18558" y="5940"/>
                </a:cubicBezTo>
                <a:cubicBezTo>
                  <a:pt x="18066" y="4789"/>
                  <a:pt x="17360" y="3741"/>
                  <a:pt x="16472" y="2857"/>
                </a:cubicBezTo>
                <a:cubicBezTo>
                  <a:pt x="15587" y="1969"/>
                  <a:pt x="14539" y="1263"/>
                  <a:pt x="13389" y="770"/>
                </a:cubicBezTo>
                <a:cubicBezTo>
                  <a:pt x="12199" y="260"/>
                  <a:pt x="10922" y="0"/>
                  <a:pt x="9630"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32" name="Google Shape;1732;p50"/>
          <p:cNvSpPr/>
          <p:nvPr/>
        </p:nvSpPr>
        <p:spPr>
          <a:xfrm>
            <a:off x="1309717" y="3978574"/>
            <a:ext cx="199697" cy="197753"/>
          </a:xfrm>
          <a:custGeom>
            <a:rect b="b" l="l" r="r" t="t"/>
            <a:pathLst>
              <a:path extrusionOk="0" h="19326" w="19516">
                <a:moveTo>
                  <a:pt x="15929" y="1934"/>
                </a:moveTo>
                <a:lnTo>
                  <a:pt x="15929" y="2834"/>
                </a:lnTo>
                <a:cubicBezTo>
                  <a:pt x="15929" y="3145"/>
                  <a:pt x="16182" y="3398"/>
                  <a:pt x="16496" y="3398"/>
                </a:cubicBezTo>
                <a:lnTo>
                  <a:pt x="17393" y="3398"/>
                </a:lnTo>
                <a:lnTo>
                  <a:pt x="16261" y="4531"/>
                </a:lnTo>
                <a:lnTo>
                  <a:pt x="14796" y="4531"/>
                </a:lnTo>
                <a:lnTo>
                  <a:pt x="14796" y="3066"/>
                </a:lnTo>
                <a:lnTo>
                  <a:pt x="15929" y="1934"/>
                </a:lnTo>
                <a:close/>
                <a:moveTo>
                  <a:pt x="9663" y="7927"/>
                </a:moveTo>
                <a:cubicBezTo>
                  <a:pt x="9926" y="7927"/>
                  <a:pt x="10183" y="7991"/>
                  <a:pt x="10418" y="8109"/>
                </a:cubicBezTo>
                <a:lnTo>
                  <a:pt x="9262" y="9262"/>
                </a:lnTo>
                <a:cubicBezTo>
                  <a:pt x="9041" y="9485"/>
                  <a:pt x="9041" y="9842"/>
                  <a:pt x="9262" y="10065"/>
                </a:cubicBezTo>
                <a:cubicBezTo>
                  <a:pt x="9372" y="10175"/>
                  <a:pt x="9517" y="10231"/>
                  <a:pt x="9662" y="10231"/>
                </a:cubicBezTo>
                <a:cubicBezTo>
                  <a:pt x="9807" y="10231"/>
                  <a:pt x="9952" y="10175"/>
                  <a:pt x="10062" y="10065"/>
                </a:cubicBezTo>
                <a:lnTo>
                  <a:pt x="11218" y="8909"/>
                </a:lnTo>
                <a:cubicBezTo>
                  <a:pt x="11336" y="9141"/>
                  <a:pt x="11399" y="9401"/>
                  <a:pt x="11399" y="9664"/>
                </a:cubicBezTo>
                <a:cubicBezTo>
                  <a:pt x="11399" y="10585"/>
                  <a:pt x="10605" y="11364"/>
                  <a:pt x="9663" y="11364"/>
                </a:cubicBezTo>
                <a:cubicBezTo>
                  <a:pt x="8721" y="11364"/>
                  <a:pt x="7927" y="10585"/>
                  <a:pt x="7927" y="9664"/>
                </a:cubicBezTo>
                <a:cubicBezTo>
                  <a:pt x="7927" y="8722"/>
                  <a:pt x="8721" y="7927"/>
                  <a:pt x="9663" y="7927"/>
                </a:cubicBezTo>
                <a:close/>
                <a:moveTo>
                  <a:pt x="9663" y="5663"/>
                </a:moveTo>
                <a:cubicBezTo>
                  <a:pt x="10527" y="5666"/>
                  <a:pt x="11363" y="5953"/>
                  <a:pt x="12049" y="6478"/>
                </a:cubicBezTo>
                <a:lnTo>
                  <a:pt x="11242" y="7287"/>
                </a:lnTo>
                <a:cubicBezTo>
                  <a:pt x="10777" y="6967"/>
                  <a:pt x="10228" y="6798"/>
                  <a:pt x="9663" y="6795"/>
                </a:cubicBezTo>
                <a:cubicBezTo>
                  <a:pt x="8108" y="6795"/>
                  <a:pt x="6795" y="8109"/>
                  <a:pt x="6795" y="9664"/>
                </a:cubicBezTo>
                <a:cubicBezTo>
                  <a:pt x="6795" y="10422"/>
                  <a:pt x="7103" y="11143"/>
                  <a:pt x="7649" y="11669"/>
                </a:cubicBezTo>
                <a:cubicBezTo>
                  <a:pt x="8208" y="12220"/>
                  <a:pt x="8935" y="12495"/>
                  <a:pt x="9663" y="12495"/>
                </a:cubicBezTo>
                <a:cubicBezTo>
                  <a:pt x="10391" y="12495"/>
                  <a:pt x="11119" y="12220"/>
                  <a:pt x="11677" y="11669"/>
                </a:cubicBezTo>
                <a:cubicBezTo>
                  <a:pt x="12224" y="11143"/>
                  <a:pt x="12532" y="10422"/>
                  <a:pt x="12532" y="9664"/>
                </a:cubicBezTo>
                <a:cubicBezTo>
                  <a:pt x="12529" y="9099"/>
                  <a:pt x="12360" y="8549"/>
                  <a:pt x="12043" y="8084"/>
                </a:cubicBezTo>
                <a:lnTo>
                  <a:pt x="12849" y="7278"/>
                </a:lnTo>
                <a:cubicBezTo>
                  <a:pt x="13374" y="7964"/>
                  <a:pt x="13661" y="8800"/>
                  <a:pt x="13664" y="9664"/>
                </a:cubicBezTo>
                <a:cubicBezTo>
                  <a:pt x="13664" y="11850"/>
                  <a:pt x="11870" y="13628"/>
                  <a:pt x="9663" y="13628"/>
                </a:cubicBezTo>
                <a:cubicBezTo>
                  <a:pt x="7456" y="13628"/>
                  <a:pt x="5662" y="11850"/>
                  <a:pt x="5662" y="9664"/>
                </a:cubicBezTo>
                <a:cubicBezTo>
                  <a:pt x="5662" y="7496"/>
                  <a:pt x="7495" y="5663"/>
                  <a:pt x="9663" y="5663"/>
                </a:cubicBezTo>
                <a:close/>
                <a:moveTo>
                  <a:pt x="9676" y="3398"/>
                </a:moveTo>
                <a:cubicBezTo>
                  <a:pt x="11130" y="3398"/>
                  <a:pt x="12541" y="3902"/>
                  <a:pt x="13664" y="4826"/>
                </a:cubicBezTo>
                <a:lnTo>
                  <a:pt x="13664" y="4863"/>
                </a:lnTo>
                <a:lnTo>
                  <a:pt x="12861" y="5663"/>
                </a:lnTo>
                <a:cubicBezTo>
                  <a:pt x="11911" y="4901"/>
                  <a:pt x="10770" y="4528"/>
                  <a:pt x="9634" y="4528"/>
                </a:cubicBezTo>
                <a:cubicBezTo>
                  <a:pt x="8214" y="4528"/>
                  <a:pt x="6803" y="5111"/>
                  <a:pt x="5786" y="6246"/>
                </a:cubicBezTo>
                <a:cubicBezTo>
                  <a:pt x="3959" y="8287"/>
                  <a:pt x="4047" y="11403"/>
                  <a:pt x="5985" y="13341"/>
                </a:cubicBezTo>
                <a:cubicBezTo>
                  <a:pt x="6991" y="14346"/>
                  <a:pt x="8313" y="14852"/>
                  <a:pt x="9638" y="14852"/>
                </a:cubicBezTo>
                <a:cubicBezTo>
                  <a:pt x="10866" y="14852"/>
                  <a:pt x="12096" y="14417"/>
                  <a:pt x="13078" y="13538"/>
                </a:cubicBezTo>
                <a:cubicBezTo>
                  <a:pt x="15119" y="11711"/>
                  <a:pt x="15376" y="8604"/>
                  <a:pt x="13664" y="6463"/>
                </a:cubicBezTo>
                <a:lnTo>
                  <a:pt x="14464" y="5663"/>
                </a:lnTo>
                <a:lnTo>
                  <a:pt x="14503" y="5663"/>
                </a:lnTo>
                <a:cubicBezTo>
                  <a:pt x="15430" y="6789"/>
                  <a:pt x="15935" y="8205"/>
                  <a:pt x="15929" y="9664"/>
                </a:cubicBezTo>
                <a:cubicBezTo>
                  <a:pt x="15929" y="13100"/>
                  <a:pt x="13117" y="15893"/>
                  <a:pt x="9663" y="15893"/>
                </a:cubicBezTo>
                <a:cubicBezTo>
                  <a:pt x="6209" y="15893"/>
                  <a:pt x="3398" y="13100"/>
                  <a:pt x="3398" y="9664"/>
                </a:cubicBezTo>
                <a:cubicBezTo>
                  <a:pt x="3398" y="6209"/>
                  <a:pt x="6209" y="3398"/>
                  <a:pt x="9663" y="3398"/>
                </a:cubicBezTo>
                <a:cubicBezTo>
                  <a:pt x="9668" y="3398"/>
                  <a:pt x="9672" y="3398"/>
                  <a:pt x="9676" y="3398"/>
                </a:cubicBezTo>
                <a:close/>
                <a:moveTo>
                  <a:pt x="9663" y="1134"/>
                </a:moveTo>
                <a:cubicBezTo>
                  <a:pt x="11176" y="1134"/>
                  <a:pt x="12661" y="1532"/>
                  <a:pt x="13975" y="2287"/>
                </a:cubicBezTo>
                <a:lnTo>
                  <a:pt x="13830" y="2432"/>
                </a:lnTo>
                <a:cubicBezTo>
                  <a:pt x="13724" y="2538"/>
                  <a:pt x="13664" y="2683"/>
                  <a:pt x="13664" y="2834"/>
                </a:cubicBezTo>
                <a:lnTo>
                  <a:pt x="13664" y="3428"/>
                </a:lnTo>
                <a:cubicBezTo>
                  <a:pt x="12473" y="2670"/>
                  <a:pt x="11090" y="2266"/>
                  <a:pt x="9679" y="2266"/>
                </a:cubicBezTo>
                <a:cubicBezTo>
                  <a:pt x="9674" y="2266"/>
                  <a:pt x="9668" y="2266"/>
                  <a:pt x="9663" y="2266"/>
                </a:cubicBezTo>
                <a:cubicBezTo>
                  <a:pt x="7701" y="2266"/>
                  <a:pt x="5847" y="3039"/>
                  <a:pt x="4443" y="4443"/>
                </a:cubicBezTo>
                <a:cubicBezTo>
                  <a:pt x="3039" y="5847"/>
                  <a:pt x="2266" y="7701"/>
                  <a:pt x="2266" y="9664"/>
                </a:cubicBezTo>
                <a:cubicBezTo>
                  <a:pt x="2266" y="11626"/>
                  <a:pt x="3039" y="13474"/>
                  <a:pt x="4443" y="14866"/>
                </a:cubicBezTo>
                <a:cubicBezTo>
                  <a:pt x="5886" y="16305"/>
                  <a:pt x="7775" y="17024"/>
                  <a:pt x="9663" y="17024"/>
                </a:cubicBezTo>
                <a:cubicBezTo>
                  <a:pt x="11552" y="17024"/>
                  <a:pt x="13441" y="16305"/>
                  <a:pt x="14884" y="14866"/>
                </a:cubicBezTo>
                <a:cubicBezTo>
                  <a:pt x="16288" y="13474"/>
                  <a:pt x="17061" y="11626"/>
                  <a:pt x="17061" y="9664"/>
                </a:cubicBezTo>
                <a:cubicBezTo>
                  <a:pt x="17064" y="8248"/>
                  <a:pt x="16659" y="6859"/>
                  <a:pt x="15898" y="5663"/>
                </a:cubicBezTo>
                <a:lnTo>
                  <a:pt x="16496" y="5663"/>
                </a:lnTo>
                <a:cubicBezTo>
                  <a:pt x="16644" y="5663"/>
                  <a:pt x="16789" y="5602"/>
                  <a:pt x="16895" y="5497"/>
                </a:cubicBezTo>
                <a:lnTo>
                  <a:pt x="17040" y="5352"/>
                </a:lnTo>
                <a:cubicBezTo>
                  <a:pt x="17795" y="6665"/>
                  <a:pt x="18193" y="8151"/>
                  <a:pt x="18193" y="9664"/>
                </a:cubicBezTo>
                <a:cubicBezTo>
                  <a:pt x="18193" y="14368"/>
                  <a:pt x="14367" y="18194"/>
                  <a:pt x="9663" y="18194"/>
                </a:cubicBezTo>
                <a:cubicBezTo>
                  <a:pt x="4959" y="18194"/>
                  <a:pt x="1133" y="14368"/>
                  <a:pt x="1133" y="9664"/>
                </a:cubicBezTo>
                <a:cubicBezTo>
                  <a:pt x="1133" y="4959"/>
                  <a:pt x="4959" y="1134"/>
                  <a:pt x="9663" y="1134"/>
                </a:cubicBezTo>
                <a:close/>
                <a:moveTo>
                  <a:pt x="16491" y="0"/>
                </a:moveTo>
                <a:cubicBezTo>
                  <a:pt x="16352" y="0"/>
                  <a:pt x="16210" y="52"/>
                  <a:pt x="16095" y="167"/>
                </a:cubicBezTo>
                <a:lnTo>
                  <a:pt x="14799" y="1463"/>
                </a:lnTo>
                <a:cubicBezTo>
                  <a:pt x="13256" y="509"/>
                  <a:pt x="11478" y="4"/>
                  <a:pt x="9663" y="1"/>
                </a:cubicBezTo>
                <a:cubicBezTo>
                  <a:pt x="7094" y="1"/>
                  <a:pt x="4669" y="1010"/>
                  <a:pt x="2839" y="2840"/>
                </a:cubicBezTo>
                <a:cubicBezTo>
                  <a:pt x="1009" y="4669"/>
                  <a:pt x="1" y="7094"/>
                  <a:pt x="1" y="9664"/>
                </a:cubicBezTo>
                <a:cubicBezTo>
                  <a:pt x="1" y="12233"/>
                  <a:pt x="1009" y="14658"/>
                  <a:pt x="2839" y="16488"/>
                </a:cubicBezTo>
                <a:cubicBezTo>
                  <a:pt x="4669" y="18317"/>
                  <a:pt x="7094" y="19326"/>
                  <a:pt x="9663" y="19326"/>
                </a:cubicBezTo>
                <a:cubicBezTo>
                  <a:pt x="12233" y="19326"/>
                  <a:pt x="14657" y="18317"/>
                  <a:pt x="16487" y="16488"/>
                </a:cubicBezTo>
                <a:cubicBezTo>
                  <a:pt x="18317" y="14658"/>
                  <a:pt x="19325" y="12233"/>
                  <a:pt x="19325" y="9664"/>
                </a:cubicBezTo>
                <a:cubicBezTo>
                  <a:pt x="19322" y="7849"/>
                  <a:pt x="18818" y="6070"/>
                  <a:pt x="17864" y="4528"/>
                </a:cubicBezTo>
                <a:lnTo>
                  <a:pt x="19159" y="3232"/>
                </a:lnTo>
                <a:cubicBezTo>
                  <a:pt x="19516" y="2876"/>
                  <a:pt x="19265" y="2266"/>
                  <a:pt x="18761" y="2266"/>
                </a:cubicBezTo>
                <a:lnTo>
                  <a:pt x="17061" y="2266"/>
                </a:lnTo>
                <a:lnTo>
                  <a:pt x="17061" y="569"/>
                </a:lnTo>
                <a:cubicBezTo>
                  <a:pt x="17061" y="226"/>
                  <a:pt x="16782" y="0"/>
                  <a:pt x="16491"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nvGrpSpPr>
          <p:cNvPr id="1733" name="Google Shape;1733;p50"/>
          <p:cNvGrpSpPr/>
          <p:nvPr/>
        </p:nvGrpSpPr>
        <p:grpSpPr>
          <a:xfrm>
            <a:off x="2258607" y="3980427"/>
            <a:ext cx="204425" cy="194059"/>
            <a:chOff x="6222125" y="2025975"/>
            <a:chExt cx="499450" cy="474125"/>
          </a:xfrm>
        </p:grpSpPr>
        <p:sp>
          <p:nvSpPr>
            <p:cNvPr id="1734" name="Google Shape;1734;p50"/>
            <p:cNvSpPr/>
            <p:nvPr/>
          </p:nvSpPr>
          <p:spPr>
            <a:xfrm>
              <a:off x="6222125" y="2025975"/>
              <a:ext cx="499450" cy="474125"/>
            </a:xfrm>
            <a:custGeom>
              <a:rect b="b" l="l" r="r" t="t"/>
              <a:pathLst>
                <a:path extrusionOk="0" h="18965" w="19978">
                  <a:moveTo>
                    <a:pt x="10490" y="1134"/>
                  </a:moveTo>
                  <a:cubicBezTo>
                    <a:pt x="15095" y="1134"/>
                    <a:pt x="18839" y="4878"/>
                    <a:pt x="18839" y="9483"/>
                  </a:cubicBezTo>
                  <a:cubicBezTo>
                    <a:pt x="18839" y="14087"/>
                    <a:pt x="15095" y="17832"/>
                    <a:pt x="10490" y="17832"/>
                  </a:cubicBezTo>
                  <a:cubicBezTo>
                    <a:pt x="5886" y="17832"/>
                    <a:pt x="2142" y="14087"/>
                    <a:pt x="2142" y="9483"/>
                  </a:cubicBezTo>
                  <a:cubicBezTo>
                    <a:pt x="2142" y="4878"/>
                    <a:pt x="5886" y="1134"/>
                    <a:pt x="10490" y="1134"/>
                  </a:cubicBezTo>
                  <a:close/>
                  <a:moveTo>
                    <a:pt x="10488" y="0"/>
                  </a:moveTo>
                  <a:cubicBezTo>
                    <a:pt x="6717" y="0"/>
                    <a:pt x="3222" y="2259"/>
                    <a:pt x="1731" y="5853"/>
                  </a:cubicBezTo>
                  <a:cubicBezTo>
                    <a:pt x="1" y="10032"/>
                    <a:pt x="1462" y="14854"/>
                    <a:pt x="5222" y="17367"/>
                  </a:cubicBezTo>
                  <a:cubicBezTo>
                    <a:pt x="6828" y="18439"/>
                    <a:pt x="8663" y="18964"/>
                    <a:pt x="10487" y="18964"/>
                  </a:cubicBezTo>
                  <a:cubicBezTo>
                    <a:pt x="12934" y="18964"/>
                    <a:pt x="15362" y="18020"/>
                    <a:pt x="17194" y="16186"/>
                  </a:cubicBezTo>
                  <a:cubicBezTo>
                    <a:pt x="18978" y="14414"/>
                    <a:pt x="19978" y="11998"/>
                    <a:pt x="19972" y="9483"/>
                  </a:cubicBezTo>
                  <a:cubicBezTo>
                    <a:pt x="19972" y="4960"/>
                    <a:pt x="16777" y="1065"/>
                    <a:pt x="12341" y="183"/>
                  </a:cubicBezTo>
                  <a:cubicBezTo>
                    <a:pt x="11721" y="60"/>
                    <a:pt x="11101" y="0"/>
                    <a:pt x="10488"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35" name="Google Shape;1735;p50"/>
            <p:cNvSpPr/>
            <p:nvPr/>
          </p:nvSpPr>
          <p:spPr>
            <a:xfrm>
              <a:off x="6309175" y="2087825"/>
              <a:ext cx="350425" cy="350425"/>
            </a:xfrm>
            <a:custGeom>
              <a:rect b="b" l="l" r="r" t="t"/>
              <a:pathLst>
                <a:path extrusionOk="0" h="14017" w="14017">
                  <a:moveTo>
                    <a:pt x="7008" y="1133"/>
                  </a:moveTo>
                  <a:cubicBezTo>
                    <a:pt x="10248" y="1133"/>
                    <a:pt x="12884" y="3769"/>
                    <a:pt x="12884" y="7009"/>
                  </a:cubicBezTo>
                  <a:cubicBezTo>
                    <a:pt x="12884" y="10249"/>
                    <a:pt x="10248" y="12885"/>
                    <a:pt x="7008" y="12885"/>
                  </a:cubicBezTo>
                  <a:cubicBezTo>
                    <a:pt x="3769" y="12885"/>
                    <a:pt x="1133" y="10249"/>
                    <a:pt x="1133" y="7009"/>
                  </a:cubicBezTo>
                  <a:cubicBezTo>
                    <a:pt x="1133" y="3769"/>
                    <a:pt x="3769" y="1133"/>
                    <a:pt x="7008" y="1133"/>
                  </a:cubicBezTo>
                  <a:close/>
                  <a:moveTo>
                    <a:pt x="7008" y="1"/>
                  </a:moveTo>
                  <a:cubicBezTo>
                    <a:pt x="3144" y="1"/>
                    <a:pt x="0" y="3144"/>
                    <a:pt x="0" y="7009"/>
                  </a:cubicBezTo>
                  <a:cubicBezTo>
                    <a:pt x="0" y="10874"/>
                    <a:pt x="3144" y="14017"/>
                    <a:pt x="7008" y="14017"/>
                  </a:cubicBezTo>
                  <a:cubicBezTo>
                    <a:pt x="10873" y="14017"/>
                    <a:pt x="14017" y="10874"/>
                    <a:pt x="14017" y="7009"/>
                  </a:cubicBezTo>
                  <a:cubicBezTo>
                    <a:pt x="14017" y="3144"/>
                    <a:pt x="10873" y="1"/>
                    <a:pt x="7008"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36" name="Google Shape;1736;p50"/>
            <p:cNvSpPr/>
            <p:nvPr/>
          </p:nvSpPr>
          <p:spPr>
            <a:xfrm>
              <a:off x="6431600" y="2142250"/>
              <a:ext cx="105575" cy="241575"/>
            </a:xfrm>
            <a:custGeom>
              <a:rect b="b" l="l" r="r" t="t"/>
              <a:pathLst>
                <a:path extrusionOk="0" h="9663" w="4223">
                  <a:moveTo>
                    <a:pt x="2111" y="1"/>
                  </a:moveTo>
                  <a:cubicBezTo>
                    <a:pt x="1797" y="1"/>
                    <a:pt x="1547" y="254"/>
                    <a:pt x="1547" y="568"/>
                  </a:cubicBezTo>
                  <a:lnTo>
                    <a:pt x="1547" y="1504"/>
                  </a:lnTo>
                  <a:cubicBezTo>
                    <a:pt x="599" y="1785"/>
                    <a:pt x="1" y="2718"/>
                    <a:pt x="143" y="3697"/>
                  </a:cubicBezTo>
                  <a:cubicBezTo>
                    <a:pt x="285" y="4675"/>
                    <a:pt x="1124" y="5399"/>
                    <a:pt x="2111" y="5399"/>
                  </a:cubicBezTo>
                  <a:cubicBezTo>
                    <a:pt x="2872" y="5399"/>
                    <a:pt x="3256" y="6320"/>
                    <a:pt x="2715" y="6858"/>
                  </a:cubicBezTo>
                  <a:cubicBezTo>
                    <a:pt x="2542" y="7033"/>
                    <a:pt x="2328" y="7111"/>
                    <a:pt x="2118" y="7111"/>
                  </a:cubicBezTo>
                  <a:cubicBezTo>
                    <a:pt x="1679" y="7111"/>
                    <a:pt x="1257" y="6769"/>
                    <a:pt x="1257" y="6254"/>
                  </a:cubicBezTo>
                  <a:cubicBezTo>
                    <a:pt x="1257" y="5940"/>
                    <a:pt x="1003" y="5686"/>
                    <a:pt x="689" y="5686"/>
                  </a:cubicBezTo>
                  <a:cubicBezTo>
                    <a:pt x="378" y="5686"/>
                    <a:pt x="125" y="5940"/>
                    <a:pt x="125" y="6254"/>
                  </a:cubicBezTo>
                  <a:cubicBezTo>
                    <a:pt x="125" y="7133"/>
                    <a:pt x="701" y="7909"/>
                    <a:pt x="1547" y="8159"/>
                  </a:cubicBezTo>
                  <a:lnTo>
                    <a:pt x="1547" y="9098"/>
                  </a:lnTo>
                  <a:cubicBezTo>
                    <a:pt x="1547" y="9409"/>
                    <a:pt x="1797" y="9663"/>
                    <a:pt x="2111" y="9663"/>
                  </a:cubicBezTo>
                  <a:cubicBezTo>
                    <a:pt x="2425" y="9663"/>
                    <a:pt x="2679" y="9409"/>
                    <a:pt x="2679" y="9098"/>
                  </a:cubicBezTo>
                  <a:lnTo>
                    <a:pt x="2679" y="8159"/>
                  </a:lnTo>
                  <a:cubicBezTo>
                    <a:pt x="3624" y="7878"/>
                    <a:pt x="4222" y="6945"/>
                    <a:pt x="4080" y="5967"/>
                  </a:cubicBezTo>
                  <a:cubicBezTo>
                    <a:pt x="3939" y="4991"/>
                    <a:pt x="3102" y="4267"/>
                    <a:pt x="2118" y="4267"/>
                  </a:cubicBezTo>
                  <a:cubicBezTo>
                    <a:pt x="2116" y="4267"/>
                    <a:pt x="2114" y="4267"/>
                    <a:pt x="2111" y="4267"/>
                  </a:cubicBezTo>
                  <a:cubicBezTo>
                    <a:pt x="2106" y="4267"/>
                    <a:pt x="2100" y="4267"/>
                    <a:pt x="2095" y="4267"/>
                  </a:cubicBezTo>
                  <a:cubicBezTo>
                    <a:pt x="1622" y="4267"/>
                    <a:pt x="1239" y="3884"/>
                    <a:pt x="1239" y="3410"/>
                  </a:cubicBezTo>
                  <a:cubicBezTo>
                    <a:pt x="1239" y="2935"/>
                    <a:pt x="1622" y="2555"/>
                    <a:pt x="2095" y="2555"/>
                  </a:cubicBezTo>
                  <a:cubicBezTo>
                    <a:pt x="2100" y="2555"/>
                    <a:pt x="2106" y="2555"/>
                    <a:pt x="2111" y="2555"/>
                  </a:cubicBezTo>
                  <a:cubicBezTo>
                    <a:pt x="2582" y="2555"/>
                    <a:pt x="2966" y="2939"/>
                    <a:pt x="2966" y="3410"/>
                  </a:cubicBezTo>
                  <a:cubicBezTo>
                    <a:pt x="2966" y="3724"/>
                    <a:pt x="3220" y="3977"/>
                    <a:pt x="3534" y="3977"/>
                  </a:cubicBezTo>
                  <a:cubicBezTo>
                    <a:pt x="3845" y="3977"/>
                    <a:pt x="4098" y="3724"/>
                    <a:pt x="4098" y="3410"/>
                  </a:cubicBezTo>
                  <a:cubicBezTo>
                    <a:pt x="4098" y="2531"/>
                    <a:pt x="3522" y="1755"/>
                    <a:pt x="2679" y="1504"/>
                  </a:cubicBezTo>
                  <a:lnTo>
                    <a:pt x="2679" y="568"/>
                  </a:lnTo>
                  <a:cubicBezTo>
                    <a:pt x="2679" y="254"/>
                    <a:pt x="2425" y="1"/>
                    <a:pt x="2111"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737" name="Google Shape;1737;p50"/>
          <p:cNvSpPr txBox="1"/>
          <p:nvPr>
            <p:ph idx="4294967295" type="title"/>
          </p:nvPr>
        </p:nvSpPr>
        <p:spPr>
          <a:xfrm>
            <a:off x="1048453" y="2273439"/>
            <a:ext cx="724200" cy="23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chemeClr val="lt1"/>
                </a:solidFill>
                <a:latin typeface="Arial"/>
                <a:ea typeface="Arial"/>
                <a:cs typeface="Arial"/>
                <a:sym typeface="Arial"/>
              </a:rPr>
              <a:t>Text 1</a:t>
            </a:r>
            <a:endParaRPr sz="900">
              <a:latin typeface="Arial"/>
              <a:ea typeface="Arial"/>
              <a:cs typeface="Arial"/>
              <a:sym typeface="Arial"/>
            </a:endParaRPr>
          </a:p>
        </p:txBody>
      </p:sp>
      <p:sp>
        <p:nvSpPr>
          <p:cNvPr id="1738" name="Google Shape;1738;p50"/>
          <p:cNvSpPr txBox="1"/>
          <p:nvPr>
            <p:ph idx="4294967295" type="title"/>
          </p:nvPr>
        </p:nvSpPr>
        <p:spPr>
          <a:xfrm>
            <a:off x="1998736" y="2272486"/>
            <a:ext cx="724200" cy="23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chemeClr val="lt1"/>
                </a:solidFill>
                <a:latin typeface="Arial"/>
                <a:ea typeface="Arial"/>
                <a:cs typeface="Arial"/>
                <a:sym typeface="Arial"/>
              </a:rPr>
              <a:t>Text 2</a:t>
            </a:r>
            <a:endParaRPr sz="900">
              <a:latin typeface="Arial"/>
              <a:ea typeface="Arial"/>
              <a:cs typeface="Arial"/>
              <a:sym typeface="Arial"/>
            </a:endParaRPr>
          </a:p>
        </p:txBody>
      </p:sp>
      <p:sp>
        <p:nvSpPr>
          <p:cNvPr id="1739" name="Google Shape;1739;p50"/>
          <p:cNvSpPr txBox="1"/>
          <p:nvPr>
            <p:ph idx="4294967295" type="title"/>
          </p:nvPr>
        </p:nvSpPr>
        <p:spPr>
          <a:xfrm>
            <a:off x="2949019" y="2272486"/>
            <a:ext cx="724200" cy="23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chemeClr val="lt1"/>
                </a:solidFill>
                <a:latin typeface="Arial"/>
                <a:ea typeface="Arial"/>
                <a:cs typeface="Arial"/>
                <a:sym typeface="Arial"/>
              </a:rPr>
              <a:t>Text 3</a:t>
            </a:r>
            <a:endParaRPr sz="900">
              <a:latin typeface="Arial"/>
              <a:ea typeface="Arial"/>
              <a:cs typeface="Arial"/>
              <a:sym typeface="Arial"/>
            </a:endParaRPr>
          </a:p>
        </p:txBody>
      </p:sp>
      <p:sp>
        <p:nvSpPr>
          <p:cNvPr id="1740" name="Google Shape;1740;p50"/>
          <p:cNvSpPr txBox="1"/>
          <p:nvPr>
            <p:ph idx="4294967295" type="title"/>
          </p:nvPr>
        </p:nvSpPr>
        <p:spPr>
          <a:xfrm>
            <a:off x="1048350" y="4285808"/>
            <a:ext cx="724200" cy="23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chemeClr val="lt1"/>
                </a:solidFill>
                <a:latin typeface="Arial"/>
                <a:ea typeface="Arial"/>
                <a:cs typeface="Arial"/>
                <a:sym typeface="Arial"/>
              </a:rPr>
              <a:t>Text 4</a:t>
            </a:r>
            <a:endParaRPr sz="900">
              <a:latin typeface="Arial"/>
              <a:ea typeface="Arial"/>
              <a:cs typeface="Arial"/>
              <a:sym typeface="Arial"/>
            </a:endParaRPr>
          </a:p>
        </p:txBody>
      </p:sp>
      <p:sp>
        <p:nvSpPr>
          <p:cNvPr id="1741" name="Google Shape;1741;p50"/>
          <p:cNvSpPr txBox="1"/>
          <p:nvPr>
            <p:ph idx="4294967295" type="title"/>
          </p:nvPr>
        </p:nvSpPr>
        <p:spPr>
          <a:xfrm>
            <a:off x="1998684" y="4285808"/>
            <a:ext cx="724200" cy="23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chemeClr val="lt1"/>
                </a:solidFill>
                <a:latin typeface="Arial"/>
                <a:ea typeface="Arial"/>
                <a:cs typeface="Arial"/>
                <a:sym typeface="Arial"/>
              </a:rPr>
              <a:t>Text 5</a:t>
            </a:r>
            <a:endParaRPr sz="900">
              <a:latin typeface="Arial"/>
              <a:ea typeface="Arial"/>
              <a:cs typeface="Arial"/>
              <a:sym typeface="Arial"/>
            </a:endParaRPr>
          </a:p>
        </p:txBody>
      </p:sp>
      <p:sp>
        <p:nvSpPr>
          <p:cNvPr id="1742" name="Google Shape;1742;p50"/>
          <p:cNvSpPr txBox="1"/>
          <p:nvPr>
            <p:ph idx="4294967295" type="title"/>
          </p:nvPr>
        </p:nvSpPr>
        <p:spPr>
          <a:xfrm>
            <a:off x="2949019" y="4285808"/>
            <a:ext cx="724200" cy="23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chemeClr val="lt1"/>
                </a:solidFill>
                <a:latin typeface="Arial"/>
                <a:ea typeface="Arial"/>
                <a:cs typeface="Arial"/>
                <a:sym typeface="Arial"/>
              </a:rPr>
              <a:t>Text 6</a:t>
            </a:r>
            <a:endParaRPr sz="900">
              <a:latin typeface="Arial"/>
              <a:ea typeface="Arial"/>
              <a:cs typeface="Arial"/>
              <a:sym typeface="Arial"/>
            </a:endParaRPr>
          </a:p>
        </p:txBody>
      </p:sp>
      <p:sp>
        <p:nvSpPr>
          <p:cNvPr id="1743" name="Google Shape;1743;p50"/>
          <p:cNvSpPr/>
          <p:nvPr/>
        </p:nvSpPr>
        <p:spPr>
          <a:xfrm>
            <a:off x="1374787" y="2555076"/>
            <a:ext cx="63900" cy="63900"/>
          </a:xfrm>
          <a:prstGeom prst="ellipse">
            <a:avLst/>
          </a:pr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50"/>
          <p:cNvSpPr/>
          <p:nvPr/>
        </p:nvSpPr>
        <p:spPr>
          <a:xfrm>
            <a:off x="2326630" y="2555076"/>
            <a:ext cx="63900" cy="63900"/>
          </a:xfrm>
          <a:prstGeom prst="ellipse">
            <a:avLst/>
          </a:pr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50"/>
          <p:cNvSpPr/>
          <p:nvPr/>
        </p:nvSpPr>
        <p:spPr>
          <a:xfrm>
            <a:off x="3278485" y="2555076"/>
            <a:ext cx="63900" cy="63900"/>
          </a:xfrm>
          <a:prstGeom prst="ellipse">
            <a:avLst/>
          </a:pr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50"/>
          <p:cNvSpPr/>
          <p:nvPr/>
        </p:nvSpPr>
        <p:spPr>
          <a:xfrm>
            <a:off x="1374774" y="3817186"/>
            <a:ext cx="63900" cy="63900"/>
          </a:xfrm>
          <a:prstGeom prst="ellipse">
            <a:avLst/>
          </a:pr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50"/>
          <p:cNvSpPr/>
          <p:nvPr/>
        </p:nvSpPr>
        <p:spPr>
          <a:xfrm>
            <a:off x="2326617" y="3817186"/>
            <a:ext cx="63900" cy="63900"/>
          </a:xfrm>
          <a:prstGeom prst="ellipse">
            <a:avLst/>
          </a:pr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50"/>
          <p:cNvSpPr/>
          <p:nvPr/>
        </p:nvSpPr>
        <p:spPr>
          <a:xfrm>
            <a:off x="3278472" y="3817186"/>
            <a:ext cx="63900" cy="63900"/>
          </a:xfrm>
          <a:prstGeom prst="ellipse">
            <a:avLst/>
          </a:pr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50"/>
          <p:cNvSpPr/>
          <p:nvPr/>
        </p:nvSpPr>
        <p:spPr>
          <a:xfrm>
            <a:off x="2200729" y="2820855"/>
            <a:ext cx="63900" cy="63900"/>
          </a:xfrm>
          <a:prstGeom prst="ellipse">
            <a:avLst/>
          </a:pr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50"/>
          <p:cNvSpPr/>
          <p:nvPr/>
        </p:nvSpPr>
        <p:spPr>
          <a:xfrm>
            <a:off x="2328782" y="2820855"/>
            <a:ext cx="63900" cy="63900"/>
          </a:xfrm>
          <a:prstGeom prst="ellipse">
            <a:avLst/>
          </a:pr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50"/>
          <p:cNvSpPr/>
          <p:nvPr/>
        </p:nvSpPr>
        <p:spPr>
          <a:xfrm>
            <a:off x="2456836" y="2820855"/>
            <a:ext cx="63900" cy="63900"/>
          </a:xfrm>
          <a:prstGeom prst="ellipse">
            <a:avLst/>
          </a:pr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50"/>
          <p:cNvSpPr/>
          <p:nvPr/>
        </p:nvSpPr>
        <p:spPr>
          <a:xfrm>
            <a:off x="2200729" y="3549568"/>
            <a:ext cx="63900" cy="63900"/>
          </a:xfrm>
          <a:prstGeom prst="ellipse">
            <a:avLst/>
          </a:pr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50"/>
          <p:cNvSpPr/>
          <p:nvPr/>
        </p:nvSpPr>
        <p:spPr>
          <a:xfrm>
            <a:off x="2328782" y="3549568"/>
            <a:ext cx="63900" cy="63900"/>
          </a:xfrm>
          <a:prstGeom prst="ellipse">
            <a:avLst/>
          </a:pr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50"/>
          <p:cNvSpPr/>
          <p:nvPr/>
        </p:nvSpPr>
        <p:spPr>
          <a:xfrm>
            <a:off x="2456836" y="3549568"/>
            <a:ext cx="63900" cy="63900"/>
          </a:xfrm>
          <a:prstGeom prst="ellipse">
            <a:avLst/>
          </a:pr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55" name="Google Shape;1755;p50"/>
          <p:cNvCxnSpPr>
            <a:stCxn id="1743" idx="4"/>
            <a:endCxn id="1749" idx="0"/>
          </p:cNvCxnSpPr>
          <p:nvPr/>
        </p:nvCxnSpPr>
        <p:spPr>
          <a:xfrm flipH="1" rot="-5400000">
            <a:off x="1718737" y="2306976"/>
            <a:ext cx="201900" cy="825900"/>
          </a:xfrm>
          <a:prstGeom prst="curvedConnector3">
            <a:avLst>
              <a:gd fmla="val 50008" name="adj1"/>
            </a:avLst>
          </a:prstGeom>
          <a:noFill/>
          <a:ln cap="flat" cmpd="sng" w="19050">
            <a:solidFill>
              <a:srgbClr val="5F7D95"/>
            </a:solidFill>
            <a:prstDash val="solid"/>
            <a:round/>
            <a:headEnd len="med" w="med" type="none"/>
            <a:tailEnd len="med" w="med" type="none"/>
          </a:ln>
        </p:spPr>
      </p:cxnSp>
      <p:cxnSp>
        <p:nvCxnSpPr>
          <p:cNvPr id="1756" name="Google Shape;1756;p50"/>
          <p:cNvCxnSpPr>
            <a:stCxn id="1745" idx="4"/>
            <a:endCxn id="1751" idx="0"/>
          </p:cNvCxnSpPr>
          <p:nvPr/>
        </p:nvCxnSpPr>
        <p:spPr>
          <a:xfrm rot="5400000">
            <a:off x="2798635" y="2309076"/>
            <a:ext cx="201900" cy="821700"/>
          </a:xfrm>
          <a:prstGeom prst="curvedConnector3">
            <a:avLst>
              <a:gd fmla="val 50008" name="adj1"/>
            </a:avLst>
          </a:prstGeom>
          <a:noFill/>
          <a:ln cap="flat" cmpd="sng" w="19050">
            <a:solidFill>
              <a:srgbClr val="5F7D95"/>
            </a:solidFill>
            <a:prstDash val="solid"/>
            <a:round/>
            <a:headEnd len="med" w="med" type="none"/>
            <a:tailEnd len="med" w="med" type="none"/>
          </a:ln>
        </p:spPr>
      </p:cxnSp>
      <p:cxnSp>
        <p:nvCxnSpPr>
          <p:cNvPr id="1757" name="Google Shape;1757;p50"/>
          <p:cNvCxnSpPr>
            <a:stCxn id="1744" idx="4"/>
            <a:endCxn id="1750" idx="0"/>
          </p:cNvCxnSpPr>
          <p:nvPr/>
        </p:nvCxnSpPr>
        <p:spPr>
          <a:xfrm flipH="1" rot="-5400000">
            <a:off x="2258680" y="2718876"/>
            <a:ext cx="201900" cy="2100"/>
          </a:xfrm>
          <a:prstGeom prst="curvedConnector3">
            <a:avLst>
              <a:gd fmla="val 50008" name="adj1"/>
            </a:avLst>
          </a:prstGeom>
          <a:noFill/>
          <a:ln cap="flat" cmpd="sng" w="19050">
            <a:solidFill>
              <a:srgbClr val="5F7D95"/>
            </a:solidFill>
            <a:prstDash val="solid"/>
            <a:round/>
            <a:headEnd len="med" w="med" type="none"/>
            <a:tailEnd len="med" w="med" type="none"/>
          </a:ln>
        </p:spPr>
      </p:cxnSp>
      <p:cxnSp>
        <p:nvCxnSpPr>
          <p:cNvPr id="1758" name="Google Shape;1758;p50"/>
          <p:cNvCxnSpPr>
            <a:stCxn id="1746" idx="0"/>
            <a:endCxn id="1752" idx="4"/>
          </p:cNvCxnSpPr>
          <p:nvPr/>
        </p:nvCxnSpPr>
        <p:spPr>
          <a:xfrm rot="-5400000">
            <a:off x="1717824" y="3302386"/>
            <a:ext cx="203700" cy="825900"/>
          </a:xfrm>
          <a:prstGeom prst="curvedConnector3">
            <a:avLst>
              <a:gd fmla="val 50003" name="adj1"/>
            </a:avLst>
          </a:prstGeom>
          <a:noFill/>
          <a:ln cap="flat" cmpd="sng" w="19050">
            <a:solidFill>
              <a:srgbClr val="5F7D95"/>
            </a:solidFill>
            <a:prstDash val="solid"/>
            <a:round/>
            <a:headEnd len="med" w="med" type="none"/>
            <a:tailEnd len="med" w="med" type="none"/>
          </a:ln>
        </p:spPr>
      </p:cxnSp>
      <p:cxnSp>
        <p:nvCxnSpPr>
          <p:cNvPr id="1759" name="Google Shape;1759;p50"/>
          <p:cNvCxnSpPr>
            <a:stCxn id="1748" idx="0"/>
            <a:endCxn id="1754" idx="4"/>
          </p:cNvCxnSpPr>
          <p:nvPr/>
        </p:nvCxnSpPr>
        <p:spPr>
          <a:xfrm flipH="1" rot="5400000">
            <a:off x="2797722" y="3304486"/>
            <a:ext cx="203700" cy="821700"/>
          </a:xfrm>
          <a:prstGeom prst="curvedConnector3">
            <a:avLst>
              <a:gd fmla="val 50003" name="adj1"/>
            </a:avLst>
          </a:prstGeom>
          <a:noFill/>
          <a:ln cap="flat" cmpd="sng" w="19050">
            <a:solidFill>
              <a:srgbClr val="5F7D95"/>
            </a:solidFill>
            <a:prstDash val="solid"/>
            <a:round/>
            <a:headEnd len="med" w="med" type="none"/>
            <a:tailEnd len="med" w="med" type="none"/>
          </a:ln>
        </p:spPr>
      </p:cxnSp>
      <p:cxnSp>
        <p:nvCxnSpPr>
          <p:cNvPr id="1760" name="Google Shape;1760;p50"/>
          <p:cNvCxnSpPr>
            <a:stCxn id="1747" idx="0"/>
            <a:endCxn id="1753" idx="4"/>
          </p:cNvCxnSpPr>
          <p:nvPr/>
        </p:nvCxnSpPr>
        <p:spPr>
          <a:xfrm rot="-5400000">
            <a:off x="2257767" y="3714286"/>
            <a:ext cx="203700" cy="2100"/>
          </a:xfrm>
          <a:prstGeom prst="curvedConnector3">
            <a:avLst>
              <a:gd fmla="val 50003" name="adj1"/>
            </a:avLst>
          </a:prstGeom>
          <a:noFill/>
          <a:ln cap="flat" cmpd="sng" w="19050">
            <a:solidFill>
              <a:srgbClr val="5F7D95"/>
            </a:solidFill>
            <a:prstDash val="solid"/>
            <a:round/>
            <a:headEnd len="med" w="med" type="none"/>
            <a:tailEnd len="med" w="med" type="none"/>
          </a:ln>
        </p:spPr>
      </p:cxnSp>
      <p:sp>
        <p:nvSpPr>
          <p:cNvPr id="1761" name="Google Shape;1761;p50"/>
          <p:cNvSpPr/>
          <p:nvPr/>
        </p:nvSpPr>
        <p:spPr>
          <a:xfrm>
            <a:off x="4239724" y="3070969"/>
            <a:ext cx="779136" cy="252234"/>
          </a:xfrm>
          <a:custGeom>
            <a:rect b="b" l="l" r="r" t="t"/>
            <a:pathLst>
              <a:path extrusionOk="0" h="14358" w="44351">
                <a:moveTo>
                  <a:pt x="1599" y="0"/>
                </a:moveTo>
                <a:cubicBezTo>
                  <a:pt x="708" y="0"/>
                  <a:pt x="1" y="708"/>
                  <a:pt x="1" y="1598"/>
                </a:cubicBezTo>
                <a:lnTo>
                  <a:pt x="1" y="5706"/>
                </a:lnTo>
                <a:lnTo>
                  <a:pt x="1484" y="7190"/>
                </a:lnTo>
                <a:lnTo>
                  <a:pt x="1" y="8674"/>
                </a:lnTo>
                <a:lnTo>
                  <a:pt x="1" y="12759"/>
                </a:lnTo>
                <a:cubicBezTo>
                  <a:pt x="1" y="13650"/>
                  <a:pt x="708" y="14357"/>
                  <a:pt x="1599" y="14357"/>
                </a:cubicBezTo>
                <a:lnTo>
                  <a:pt x="41269" y="14357"/>
                </a:lnTo>
                <a:cubicBezTo>
                  <a:pt x="42136" y="14357"/>
                  <a:pt x="42867" y="13650"/>
                  <a:pt x="42867" y="12759"/>
                </a:cubicBezTo>
                <a:lnTo>
                  <a:pt x="42867" y="8674"/>
                </a:lnTo>
                <a:lnTo>
                  <a:pt x="44350" y="7190"/>
                </a:lnTo>
                <a:lnTo>
                  <a:pt x="42867" y="5706"/>
                </a:lnTo>
                <a:lnTo>
                  <a:pt x="42867" y="1598"/>
                </a:lnTo>
                <a:cubicBezTo>
                  <a:pt x="42867" y="708"/>
                  <a:pt x="42136" y="0"/>
                  <a:pt x="41269" y="0"/>
                </a:cubicBezTo>
                <a:close/>
              </a:path>
            </a:pathLst>
          </a:custGeom>
          <a:noFill/>
          <a:ln cap="flat" cmpd="sng" w="9525">
            <a:solidFill>
              <a:srgbClr val="A5B7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50"/>
          <p:cNvSpPr/>
          <p:nvPr/>
        </p:nvSpPr>
        <p:spPr>
          <a:xfrm>
            <a:off x="5018842" y="3070969"/>
            <a:ext cx="779119" cy="252234"/>
          </a:xfrm>
          <a:custGeom>
            <a:rect b="b" l="l" r="r" t="t"/>
            <a:pathLst>
              <a:path extrusionOk="0" h="14358" w="44350">
                <a:moveTo>
                  <a:pt x="42866" y="5706"/>
                </a:moveTo>
                <a:lnTo>
                  <a:pt x="42866" y="1598"/>
                </a:lnTo>
                <a:cubicBezTo>
                  <a:pt x="42866" y="708"/>
                  <a:pt x="42136" y="0"/>
                  <a:pt x="41268" y="0"/>
                </a:cubicBezTo>
                <a:lnTo>
                  <a:pt x="1598" y="0"/>
                </a:lnTo>
                <a:cubicBezTo>
                  <a:pt x="708" y="0"/>
                  <a:pt x="0" y="708"/>
                  <a:pt x="0" y="1598"/>
                </a:cubicBezTo>
                <a:lnTo>
                  <a:pt x="0" y="5706"/>
                </a:lnTo>
                <a:lnTo>
                  <a:pt x="1484" y="7190"/>
                </a:lnTo>
                <a:lnTo>
                  <a:pt x="0" y="8674"/>
                </a:lnTo>
                <a:lnTo>
                  <a:pt x="0" y="12759"/>
                </a:lnTo>
                <a:cubicBezTo>
                  <a:pt x="0" y="13650"/>
                  <a:pt x="708" y="14357"/>
                  <a:pt x="1598" y="14357"/>
                </a:cubicBezTo>
                <a:lnTo>
                  <a:pt x="41268" y="14357"/>
                </a:lnTo>
                <a:cubicBezTo>
                  <a:pt x="42136" y="14357"/>
                  <a:pt x="42866" y="13650"/>
                  <a:pt x="42866" y="12759"/>
                </a:cubicBezTo>
                <a:lnTo>
                  <a:pt x="42866" y="8674"/>
                </a:lnTo>
                <a:lnTo>
                  <a:pt x="44350" y="7190"/>
                </a:lnTo>
                <a:lnTo>
                  <a:pt x="42866" y="5706"/>
                </a:lnTo>
              </a:path>
            </a:pathLst>
          </a:custGeom>
          <a:noFill/>
          <a:ln cap="flat" cmpd="sng" w="9525">
            <a:solidFill>
              <a:srgbClr val="5F7D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50"/>
          <p:cNvSpPr/>
          <p:nvPr/>
        </p:nvSpPr>
        <p:spPr>
          <a:xfrm>
            <a:off x="5797943" y="3070969"/>
            <a:ext cx="778732" cy="252234"/>
          </a:xfrm>
          <a:custGeom>
            <a:rect b="b" l="l" r="r" t="t"/>
            <a:pathLst>
              <a:path extrusionOk="0" h="14358" w="44328">
                <a:moveTo>
                  <a:pt x="42844" y="5706"/>
                </a:moveTo>
                <a:lnTo>
                  <a:pt x="42844" y="1598"/>
                </a:lnTo>
                <a:cubicBezTo>
                  <a:pt x="42844" y="708"/>
                  <a:pt x="42136" y="0"/>
                  <a:pt x="41246" y="0"/>
                </a:cubicBezTo>
                <a:lnTo>
                  <a:pt x="1599" y="0"/>
                </a:lnTo>
                <a:cubicBezTo>
                  <a:pt x="708" y="0"/>
                  <a:pt x="1" y="708"/>
                  <a:pt x="1" y="1598"/>
                </a:cubicBezTo>
                <a:lnTo>
                  <a:pt x="1" y="5706"/>
                </a:lnTo>
                <a:lnTo>
                  <a:pt x="1485" y="7190"/>
                </a:lnTo>
                <a:lnTo>
                  <a:pt x="1" y="8674"/>
                </a:lnTo>
                <a:lnTo>
                  <a:pt x="1" y="12759"/>
                </a:lnTo>
                <a:cubicBezTo>
                  <a:pt x="1" y="13650"/>
                  <a:pt x="708" y="14357"/>
                  <a:pt x="1599" y="14357"/>
                </a:cubicBezTo>
                <a:lnTo>
                  <a:pt x="41246" y="14357"/>
                </a:lnTo>
                <a:cubicBezTo>
                  <a:pt x="42136" y="14357"/>
                  <a:pt x="42844" y="13650"/>
                  <a:pt x="42844" y="12759"/>
                </a:cubicBezTo>
                <a:lnTo>
                  <a:pt x="42844" y="8674"/>
                </a:lnTo>
                <a:lnTo>
                  <a:pt x="44328" y="7190"/>
                </a:lnTo>
                <a:lnTo>
                  <a:pt x="42844" y="5706"/>
                </a:lnTo>
                <a:close/>
              </a:path>
            </a:pathLst>
          </a:custGeom>
          <a:noFill/>
          <a:ln cap="flat" cmpd="sng" w="9525">
            <a:solidFill>
              <a:srgbClr val="A5B7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764" name="Google Shape;1764;p50"/>
          <p:cNvSpPr/>
          <p:nvPr/>
        </p:nvSpPr>
        <p:spPr>
          <a:xfrm>
            <a:off x="6576658" y="3070969"/>
            <a:ext cx="779136" cy="252234"/>
          </a:xfrm>
          <a:custGeom>
            <a:rect b="b" l="l" r="r" t="t"/>
            <a:pathLst>
              <a:path extrusionOk="0" h="14358" w="44351">
                <a:moveTo>
                  <a:pt x="42867" y="5706"/>
                </a:moveTo>
                <a:lnTo>
                  <a:pt x="42867" y="1598"/>
                </a:lnTo>
                <a:cubicBezTo>
                  <a:pt x="42867" y="708"/>
                  <a:pt x="42159" y="0"/>
                  <a:pt x="41269" y="0"/>
                </a:cubicBezTo>
                <a:lnTo>
                  <a:pt x="1598" y="0"/>
                </a:lnTo>
                <a:cubicBezTo>
                  <a:pt x="731" y="0"/>
                  <a:pt x="1" y="708"/>
                  <a:pt x="1" y="1598"/>
                </a:cubicBezTo>
                <a:lnTo>
                  <a:pt x="1" y="5706"/>
                </a:lnTo>
                <a:lnTo>
                  <a:pt x="1507" y="7190"/>
                </a:lnTo>
                <a:lnTo>
                  <a:pt x="1" y="8674"/>
                </a:lnTo>
                <a:lnTo>
                  <a:pt x="1" y="12759"/>
                </a:lnTo>
                <a:cubicBezTo>
                  <a:pt x="1" y="13650"/>
                  <a:pt x="731" y="14357"/>
                  <a:pt x="1598" y="14357"/>
                </a:cubicBezTo>
                <a:lnTo>
                  <a:pt x="41269" y="14357"/>
                </a:lnTo>
                <a:cubicBezTo>
                  <a:pt x="42159" y="14357"/>
                  <a:pt x="42867" y="13650"/>
                  <a:pt x="42867" y="12759"/>
                </a:cubicBezTo>
                <a:lnTo>
                  <a:pt x="42867" y="8674"/>
                </a:lnTo>
                <a:lnTo>
                  <a:pt x="44350" y="7190"/>
                </a:lnTo>
                <a:lnTo>
                  <a:pt x="42867" y="5706"/>
                </a:lnTo>
                <a:close/>
              </a:path>
            </a:pathLst>
          </a:custGeom>
          <a:noFill/>
          <a:ln cap="flat" cmpd="sng" w="9525">
            <a:solidFill>
              <a:srgbClr val="5F7D9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765" name="Google Shape;1765;p50"/>
          <p:cNvSpPr/>
          <p:nvPr/>
        </p:nvSpPr>
        <p:spPr>
          <a:xfrm>
            <a:off x="7355776" y="3070969"/>
            <a:ext cx="779119" cy="252234"/>
          </a:xfrm>
          <a:custGeom>
            <a:rect b="b" l="l" r="r" t="t"/>
            <a:pathLst>
              <a:path extrusionOk="0" h="14358" w="44350">
                <a:moveTo>
                  <a:pt x="42866" y="5706"/>
                </a:moveTo>
                <a:lnTo>
                  <a:pt x="42866" y="1598"/>
                </a:lnTo>
                <a:cubicBezTo>
                  <a:pt x="42866" y="708"/>
                  <a:pt x="42159" y="0"/>
                  <a:pt x="41268" y="0"/>
                </a:cubicBezTo>
                <a:lnTo>
                  <a:pt x="1598" y="0"/>
                </a:lnTo>
                <a:cubicBezTo>
                  <a:pt x="731" y="0"/>
                  <a:pt x="0" y="708"/>
                  <a:pt x="0" y="1598"/>
                </a:cubicBezTo>
                <a:lnTo>
                  <a:pt x="0" y="5706"/>
                </a:lnTo>
                <a:lnTo>
                  <a:pt x="1484" y="7190"/>
                </a:lnTo>
                <a:lnTo>
                  <a:pt x="0" y="8674"/>
                </a:lnTo>
                <a:lnTo>
                  <a:pt x="0" y="12759"/>
                </a:lnTo>
                <a:cubicBezTo>
                  <a:pt x="0" y="13650"/>
                  <a:pt x="731" y="14357"/>
                  <a:pt x="1598" y="14357"/>
                </a:cubicBezTo>
                <a:lnTo>
                  <a:pt x="41268" y="14357"/>
                </a:lnTo>
                <a:cubicBezTo>
                  <a:pt x="42159" y="14357"/>
                  <a:pt x="42866" y="13650"/>
                  <a:pt x="42866" y="12759"/>
                </a:cubicBezTo>
                <a:lnTo>
                  <a:pt x="42866" y="8674"/>
                </a:lnTo>
                <a:lnTo>
                  <a:pt x="44350" y="7190"/>
                </a:lnTo>
                <a:lnTo>
                  <a:pt x="42866" y="5706"/>
                </a:lnTo>
                <a:close/>
              </a:path>
            </a:pathLst>
          </a:custGeom>
          <a:noFill/>
          <a:ln cap="flat" cmpd="sng" w="9525">
            <a:solidFill>
              <a:srgbClr val="A5B7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766" name="Google Shape;1766;p50"/>
          <p:cNvSpPr/>
          <p:nvPr/>
        </p:nvSpPr>
        <p:spPr>
          <a:xfrm>
            <a:off x="4429400" y="2025000"/>
            <a:ext cx="342847" cy="386555"/>
          </a:xfrm>
          <a:custGeom>
            <a:rect b="b" l="l" r="r" t="t"/>
            <a:pathLst>
              <a:path extrusionOk="0" h="22004" w="19516">
                <a:moveTo>
                  <a:pt x="9758" y="0"/>
                </a:moveTo>
                <a:cubicBezTo>
                  <a:pt x="9456" y="0"/>
                  <a:pt x="9153" y="80"/>
                  <a:pt x="8879" y="240"/>
                </a:cubicBezTo>
                <a:lnTo>
                  <a:pt x="867" y="4851"/>
                </a:lnTo>
                <a:cubicBezTo>
                  <a:pt x="320" y="5170"/>
                  <a:pt x="0" y="5741"/>
                  <a:pt x="0" y="6380"/>
                </a:cubicBezTo>
                <a:lnTo>
                  <a:pt x="0" y="15624"/>
                </a:lnTo>
                <a:cubicBezTo>
                  <a:pt x="0" y="16263"/>
                  <a:pt x="320" y="16834"/>
                  <a:pt x="867" y="17131"/>
                </a:cubicBezTo>
                <a:lnTo>
                  <a:pt x="8879" y="21764"/>
                </a:lnTo>
                <a:cubicBezTo>
                  <a:pt x="9153" y="21924"/>
                  <a:pt x="9456" y="22004"/>
                  <a:pt x="9758" y="22004"/>
                </a:cubicBezTo>
                <a:cubicBezTo>
                  <a:pt x="10060" y="22004"/>
                  <a:pt x="10363" y="21924"/>
                  <a:pt x="10637" y="21764"/>
                </a:cubicBezTo>
                <a:lnTo>
                  <a:pt x="18648" y="17131"/>
                </a:lnTo>
                <a:cubicBezTo>
                  <a:pt x="19196" y="16834"/>
                  <a:pt x="19516" y="16263"/>
                  <a:pt x="19516" y="15624"/>
                </a:cubicBezTo>
                <a:lnTo>
                  <a:pt x="19516" y="6380"/>
                </a:lnTo>
                <a:cubicBezTo>
                  <a:pt x="19516" y="5741"/>
                  <a:pt x="19196" y="5170"/>
                  <a:pt x="18648" y="4851"/>
                </a:cubicBezTo>
                <a:lnTo>
                  <a:pt x="10637" y="240"/>
                </a:lnTo>
                <a:cubicBezTo>
                  <a:pt x="10363" y="80"/>
                  <a:pt x="10060" y="0"/>
                  <a:pt x="9758" y="0"/>
                </a:cubicBezTo>
                <a:close/>
              </a:path>
            </a:pathLst>
          </a:custGeom>
          <a:noFill/>
          <a:ln cap="flat" cmpd="sng" w="9525">
            <a:solidFill>
              <a:srgbClr val="E1E7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50"/>
          <p:cNvSpPr/>
          <p:nvPr/>
        </p:nvSpPr>
        <p:spPr>
          <a:xfrm>
            <a:off x="5244198" y="4020984"/>
            <a:ext cx="342847" cy="386678"/>
          </a:xfrm>
          <a:custGeom>
            <a:rect b="b" l="l" r="r" t="t"/>
            <a:pathLst>
              <a:path extrusionOk="0" h="22011" w="19516">
                <a:moveTo>
                  <a:pt x="9758" y="1"/>
                </a:moveTo>
                <a:cubicBezTo>
                  <a:pt x="9456" y="1"/>
                  <a:pt x="9153" y="75"/>
                  <a:pt x="8879" y="223"/>
                </a:cubicBezTo>
                <a:lnTo>
                  <a:pt x="868" y="4857"/>
                </a:lnTo>
                <a:cubicBezTo>
                  <a:pt x="320" y="5177"/>
                  <a:pt x="0" y="5747"/>
                  <a:pt x="0" y="6363"/>
                </a:cubicBezTo>
                <a:lnTo>
                  <a:pt x="0" y="15630"/>
                </a:lnTo>
                <a:cubicBezTo>
                  <a:pt x="0" y="16247"/>
                  <a:pt x="320" y="16817"/>
                  <a:pt x="868" y="17137"/>
                </a:cubicBezTo>
                <a:lnTo>
                  <a:pt x="8879" y="21770"/>
                </a:lnTo>
                <a:cubicBezTo>
                  <a:pt x="9153" y="21930"/>
                  <a:pt x="9456" y="22010"/>
                  <a:pt x="9758" y="22010"/>
                </a:cubicBezTo>
                <a:cubicBezTo>
                  <a:pt x="10060" y="22010"/>
                  <a:pt x="10363" y="21930"/>
                  <a:pt x="10637" y="21770"/>
                </a:cubicBezTo>
                <a:lnTo>
                  <a:pt x="18648" y="17137"/>
                </a:lnTo>
                <a:cubicBezTo>
                  <a:pt x="19196" y="16817"/>
                  <a:pt x="19516" y="16247"/>
                  <a:pt x="19516" y="15630"/>
                </a:cubicBezTo>
                <a:lnTo>
                  <a:pt x="19516" y="6363"/>
                </a:lnTo>
                <a:cubicBezTo>
                  <a:pt x="19516" y="5747"/>
                  <a:pt x="19196" y="5177"/>
                  <a:pt x="18648" y="4857"/>
                </a:cubicBezTo>
                <a:lnTo>
                  <a:pt x="10637" y="223"/>
                </a:lnTo>
                <a:cubicBezTo>
                  <a:pt x="10363" y="75"/>
                  <a:pt x="10060" y="1"/>
                  <a:pt x="9758" y="1"/>
                </a:cubicBezTo>
                <a:close/>
              </a:path>
            </a:pathLst>
          </a:custGeom>
          <a:noFill/>
          <a:ln cap="flat" cmpd="sng" w="9525">
            <a:solidFill>
              <a:srgbClr val="E1E7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50"/>
          <p:cNvSpPr/>
          <p:nvPr/>
        </p:nvSpPr>
        <p:spPr>
          <a:xfrm>
            <a:off x="6007260" y="2025000"/>
            <a:ext cx="342865" cy="386555"/>
          </a:xfrm>
          <a:custGeom>
            <a:rect b="b" l="l" r="r" t="t"/>
            <a:pathLst>
              <a:path extrusionOk="0" h="22004" w="19517">
                <a:moveTo>
                  <a:pt x="9759" y="0"/>
                </a:moveTo>
                <a:cubicBezTo>
                  <a:pt x="9456" y="0"/>
                  <a:pt x="9154" y="80"/>
                  <a:pt x="8880" y="240"/>
                </a:cubicBezTo>
                <a:lnTo>
                  <a:pt x="868" y="4851"/>
                </a:lnTo>
                <a:cubicBezTo>
                  <a:pt x="320" y="5170"/>
                  <a:pt x="1" y="5741"/>
                  <a:pt x="1" y="6380"/>
                </a:cubicBezTo>
                <a:lnTo>
                  <a:pt x="1" y="15624"/>
                </a:lnTo>
                <a:cubicBezTo>
                  <a:pt x="1" y="16263"/>
                  <a:pt x="320" y="16834"/>
                  <a:pt x="868" y="17131"/>
                </a:cubicBezTo>
                <a:lnTo>
                  <a:pt x="8880" y="21764"/>
                </a:lnTo>
                <a:cubicBezTo>
                  <a:pt x="9154" y="21924"/>
                  <a:pt x="9456" y="22004"/>
                  <a:pt x="9759" y="22004"/>
                </a:cubicBezTo>
                <a:cubicBezTo>
                  <a:pt x="10061" y="22004"/>
                  <a:pt x="10363" y="21924"/>
                  <a:pt x="10637" y="21764"/>
                </a:cubicBezTo>
                <a:lnTo>
                  <a:pt x="18649" y="17131"/>
                </a:lnTo>
                <a:cubicBezTo>
                  <a:pt x="19197" y="16834"/>
                  <a:pt x="19516" y="16263"/>
                  <a:pt x="19516" y="15624"/>
                </a:cubicBezTo>
                <a:lnTo>
                  <a:pt x="19516" y="6380"/>
                </a:lnTo>
                <a:cubicBezTo>
                  <a:pt x="19516" y="5741"/>
                  <a:pt x="19197" y="5170"/>
                  <a:pt x="18649" y="4851"/>
                </a:cubicBezTo>
                <a:lnTo>
                  <a:pt x="10637" y="240"/>
                </a:lnTo>
                <a:cubicBezTo>
                  <a:pt x="10363" y="80"/>
                  <a:pt x="10061" y="0"/>
                  <a:pt x="9759" y="0"/>
                </a:cubicBezTo>
                <a:close/>
              </a:path>
            </a:pathLst>
          </a:custGeom>
          <a:noFill/>
          <a:ln cap="flat" cmpd="sng" w="9525">
            <a:solidFill>
              <a:srgbClr val="E1E7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50"/>
          <p:cNvSpPr/>
          <p:nvPr/>
        </p:nvSpPr>
        <p:spPr>
          <a:xfrm>
            <a:off x="6796005" y="4021089"/>
            <a:ext cx="343251" cy="386661"/>
          </a:xfrm>
          <a:custGeom>
            <a:rect b="b" l="l" r="r" t="t"/>
            <a:pathLst>
              <a:path extrusionOk="0" h="22010" w="19539">
                <a:moveTo>
                  <a:pt x="9761" y="1"/>
                </a:moveTo>
                <a:cubicBezTo>
                  <a:pt x="9461" y="1"/>
                  <a:pt x="9164" y="80"/>
                  <a:pt x="8902" y="240"/>
                </a:cubicBezTo>
                <a:lnTo>
                  <a:pt x="867" y="4874"/>
                </a:lnTo>
                <a:cubicBezTo>
                  <a:pt x="342" y="5171"/>
                  <a:pt x="0" y="5741"/>
                  <a:pt x="0" y="6380"/>
                </a:cubicBezTo>
                <a:lnTo>
                  <a:pt x="0" y="15647"/>
                </a:lnTo>
                <a:cubicBezTo>
                  <a:pt x="0" y="16264"/>
                  <a:pt x="342" y="16834"/>
                  <a:pt x="867" y="17154"/>
                </a:cubicBezTo>
                <a:lnTo>
                  <a:pt x="8902" y="21787"/>
                </a:lnTo>
                <a:cubicBezTo>
                  <a:pt x="9164" y="21936"/>
                  <a:pt x="9461" y="22010"/>
                  <a:pt x="9761" y="22010"/>
                </a:cubicBezTo>
                <a:cubicBezTo>
                  <a:pt x="10060" y="22010"/>
                  <a:pt x="10363" y="21936"/>
                  <a:pt x="10637" y="21787"/>
                </a:cubicBezTo>
                <a:lnTo>
                  <a:pt x="18671" y="17154"/>
                </a:lnTo>
                <a:cubicBezTo>
                  <a:pt x="19196" y="16834"/>
                  <a:pt x="19539" y="16264"/>
                  <a:pt x="19539" y="15647"/>
                </a:cubicBezTo>
                <a:lnTo>
                  <a:pt x="19539" y="6380"/>
                </a:lnTo>
                <a:cubicBezTo>
                  <a:pt x="19539" y="5741"/>
                  <a:pt x="19196" y="5171"/>
                  <a:pt x="18671" y="4874"/>
                </a:cubicBezTo>
                <a:lnTo>
                  <a:pt x="10637" y="240"/>
                </a:lnTo>
                <a:cubicBezTo>
                  <a:pt x="10363" y="80"/>
                  <a:pt x="10060" y="1"/>
                  <a:pt x="9761" y="1"/>
                </a:cubicBezTo>
                <a:close/>
              </a:path>
            </a:pathLst>
          </a:custGeom>
          <a:noFill/>
          <a:ln cap="flat" cmpd="sng" w="9525">
            <a:solidFill>
              <a:srgbClr val="E1E7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50"/>
          <p:cNvSpPr/>
          <p:nvPr/>
        </p:nvSpPr>
        <p:spPr>
          <a:xfrm>
            <a:off x="7585138" y="2025000"/>
            <a:ext cx="342847" cy="386555"/>
          </a:xfrm>
          <a:custGeom>
            <a:rect b="b" l="l" r="r" t="t"/>
            <a:pathLst>
              <a:path extrusionOk="0" h="22004" w="19516">
                <a:moveTo>
                  <a:pt x="9758" y="0"/>
                </a:moveTo>
                <a:cubicBezTo>
                  <a:pt x="9456" y="0"/>
                  <a:pt x="9153" y="80"/>
                  <a:pt x="8879" y="240"/>
                </a:cubicBezTo>
                <a:lnTo>
                  <a:pt x="868" y="4851"/>
                </a:lnTo>
                <a:cubicBezTo>
                  <a:pt x="320" y="5170"/>
                  <a:pt x="0" y="5741"/>
                  <a:pt x="0" y="6380"/>
                </a:cubicBezTo>
                <a:lnTo>
                  <a:pt x="0" y="15624"/>
                </a:lnTo>
                <a:cubicBezTo>
                  <a:pt x="0" y="16263"/>
                  <a:pt x="320" y="16834"/>
                  <a:pt x="868" y="17131"/>
                </a:cubicBezTo>
                <a:lnTo>
                  <a:pt x="8879" y="21764"/>
                </a:lnTo>
                <a:cubicBezTo>
                  <a:pt x="9153" y="21924"/>
                  <a:pt x="9456" y="22004"/>
                  <a:pt x="9758" y="22004"/>
                </a:cubicBezTo>
                <a:cubicBezTo>
                  <a:pt x="10061" y="22004"/>
                  <a:pt x="10363" y="21924"/>
                  <a:pt x="10637" y="21764"/>
                </a:cubicBezTo>
                <a:lnTo>
                  <a:pt x="18649" y="17131"/>
                </a:lnTo>
                <a:cubicBezTo>
                  <a:pt x="19196" y="16834"/>
                  <a:pt x="19516" y="16263"/>
                  <a:pt x="19516" y="15624"/>
                </a:cubicBezTo>
                <a:lnTo>
                  <a:pt x="19516" y="6380"/>
                </a:lnTo>
                <a:cubicBezTo>
                  <a:pt x="19516" y="5741"/>
                  <a:pt x="19196" y="5170"/>
                  <a:pt x="18649" y="4851"/>
                </a:cubicBezTo>
                <a:lnTo>
                  <a:pt x="10637" y="240"/>
                </a:lnTo>
                <a:cubicBezTo>
                  <a:pt x="10363" y="80"/>
                  <a:pt x="10061" y="0"/>
                  <a:pt x="9758" y="0"/>
                </a:cubicBezTo>
                <a:close/>
              </a:path>
            </a:pathLst>
          </a:custGeom>
          <a:noFill/>
          <a:ln cap="flat" cmpd="sng" w="9525">
            <a:solidFill>
              <a:srgbClr val="E1E7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50"/>
          <p:cNvSpPr/>
          <p:nvPr/>
        </p:nvSpPr>
        <p:spPr>
          <a:xfrm>
            <a:off x="4569763" y="2942032"/>
            <a:ext cx="62100" cy="62100"/>
          </a:xfrm>
          <a:prstGeom prst="ellipse">
            <a:avLst/>
          </a:pr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50"/>
          <p:cNvSpPr/>
          <p:nvPr/>
        </p:nvSpPr>
        <p:spPr>
          <a:xfrm>
            <a:off x="6147625" y="2942032"/>
            <a:ext cx="62100" cy="62100"/>
          </a:xfrm>
          <a:prstGeom prst="ellipse">
            <a:avLst/>
          </a:pr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50"/>
          <p:cNvSpPr/>
          <p:nvPr/>
        </p:nvSpPr>
        <p:spPr>
          <a:xfrm>
            <a:off x="7725475" y="2942032"/>
            <a:ext cx="62100" cy="62100"/>
          </a:xfrm>
          <a:prstGeom prst="ellipse">
            <a:avLst/>
          </a:pr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50"/>
          <p:cNvSpPr/>
          <p:nvPr/>
        </p:nvSpPr>
        <p:spPr>
          <a:xfrm>
            <a:off x="5384563" y="3362370"/>
            <a:ext cx="62100" cy="62100"/>
          </a:xfrm>
          <a:prstGeom prst="ellipse">
            <a:avLst/>
          </a:pr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50"/>
          <p:cNvSpPr/>
          <p:nvPr/>
        </p:nvSpPr>
        <p:spPr>
          <a:xfrm>
            <a:off x="6936563" y="3362420"/>
            <a:ext cx="62100" cy="62100"/>
          </a:xfrm>
          <a:prstGeom prst="ellipse">
            <a:avLst/>
          </a:pr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50"/>
          <p:cNvSpPr txBox="1"/>
          <p:nvPr>
            <p:ph idx="4294967295" type="title"/>
          </p:nvPr>
        </p:nvSpPr>
        <p:spPr>
          <a:xfrm>
            <a:off x="4331422" y="3082559"/>
            <a:ext cx="538800" cy="22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900">
                <a:solidFill>
                  <a:schemeClr val="lt1"/>
                </a:solidFill>
                <a:latin typeface="Arial"/>
                <a:ea typeface="Arial"/>
                <a:cs typeface="Arial"/>
                <a:sym typeface="Arial"/>
              </a:rPr>
              <a:t>2016</a:t>
            </a:r>
            <a:endParaRPr b="1" sz="900">
              <a:latin typeface="Arial"/>
              <a:ea typeface="Arial"/>
              <a:cs typeface="Arial"/>
              <a:sym typeface="Arial"/>
            </a:endParaRPr>
          </a:p>
        </p:txBody>
      </p:sp>
      <p:sp>
        <p:nvSpPr>
          <p:cNvPr id="1777" name="Google Shape;1777;p50"/>
          <p:cNvSpPr/>
          <p:nvPr/>
        </p:nvSpPr>
        <p:spPr>
          <a:xfrm>
            <a:off x="4569763" y="2437907"/>
            <a:ext cx="62100" cy="62100"/>
          </a:xfrm>
          <a:prstGeom prst="ellipse">
            <a:avLst/>
          </a:pr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50"/>
          <p:cNvSpPr/>
          <p:nvPr/>
        </p:nvSpPr>
        <p:spPr>
          <a:xfrm>
            <a:off x="6153050" y="2437907"/>
            <a:ext cx="62100" cy="62100"/>
          </a:xfrm>
          <a:prstGeom prst="ellipse">
            <a:avLst/>
          </a:pr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50"/>
          <p:cNvSpPr/>
          <p:nvPr/>
        </p:nvSpPr>
        <p:spPr>
          <a:xfrm>
            <a:off x="7725475" y="2437907"/>
            <a:ext cx="62100" cy="62100"/>
          </a:xfrm>
          <a:prstGeom prst="ellipse">
            <a:avLst/>
          </a:pr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50"/>
          <p:cNvSpPr/>
          <p:nvPr/>
        </p:nvSpPr>
        <p:spPr>
          <a:xfrm>
            <a:off x="5384166" y="3932246"/>
            <a:ext cx="62100" cy="62100"/>
          </a:xfrm>
          <a:prstGeom prst="ellipse">
            <a:avLst/>
          </a:pr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50"/>
          <p:cNvSpPr/>
          <p:nvPr/>
        </p:nvSpPr>
        <p:spPr>
          <a:xfrm>
            <a:off x="6936566" y="3932246"/>
            <a:ext cx="62100" cy="62100"/>
          </a:xfrm>
          <a:prstGeom prst="ellipse">
            <a:avLst/>
          </a:pr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82" name="Google Shape;1782;p50"/>
          <p:cNvCxnSpPr>
            <a:stCxn id="1771" idx="0"/>
            <a:endCxn id="1777" idx="4"/>
          </p:cNvCxnSpPr>
          <p:nvPr/>
        </p:nvCxnSpPr>
        <p:spPr>
          <a:xfrm rot="10800000">
            <a:off x="4600813" y="2500132"/>
            <a:ext cx="0" cy="441900"/>
          </a:xfrm>
          <a:prstGeom prst="straightConnector1">
            <a:avLst/>
          </a:prstGeom>
          <a:noFill/>
          <a:ln cap="flat" cmpd="sng" w="9525">
            <a:solidFill>
              <a:srgbClr val="A5B7C6"/>
            </a:solidFill>
            <a:prstDash val="dash"/>
            <a:round/>
            <a:headEnd len="med" w="med" type="none"/>
            <a:tailEnd len="med" w="med" type="none"/>
          </a:ln>
        </p:spPr>
      </p:cxnSp>
      <p:cxnSp>
        <p:nvCxnSpPr>
          <p:cNvPr id="1783" name="Google Shape;1783;p50"/>
          <p:cNvCxnSpPr>
            <a:stCxn id="1772" idx="0"/>
            <a:endCxn id="1778" idx="4"/>
          </p:cNvCxnSpPr>
          <p:nvPr/>
        </p:nvCxnSpPr>
        <p:spPr>
          <a:xfrm flipH="1" rot="10800000">
            <a:off x="6178675" y="2500132"/>
            <a:ext cx="5400" cy="441900"/>
          </a:xfrm>
          <a:prstGeom prst="straightConnector1">
            <a:avLst/>
          </a:prstGeom>
          <a:noFill/>
          <a:ln cap="flat" cmpd="sng" w="9525">
            <a:solidFill>
              <a:srgbClr val="A5B7C6"/>
            </a:solidFill>
            <a:prstDash val="dash"/>
            <a:round/>
            <a:headEnd len="med" w="med" type="none"/>
            <a:tailEnd len="med" w="med" type="none"/>
          </a:ln>
        </p:spPr>
      </p:cxnSp>
      <p:cxnSp>
        <p:nvCxnSpPr>
          <p:cNvPr id="1784" name="Google Shape;1784;p50"/>
          <p:cNvCxnSpPr>
            <a:stCxn id="1773" idx="0"/>
            <a:endCxn id="1779" idx="4"/>
          </p:cNvCxnSpPr>
          <p:nvPr/>
        </p:nvCxnSpPr>
        <p:spPr>
          <a:xfrm rot="10800000">
            <a:off x="7756525" y="2500132"/>
            <a:ext cx="0" cy="441900"/>
          </a:xfrm>
          <a:prstGeom prst="straightConnector1">
            <a:avLst/>
          </a:prstGeom>
          <a:noFill/>
          <a:ln cap="flat" cmpd="sng" w="9525">
            <a:solidFill>
              <a:srgbClr val="A5B7C6"/>
            </a:solidFill>
            <a:prstDash val="dash"/>
            <a:round/>
            <a:headEnd len="med" w="med" type="none"/>
            <a:tailEnd len="med" w="med" type="none"/>
          </a:ln>
        </p:spPr>
      </p:cxnSp>
      <p:cxnSp>
        <p:nvCxnSpPr>
          <p:cNvPr id="1785" name="Google Shape;1785;p50"/>
          <p:cNvCxnSpPr>
            <a:stCxn id="1774" idx="4"/>
            <a:endCxn id="1780" idx="0"/>
          </p:cNvCxnSpPr>
          <p:nvPr/>
        </p:nvCxnSpPr>
        <p:spPr>
          <a:xfrm flipH="1">
            <a:off x="5415313" y="3424470"/>
            <a:ext cx="300" cy="507900"/>
          </a:xfrm>
          <a:prstGeom prst="straightConnector1">
            <a:avLst/>
          </a:prstGeom>
          <a:noFill/>
          <a:ln cap="flat" cmpd="sng" w="9525">
            <a:solidFill>
              <a:srgbClr val="A5B7C6"/>
            </a:solidFill>
            <a:prstDash val="dash"/>
            <a:round/>
            <a:headEnd len="med" w="med" type="none"/>
            <a:tailEnd len="med" w="med" type="none"/>
          </a:ln>
        </p:spPr>
      </p:cxnSp>
      <p:cxnSp>
        <p:nvCxnSpPr>
          <p:cNvPr id="1786" name="Google Shape;1786;p50"/>
          <p:cNvCxnSpPr>
            <a:stCxn id="1775" idx="4"/>
            <a:endCxn id="1781" idx="0"/>
          </p:cNvCxnSpPr>
          <p:nvPr/>
        </p:nvCxnSpPr>
        <p:spPr>
          <a:xfrm>
            <a:off x="6967613" y="3424520"/>
            <a:ext cx="0" cy="507600"/>
          </a:xfrm>
          <a:prstGeom prst="straightConnector1">
            <a:avLst/>
          </a:prstGeom>
          <a:noFill/>
          <a:ln cap="flat" cmpd="sng" w="9525">
            <a:solidFill>
              <a:srgbClr val="A5B7C6"/>
            </a:solidFill>
            <a:prstDash val="dash"/>
            <a:round/>
            <a:headEnd len="med" w="med" type="none"/>
            <a:tailEnd len="med" w="med" type="none"/>
          </a:ln>
        </p:spPr>
      </p:cxnSp>
      <p:sp>
        <p:nvSpPr>
          <p:cNvPr id="1787" name="Google Shape;1787;p50"/>
          <p:cNvSpPr txBox="1"/>
          <p:nvPr>
            <p:ph idx="4294967295" type="title"/>
          </p:nvPr>
        </p:nvSpPr>
        <p:spPr>
          <a:xfrm>
            <a:off x="5138997" y="3082559"/>
            <a:ext cx="538800" cy="22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900">
                <a:solidFill>
                  <a:schemeClr val="lt1"/>
                </a:solidFill>
                <a:latin typeface="Arial"/>
                <a:ea typeface="Arial"/>
                <a:cs typeface="Arial"/>
                <a:sym typeface="Arial"/>
              </a:rPr>
              <a:t>2017</a:t>
            </a:r>
            <a:endParaRPr b="1" sz="900">
              <a:latin typeface="Arial"/>
              <a:ea typeface="Arial"/>
              <a:cs typeface="Arial"/>
              <a:sym typeface="Arial"/>
            </a:endParaRPr>
          </a:p>
        </p:txBody>
      </p:sp>
      <p:sp>
        <p:nvSpPr>
          <p:cNvPr id="1788" name="Google Shape;1788;p50"/>
          <p:cNvSpPr txBox="1"/>
          <p:nvPr>
            <p:ph idx="4294967295" type="title"/>
          </p:nvPr>
        </p:nvSpPr>
        <p:spPr>
          <a:xfrm>
            <a:off x="5904672" y="3082559"/>
            <a:ext cx="538800" cy="22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900">
                <a:solidFill>
                  <a:schemeClr val="lt1"/>
                </a:solidFill>
                <a:latin typeface="Arial"/>
                <a:ea typeface="Arial"/>
                <a:cs typeface="Arial"/>
                <a:sym typeface="Arial"/>
              </a:rPr>
              <a:t>2018</a:t>
            </a:r>
            <a:endParaRPr b="1" sz="900">
              <a:latin typeface="Arial"/>
              <a:ea typeface="Arial"/>
              <a:cs typeface="Arial"/>
              <a:sym typeface="Arial"/>
            </a:endParaRPr>
          </a:p>
        </p:txBody>
      </p:sp>
      <p:sp>
        <p:nvSpPr>
          <p:cNvPr id="1789" name="Google Shape;1789;p50"/>
          <p:cNvSpPr txBox="1"/>
          <p:nvPr>
            <p:ph idx="4294967295" type="title"/>
          </p:nvPr>
        </p:nvSpPr>
        <p:spPr>
          <a:xfrm>
            <a:off x="6696822" y="3082559"/>
            <a:ext cx="538800" cy="22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900">
                <a:solidFill>
                  <a:schemeClr val="lt1"/>
                </a:solidFill>
                <a:latin typeface="Arial"/>
                <a:ea typeface="Arial"/>
                <a:cs typeface="Arial"/>
                <a:sym typeface="Arial"/>
              </a:rPr>
              <a:t>2019</a:t>
            </a:r>
            <a:endParaRPr b="1" sz="900">
              <a:latin typeface="Arial"/>
              <a:ea typeface="Arial"/>
              <a:cs typeface="Arial"/>
              <a:sym typeface="Arial"/>
            </a:endParaRPr>
          </a:p>
        </p:txBody>
      </p:sp>
      <p:sp>
        <p:nvSpPr>
          <p:cNvPr id="1790" name="Google Shape;1790;p50"/>
          <p:cNvSpPr txBox="1"/>
          <p:nvPr>
            <p:ph idx="4294967295" type="title"/>
          </p:nvPr>
        </p:nvSpPr>
        <p:spPr>
          <a:xfrm>
            <a:off x="7488972" y="3082559"/>
            <a:ext cx="538800" cy="22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900">
                <a:solidFill>
                  <a:schemeClr val="lt1"/>
                </a:solidFill>
                <a:latin typeface="Arial"/>
                <a:ea typeface="Arial"/>
                <a:cs typeface="Arial"/>
                <a:sym typeface="Arial"/>
              </a:rPr>
              <a:t>2020</a:t>
            </a:r>
            <a:endParaRPr b="1" sz="900">
              <a:latin typeface="Arial"/>
              <a:ea typeface="Arial"/>
              <a:cs typeface="Arial"/>
              <a:sym typeface="Arial"/>
            </a:endParaRPr>
          </a:p>
        </p:txBody>
      </p:sp>
      <p:sp>
        <p:nvSpPr>
          <p:cNvPr id="1791" name="Google Shape;1791;p50"/>
          <p:cNvSpPr/>
          <p:nvPr/>
        </p:nvSpPr>
        <p:spPr>
          <a:xfrm>
            <a:off x="6865977" y="4092071"/>
            <a:ext cx="204488" cy="205025"/>
          </a:xfrm>
          <a:custGeom>
            <a:rect b="b" l="l" r="r" t="t"/>
            <a:pathLst>
              <a:path extrusionOk="0" h="11846" w="11815">
                <a:moveTo>
                  <a:pt x="5829" y="693"/>
                </a:moveTo>
                <a:cubicBezTo>
                  <a:pt x="6238" y="693"/>
                  <a:pt x="6553" y="1008"/>
                  <a:pt x="6553" y="1418"/>
                </a:cubicBezTo>
                <a:cubicBezTo>
                  <a:pt x="6553" y="1796"/>
                  <a:pt x="6238" y="2111"/>
                  <a:pt x="5829" y="2111"/>
                </a:cubicBezTo>
                <a:cubicBezTo>
                  <a:pt x="5451" y="2111"/>
                  <a:pt x="5136" y="1796"/>
                  <a:pt x="5136" y="1418"/>
                </a:cubicBezTo>
                <a:cubicBezTo>
                  <a:pt x="5136" y="1008"/>
                  <a:pt x="5482" y="693"/>
                  <a:pt x="5829" y="693"/>
                </a:cubicBezTo>
                <a:close/>
                <a:moveTo>
                  <a:pt x="5829" y="2773"/>
                </a:moveTo>
                <a:cubicBezTo>
                  <a:pt x="6774" y="2773"/>
                  <a:pt x="7562" y="3560"/>
                  <a:pt x="7562" y="4568"/>
                </a:cubicBezTo>
                <a:lnTo>
                  <a:pt x="7562" y="4915"/>
                </a:lnTo>
                <a:lnTo>
                  <a:pt x="4096" y="4915"/>
                </a:lnTo>
                <a:lnTo>
                  <a:pt x="4096" y="4568"/>
                </a:lnTo>
                <a:cubicBezTo>
                  <a:pt x="4096" y="3560"/>
                  <a:pt x="4884" y="2773"/>
                  <a:pt x="5829" y="2773"/>
                </a:cubicBezTo>
                <a:close/>
                <a:moveTo>
                  <a:pt x="2363" y="6963"/>
                </a:moveTo>
                <a:cubicBezTo>
                  <a:pt x="2773" y="6963"/>
                  <a:pt x="3088" y="7278"/>
                  <a:pt x="3088" y="7656"/>
                </a:cubicBezTo>
                <a:cubicBezTo>
                  <a:pt x="3088" y="8065"/>
                  <a:pt x="2773" y="8380"/>
                  <a:pt x="2363" y="8380"/>
                </a:cubicBezTo>
                <a:cubicBezTo>
                  <a:pt x="1985" y="8380"/>
                  <a:pt x="1670" y="8065"/>
                  <a:pt x="1670" y="7656"/>
                </a:cubicBezTo>
                <a:cubicBezTo>
                  <a:pt x="1670" y="7278"/>
                  <a:pt x="1985" y="6963"/>
                  <a:pt x="2363" y="6963"/>
                </a:cubicBezTo>
                <a:close/>
                <a:moveTo>
                  <a:pt x="9357" y="6963"/>
                </a:moveTo>
                <a:cubicBezTo>
                  <a:pt x="9735" y="6963"/>
                  <a:pt x="10050" y="7278"/>
                  <a:pt x="10050" y="7656"/>
                </a:cubicBezTo>
                <a:cubicBezTo>
                  <a:pt x="10050" y="8065"/>
                  <a:pt x="9735" y="8380"/>
                  <a:pt x="9357" y="8380"/>
                </a:cubicBezTo>
                <a:cubicBezTo>
                  <a:pt x="8948" y="8380"/>
                  <a:pt x="8633" y="8065"/>
                  <a:pt x="8633" y="7656"/>
                </a:cubicBezTo>
                <a:cubicBezTo>
                  <a:pt x="8633" y="7278"/>
                  <a:pt x="8948" y="6963"/>
                  <a:pt x="9357" y="6963"/>
                </a:cubicBezTo>
                <a:close/>
                <a:moveTo>
                  <a:pt x="2363" y="9042"/>
                </a:moveTo>
                <a:cubicBezTo>
                  <a:pt x="3308" y="9042"/>
                  <a:pt x="4096" y="9830"/>
                  <a:pt x="4096" y="10806"/>
                </a:cubicBezTo>
                <a:lnTo>
                  <a:pt x="4096" y="11184"/>
                </a:lnTo>
                <a:lnTo>
                  <a:pt x="630" y="11184"/>
                </a:lnTo>
                <a:lnTo>
                  <a:pt x="630" y="10806"/>
                </a:lnTo>
                <a:cubicBezTo>
                  <a:pt x="630" y="9830"/>
                  <a:pt x="1418" y="9042"/>
                  <a:pt x="2363" y="9042"/>
                </a:cubicBezTo>
                <a:close/>
                <a:moveTo>
                  <a:pt x="9357" y="9042"/>
                </a:moveTo>
                <a:cubicBezTo>
                  <a:pt x="10302" y="9042"/>
                  <a:pt x="11090" y="9830"/>
                  <a:pt x="11090" y="10806"/>
                </a:cubicBezTo>
                <a:lnTo>
                  <a:pt x="11090" y="11184"/>
                </a:lnTo>
                <a:lnTo>
                  <a:pt x="7625" y="11184"/>
                </a:lnTo>
                <a:lnTo>
                  <a:pt x="7625" y="10806"/>
                </a:lnTo>
                <a:cubicBezTo>
                  <a:pt x="7625" y="9830"/>
                  <a:pt x="8412" y="9042"/>
                  <a:pt x="9357" y="9042"/>
                </a:cubicBezTo>
                <a:close/>
                <a:moveTo>
                  <a:pt x="5892" y="0"/>
                </a:moveTo>
                <a:cubicBezTo>
                  <a:pt x="5136" y="0"/>
                  <a:pt x="4506" y="630"/>
                  <a:pt x="4506" y="1355"/>
                </a:cubicBezTo>
                <a:cubicBezTo>
                  <a:pt x="4506" y="1733"/>
                  <a:pt x="4632" y="2016"/>
                  <a:pt x="4852" y="2300"/>
                </a:cubicBezTo>
                <a:cubicBezTo>
                  <a:pt x="4033" y="2710"/>
                  <a:pt x="3466" y="3529"/>
                  <a:pt x="3466" y="4505"/>
                </a:cubicBezTo>
                <a:lnTo>
                  <a:pt x="3466" y="5230"/>
                </a:lnTo>
                <a:cubicBezTo>
                  <a:pt x="3466" y="5419"/>
                  <a:pt x="3623" y="5577"/>
                  <a:pt x="3844" y="5577"/>
                </a:cubicBezTo>
                <a:lnTo>
                  <a:pt x="5577" y="5577"/>
                </a:lnTo>
                <a:lnTo>
                  <a:pt x="5577" y="7152"/>
                </a:lnTo>
                <a:lnTo>
                  <a:pt x="3875" y="8822"/>
                </a:lnTo>
                <a:cubicBezTo>
                  <a:pt x="3749" y="8696"/>
                  <a:pt x="3592" y="8601"/>
                  <a:pt x="3434" y="8569"/>
                </a:cubicBezTo>
                <a:cubicBezTo>
                  <a:pt x="3686" y="8349"/>
                  <a:pt x="3781" y="8034"/>
                  <a:pt x="3781" y="7624"/>
                </a:cubicBezTo>
                <a:cubicBezTo>
                  <a:pt x="3781" y="6868"/>
                  <a:pt x="3151" y="6238"/>
                  <a:pt x="2426" y="6238"/>
                </a:cubicBezTo>
                <a:cubicBezTo>
                  <a:pt x="1670" y="6238"/>
                  <a:pt x="1040" y="6868"/>
                  <a:pt x="1040" y="7624"/>
                </a:cubicBezTo>
                <a:cubicBezTo>
                  <a:pt x="1040" y="7971"/>
                  <a:pt x="1166" y="8286"/>
                  <a:pt x="1387" y="8569"/>
                </a:cubicBezTo>
                <a:cubicBezTo>
                  <a:pt x="567" y="8979"/>
                  <a:pt x="0" y="9798"/>
                  <a:pt x="0" y="10775"/>
                </a:cubicBezTo>
                <a:lnTo>
                  <a:pt x="0" y="11499"/>
                </a:lnTo>
                <a:cubicBezTo>
                  <a:pt x="0" y="11688"/>
                  <a:pt x="158" y="11846"/>
                  <a:pt x="378" y="11846"/>
                </a:cubicBezTo>
                <a:lnTo>
                  <a:pt x="4474" y="11846"/>
                </a:lnTo>
                <a:cubicBezTo>
                  <a:pt x="4663" y="11846"/>
                  <a:pt x="4821" y="11688"/>
                  <a:pt x="4821" y="11499"/>
                </a:cubicBezTo>
                <a:lnTo>
                  <a:pt x="4821" y="10775"/>
                </a:lnTo>
                <a:cubicBezTo>
                  <a:pt x="4821" y="10239"/>
                  <a:pt x="4632" y="9704"/>
                  <a:pt x="4348" y="9326"/>
                </a:cubicBezTo>
                <a:lnTo>
                  <a:pt x="5860" y="7782"/>
                </a:lnTo>
                <a:lnTo>
                  <a:pt x="7404" y="9326"/>
                </a:lnTo>
                <a:cubicBezTo>
                  <a:pt x="7089" y="9704"/>
                  <a:pt x="6931" y="10239"/>
                  <a:pt x="6931" y="10775"/>
                </a:cubicBezTo>
                <a:lnTo>
                  <a:pt x="6931" y="11499"/>
                </a:lnTo>
                <a:cubicBezTo>
                  <a:pt x="6931" y="11688"/>
                  <a:pt x="7089" y="11846"/>
                  <a:pt x="7309" y="11846"/>
                </a:cubicBezTo>
                <a:lnTo>
                  <a:pt x="11468" y="11846"/>
                </a:lnTo>
                <a:cubicBezTo>
                  <a:pt x="11657" y="11846"/>
                  <a:pt x="11815" y="11688"/>
                  <a:pt x="11815" y="11499"/>
                </a:cubicBezTo>
                <a:lnTo>
                  <a:pt x="11815" y="10775"/>
                </a:lnTo>
                <a:cubicBezTo>
                  <a:pt x="11783" y="9830"/>
                  <a:pt x="11185" y="8979"/>
                  <a:pt x="10365" y="8569"/>
                </a:cubicBezTo>
                <a:cubicBezTo>
                  <a:pt x="10586" y="8349"/>
                  <a:pt x="10712" y="8034"/>
                  <a:pt x="10712" y="7624"/>
                </a:cubicBezTo>
                <a:cubicBezTo>
                  <a:pt x="10712" y="6868"/>
                  <a:pt x="10082" y="6238"/>
                  <a:pt x="9357" y="6238"/>
                </a:cubicBezTo>
                <a:cubicBezTo>
                  <a:pt x="8601" y="6238"/>
                  <a:pt x="7971" y="6868"/>
                  <a:pt x="7971" y="7624"/>
                </a:cubicBezTo>
                <a:cubicBezTo>
                  <a:pt x="7971" y="7971"/>
                  <a:pt x="8097" y="8286"/>
                  <a:pt x="8318" y="8569"/>
                </a:cubicBezTo>
                <a:cubicBezTo>
                  <a:pt x="8160" y="8664"/>
                  <a:pt x="8034" y="8727"/>
                  <a:pt x="7877" y="8822"/>
                </a:cubicBezTo>
                <a:lnTo>
                  <a:pt x="6207" y="7152"/>
                </a:lnTo>
                <a:lnTo>
                  <a:pt x="6207" y="5577"/>
                </a:lnTo>
                <a:lnTo>
                  <a:pt x="7940" y="5577"/>
                </a:lnTo>
                <a:cubicBezTo>
                  <a:pt x="8129" y="5577"/>
                  <a:pt x="8286" y="5419"/>
                  <a:pt x="8286" y="5230"/>
                </a:cubicBezTo>
                <a:lnTo>
                  <a:pt x="8286" y="4505"/>
                </a:lnTo>
                <a:cubicBezTo>
                  <a:pt x="8286" y="3529"/>
                  <a:pt x="7688" y="2710"/>
                  <a:pt x="6900" y="2300"/>
                </a:cubicBezTo>
                <a:cubicBezTo>
                  <a:pt x="7152" y="2080"/>
                  <a:pt x="7246" y="1764"/>
                  <a:pt x="7246" y="1355"/>
                </a:cubicBezTo>
                <a:cubicBezTo>
                  <a:pt x="7246" y="630"/>
                  <a:pt x="6616" y="0"/>
                  <a:pt x="5892"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2" name="Google Shape;1792;p50"/>
          <p:cNvGrpSpPr/>
          <p:nvPr/>
        </p:nvGrpSpPr>
        <p:grpSpPr>
          <a:xfrm>
            <a:off x="5307356" y="4111119"/>
            <a:ext cx="206115" cy="206115"/>
            <a:chOff x="1049375" y="2680675"/>
            <a:chExt cx="297725" cy="297725"/>
          </a:xfrm>
        </p:grpSpPr>
        <p:sp>
          <p:nvSpPr>
            <p:cNvPr id="1793" name="Google Shape;1793;p50"/>
            <p:cNvSpPr/>
            <p:nvPr/>
          </p:nvSpPr>
          <p:spPr>
            <a:xfrm>
              <a:off x="1113175" y="2752350"/>
              <a:ext cx="161475" cy="155975"/>
            </a:xfrm>
            <a:custGeom>
              <a:rect b="b" l="l" r="r" t="t"/>
              <a:pathLst>
                <a:path extrusionOk="0" h="6239" w="6459">
                  <a:moveTo>
                    <a:pt x="3403" y="2079"/>
                  </a:moveTo>
                  <a:cubicBezTo>
                    <a:pt x="3781" y="2079"/>
                    <a:pt x="4096" y="2394"/>
                    <a:pt x="4096" y="2773"/>
                  </a:cubicBezTo>
                  <a:cubicBezTo>
                    <a:pt x="4096" y="3182"/>
                    <a:pt x="3781" y="3497"/>
                    <a:pt x="3403" y="3497"/>
                  </a:cubicBezTo>
                  <a:cubicBezTo>
                    <a:pt x="2993" y="3434"/>
                    <a:pt x="2678" y="3119"/>
                    <a:pt x="2678" y="2773"/>
                  </a:cubicBezTo>
                  <a:cubicBezTo>
                    <a:pt x="2678" y="2394"/>
                    <a:pt x="2993" y="2079"/>
                    <a:pt x="3403" y="2079"/>
                  </a:cubicBezTo>
                  <a:close/>
                  <a:moveTo>
                    <a:pt x="3371" y="693"/>
                  </a:moveTo>
                  <a:cubicBezTo>
                    <a:pt x="4694" y="693"/>
                    <a:pt x="5765" y="1796"/>
                    <a:pt x="5765" y="3119"/>
                  </a:cubicBezTo>
                  <a:cubicBezTo>
                    <a:pt x="5765" y="3686"/>
                    <a:pt x="5545" y="4222"/>
                    <a:pt x="5198" y="4663"/>
                  </a:cubicBezTo>
                  <a:cubicBezTo>
                    <a:pt x="5072" y="4442"/>
                    <a:pt x="4915" y="4190"/>
                    <a:pt x="4694" y="4001"/>
                  </a:cubicBezTo>
                  <a:cubicBezTo>
                    <a:pt x="4568" y="3907"/>
                    <a:pt x="4442" y="3812"/>
                    <a:pt x="4348" y="3749"/>
                  </a:cubicBezTo>
                  <a:cubicBezTo>
                    <a:pt x="4568" y="3529"/>
                    <a:pt x="4726" y="3182"/>
                    <a:pt x="4726" y="2804"/>
                  </a:cubicBezTo>
                  <a:cubicBezTo>
                    <a:pt x="4726" y="2079"/>
                    <a:pt x="4096" y="1449"/>
                    <a:pt x="3340" y="1449"/>
                  </a:cubicBezTo>
                  <a:cubicBezTo>
                    <a:pt x="2615" y="1449"/>
                    <a:pt x="1985" y="2079"/>
                    <a:pt x="1985" y="2804"/>
                  </a:cubicBezTo>
                  <a:cubicBezTo>
                    <a:pt x="1985" y="3182"/>
                    <a:pt x="2142" y="3529"/>
                    <a:pt x="2363" y="3749"/>
                  </a:cubicBezTo>
                  <a:lnTo>
                    <a:pt x="2016" y="4001"/>
                  </a:lnTo>
                  <a:cubicBezTo>
                    <a:pt x="1827" y="4190"/>
                    <a:pt x="1607" y="4442"/>
                    <a:pt x="1512" y="4663"/>
                  </a:cubicBezTo>
                  <a:cubicBezTo>
                    <a:pt x="1040" y="4064"/>
                    <a:pt x="882" y="3434"/>
                    <a:pt x="945" y="2773"/>
                  </a:cubicBezTo>
                  <a:cubicBezTo>
                    <a:pt x="1103" y="1670"/>
                    <a:pt x="2111" y="693"/>
                    <a:pt x="3371" y="693"/>
                  </a:cubicBezTo>
                  <a:close/>
                  <a:moveTo>
                    <a:pt x="3371" y="4159"/>
                  </a:moveTo>
                  <a:cubicBezTo>
                    <a:pt x="4001" y="4159"/>
                    <a:pt x="4505" y="4600"/>
                    <a:pt x="4694" y="5135"/>
                  </a:cubicBezTo>
                  <a:cubicBezTo>
                    <a:pt x="4316" y="5387"/>
                    <a:pt x="3875" y="5545"/>
                    <a:pt x="3371" y="5545"/>
                  </a:cubicBezTo>
                  <a:cubicBezTo>
                    <a:pt x="2898" y="5545"/>
                    <a:pt x="2426" y="5387"/>
                    <a:pt x="2016" y="5135"/>
                  </a:cubicBezTo>
                  <a:cubicBezTo>
                    <a:pt x="2174" y="4537"/>
                    <a:pt x="2741" y="4159"/>
                    <a:pt x="3371" y="4159"/>
                  </a:cubicBezTo>
                  <a:close/>
                  <a:moveTo>
                    <a:pt x="3308" y="0"/>
                  </a:moveTo>
                  <a:cubicBezTo>
                    <a:pt x="1701" y="0"/>
                    <a:pt x="441" y="1229"/>
                    <a:pt x="252" y="2710"/>
                  </a:cubicBezTo>
                  <a:cubicBezTo>
                    <a:pt x="0" y="4600"/>
                    <a:pt x="1512" y="6238"/>
                    <a:pt x="3371" y="6238"/>
                  </a:cubicBezTo>
                  <a:cubicBezTo>
                    <a:pt x="5104" y="6238"/>
                    <a:pt x="6459" y="4820"/>
                    <a:pt x="6459" y="3119"/>
                  </a:cubicBezTo>
                  <a:cubicBezTo>
                    <a:pt x="6459" y="1386"/>
                    <a:pt x="5041" y="0"/>
                    <a:pt x="3308"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50"/>
            <p:cNvSpPr/>
            <p:nvPr/>
          </p:nvSpPr>
          <p:spPr>
            <a:xfrm>
              <a:off x="1049375" y="2680675"/>
              <a:ext cx="297725" cy="297725"/>
            </a:xfrm>
            <a:custGeom>
              <a:rect b="b" l="l" r="r" t="t"/>
              <a:pathLst>
                <a:path extrusionOk="0" h="11909" w="11909">
                  <a:moveTo>
                    <a:pt x="6270" y="1512"/>
                  </a:moveTo>
                  <a:cubicBezTo>
                    <a:pt x="8475" y="1670"/>
                    <a:pt x="10239" y="3434"/>
                    <a:pt x="10397" y="5640"/>
                  </a:cubicBezTo>
                  <a:lnTo>
                    <a:pt x="10082" y="5640"/>
                  </a:lnTo>
                  <a:cubicBezTo>
                    <a:pt x="9893" y="5640"/>
                    <a:pt x="9735" y="5797"/>
                    <a:pt x="9735" y="5986"/>
                  </a:cubicBezTo>
                  <a:cubicBezTo>
                    <a:pt x="9735" y="6207"/>
                    <a:pt x="9893" y="6364"/>
                    <a:pt x="10082" y="6364"/>
                  </a:cubicBezTo>
                  <a:lnTo>
                    <a:pt x="10397" y="6364"/>
                  </a:lnTo>
                  <a:cubicBezTo>
                    <a:pt x="10239" y="8569"/>
                    <a:pt x="8475" y="10334"/>
                    <a:pt x="6270" y="10491"/>
                  </a:cubicBezTo>
                  <a:lnTo>
                    <a:pt x="6270" y="10176"/>
                  </a:lnTo>
                  <a:cubicBezTo>
                    <a:pt x="6270" y="9987"/>
                    <a:pt x="6112" y="9830"/>
                    <a:pt x="5923" y="9830"/>
                  </a:cubicBezTo>
                  <a:cubicBezTo>
                    <a:pt x="5703" y="9830"/>
                    <a:pt x="5545" y="9987"/>
                    <a:pt x="5545" y="10176"/>
                  </a:cubicBezTo>
                  <a:lnTo>
                    <a:pt x="5545" y="10491"/>
                  </a:lnTo>
                  <a:cubicBezTo>
                    <a:pt x="3340" y="10334"/>
                    <a:pt x="1575" y="8569"/>
                    <a:pt x="1418" y="6364"/>
                  </a:cubicBezTo>
                  <a:lnTo>
                    <a:pt x="1733" y="6364"/>
                  </a:lnTo>
                  <a:cubicBezTo>
                    <a:pt x="1922" y="6364"/>
                    <a:pt x="2079" y="6207"/>
                    <a:pt x="2079" y="5986"/>
                  </a:cubicBezTo>
                  <a:cubicBezTo>
                    <a:pt x="2142" y="5797"/>
                    <a:pt x="1985" y="5640"/>
                    <a:pt x="1764" y="5640"/>
                  </a:cubicBezTo>
                  <a:lnTo>
                    <a:pt x="1418" y="5640"/>
                  </a:lnTo>
                  <a:cubicBezTo>
                    <a:pt x="1575" y="3434"/>
                    <a:pt x="3340" y="1670"/>
                    <a:pt x="5545" y="1512"/>
                  </a:cubicBezTo>
                  <a:lnTo>
                    <a:pt x="5545" y="1827"/>
                  </a:lnTo>
                  <a:cubicBezTo>
                    <a:pt x="5545" y="2016"/>
                    <a:pt x="5703" y="2174"/>
                    <a:pt x="5923" y="2174"/>
                  </a:cubicBezTo>
                  <a:cubicBezTo>
                    <a:pt x="6112" y="2174"/>
                    <a:pt x="6270" y="2016"/>
                    <a:pt x="6270" y="1827"/>
                  </a:cubicBezTo>
                  <a:lnTo>
                    <a:pt x="6270" y="1512"/>
                  </a:lnTo>
                  <a:close/>
                  <a:moveTo>
                    <a:pt x="5955" y="0"/>
                  </a:moveTo>
                  <a:cubicBezTo>
                    <a:pt x="5766" y="0"/>
                    <a:pt x="5608" y="158"/>
                    <a:pt x="5608" y="347"/>
                  </a:cubicBezTo>
                  <a:lnTo>
                    <a:pt x="5608" y="756"/>
                  </a:lnTo>
                  <a:cubicBezTo>
                    <a:pt x="2993" y="914"/>
                    <a:pt x="914" y="2993"/>
                    <a:pt x="756" y="5608"/>
                  </a:cubicBezTo>
                  <a:lnTo>
                    <a:pt x="347" y="5608"/>
                  </a:lnTo>
                  <a:cubicBezTo>
                    <a:pt x="158" y="5608"/>
                    <a:pt x="0" y="5766"/>
                    <a:pt x="0" y="5955"/>
                  </a:cubicBezTo>
                  <a:cubicBezTo>
                    <a:pt x="0" y="6144"/>
                    <a:pt x="158" y="6301"/>
                    <a:pt x="347" y="6301"/>
                  </a:cubicBezTo>
                  <a:lnTo>
                    <a:pt x="756" y="6301"/>
                  </a:lnTo>
                  <a:cubicBezTo>
                    <a:pt x="914" y="8916"/>
                    <a:pt x="2993" y="10995"/>
                    <a:pt x="5608" y="11153"/>
                  </a:cubicBezTo>
                  <a:lnTo>
                    <a:pt x="5608" y="11562"/>
                  </a:lnTo>
                  <a:cubicBezTo>
                    <a:pt x="5608" y="11751"/>
                    <a:pt x="5766" y="11909"/>
                    <a:pt x="5955" y="11909"/>
                  </a:cubicBezTo>
                  <a:cubicBezTo>
                    <a:pt x="6144" y="11909"/>
                    <a:pt x="6301" y="11751"/>
                    <a:pt x="6301" y="11562"/>
                  </a:cubicBezTo>
                  <a:lnTo>
                    <a:pt x="6301" y="11153"/>
                  </a:lnTo>
                  <a:cubicBezTo>
                    <a:pt x="8916" y="10995"/>
                    <a:pt x="10995" y="8916"/>
                    <a:pt x="11153" y="6301"/>
                  </a:cubicBezTo>
                  <a:lnTo>
                    <a:pt x="11531" y="6301"/>
                  </a:lnTo>
                  <a:cubicBezTo>
                    <a:pt x="11751" y="6301"/>
                    <a:pt x="11909" y="6144"/>
                    <a:pt x="11909" y="5955"/>
                  </a:cubicBezTo>
                  <a:cubicBezTo>
                    <a:pt x="11909" y="5766"/>
                    <a:pt x="11751" y="5608"/>
                    <a:pt x="11531" y="5608"/>
                  </a:cubicBezTo>
                  <a:lnTo>
                    <a:pt x="11153" y="5608"/>
                  </a:lnTo>
                  <a:cubicBezTo>
                    <a:pt x="10995" y="2993"/>
                    <a:pt x="8916" y="914"/>
                    <a:pt x="6301" y="756"/>
                  </a:cubicBezTo>
                  <a:lnTo>
                    <a:pt x="6301" y="347"/>
                  </a:lnTo>
                  <a:cubicBezTo>
                    <a:pt x="6301" y="158"/>
                    <a:pt x="6144" y="0"/>
                    <a:pt x="5955"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5" name="Google Shape;1795;p50"/>
          <p:cNvGrpSpPr/>
          <p:nvPr/>
        </p:nvGrpSpPr>
        <p:grpSpPr>
          <a:xfrm>
            <a:off x="7653299" y="2121502"/>
            <a:ext cx="205578" cy="204332"/>
            <a:chOff x="5045775" y="1946400"/>
            <a:chExt cx="296950" cy="295150"/>
          </a:xfrm>
        </p:grpSpPr>
        <p:sp>
          <p:nvSpPr>
            <p:cNvPr id="1796" name="Google Shape;1796;p50"/>
            <p:cNvSpPr/>
            <p:nvPr/>
          </p:nvSpPr>
          <p:spPr>
            <a:xfrm>
              <a:off x="5113500" y="1998600"/>
              <a:ext cx="160700" cy="155950"/>
            </a:xfrm>
            <a:custGeom>
              <a:rect b="b" l="l" r="r" t="t"/>
              <a:pathLst>
                <a:path extrusionOk="0" h="6238" w="6428">
                  <a:moveTo>
                    <a:pt x="3309" y="2079"/>
                  </a:moveTo>
                  <a:cubicBezTo>
                    <a:pt x="3718" y="2079"/>
                    <a:pt x="4033" y="2394"/>
                    <a:pt x="4033" y="2804"/>
                  </a:cubicBezTo>
                  <a:cubicBezTo>
                    <a:pt x="4033" y="3182"/>
                    <a:pt x="3718" y="3497"/>
                    <a:pt x="3309" y="3497"/>
                  </a:cubicBezTo>
                  <a:cubicBezTo>
                    <a:pt x="2931" y="3497"/>
                    <a:pt x="2616" y="3150"/>
                    <a:pt x="2616" y="2804"/>
                  </a:cubicBezTo>
                  <a:cubicBezTo>
                    <a:pt x="2616" y="2394"/>
                    <a:pt x="2931" y="2079"/>
                    <a:pt x="3309" y="2079"/>
                  </a:cubicBezTo>
                  <a:close/>
                  <a:moveTo>
                    <a:pt x="3403" y="662"/>
                  </a:moveTo>
                  <a:cubicBezTo>
                    <a:pt x="4726" y="662"/>
                    <a:pt x="5798" y="1764"/>
                    <a:pt x="5798" y="3119"/>
                  </a:cubicBezTo>
                  <a:cubicBezTo>
                    <a:pt x="5703" y="3655"/>
                    <a:pt x="5546" y="4222"/>
                    <a:pt x="5199" y="4663"/>
                  </a:cubicBezTo>
                  <a:cubicBezTo>
                    <a:pt x="5010" y="4253"/>
                    <a:pt x="4726" y="3938"/>
                    <a:pt x="4348" y="3686"/>
                  </a:cubicBezTo>
                  <a:cubicBezTo>
                    <a:pt x="4569" y="3466"/>
                    <a:pt x="4726" y="3119"/>
                    <a:pt x="4726" y="2741"/>
                  </a:cubicBezTo>
                  <a:cubicBezTo>
                    <a:pt x="4726" y="2016"/>
                    <a:pt x="4096" y="1386"/>
                    <a:pt x="3340" y="1386"/>
                  </a:cubicBezTo>
                  <a:cubicBezTo>
                    <a:pt x="2616" y="1386"/>
                    <a:pt x="1986" y="2016"/>
                    <a:pt x="1986" y="2741"/>
                  </a:cubicBezTo>
                  <a:cubicBezTo>
                    <a:pt x="1986" y="3119"/>
                    <a:pt x="2143" y="3466"/>
                    <a:pt x="2364" y="3686"/>
                  </a:cubicBezTo>
                  <a:cubicBezTo>
                    <a:pt x="1986" y="3907"/>
                    <a:pt x="1702" y="4253"/>
                    <a:pt x="1513" y="4663"/>
                  </a:cubicBezTo>
                  <a:cubicBezTo>
                    <a:pt x="1072" y="4096"/>
                    <a:pt x="883" y="3434"/>
                    <a:pt x="977" y="2772"/>
                  </a:cubicBezTo>
                  <a:cubicBezTo>
                    <a:pt x="1135" y="1670"/>
                    <a:pt x="2143" y="662"/>
                    <a:pt x="3403" y="662"/>
                  </a:cubicBezTo>
                  <a:close/>
                  <a:moveTo>
                    <a:pt x="3309" y="4190"/>
                  </a:moveTo>
                  <a:cubicBezTo>
                    <a:pt x="3939" y="4190"/>
                    <a:pt x="4443" y="4600"/>
                    <a:pt x="4663" y="5167"/>
                  </a:cubicBezTo>
                  <a:cubicBezTo>
                    <a:pt x="4254" y="5450"/>
                    <a:pt x="3781" y="5545"/>
                    <a:pt x="3309" y="5545"/>
                  </a:cubicBezTo>
                  <a:cubicBezTo>
                    <a:pt x="2836" y="5545"/>
                    <a:pt x="2364" y="5387"/>
                    <a:pt x="1986" y="5167"/>
                  </a:cubicBezTo>
                  <a:cubicBezTo>
                    <a:pt x="2143" y="4568"/>
                    <a:pt x="2679" y="4190"/>
                    <a:pt x="3309" y="4190"/>
                  </a:cubicBezTo>
                  <a:close/>
                  <a:moveTo>
                    <a:pt x="3309" y="0"/>
                  </a:moveTo>
                  <a:cubicBezTo>
                    <a:pt x="1733" y="0"/>
                    <a:pt x="410" y="1229"/>
                    <a:pt x="253" y="2678"/>
                  </a:cubicBezTo>
                  <a:cubicBezTo>
                    <a:pt x="1" y="4600"/>
                    <a:pt x="1450" y="6238"/>
                    <a:pt x="3309" y="6238"/>
                  </a:cubicBezTo>
                  <a:cubicBezTo>
                    <a:pt x="5042" y="6238"/>
                    <a:pt x="6428" y="4820"/>
                    <a:pt x="6428" y="3119"/>
                  </a:cubicBezTo>
                  <a:cubicBezTo>
                    <a:pt x="6428" y="1418"/>
                    <a:pt x="5042" y="0"/>
                    <a:pt x="3309"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50"/>
            <p:cNvSpPr/>
            <p:nvPr/>
          </p:nvSpPr>
          <p:spPr>
            <a:xfrm>
              <a:off x="5045775" y="1946400"/>
              <a:ext cx="296950" cy="295150"/>
            </a:xfrm>
            <a:custGeom>
              <a:rect b="b" l="l" r="r" t="t"/>
              <a:pathLst>
                <a:path extrusionOk="0" h="11806" w="11878">
                  <a:moveTo>
                    <a:pt x="6018" y="765"/>
                  </a:moveTo>
                  <a:lnTo>
                    <a:pt x="6868" y="1426"/>
                  </a:lnTo>
                  <a:cubicBezTo>
                    <a:pt x="6963" y="1458"/>
                    <a:pt x="7026" y="1489"/>
                    <a:pt x="7152" y="1489"/>
                  </a:cubicBezTo>
                  <a:lnTo>
                    <a:pt x="8223" y="1332"/>
                  </a:lnTo>
                  <a:lnTo>
                    <a:pt x="8664" y="2372"/>
                  </a:lnTo>
                  <a:cubicBezTo>
                    <a:pt x="8696" y="2435"/>
                    <a:pt x="8790" y="2529"/>
                    <a:pt x="8853" y="2561"/>
                  </a:cubicBezTo>
                  <a:lnTo>
                    <a:pt x="9893" y="2970"/>
                  </a:lnTo>
                  <a:lnTo>
                    <a:pt x="9735" y="4073"/>
                  </a:lnTo>
                  <a:cubicBezTo>
                    <a:pt x="9735" y="4136"/>
                    <a:pt x="9735" y="4262"/>
                    <a:pt x="9798" y="4325"/>
                  </a:cubicBezTo>
                  <a:lnTo>
                    <a:pt x="10460" y="5207"/>
                  </a:lnTo>
                  <a:lnTo>
                    <a:pt x="9798" y="6058"/>
                  </a:lnTo>
                  <a:cubicBezTo>
                    <a:pt x="9767" y="6152"/>
                    <a:pt x="9735" y="6215"/>
                    <a:pt x="9735" y="6341"/>
                  </a:cubicBezTo>
                  <a:lnTo>
                    <a:pt x="9893" y="7444"/>
                  </a:lnTo>
                  <a:lnTo>
                    <a:pt x="8853" y="7853"/>
                  </a:lnTo>
                  <a:cubicBezTo>
                    <a:pt x="8790" y="7885"/>
                    <a:pt x="8696" y="7948"/>
                    <a:pt x="8664" y="8042"/>
                  </a:cubicBezTo>
                  <a:lnTo>
                    <a:pt x="8255" y="9051"/>
                  </a:lnTo>
                  <a:lnTo>
                    <a:pt x="7120" y="8893"/>
                  </a:lnTo>
                  <a:cubicBezTo>
                    <a:pt x="7057" y="8893"/>
                    <a:pt x="6931" y="8893"/>
                    <a:pt x="6837" y="8988"/>
                  </a:cubicBezTo>
                  <a:lnTo>
                    <a:pt x="5986" y="9649"/>
                  </a:lnTo>
                  <a:lnTo>
                    <a:pt x="5104" y="8988"/>
                  </a:lnTo>
                  <a:cubicBezTo>
                    <a:pt x="5041" y="8925"/>
                    <a:pt x="5010" y="8893"/>
                    <a:pt x="4915" y="8893"/>
                  </a:cubicBezTo>
                  <a:lnTo>
                    <a:pt x="4884" y="8893"/>
                  </a:lnTo>
                  <a:lnTo>
                    <a:pt x="3781" y="9051"/>
                  </a:lnTo>
                  <a:lnTo>
                    <a:pt x="3371" y="8042"/>
                  </a:lnTo>
                  <a:cubicBezTo>
                    <a:pt x="3340" y="7948"/>
                    <a:pt x="3277" y="7885"/>
                    <a:pt x="3182" y="7853"/>
                  </a:cubicBezTo>
                  <a:lnTo>
                    <a:pt x="2143" y="7444"/>
                  </a:lnTo>
                  <a:lnTo>
                    <a:pt x="2300" y="6341"/>
                  </a:lnTo>
                  <a:cubicBezTo>
                    <a:pt x="2300" y="6278"/>
                    <a:pt x="2300" y="6152"/>
                    <a:pt x="2237" y="6058"/>
                  </a:cubicBezTo>
                  <a:lnTo>
                    <a:pt x="1576" y="5207"/>
                  </a:lnTo>
                  <a:lnTo>
                    <a:pt x="2237" y="4325"/>
                  </a:lnTo>
                  <a:cubicBezTo>
                    <a:pt x="2269" y="4262"/>
                    <a:pt x="2300" y="4167"/>
                    <a:pt x="2300" y="4073"/>
                  </a:cubicBezTo>
                  <a:lnTo>
                    <a:pt x="2143" y="2970"/>
                  </a:lnTo>
                  <a:lnTo>
                    <a:pt x="3182" y="2561"/>
                  </a:lnTo>
                  <a:cubicBezTo>
                    <a:pt x="3277" y="2529"/>
                    <a:pt x="3340" y="2435"/>
                    <a:pt x="3371" y="2372"/>
                  </a:cubicBezTo>
                  <a:lnTo>
                    <a:pt x="3812" y="1332"/>
                  </a:lnTo>
                  <a:lnTo>
                    <a:pt x="4884" y="1489"/>
                  </a:lnTo>
                  <a:cubicBezTo>
                    <a:pt x="4947" y="1489"/>
                    <a:pt x="5073" y="1489"/>
                    <a:pt x="5167" y="1426"/>
                  </a:cubicBezTo>
                  <a:lnTo>
                    <a:pt x="6018" y="765"/>
                  </a:lnTo>
                  <a:close/>
                  <a:moveTo>
                    <a:pt x="2174" y="8168"/>
                  </a:moveTo>
                  <a:lnTo>
                    <a:pt x="2804" y="8420"/>
                  </a:lnTo>
                  <a:lnTo>
                    <a:pt x="3277" y="9586"/>
                  </a:lnTo>
                  <a:cubicBezTo>
                    <a:pt x="3308" y="9681"/>
                    <a:pt x="3434" y="9775"/>
                    <a:pt x="3529" y="9775"/>
                  </a:cubicBezTo>
                  <a:lnTo>
                    <a:pt x="2647" y="10720"/>
                  </a:lnTo>
                  <a:lnTo>
                    <a:pt x="2426" y="9649"/>
                  </a:lnTo>
                  <a:cubicBezTo>
                    <a:pt x="2395" y="9523"/>
                    <a:pt x="2332" y="9429"/>
                    <a:pt x="2174" y="9366"/>
                  </a:cubicBezTo>
                  <a:lnTo>
                    <a:pt x="1134" y="9177"/>
                  </a:lnTo>
                  <a:lnTo>
                    <a:pt x="2174" y="8168"/>
                  </a:lnTo>
                  <a:close/>
                  <a:moveTo>
                    <a:pt x="9861" y="8105"/>
                  </a:moveTo>
                  <a:lnTo>
                    <a:pt x="10901" y="9145"/>
                  </a:lnTo>
                  <a:lnTo>
                    <a:pt x="9893" y="9366"/>
                  </a:lnTo>
                  <a:cubicBezTo>
                    <a:pt x="9767" y="9429"/>
                    <a:pt x="9641" y="9492"/>
                    <a:pt x="9609" y="9649"/>
                  </a:cubicBezTo>
                  <a:lnTo>
                    <a:pt x="9389" y="10720"/>
                  </a:lnTo>
                  <a:lnTo>
                    <a:pt x="8507" y="9712"/>
                  </a:lnTo>
                  <a:cubicBezTo>
                    <a:pt x="8601" y="9712"/>
                    <a:pt x="8727" y="9649"/>
                    <a:pt x="8759" y="9523"/>
                  </a:cubicBezTo>
                  <a:lnTo>
                    <a:pt x="9231" y="8389"/>
                  </a:lnTo>
                  <a:lnTo>
                    <a:pt x="9861" y="8105"/>
                  </a:lnTo>
                  <a:close/>
                  <a:moveTo>
                    <a:pt x="6002" y="1"/>
                  </a:moveTo>
                  <a:cubicBezTo>
                    <a:pt x="5923" y="1"/>
                    <a:pt x="5844" y="24"/>
                    <a:pt x="5797" y="72"/>
                  </a:cubicBezTo>
                  <a:lnTo>
                    <a:pt x="4852" y="828"/>
                  </a:lnTo>
                  <a:lnTo>
                    <a:pt x="3623" y="670"/>
                  </a:lnTo>
                  <a:cubicBezTo>
                    <a:pt x="3607" y="667"/>
                    <a:pt x="3590" y="665"/>
                    <a:pt x="3573" y="665"/>
                  </a:cubicBezTo>
                  <a:cubicBezTo>
                    <a:pt x="3434" y="665"/>
                    <a:pt x="3305" y="775"/>
                    <a:pt x="3277" y="859"/>
                  </a:cubicBezTo>
                  <a:lnTo>
                    <a:pt x="2804" y="2025"/>
                  </a:lnTo>
                  <a:lnTo>
                    <a:pt x="1639" y="2498"/>
                  </a:lnTo>
                  <a:cubicBezTo>
                    <a:pt x="1481" y="2561"/>
                    <a:pt x="1418" y="2687"/>
                    <a:pt x="1450" y="2844"/>
                  </a:cubicBezTo>
                  <a:lnTo>
                    <a:pt x="1607" y="4073"/>
                  </a:lnTo>
                  <a:lnTo>
                    <a:pt x="851" y="5018"/>
                  </a:lnTo>
                  <a:cubicBezTo>
                    <a:pt x="788" y="5112"/>
                    <a:pt x="788" y="5333"/>
                    <a:pt x="851" y="5428"/>
                  </a:cubicBezTo>
                  <a:lnTo>
                    <a:pt x="1607" y="6373"/>
                  </a:lnTo>
                  <a:lnTo>
                    <a:pt x="1450" y="7601"/>
                  </a:lnTo>
                  <a:cubicBezTo>
                    <a:pt x="1450" y="7696"/>
                    <a:pt x="1450" y="7759"/>
                    <a:pt x="1481" y="7853"/>
                  </a:cubicBezTo>
                  <a:lnTo>
                    <a:pt x="189" y="9145"/>
                  </a:lnTo>
                  <a:cubicBezTo>
                    <a:pt x="0" y="9334"/>
                    <a:pt x="126" y="9649"/>
                    <a:pt x="347" y="9744"/>
                  </a:cubicBezTo>
                  <a:lnTo>
                    <a:pt x="1765" y="10059"/>
                  </a:lnTo>
                  <a:lnTo>
                    <a:pt x="2080" y="11539"/>
                  </a:lnTo>
                  <a:cubicBezTo>
                    <a:pt x="2099" y="11714"/>
                    <a:pt x="2250" y="11805"/>
                    <a:pt x="2407" y="11805"/>
                  </a:cubicBezTo>
                  <a:cubicBezTo>
                    <a:pt x="2505" y="11805"/>
                    <a:pt x="2606" y="11770"/>
                    <a:pt x="2678" y="11697"/>
                  </a:cubicBezTo>
                  <a:cubicBezTo>
                    <a:pt x="4410" y="9858"/>
                    <a:pt x="4587" y="9665"/>
                    <a:pt x="4601" y="9649"/>
                  </a:cubicBezTo>
                  <a:lnTo>
                    <a:pt x="4601" y="9649"/>
                  </a:lnTo>
                  <a:lnTo>
                    <a:pt x="4789" y="9618"/>
                  </a:lnTo>
                  <a:lnTo>
                    <a:pt x="5734" y="10374"/>
                  </a:lnTo>
                  <a:cubicBezTo>
                    <a:pt x="5829" y="10405"/>
                    <a:pt x="5860" y="10437"/>
                    <a:pt x="5955" y="10437"/>
                  </a:cubicBezTo>
                  <a:cubicBezTo>
                    <a:pt x="6018" y="10437"/>
                    <a:pt x="6112" y="10405"/>
                    <a:pt x="6144" y="10374"/>
                  </a:cubicBezTo>
                  <a:lnTo>
                    <a:pt x="7089" y="9618"/>
                  </a:lnTo>
                  <a:lnTo>
                    <a:pt x="7278" y="9649"/>
                  </a:lnTo>
                  <a:lnTo>
                    <a:pt x="9200" y="11697"/>
                  </a:lnTo>
                  <a:cubicBezTo>
                    <a:pt x="9284" y="11770"/>
                    <a:pt x="9388" y="11805"/>
                    <a:pt x="9485" y="11805"/>
                  </a:cubicBezTo>
                  <a:cubicBezTo>
                    <a:pt x="9640" y="11805"/>
                    <a:pt x="9779" y="11714"/>
                    <a:pt x="9798" y="11539"/>
                  </a:cubicBezTo>
                  <a:lnTo>
                    <a:pt x="10113" y="10059"/>
                  </a:lnTo>
                  <a:lnTo>
                    <a:pt x="11531" y="9744"/>
                  </a:lnTo>
                  <a:cubicBezTo>
                    <a:pt x="11815" y="9681"/>
                    <a:pt x="11878" y="9334"/>
                    <a:pt x="11689" y="9145"/>
                  </a:cubicBezTo>
                  <a:lnTo>
                    <a:pt x="10523" y="7853"/>
                  </a:lnTo>
                  <a:cubicBezTo>
                    <a:pt x="10554" y="7759"/>
                    <a:pt x="10586" y="7696"/>
                    <a:pt x="10554" y="7601"/>
                  </a:cubicBezTo>
                  <a:lnTo>
                    <a:pt x="10397" y="6373"/>
                  </a:lnTo>
                  <a:lnTo>
                    <a:pt x="11153" y="5428"/>
                  </a:lnTo>
                  <a:cubicBezTo>
                    <a:pt x="11216" y="5333"/>
                    <a:pt x="11216" y="5112"/>
                    <a:pt x="11153" y="5018"/>
                  </a:cubicBezTo>
                  <a:lnTo>
                    <a:pt x="10397" y="4073"/>
                  </a:lnTo>
                  <a:lnTo>
                    <a:pt x="10554" y="2844"/>
                  </a:lnTo>
                  <a:cubicBezTo>
                    <a:pt x="10586" y="2687"/>
                    <a:pt x="10460" y="2529"/>
                    <a:pt x="10365" y="2498"/>
                  </a:cubicBezTo>
                  <a:lnTo>
                    <a:pt x="9200" y="2025"/>
                  </a:lnTo>
                  <a:lnTo>
                    <a:pt x="8727" y="859"/>
                  </a:lnTo>
                  <a:cubicBezTo>
                    <a:pt x="8675" y="728"/>
                    <a:pt x="8578" y="662"/>
                    <a:pt x="8457" y="662"/>
                  </a:cubicBezTo>
                  <a:cubicBezTo>
                    <a:pt x="8432" y="662"/>
                    <a:pt x="8407" y="665"/>
                    <a:pt x="8381" y="670"/>
                  </a:cubicBezTo>
                  <a:lnTo>
                    <a:pt x="7152" y="828"/>
                  </a:lnTo>
                  <a:lnTo>
                    <a:pt x="6207" y="72"/>
                  </a:lnTo>
                  <a:cubicBezTo>
                    <a:pt x="6160" y="24"/>
                    <a:pt x="6081" y="1"/>
                    <a:pt x="6002"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8" name="Google Shape;1798;p50"/>
          <p:cNvGrpSpPr/>
          <p:nvPr/>
        </p:nvGrpSpPr>
        <p:grpSpPr>
          <a:xfrm>
            <a:off x="6076163" y="2127191"/>
            <a:ext cx="205042" cy="204505"/>
            <a:chOff x="3599700" y="1954475"/>
            <a:chExt cx="296175" cy="295400"/>
          </a:xfrm>
        </p:grpSpPr>
        <p:sp>
          <p:nvSpPr>
            <p:cNvPr id="1799" name="Google Shape;1799;p50"/>
            <p:cNvSpPr/>
            <p:nvPr/>
          </p:nvSpPr>
          <p:spPr>
            <a:xfrm>
              <a:off x="3599700" y="1954475"/>
              <a:ext cx="296175" cy="295400"/>
            </a:xfrm>
            <a:custGeom>
              <a:rect b="b" l="l" r="r" t="t"/>
              <a:pathLst>
                <a:path extrusionOk="0" h="11816" w="11847">
                  <a:moveTo>
                    <a:pt x="3151" y="694"/>
                  </a:moveTo>
                  <a:cubicBezTo>
                    <a:pt x="3718" y="694"/>
                    <a:pt x="4159" y="1166"/>
                    <a:pt x="4159" y="1734"/>
                  </a:cubicBezTo>
                  <a:cubicBezTo>
                    <a:pt x="4159" y="2301"/>
                    <a:pt x="3686" y="2742"/>
                    <a:pt x="3151" y="2742"/>
                  </a:cubicBezTo>
                  <a:cubicBezTo>
                    <a:pt x="2584" y="2742"/>
                    <a:pt x="2111" y="2269"/>
                    <a:pt x="2111" y="1734"/>
                  </a:cubicBezTo>
                  <a:cubicBezTo>
                    <a:pt x="2080" y="1166"/>
                    <a:pt x="2552" y="694"/>
                    <a:pt x="3151" y="694"/>
                  </a:cubicBezTo>
                  <a:close/>
                  <a:moveTo>
                    <a:pt x="8727" y="694"/>
                  </a:moveTo>
                  <a:cubicBezTo>
                    <a:pt x="9326" y="694"/>
                    <a:pt x="9767" y="1166"/>
                    <a:pt x="9767" y="1734"/>
                  </a:cubicBezTo>
                  <a:cubicBezTo>
                    <a:pt x="9767" y="2301"/>
                    <a:pt x="9294" y="2742"/>
                    <a:pt x="8727" y="2742"/>
                  </a:cubicBezTo>
                  <a:cubicBezTo>
                    <a:pt x="8128" y="2742"/>
                    <a:pt x="7719" y="2269"/>
                    <a:pt x="7719" y="1734"/>
                  </a:cubicBezTo>
                  <a:cubicBezTo>
                    <a:pt x="7656" y="1166"/>
                    <a:pt x="8128" y="694"/>
                    <a:pt x="8727" y="694"/>
                  </a:cubicBezTo>
                  <a:close/>
                  <a:moveTo>
                    <a:pt x="5923" y="4852"/>
                  </a:moveTo>
                  <a:cubicBezTo>
                    <a:pt x="6522" y="4852"/>
                    <a:pt x="6994" y="5325"/>
                    <a:pt x="6994" y="5861"/>
                  </a:cubicBezTo>
                  <a:cubicBezTo>
                    <a:pt x="6994" y="6396"/>
                    <a:pt x="6522" y="6869"/>
                    <a:pt x="5923" y="6869"/>
                  </a:cubicBezTo>
                  <a:cubicBezTo>
                    <a:pt x="5356" y="6869"/>
                    <a:pt x="4883" y="6428"/>
                    <a:pt x="4883" y="5861"/>
                  </a:cubicBezTo>
                  <a:cubicBezTo>
                    <a:pt x="4883" y="5294"/>
                    <a:pt x="5356" y="4852"/>
                    <a:pt x="5923" y="4852"/>
                  </a:cubicBezTo>
                  <a:close/>
                  <a:moveTo>
                    <a:pt x="3151" y="3466"/>
                  </a:moveTo>
                  <a:cubicBezTo>
                    <a:pt x="3875" y="3466"/>
                    <a:pt x="4600" y="3813"/>
                    <a:pt x="5072" y="4380"/>
                  </a:cubicBezTo>
                  <a:cubicBezTo>
                    <a:pt x="4537" y="4695"/>
                    <a:pt x="4159" y="5231"/>
                    <a:pt x="4159" y="5861"/>
                  </a:cubicBezTo>
                  <a:cubicBezTo>
                    <a:pt x="4159" y="6239"/>
                    <a:pt x="4285" y="6617"/>
                    <a:pt x="4505" y="6900"/>
                  </a:cubicBezTo>
                  <a:lnTo>
                    <a:pt x="693" y="6900"/>
                  </a:lnTo>
                  <a:lnTo>
                    <a:pt x="693" y="5892"/>
                  </a:lnTo>
                  <a:cubicBezTo>
                    <a:pt x="693" y="4569"/>
                    <a:pt x="1796" y="3466"/>
                    <a:pt x="3151" y="3466"/>
                  </a:cubicBezTo>
                  <a:close/>
                  <a:moveTo>
                    <a:pt x="8696" y="3498"/>
                  </a:moveTo>
                  <a:cubicBezTo>
                    <a:pt x="10019" y="3498"/>
                    <a:pt x="11121" y="4600"/>
                    <a:pt x="11121" y="5955"/>
                  </a:cubicBezTo>
                  <a:lnTo>
                    <a:pt x="11121" y="6932"/>
                  </a:lnTo>
                  <a:lnTo>
                    <a:pt x="7309" y="6932"/>
                  </a:lnTo>
                  <a:cubicBezTo>
                    <a:pt x="7561" y="6617"/>
                    <a:pt x="7656" y="6270"/>
                    <a:pt x="7656" y="5892"/>
                  </a:cubicBezTo>
                  <a:cubicBezTo>
                    <a:pt x="7656" y="5262"/>
                    <a:pt x="7309" y="4726"/>
                    <a:pt x="6774" y="4411"/>
                  </a:cubicBezTo>
                  <a:cubicBezTo>
                    <a:pt x="7215" y="3813"/>
                    <a:pt x="7939" y="3498"/>
                    <a:pt x="8696" y="3498"/>
                  </a:cubicBezTo>
                  <a:close/>
                  <a:moveTo>
                    <a:pt x="5923" y="7625"/>
                  </a:moveTo>
                  <a:cubicBezTo>
                    <a:pt x="6207" y="7625"/>
                    <a:pt x="6490" y="7656"/>
                    <a:pt x="6711" y="7751"/>
                  </a:cubicBezTo>
                  <a:lnTo>
                    <a:pt x="5923" y="8791"/>
                  </a:lnTo>
                  <a:lnTo>
                    <a:pt x="5135" y="7751"/>
                  </a:lnTo>
                  <a:cubicBezTo>
                    <a:pt x="5388" y="7688"/>
                    <a:pt x="5671" y="7625"/>
                    <a:pt x="5923" y="7625"/>
                  </a:cubicBezTo>
                  <a:close/>
                  <a:moveTo>
                    <a:pt x="4505" y="8066"/>
                  </a:moveTo>
                  <a:lnTo>
                    <a:pt x="5577" y="9484"/>
                  </a:lnTo>
                  <a:lnTo>
                    <a:pt x="5577" y="11153"/>
                  </a:lnTo>
                  <a:lnTo>
                    <a:pt x="3497" y="11153"/>
                  </a:lnTo>
                  <a:lnTo>
                    <a:pt x="3497" y="10019"/>
                  </a:lnTo>
                  <a:cubicBezTo>
                    <a:pt x="3497" y="9200"/>
                    <a:pt x="3875" y="8507"/>
                    <a:pt x="4505" y="8066"/>
                  </a:cubicBezTo>
                  <a:close/>
                  <a:moveTo>
                    <a:pt x="7341" y="8066"/>
                  </a:moveTo>
                  <a:cubicBezTo>
                    <a:pt x="7939" y="8507"/>
                    <a:pt x="8381" y="9263"/>
                    <a:pt x="8381" y="10051"/>
                  </a:cubicBezTo>
                  <a:lnTo>
                    <a:pt x="8381" y="11153"/>
                  </a:lnTo>
                  <a:lnTo>
                    <a:pt x="6301" y="11153"/>
                  </a:lnTo>
                  <a:lnTo>
                    <a:pt x="6301" y="9484"/>
                  </a:lnTo>
                  <a:lnTo>
                    <a:pt x="7341" y="8066"/>
                  </a:lnTo>
                  <a:close/>
                  <a:moveTo>
                    <a:pt x="3088" y="1"/>
                  </a:moveTo>
                  <a:cubicBezTo>
                    <a:pt x="2143" y="1"/>
                    <a:pt x="1355" y="788"/>
                    <a:pt x="1355" y="1734"/>
                  </a:cubicBezTo>
                  <a:cubicBezTo>
                    <a:pt x="1355" y="2238"/>
                    <a:pt x="1575" y="2679"/>
                    <a:pt x="1922" y="2994"/>
                  </a:cubicBezTo>
                  <a:cubicBezTo>
                    <a:pt x="788" y="3466"/>
                    <a:pt x="0" y="4569"/>
                    <a:pt x="0" y="5861"/>
                  </a:cubicBezTo>
                  <a:lnTo>
                    <a:pt x="0" y="7247"/>
                  </a:lnTo>
                  <a:cubicBezTo>
                    <a:pt x="0" y="7436"/>
                    <a:pt x="158" y="7593"/>
                    <a:pt x="347" y="7593"/>
                  </a:cubicBezTo>
                  <a:lnTo>
                    <a:pt x="3938" y="7593"/>
                  </a:lnTo>
                  <a:cubicBezTo>
                    <a:pt x="3214" y="8192"/>
                    <a:pt x="2741" y="9043"/>
                    <a:pt x="2741" y="10019"/>
                  </a:cubicBezTo>
                  <a:lnTo>
                    <a:pt x="2741" y="11437"/>
                  </a:lnTo>
                  <a:cubicBezTo>
                    <a:pt x="2741" y="11658"/>
                    <a:pt x="2899" y="11815"/>
                    <a:pt x="3088" y="11815"/>
                  </a:cubicBezTo>
                  <a:lnTo>
                    <a:pt x="8696" y="11815"/>
                  </a:lnTo>
                  <a:cubicBezTo>
                    <a:pt x="8885" y="11815"/>
                    <a:pt x="9042" y="11658"/>
                    <a:pt x="9042" y="11437"/>
                  </a:cubicBezTo>
                  <a:lnTo>
                    <a:pt x="9042" y="10019"/>
                  </a:lnTo>
                  <a:cubicBezTo>
                    <a:pt x="9042" y="9043"/>
                    <a:pt x="8570" y="8192"/>
                    <a:pt x="7876" y="7593"/>
                  </a:cubicBezTo>
                  <a:lnTo>
                    <a:pt x="11436" y="7593"/>
                  </a:lnTo>
                  <a:cubicBezTo>
                    <a:pt x="11657" y="7593"/>
                    <a:pt x="11815" y="7436"/>
                    <a:pt x="11815" y="7247"/>
                  </a:cubicBezTo>
                  <a:lnTo>
                    <a:pt x="11815" y="5861"/>
                  </a:lnTo>
                  <a:cubicBezTo>
                    <a:pt x="11846" y="4600"/>
                    <a:pt x="11027" y="3466"/>
                    <a:pt x="9861" y="2994"/>
                  </a:cubicBezTo>
                  <a:cubicBezTo>
                    <a:pt x="10239" y="2679"/>
                    <a:pt x="10428" y="2206"/>
                    <a:pt x="10428" y="1734"/>
                  </a:cubicBezTo>
                  <a:cubicBezTo>
                    <a:pt x="10428" y="788"/>
                    <a:pt x="9641" y="1"/>
                    <a:pt x="8696" y="1"/>
                  </a:cubicBezTo>
                  <a:cubicBezTo>
                    <a:pt x="7750" y="1"/>
                    <a:pt x="6963" y="788"/>
                    <a:pt x="6963" y="1734"/>
                  </a:cubicBezTo>
                  <a:cubicBezTo>
                    <a:pt x="6963" y="2238"/>
                    <a:pt x="7152" y="2679"/>
                    <a:pt x="7498" y="2994"/>
                  </a:cubicBezTo>
                  <a:cubicBezTo>
                    <a:pt x="6931" y="3214"/>
                    <a:pt x="6396" y="3624"/>
                    <a:pt x="6049" y="4159"/>
                  </a:cubicBezTo>
                  <a:lnTo>
                    <a:pt x="5734" y="4159"/>
                  </a:lnTo>
                  <a:cubicBezTo>
                    <a:pt x="5388" y="3655"/>
                    <a:pt x="4883" y="3214"/>
                    <a:pt x="4285" y="2994"/>
                  </a:cubicBezTo>
                  <a:cubicBezTo>
                    <a:pt x="4631" y="2679"/>
                    <a:pt x="4820" y="2238"/>
                    <a:pt x="4820" y="1734"/>
                  </a:cubicBezTo>
                  <a:cubicBezTo>
                    <a:pt x="4820" y="788"/>
                    <a:pt x="4033" y="1"/>
                    <a:pt x="3088"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50"/>
            <p:cNvSpPr/>
            <p:nvPr/>
          </p:nvSpPr>
          <p:spPr>
            <a:xfrm>
              <a:off x="3825750" y="2075775"/>
              <a:ext cx="35450" cy="17350"/>
            </a:xfrm>
            <a:custGeom>
              <a:rect b="b" l="l" r="r" t="t"/>
              <a:pathLst>
                <a:path extrusionOk="0" h="694" w="1418">
                  <a:moveTo>
                    <a:pt x="347" y="0"/>
                  </a:moveTo>
                  <a:cubicBezTo>
                    <a:pt x="158" y="0"/>
                    <a:pt x="0" y="158"/>
                    <a:pt x="0" y="347"/>
                  </a:cubicBezTo>
                  <a:cubicBezTo>
                    <a:pt x="0" y="536"/>
                    <a:pt x="158" y="694"/>
                    <a:pt x="347" y="694"/>
                  </a:cubicBezTo>
                  <a:lnTo>
                    <a:pt x="1071" y="694"/>
                  </a:lnTo>
                  <a:cubicBezTo>
                    <a:pt x="1260" y="694"/>
                    <a:pt x="1418" y="536"/>
                    <a:pt x="1418" y="347"/>
                  </a:cubicBezTo>
                  <a:cubicBezTo>
                    <a:pt x="1418" y="158"/>
                    <a:pt x="1260" y="0"/>
                    <a:pt x="1071"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50"/>
            <p:cNvSpPr/>
            <p:nvPr/>
          </p:nvSpPr>
          <p:spPr>
            <a:xfrm>
              <a:off x="3633550" y="2075775"/>
              <a:ext cx="35475" cy="17350"/>
            </a:xfrm>
            <a:custGeom>
              <a:rect b="b" l="l" r="r" t="t"/>
              <a:pathLst>
                <a:path extrusionOk="0" h="694" w="1419">
                  <a:moveTo>
                    <a:pt x="379" y="0"/>
                  </a:moveTo>
                  <a:cubicBezTo>
                    <a:pt x="158" y="0"/>
                    <a:pt x="1" y="158"/>
                    <a:pt x="1" y="347"/>
                  </a:cubicBezTo>
                  <a:cubicBezTo>
                    <a:pt x="1" y="536"/>
                    <a:pt x="158" y="694"/>
                    <a:pt x="379" y="694"/>
                  </a:cubicBezTo>
                  <a:lnTo>
                    <a:pt x="1072" y="694"/>
                  </a:lnTo>
                  <a:cubicBezTo>
                    <a:pt x="1261" y="694"/>
                    <a:pt x="1419" y="536"/>
                    <a:pt x="1419" y="347"/>
                  </a:cubicBezTo>
                  <a:cubicBezTo>
                    <a:pt x="1419" y="158"/>
                    <a:pt x="1261" y="0"/>
                    <a:pt x="1072"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2" name="Google Shape;1802;p50"/>
          <p:cNvGrpSpPr/>
          <p:nvPr/>
        </p:nvGrpSpPr>
        <p:grpSpPr>
          <a:xfrm>
            <a:off x="4485399" y="2145958"/>
            <a:ext cx="205596" cy="155421"/>
            <a:chOff x="3962775" y="1990700"/>
            <a:chExt cx="296975" cy="224500"/>
          </a:xfrm>
        </p:grpSpPr>
        <p:sp>
          <p:nvSpPr>
            <p:cNvPr id="1803" name="Google Shape;1803;p50"/>
            <p:cNvSpPr/>
            <p:nvPr/>
          </p:nvSpPr>
          <p:spPr>
            <a:xfrm>
              <a:off x="4216400" y="2093100"/>
              <a:ext cx="43350" cy="18150"/>
            </a:xfrm>
            <a:custGeom>
              <a:rect b="b" l="l" r="r" t="t"/>
              <a:pathLst>
                <a:path extrusionOk="0" h="726" w="1734">
                  <a:moveTo>
                    <a:pt x="379" y="1"/>
                  </a:moveTo>
                  <a:cubicBezTo>
                    <a:pt x="158" y="1"/>
                    <a:pt x="1" y="158"/>
                    <a:pt x="1" y="347"/>
                  </a:cubicBezTo>
                  <a:cubicBezTo>
                    <a:pt x="1" y="568"/>
                    <a:pt x="158" y="725"/>
                    <a:pt x="379" y="725"/>
                  </a:cubicBezTo>
                  <a:lnTo>
                    <a:pt x="1387" y="725"/>
                  </a:lnTo>
                  <a:cubicBezTo>
                    <a:pt x="1576" y="725"/>
                    <a:pt x="1733" y="568"/>
                    <a:pt x="1733" y="347"/>
                  </a:cubicBezTo>
                  <a:cubicBezTo>
                    <a:pt x="1702" y="158"/>
                    <a:pt x="1544" y="1"/>
                    <a:pt x="1387"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50"/>
            <p:cNvSpPr/>
            <p:nvPr/>
          </p:nvSpPr>
          <p:spPr>
            <a:xfrm>
              <a:off x="4206950" y="2129325"/>
              <a:ext cx="35475" cy="33900"/>
            </a:xfrm>
            <a:custGeom>
              <a:rect b="b" l="l" r="r" t="t"/>
              <a:pathLst>
                <a:path extrusionOk="0" h="1356" w="1419">
                  <a:moveTo>
                    <a:pt x="351" y="1"/>
                  </a:moveTo>
                  <a:cubicBezTo>
                    <a:pt x="260" y="1"/>
                    <a:pt x="174" y="32"/>
                    <a:pt x="127" y="95"/>
                  </a:cubicBezTo>
                  <a:cubicBezTo>
                    <a:pt x="1" y="221"/>
                    <a:pt x="1" y="410"/>
                    <a:pt x="127" y="568"/>
                  </a:cubicBezTo>
                  <a:lnTo>
                    <a:pt x="820" y="1261"/>
                  </a:lnTo>
                  <a:cubicBezTo>
                    <a:pt x="883" y="1324"/>
                    <a:pt x="969" y="1356"/>
                    <a:pt x="1056" y="1356"/>
                  </a:cubicBezTo>
                  <a:cubicBezTo>
                    <a:pt x="1143" y="1356"/>
                    <a:pt x="1229" y="1324"/>
                    <a:pt x="1292" y="1261"/>
                  </a:cubicBezTo>
                  <a:cubicBezTo>
                    <a:pt x="1418" y="1166"/>
                    <a:pt x="1418" y="914"/>
                    <a:pt x="1292" y="788"/>
                  </a:cubicBezTo>
                  <a:lnTo>
                    <a:pt x="599" y="95"/>
                  </a:lnTo>
                  <a:cubicBezTo>
                    <a:pt x="536" y="32"/>
                    <a:pt x="442" y="1"/>
                    <a:pt x="351"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50"/>
            <p:cNvSpPr/>
            <p:nvPr/>
          </p:nvSpPr>
          <p:spPr>
            <a:xfrm>
              <a:off x="4207750" y="2041900"/>
              <a:ext cx="35450" cy="34500"/>
            </a:xfrm>
            <a:custGeom>
              <a:rect b="b" l="l" r="r" t="t"/>
              <a:pathLst>
                <a:path extrusionOk="0" h="1380" w="1418">
                  <a:moveTo>
                    <a:pt x="1067" y="1"/>
                  </a:moveTo>
                  <a:cubicBezTo>
                    <a:pt x="977" y="1"/>
                    <a:pt x="882" y="32"/>
                    <a:pt x="819" y="95"/>
                  </a:cubicBezTo>
                  <a:lnTo>
                    <a:pt x="126" y="788"/>
                  </a:lnTo>
                  <a:cubicBezTo>
                    <a:pt x="0" y="914"/>
                    <a:pt x="0" y="1135"/>
                    <a:pt x="126" y="1261"/>
                  </a:cubicBezTo>
                  <a:cubicBezTo>
                    <a:pt x="189" y="1340"/>
                    <a:pt x="268" y="1379"/>
                    <a:pt x="351" y="1379"/>
                  </a:cubicBezTo>
                  <a:cubicBezTo>
                    <a:pt x="433" y="1379"/>
                    <a:pt x="520" y="1340"/>
                    <a:pt x="599" y="1261"/>
                  </a:cubicBezTo>
                  <a:lnTo>
                    <a:pt x="1292" y="568"/>
                  </a:lnTo>
                  <a:cubicBezTo>
                    <a:pt x="1418" y="442"/>
                    <a:pt x="1418" y="190"/>
                    <a:pt x="1292" y="95"/>
                  </a:cubicBezTo>
                  <a:cubicBezTo>
                    <a:pt x="1244" y="32"/>
                    <a:pt x="1158" y="1"/>
                    <a:pt x="1067"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50"/>
            <p:cNvSpPr/>
            <p:nvPr/>
          </p:nvSpPr>
          <p:spPr>
            <a:xfrm>
              <a:off x="3962775" y="1990700"/>
              <a:ext cx="226075" cy="224500"/>
            </a:xfrm>
            <a:custGeom>
              <a:rect b="b" l="l" r="r" t="t"/>
              <a:pathLst>
                <a:path extrusionOk="0" h="8980" w="9043">
                  <a:moveTo>
                    <a:pt x="1419" y="3403"/>
                  </a:moveTo>
                  <a:lnTo>
                    <a:pt x="1419" y="4790"/>
                  </a:lnTo>
                  <a:cubicBezTo>
                    <a:pt x="1009" y="4790"/>
                    <a:pt x="694" y="4506"/>
                    <a:pt x="694" y="4097"/>
                  </a:cubicBezTo>
                  <a:cubicBezTo>
                    <a:pt x="694" y="3719"/>
                    <a:pt x="1009" y="3403"/>
                    <a:pt x="1419" y="3403"/>
                  </a:cubicBezTo>
                  <a:close/>
                  <a:moveTo>
                    <a:pt x="4191" y="2710"/>
                  </a:moveTo>
                  <a:lnTo>
                    <a:pt x="4191" y="5483"/>
                  </a:lnTo>
                  <a:lnTo>
                    <a:pt x="2490" y="5483"/>
                  </a:lnTo>
                  <a:cubicBezTo>
                    <a:pt x="2269" y="5483"/>
                    <a:pt x="2112" y="5325"/>
                    <a:pt x="2112" y="5105"/>
                  </a:cubicBezTo>
                  <a:lnTo>
                    <a:pt x="2112" y="3088"/>
                  </a:lnTo>
                  <a:cubicBezTo>
                    <a:pt x="2112" y="2868"/>
                    <a:pt x="2269" y="2710"/>
                    <a:pt x="2490" y="2710"/>
                  </a:cubicBezTo>
                  <a:close/>
                  <a:moveTo>
                    <a:pt x="6995" y="1828"/>
                  </a:moveTo>
                  <a:lnTo>
                    <a:pt x="6995" y="6428"/>
                  </a:lnTo>
                  <a:cubicBezTo>
                    <a:pt x="6428" y="5924"/>
                    <a:pt x="5672" y="5609"/>
                    <a:pt x="4884" y="5514"/>
                  </a:cubicBezTo>
                  <a:lnTo>
                    <a:pt x="4884" y="2710"/>
                  </a:lnTo>
                  <a:cubicBezTo>
                    <a:pt x="5672" y="2647"/>
                    <a:pt x="6428" y="2332"/>
                    <a:pt x="6995" y="1828"/>
                  </a:cubicBezTo>
                  <a:close/>
                  <a:moveTo>
                    <a:pt x="8066" y="631"/>
                  </a:moveTo>
                  <a:cubicBezTo>
                    <a:pt x="8255" y="631"/>
                    <a:pt x="8413" y="789"/>
                    <a:pt x="8413" y="978"/>
                  </a:cubicBezTo>
                  <a:lnTo>
                    <a:pt x="8413" y="7216"/>
                  </a:lnTo>
                  <a:cubicBezTo>
                    <a:pt x="8413" y="7405"/>
                    <a:pt x="8255" y="7562"/>
                    <a:pt x="8066" y="7562"/>
                  </a:cubicBezTo>
                  <a:cubicBezTo>
                    <a:pt x="7877" y="7562"/>
                    <a:pt x="7720" y="7405"/>
                    <a:pt x="7720" y="7216"/>
                  </a:cubicBezTo>
                  <a:lnTo>
                    <a:pt x="7720" y="978"/>
                  </a:lnTo>
                  <a:cubicBezTo>
                    <a:pt x="7720" y="789"/>
                    <a:pt x="7877" y="631"/>
                    <a:pt x="8066" y="631"/>
                  </a:cubicBezTo>
                  <a:close/>
                  <a:moveTo>
                    <a:pt x="3498" y="6176"/>
                  </a:moveTo>
                  <a:lnTo>
                    <a:pt x="3498" y="7909"/>
                  </a:lnTo>
                  <a:cubicBezTo>
                    <a:pt x="3498" y="8129"/>
                    <a:pt x="3340" y="8287"/>
                    <a:pt x="3151" y="8287"/>
                  </a:cubicBezTo>
                  <a:cubicBezTo>
                    <a:pt x="2962" y="8287"/>
                    <a:pt x="2805" y="8129"/>
                    <a:pt x="2805" y="7909"/>
                  </a:cubicBezTo>
                  <a:lnTo>
                    <a:pt x="2805" y="6176"/>
                  </a:lnTo>
                  <a:close/>
                  <a:moveTo>
                    <a:pt x="8035" y="1"/>
                  </a:moveTo>
                  <a:cubicBezTo>
                    <a:pt x="7531" y="1"/>
                    <a:pt x="7090" y="411"/>
                    <a:pt x="6995" y="883"/>
                  </a:cubicBezTo>
                  <a:lnTo>
                    <a:pt x="6680" y="1198"/>
                  </a:lnTo>
                  <a:cubicBezTo>
                    <a:pt x="6144" y="1734"/>
                    <a:pt x="5325" y="2049"/>
                    <a:pt x="4538" y="2049"/>
                  </a:cubicBezTo>
                  <a:lnTo>
                    <a:pt x="2427" y="2049"/>
                  </a:lnTo>
                  <a:cubicBezTo>
                    <a:pt x="2017" y="2049"/>
                    <a:pt x="1608" y="2332"/>
                    <a:pt x="1450" y="2773"/>
                  </a:cubicBezTo>
                  <a:lnTo>
                    <a:pt x="1387" y="2773"/>
                  </a:lnTo>
                  <a:cubicBezTo>
                    <a:pt x="631" y="2773"/>
                    <a:pt x="1" y="3403"/>
                    <a:pt x="1" y="4128"/>
                  </a:cubicBezTo>
                  <a:cubicBezTo>
                    <a:pt x="1" y="4884"/>
                    <a:pt x="631" y="5514"/>
                    <a:pt x="1387" y="5514"/>
                  </a:cubicBezTo>
                  <a:lnTo>
                    <a:pt x="1450" y="5514"/>
                  </a:lnTo>
                  <a:cubicBezTo>
                    <a:pt x="1576" y="5798"/>
                    <a:pt x="1797" y="6018"/>
                    <a:pt x="2080" y="6144"/>
                  </a:cubicBezTo>
                  <a:lnTo>
                    <a:pt x="2080" y="7940"/>
                  </a:lnTo>
                  <a:cubicBezTo>
                    <a:pt x="2112" y="8507"/>
                    <a:pt x="2584" y="8980"/>
                    <a:pt x="3151" y="8980"/>
                  </a:cubicBezTo>
                  <a:cubicBezTo>
                    <a:pt x="3750" y="8980"/>
                    <a:pt x="4160" y="8507"/>
                    <a:pt x="4160" y="7972"/>
                  </a:cubicBezTo>
                  <a:lnTo>
                    <a:pt x="4160" y="6239"/>
                  </a:lnTo>
                  <a:lnTo>
                    <a:pt x="4538" y="6239"/>
                  </a:lnTo>
                  <a:cubicBezTo>
                    <a:pt x="5325" y="6239"/>
                    <a:pt x="6144" y="6554"/>
                    <a:pt x="6680" y="7090"/>
                  </a:cubicBezTo>
                  <a:lnTo>
                    <a:pt x="6995" y="7405"/>
                  </a:lnTo>
                  <a:cubicBezTo>
                    <a:pt x="7090" y="7909"/>
                    <a:pt x="7531" y="8287"/>
                    <a:pt x="8035" y="8287"/>
                  </a:cubicBezTo>
                  <a:cubicBezTo>
                    <a:pt x="8633" y="8287"/>
                    <a:pt x="9043" y="7814"/>
                    <a:pt x="9043" y="7247"/>
                  </a:cubicBezTo>
                  <a:lnTo>
                    <a:pt x="9043" y="1041"/>
                  </a:lnTo>
                  <a:cubicBezTo>
                    <a:pt x="9043" y="442"/>
                    <a:pt x="8570" y="1"/>
                    <a:pt x="8035"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7" name="Google Shape;1807;p50"/>
          <p:cNvSpPr txBox="1"/>
          <p:nvPr/>
        </p:nvSpPr>
        <p:spPr>
          <a:xfrm>
            <a:off x="6405263" y="2452959"/>
            <a:ext cx="1130100" cy="44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A5B7C6"/>
                </a:solidFill>
              </a:rPr>
              <a:t>“Despite being red, Mars is a cold place full of iron oxide”</a:t>
            </a:r>
            <a:endParaRPr sz="800">
              <a:solidFill>
                <a:srgbClr val="A5B7C6"/>
              </a:solidFill>
            </a:endParaRPr>
          </a:p>
        </p:txBody>
      </p:sp>
      <p:sp>
        <p:nvSpPr>
          <p:cNvPr id="1808" name="Google Shape;1808;p50"/>
          <p:cNvSpPr txBox="1"/>
          <p:nvPr/>
        </p:nvSpPr>
        <p:spPr>
          <a:xfrm>
            <a:off x="4827411" y="2452959"/>
            <a:ext cx="1130100" cy="44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A5B7C6"/>
                </a:solidFill>
              </a:rPr>
              <a:t>“Mercury is closest planet to the Sun and the smallest”</a:t>
            </a:r>
            <a:endParaRPr sz="800">
              <a:solidFill>
                <a:srgbClr val="A5B7C6"/>
              </a:solidFill>
            </a:endParaRPr>
          </a:p>
        </p:txBody>
      </p:sp>
      <p:sp>
        <p:nvSpPr>
          <p:cNvPr id="1809" name="Google Shape;1809;p50"/>
          <p:cNvSpPr txBox="1"/>
          <p:nvPr/>
        </p:nvSpPr>
        <p:spPr>
          <a:xfrm>
            <a:off x="5626377" y="3512396"/>
            <a:ext cx="1130100" cy="44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A5B7C6"/>
                </a:solidFill>
              </a:rPr>
              <a:t>“Neptune is the farthest-known planet from the Sun”</a:t>
            </a:r>
            <a:endParaRPr sz="800">
              <a:solidFill>
                <a:srgbClr val="A5B7C6"/>
              </a:solidFill>
            </a:endParaRPr>
          </a:p>
        </p:txBody>
      </p:sp>
      <p:sp>
        <p:nvSpPr>
          <p:cNvPr id="1810" name="Google Shape;1810;p50"/>
          <p:cNvSpPr txBox="1"/>
          <p:nvPr/>
        </p:nvSpPr>
        <p:spPr>
          <a:xfrm>
            <a:off x="7178777" y="3499321"/>
            <a:ext cx="1130100" cy="44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A5B7C6"/>
                </a:solidFill>
              </a:rPr>
              <a:t>“Saturn is a gas giant and has several rings”</a:t>
            </a:r>
            <a:endParaRPr sz="800">
              <a:solidFill>
                <a:srgbClr val="A5B7C6"/>
              </a:solidFill>
            </a:endParaRPr>
          </a:p>
        </p:txBody>
      </p:sp>
      <p:sp>
        <p:nvSpPr>
          <p:cNvPr id="1811" name="Google Shape;1811;p50"/>
          <p:cNvSpPr txBox="1"/>
          <p:nvPr/>
        </p:nvSpPr>
        <p:spPr>
          <a:xfrm>
            <a:off x="4037377" y="3499321"/>
            <a:ext cx="1130100" cy="44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A5B7C6"/>
                </a:solidFill>
              </a:rPr>
              <a:t>“Venus has a beautiful name and is the second planet”</a:t>
            </a:r>
            <a:endParaRPr sz="800">
              <a:solidFill>
                <a:srgbClr val="A5B7C6"/>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815" name="Shape 1815"/>
        <p:cNvGrpSpPr/>
        <p:nvPr/>
      </p:nvGrpSpPr>
      <p:grpSpPr>
        <a:xfrm>
          <a:off x="0" y="0"/>
          <a:ext cx="0" cy="0"/>
          <a:chOff x="0" y="0"/>
          <a:chExt cx="0" cy="0"/>
        </a:xfrm>
      </p:grpSpPr>
      <p:sp>
        <p:nvSpPr>
          <p:cNvPr id="1816" name="Google Shape;1816;p51"/>
          <p:cNvSpPr/>
          <p:nvPr/>
        </p:nvSpPr>
        <p:spPr>
          <a:xfrm>
            <a:off x="3439355" y="2342975"/>
            <a:ext cx="1788300" cy="1788300"/>
          </a:xfrm>
          <a:prstGeom prst="arc">
            <a:avLst>
              <a:gd fmla="val 16200000" name="adj1"/>
              <a:gd fmla="val 5298411" name="adj2"/>
            </a:avLst>
          </a:prstGeom>
          <a:noFill/>
          <a:ln cap="flat" cmpd="sng" w="19050">
            <a:solidFill>
              <a:srgbClr val="A5B7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51"/>
          <p:cNvSpPr/>
          <p:nvPr/>
        </p:nvSpPr>
        <p:spPr>
          <a:xfrm>
            <a:off x="6549404" y="2094025"/>
            <a:ext cx="1542300" cy="7020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51"/>
          <p:cNvSpPr/>
          <p:nvPr/>
        </p:nvSpPr>
        <p:spPr>
          <a:xfrm>
            <a:off x="1048350" y="4349971"/>
            <a:ext cx="1655700" cy="73800"/>
          </a:xfrm>
          <a:prstGeom prst="rect">
            <a:avLst/>
          </a:pr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51"/>
          <p:cNvSpPr txBox="1"/>
          <p:nvPr>
            <p:ph idx="4294967295" type="title"/>
          </p:nvPr>
        </p:nvSpPr>
        <p:spPr>
          <a:xfrm>
            <a:off x="1048350" y="933450"/>
            <a:ext cx="70473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lt1"/>
                </a:solidFill>
                <a:latin typeface="Arial"/>
                <a:ea typeface="Arial"/>
                <a:cs typeface="Arial"/>
                <a:sym typeface="Arial"/>
              </a:rPr>
              <a:t>Premium infographics...</a:t>
            </a:r>
            <a:endParaRPr>
              <a:solidFill>
                <a:schemeClr val="lt1"/>
              </a:solidFill>
              <a:latin typeface="Arial"/>
              <a:ea typeface="Arial"/>
              <a:cs typeface="Arial"/>
              <a:sym typeface="Arial"/>
            </a:endParaRPr>
          </a:p>
          <a:p>
            <a:pPr indent="0" lvl="0" marL="0" rtl="0" algn="ctr">
              <a:spcBef>
                <a:spcPts val="0"/>
              </a:spcBef>
              <a:spcAft>
                <a:spcPts val="0"/>
              </a:spcAft>
              <a:buClr>
                <a:srgbClr val="000000"/>
              </a:buClr>
              <a:buSzPts val="1100"/>
              <a:buFont typeface="Arial"/>
              <a:buNone/>
            </a:pPr>
            <a:r>
              <a:t/>
            </a:r>
            <a:endParaRPr>
              <a:latin typeface="Arial"/>
              <a:ea typeface="Arial"/>
              <a:cs typeface="Arial"/>
              <a:sym typeface="Arial"/>
            </a:endParaRPr>
          </a:p>
        </p:txBody>
      </p:sp>
      <p:grpSp>
        <p:nvGrpSpPr>
          <p:cNvPr id="1820" name="Google Shape;1820;p51"/>
          <p:cNvGrpSpPr/>
          <p:nvPr/>
        </p:nvGrpSpPr>
        <p:grpSpPr>
          <a:xfrm>
            <a:off x="1494592" y="1933354"/>
            <a:ext cx="763219" cy="763219"/>
            <a:chOff x="4049800" y="640400"/>
            <a:chExt cx="858900" cy="858900"/>
          </a:xfrm>
        </p:grpSpPr>
        <p:sp>
          <p:nvSpPr>
            <p:cNvPr id="1821" name="Google Shape;1821;p51"/>
            <p:cNvSpPr/>
            <p:nvPr/>
          </p:nvSpPr>
          <p:spPr>
            <a:xfrm>
              <a:off x="4049800" y="640400"/>
              <a:ext cx="858900" cy="858900"/>
            </a:xfrm>
            <a:prstGeom prst="donut">
              <a:avLst>
                <a:gd fmla="val 11951" name="adj"/>
              </a:avLst>
            </a:prstGeom>
            <a:noFill/>
            <a:ln cap="flat" cmpd="sng" w="19050">
              <a:solidFill>
                <a:srgbClr val="A5B7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51"/>
            <p:cNvSpPr/>
            <p:nvPr/>
          </p:nvSpPr>
          <p:spPr>
            <a:xfrm>
              <a:off x="4049800" y="640400"/>
              <a:ext cx="858900" cy="858900"/>
            </a:xfrm>
            <a:prstGeom prst="blockArc">
              <a:avLst>
                <a:gd fmla="val 7914150" name="adj1"/>
                <a:gd fmla="val 1926007" name="adj2"/>
                <a:gd fmla="val 12032" name="adj3"/>
              </a:avLst>
            </a:prstGeom>
            <a:solidFill>
              <a:srgbClr val="A5B7C6"/>
            </a:solidFill>
            <a:ln cap="flat" cmpd="sng" w="19050">
              <a:solidFill>
                <a:srgbClr val="A5B7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3" name="Google Shape;1823;p51"/>
          <p:cNvSpPr/>
          <p:nvPr/>
        </p:nvSpPr>
        <p:spPr>
          <a:xfrm>
            <a:off x="1210102" y="2917440"/>
            <a:ext cx="1332000" cy="1131600"/>
          </a:xfrm>
          <a:prstGeom prst="roundRect">
            <a:avLst>
              <a:gd fmla="val 16667" name="adj"/>
            </a:avLst>
          </a:prstGeom>
          <a:noFill/>
          <a:ln cap="flat" cmpd="sng" w="19050">
            <a:solidFill>
              <a:srgbClr val="A5B7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51"/>
          <p:cNvSpPr/>
          <p:nvPr/>
        </p:nvSpPr>
        <p:spPr>
          <a:xfrm>
            <a:off x="1759085" y="4269767"/>
            <a:ext cx="234300" cy="234300"/>
          </a:xfrm>
          <a:prstGeom prst="ellipse">
            <a:avLst/>
          </a:prstGeom>
          <a:solidFill>
            <a:srgbClr val="0E2A47"/>
          </a:solidFill>
          <a:ln cap="flat" cmpd="sng" w="19050">
            <a:solidFill>
              <a:srgbClr val="A5B7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25" name="Google Shape;1825;p51"/>
          <p:cNvCxnSpPr>
            <a:stCxn id="1821" idx="4"/>
            <a:endCxn id="1823" idx="0"/>
          </p:cNvCxnSpPr>
          <p:nvPr/>
        </p:nvCxnSpPr>
        <p:spPr>
          <a:xfrm>
            <a:off x="1876201" y="2696573"/>
            <a:ext cx="0" cy="220800"/>
          </a:xfrm>
          <a:prstGeom prst="straightConnector1">
            <a:avLst/>
          </a:prstGeom>
          <a:noFill/>
          <a:ln cap="flat" cmpd="sng" w="9525">
            <a:solidFill>
              <a:srgbClr val="D7DFE5"/>
            </a:solidFill>
            <a:prstDash val="solid"/>
            <a:round/>
            <a:headEnd len="med" w="med" type="none"/>
            <a:tailEnd len="med" w="med" type="none"/>
          </a:ln>
        </p:spPr>
      </p:cxnSp>
      <p:cxnSp>
        <p:nvCxnSpPr>
          <p:cNvPr id="1826" name="Google Shape;1826;p51"/>
          <p:cNvCxnSpPr/>
          <p:nvPr/>
        </p:nvCxnSpPr>
        <p:spPr>
          <a:xfrm>
            <a:off x="1876179" y="4048889"/>
            <a:ext cx="0" cy="220800"/>
          </a:xfrm>
          <a:prstGeom prst="straightConnector1">
            <a:avLst/>
          </a:prstGeom>
          <a:noFill/>
          <a:ln cap="flat" cmpd="sng" w="9525">
            <a:solidFill>
              <a:srgbClr val="D7DFE5"/>
            </a:solidFill>
            <a:prstDash val="solid"/>
            <a:round/>
            <a:headEnd len="med" w="med" type="none"/>
            <a:tailEnd len="med" w="med" type="none"/>
          </a:ln>
        </p:spPr>
      </p:cxnSp>
      <p:sp>
        <p:nvSpPr>
          <p:cNvPr id="1827" name="Google Shape;1827;p51"/>
          <p:cNvSpPr txBox="1"/>
          <p:nvPr/>
        </p:nvSpPr>
        <p:spPr>
          <a:xfrm>
            <a:off x="1297398" y="3465509"/>
            <a:ext cx="1157700" cy="45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A5B7C6"/>
                </a:solidFill>
              </a:rPr>
              <a:t>“Mercury is closest planet to the Sun and the smallest”</a:t>
            </a:r>
            <a:endParaRPr sz="800">
              <a:solidFill>
                <a:srgbClr val="A5B7C6"/>
              </a:solidFill>
            </a:endParaRPr>
          </a:p>
        </p:txBody>
      </p:sp>
      <p:cxnSp>
        <p:nvCxnSpPr>
          <p:cNvPr id="1828" name="Google Shape;1828;p51"/>
          <p:cNvCxnSpPr/>
          <p:nvPr/>
        </p:nvCxnSpPr>
        <p:spPr>
          <a:xfrm>
            <a:off x="1621737" y="3334746"/>
            <a:ext cx="508800" cy="0"/>
          </a:xfrm>
          <a:prstGeom prst="straightConnector1">
            <a:avLst/>
          </a:prstGeom>
          <a:noFill/>
          <a:ln cap="flat" cmpd="sng" w="19050">
            <a:solidFill>
              <a:srgbClr val="A5B7C6"/>
            </a:solidFill>
            <a:prstDash val="solid"/>
            <a:round/>
            <a:headEnd len="med" w="med" type="none"/>
            <a:tailEnd len="med" w="med" type="none"/>
          </a:ln>
        </p:spPr>
      </p:cxnSp>
      <p:sp>
        <p:nvSpPr>
          <p:cNvPr id="1829" name="Google Shape;1829;p51"/>
          <p:cNvSpPr txBox="1"/>
          <p:nvPr/>
        </p:nvSpPr>
        <p:spPr>
          <a:xfrm>
            <a:off x="1454136" y="3081041"/>
            <a:ext cx="844200" cy="22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A5B7C6"/>
                </a:solidFill>
              </a:rPr>
              <a:t>TITLE 1</a:t>
            </a:r>
            <a:endParaRPr b="1" sz="800">
              <a:solidFill>
                <a:srgbClr val="A5B7C6"/>
              </a:solidFill>
            </a:endParaRPr>
          </a:p>
        </p:txBody>
      </p:sp>
      <p:sp>
        <p:nvSpPr>
          <p:cNvPr id="1830" name="Google Shape;1830;p51"/>
          <p:cNvSpPr txBox="1"/>
          <p:nvPr/>
        </p:nvSpPr>
        <p:spPr>
          <a:xfrm>
            <a:off x="1585964" y="2132282"/>
            <a:ext cx="580500" cy="36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A5B7C6"/>
                </a:solidFill>
              </a:rPr>
              <a:t>75%</a:t>
            </a:r>
            <a:endParaRPr b="1" sz="1300">
              <a:solidFill>
                <a:srgbClr val="A5B7C6"/>
              </a:solidFill>
            </a:endParaRPr>
          </a:p>
        </p:txBody>
      </p:sp>
      <p:grpSp>
        <p:nvGrpSpPr>
          <p:cNvPr id="1831" name="Google Shape;1831;p51"/>
          <p:cNvGrpSpPr/>
          <p:nvPr/>
        </p:nvGrpSpPr>
        <p:grpSpPr>
          <a:xfrm>
            <a:off x="3576485" y="2515941"/>
            <a:ext cx="1443832" cy="1443832"/>
            <a:chOff x="5681300" y="2527788"/>
            <a:chExt cx="805800" cy="805800"/>
          </a:xfrm>
        </p:grpSpPr>
        <p:sp>
          <p:nvSpPr>
            <p:cNvPr id="1832" name="Google Shape;1832;p51"/>
            <p:cNvSpPr/>
            <p:nvPr/>
          </p:nvSpPr>
          <p:spPr>
            <a:xfrm>
              <a:off x="5681300" y="2527788"/>
              <a:ext cx="805800" cy="805800"/>
            </a:xfrm>
            <a:prstGeom prst="ellipse">
              <a:avLst/>
            </a:pr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51"/>
            <p:cNvSpPr/>
            <p:nvPr/>
          </p:nvSpPr>
          <p:spPr>
            <a:xfrm>
              <a:off x="5681300" y="2527788"/>
              <a:ext cx="805800" cy="805800"/>
            </a:xfrm>
            <a:prstGeom prst="pie">
              <a:avLst>
                <a:gd fmla="val 0" name="adj1"/>
                <a:gd fmla="val 16200000" name="adj2"/>
              </a:avLst>
            </a:pr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4" name="Google Shape;1834;p51"/>
          <p:cNvGrpSpPr/>
          <p:nvPr/>
        </p:nvGrpSpPr>
        <p:grpSpPr>
          <a:xfrm>
            <a:off x="6240886" y="2131713"/>
            <a:ext cx="626590" cy="626590"/>
            <a:chOff x="5681300" y="2527788"/>
            <a:chExt cx="805800" cy="805800"/>
          </a:xfrm>
        </p:grpSpPr>
        <p:sp>
          <p:nvSpPr>
            <p:cNvPr id="1835" name="Google Shape;1835;p51"/>
            <p:cNvSpPr/>
            <p:nvPr/>
          </p:nvSpPr>
          <p:spPr>
            <a:xfrm>
              <a:off x="5681300" y="2527788"/>
              <a:ext cx="805800" cy="805800"/>
            </a:xfrm>
            <a:prstGeom prst="ellipse">
              <a:avLst/>
            </a:pr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51"/>
            <p:cNvSpPr/>
            <p:nvPr/>
          </p:nvSpPr>
          <p:spPr>
            <a:xfrm>
              <a:off x="5681300" y="2527788"/>
              <a:ext cx="805800" cy="805800"/>
            </a:xfrm>
            <a:prstGeom prst="pie">
              <a:avLst>
                <a:gd fmla="val 12271918" name="adj1"/>
                <a:gd fmla="val 16200000" name="adj2"/>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7" name="Google Shape;1837;p51"/>
          <p:cNvSpPr txBox="1"/>
          <p:nvPr/>
        </p:nvSpPr>
        <p:spPr>
          <a:xfrm>
            <a:off x="6993115" y="2224071"/>
            <a:ext cx="1130100" cy="44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A5B7C6"/>
                </a:solidFill>
              </a:rPr>
              <a:t>“Mercury is closest planet to the Sun and the smallest”</a:t>
            </a:r>
            <a:endParaRPr sz="800">
              <a:solidFill>
                <a:srgbClr val="A5B7C6"/>
              </a:solidFill>
            </a:endParaRPr>
          </a:p>
        </p:txBody>
      </p:sp>
      <p:sp>
        <p:nvSpPr>
          <p:cNvPr id="1838" name="Google Shape;1838;p51"/>
          <p:cNvSpPr/>
          <p:nvPr/>
        </p:nvSpPr>
        <p:spPr>
          <a:xfrm>
            <a:off x="6549404" y="2886125"/>
            <a:ext cx="1542300" cy="7020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9" name="Google Shape;1839;p51"/>
          <p:cNvGrpSpPr/>
          <p:nvPr/>
        </p:nvGrpSpPr>
        <p:grpSpPr>
          <a:xfrm>
            <a:off x="6240886" y="2923813"/>
            <a:ext cx="626590" cy="626590"/>
            <a:chOff x="5681300" y="2527788"/>
            <a:chExt cx="805800" cy="805800"/>
          </a:xfrm>
        </p:grpSpPr>
        <p:sp>
          <p:nvSpPr>
            <p:cNvPr id="1840" name="Google Shape;1840;p51"/>
            <p:cNvSpPr/>
            <p:nvPr/>
          </p:nvSpPr>
          <p:spPr>
            <a:xfrm>
              <a:off x="5681300" y="2527788"/>
              <a:ext cx="805800" cy="805800"/>
            </a:xfrm>
            <a:prstGeom prst="ellipse">
              <a:avLst/>
            </a:pr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51"/>
            <p:cNvSpPr/>
            <p:nvPr/>
          </p:nvSpPr>
          <p:spPr>
            <a:xfrm>
              <a:off x="5681300" y="2527788"/>
              <a:ext cx="805800" cy="805800"/>
            </a:xfrm>
            <a:prstGeom prst="pie">
              <a:avLst>
                <a:gd fmla="val 9253407" name="adj1"/>
                <a:gd fmla="val 16200000" name="adj2"/>
              </a:avLst>
            </a:prstGeom>
            <a:solidFill>
              <a:srgbClr val="4056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2" name="Google Shape;1842;p51"/>
          <p:cNvSpPr txBox="1"/>
          <p:nvPr/>
        </p:nvSpPr>
        <p:spPr>
          <a:xfrm>
            <a:off x="6993115" y="3016171"/>
            <a:ext cx="1130100" cy="44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A5B7C6"/>
                </a:solidFill>
              </a:rPr>
              <a:t>“Mercury is closest planet to the Sun and the smallest”</a:t>
            </a:r>
            <a:endParaRPr sz="800">
              <a:solidFill>
                <a:srgbClr val="A5B7C6"/>
              </a:solidFill>
            </a:endParaRPr>
          </a:p>
        </p:txBody>
      </p:sp>
      <p:sp>
        <p:nvSpPr>
          <p:cNvPr id="1843" name="Google Shape;1843;p51"/>
          <p:cNvSpPr/>
          <p:nvPr/>
        </p:nvSpPr>
        <p:spPr>
          <a:xfrm>
            <a:off x="6549404" y="3678225"/>
            <a:ext cx="1542300" cy="7020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4" name="Google Shape;1844;p51"/>
          <p:cNvGrpSpPr/>
          <p:nvPr/>
        </p:nvGrpSpPr>
        <p:grpSpPr>
          <a:xfrm>
            <a:off x="6240886" y="3715913"/>
            <a:ext cx="626590" cy="626590"/>
            <a:chOff x="5681300" y="2527788"/>
            <a:chExt cx="805800" cy="805800"/>
          </a:xfrm>
        </p:grpSpPr>
        <p:sp>
          <p:nvSpPr>
            <p:cNvPr id="1845" name="Google Shape;1845;p51"/>
            <p:cNvSpPr/>
            <p:nvPr/>
          </p:nvSpPr>
          <p:spPr>
            <a:xfrm>
              <a:off x="5681300" y="2527788"/>
              <a:ext cx="805800" cy="805800"/>
            </a:xfrm>
            <a:prstGeom prst="ellipse">
              <a:avLst/>
            </a:pr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51"/>
            <p:cNvSpPr/>
            <p:nvPr/>
          </p:nvSpPr>
          <p:spPr>
            <a:xfrm>
              <a:off x="5681300" y="2527788"/>
              <a:ext cx="805800" cy="805800"/>
            </a:xfrm>
            <a:prstGeom prst="pie">
              <a:avLst>
                <a:gd fmla="val 5544305" name="adj1"/>
                <a:gd fmla="val 16200000" name="adj2"/>
              </a:avLst>
            </a:pr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7" name="Google Shape;1847;p51"/>
          <p:cNvSpPr txBox="1"/>
          <p:nvPr/>
        </p:nvSpPr>
        <p:spPr>
          <a:xfrm>
            <a:off x="6993115" y="3808271"/>
            <a:ext cx="1130100" cy="44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A5B7C6"/>
                </a:solidFill>
              </a:rPr>
              <a:t>“Mercury is closest planet to the Sun and the smallest”</a:t>
            </a:r>
            <a:endParaRPr sz="800">
              <a:solidFill>
                <a:srgbClr val="A5B7C6"/>
              </a:solidFill>
            </a:endParaRPr>
          </a:p>
        </p:txBody>
      </p:sp>
      <p:sp>
        <p:nvSpPr>
          <p:cNvPr id="1848" name="Google Shape;1848;p51"/>
          <p:cNvSpPr/>
          <p:nvPr/>
        </p:nvSpPr>
        <p:spPr>
          <a:xfrm>
            <a:off x="4229854" y="2277550"/>
            <a:ext cx="137100" cy="137100"/>
          </a:xfrm>
          <a:prstGeom prst="ellipse">
            <a:avLst/>
          </a:pr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51"/>
          <p:cNvSpPr/>
          <p:nvPr/>
        </p:nvSpPr>
        <p:spPr>
          <a:xfrm>
            <a:off x="4229854" y="4061075"/>
            <a:ext cx="137100" cy="137100"/>
          </a:xfrm>
          <a:prstGeom prst="ellipse">
            <a:avLst/>
          </a:pr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51"/>
          <p:cNvSpPr/>
          <p:nvPr/>
        </p:nvSpPr>
        <p:spPr>
          <a:xfrm>
            <a:off x="5157904" y="3169313"/>
            <a:ext cx="137100" cy="137100"/>
          </a:xfrm>
          <a:prstGeom prst="ellipse">
            <a:avLst/>
          </a:pr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51" name="Google Shape;1851;p51"/>
          <p:cNvCxnSpPr>
            <a:stCxn id="1850" idx="6"/>
            <a:endCxn id="1836" idx="2"/>
          </p:cNvCxnSpPr>
          <p:nvPr/>
        </p:nvCxnSpPr>
        <p:spPr>
          <a:xfrm flipH="1" rot="10800000">
            <a:off x="5295004" y="2444962"/>
            <a:ext cx="945900" cy="792900"/>
          </a:xfrm>
          <a:prstGeom prst="bentConnector3">
            <a:avLst>
              <a:gd fmla="val 51494" name="adj1"/>
            </a:avLst>
          </a:prstGeom>
          <a:noFill/>
          <a:ln cap="flat" cmpd="sng" w="19050">
            <a:solidFill>
              <a:srgbClr val="A5B7C6"/>
            </a:solidFill>
            <a:prstDash val="solid"/>
            <a:round/>
            <a:headEnd len="med" w="med" type="none"/>
            <a:tailEnd len="med" w="med" type="none"/>
          </a:ln>
        </p:spPr>
      </p:cxnSp>
      <p:cxnSp>
        <p:nvCxnSpPr>
          <p:cNvPr id="1852" name="Google Shape;1852;p51"/>
          <p:cNvCxnSpPr>
            <a:stCxn id="1850" idx="6"/>
            <a:endCxn id="1846" idx="2"/>
          </p:cNvCxnSpPr>
          <p:nvPr/>
        </p:nvCxnSpPr>
        <p:spPr>
          <a:xfrm>
            <a:off x="5295004" y="3237862"/>
            <a:ext cx="945900" cy="791400"/>
          </a:xfrm>
          <a:prstGeom prst="bentConnector3">
            <a:avLst>
              <a:gd fmla="val 49999" name="adj1"/>
            </a:avLst>
          </a:prstGeom>
          <a:noFill/>
          <a:ln cap="flat" cmpd="sng" w="19050">
            <a:solidFill>
              <a:srgbClr val="A5B7C6"/>
            </a:solidFill>
            <a:prstDash val="solid"/>
            <a:round/>
            <a:headEnd len="med" w="med" type="none"/>
            <a:tailEnd len="med" w="med" type="none"/>
          </a:ln>
        </p:spPr>
      </p:cxnSp>
      <p:cxnSp>
        <p:nvCxnSpPr>
          <p:cNvPr id="1853" name="Google Shape;1853;p51"/>
          <p:cNvCxnSpPr>
            <a:stCxn id="1850" idx="6"/>
            <a:endCxn id="1841" idx="2"/>
          </p:cNvCxnSpPr>
          <p:nvPr/>
        </p:nvCxnSpPr>
        <p:spPr>
          <a:xfrm flipH="1" rot="10800000">
            <a:off x="5295004" y="3236962"/>
            <a:ext cx="945900" cy="900"/>
          </a:xfrm>
          <a:prstGeom prst="bentConnector3">
            <a:avLst>
              <a:gd fmla="val 49999" name="adj1"/>
            </a:avLst>
          </a:prstGeom>
          <a:noFill/>
          <a:ln cap="flat" cmpd="sng" w="19050">
            <a:solidFill>
              <a:srgbClr val="A5B7C6"/>
            </a:solidFill>
            <a:prstDash val="solid"/>
            <a:round/>
            <a:headEnd len="med" w="med" type="none"/>
            <a:tailEnd len="med" w="med" type="none"/>
          </a:ln>
        </p:spPr>
      </p:cxnSp>
      <p:sp>
        <p:nvSpPr>
          <p:cNvPr id="1854" name="Google Shape;1854;p51"/>
          <p:cNvSpPr txBox="1"/>
          <p:nvPr/>
        </p:nvSpPr>
        <p:spPr>
          <a:xfrm>
            <a:off x="3800713" y="2924518"/>
            <a:ext cx="995400" cy="62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213B55"/>
                </a:solidFill>
              </a:rPr>
              <a:t>75%</a:t>
            </a:r>
            <a:endParaRPr b="1" sz="3000">
              <a:solidFill>
                <a:srgbClr val="213B55"/>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858" name="Shape 1858"/>
        <p:cNvGrpSpPr/>
        <p:nvPr/>
      </p:nvGrpSpPr>
      <p:grpSpPr>
        <a:xfrm>
          <a:off x="0" y="0"/>
          <a:ext cx="0" cy="0"/>
          <a:chOff x="0" y="0"/>
          <a:chExt cx="0" cy="0"/>
        </a:xfrm>
      </p:grpSpPr>
      <p:sp>
        <p:nvSpPr>
          <p:cNvPr id="1859" name="Google Shape;1859;p52"/>
          <p:cNvSpPr txBox="1"/>
          <p:nvPr>
            <p:ph idx="4294967295" type="title"/>
          </p:nvPr>
        </p:nvSpPr>
        <p:spPr>
          <a:xfrm>
            <a:off x="1048350" y="933450"/>
            <a:ext cx="70473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latin typeface="Arial"/>
                <a:ea typeface="Arial"/>
                <a:cs typeface="Arial"/>
                <a:sym typeface="Arial"/>
              </a:rPr>
              <a:t>Premium Icons</a:t>
            </a:r>
            <a:endParaRPr>
              <a:solidFill>
                <a:srgbClr val="FFFFFF"/>
              </a:solidFill>
              <a:latin typeface="Arial"/>
              <a:ea typeface="Arial"/>
              <a:cs typeface="Arial"/>
              <a:sym typeface="Arial"/>
            </a:endParaRPr>
          </a:p>
        </p:txBody>
      </p:sp>
      <p:sp>
        <p:nvSpPr>
          <p:cNvPr id="1860" name="Google Shape;1860;p52"/>
          <p:cNvSpPr/>
          <p:nvPr/>
        </p:nvSpPr>
        <p:spPr>
          <a:xfrm>
            <a:off x="1042813" y="1924366"/>
            <a:ext cx="362447" cy="354614"/>
          </a:xfrm>
          <a:custGeom>
            <a:rect b="b" l="l" r="r" t="t"/>
            <a:pathLst>
              <a:path extrusionOk="0" h="11861" w="12123">
                <a:moveTo>
                  <a:pt x="5740" y="334"/>
                </a:moveTo>
                <a:lnTo>
                  <a:pt x="5740" y="1596"/>
                </a:lnTo>
                <a:cubicBezTo>
                  <a:pt x="5621" y="1596"/>
                  <a:pt x="5502" y="1596"/>
                  <a:pt x="5383" y="1644"/>
                </a:cubicBezTo>
                <a:cubicBezTo>
                  <a:pt x="4382" y="1763"/>
                  <a:pt x="3478" y="2192"/>
                  <a:pt x="2811" y="2906"/>
                </a:cubicBezTo>
                <a:lnTo>
                  <a:pt x="2644" y="3073"/>
                </a:lnTo>
                <a:lnTo>
                  <a:pt x="1668" y="2263"/>
                </a:lnTo>
                <a:cubicBezTo>
                  <a:pt x="1668" y="2263"/>
                  <a:pt x="1930" y="1953"/>
                  <a:pt x="1977" y="1953"/>
                </a:cubicBezTo>
                <a:cubicBezTo>
                  <a:pt x="2858" y="1072"/>
                  <a:pt x="4001" y="501"/>
                  <a:pt x="5240" y="358"/>
                </a:cubicBezTo>
                <a:cubicBezTo>
                  <a:pt x="5383" y="334"/>
                  <a:pt x="5549" y="334"/>
                  <a:pt x="5692" y="334"/>
                </a:cubicBezTo>
                <a:close/>
                <a:moveTo>
                  <a:pt x="6073" y="382"/>
                </a:moveTo>
                <a:cubicBezTo>
                  <a:pt x="7502" y="405"/>
                  <a:pt x="8836" y="1001"/>
                  <a:pt x="9860" y="2025"/>
                </a:cubicBezTo>
                <a:cubicBezTo>
                  <a:pt x="10860" y="3025"/>
                  <a:pt x="11432" y="4382"/>
                  <a:pt x="11479" y="5811"/>
                </a:cubicBezTo>
                <a:lnTo>
                  <a:pt x="10217" y="5811"/>
                </a:lnTo>
                <a:cubicBezTo>
                  <a:pt x="10146" y="4406"/>
                  <a:pt x="9431" y="3144"/>
                  <a:pt x="8264" y="2382"/>
                </a:cubicBezTo>
                <a:cubicBezTo>
                  <a:pt x="8239" y="2357"/>
                  <a:pt x="8212" y="2347"/>
                  <a:pt x="8183" y="2347"/>
                </a:cubicBezTo>
                <a:cubicBezTo>
                  <a:pt x="8129" y="2347"/>
                  <a:pt x="8073" y="2383"/>
                  <a:pt x="8026" y="2430"/>
                </a:cubicBezTo>
                <a:cubicBezTo>
                  <a:pt x="7978" y="2525"/>
                  <a:pt x="8002" y="2620"/>
                  <a:pt x="8098" y="2668"/>
                </a:cubicBezTo>
                <a:cubicBezTo>
                  <a:pt x="9217" y="3430"/>
                  <a:pt x="9884" y="4644"/>
                  <a:pt x="9884" y="5978"/>
                </a:cubicBezTo>
                <a:cubicBezTo>
                  <a:pt x="9884" y="8098"/>
                  <a:pt x="8098" y="9884"/>
                  <a:pt x="5930" y="9884"/>
                </a:cubicBezTo>
                <a:cubicBezTo>
                  <a:pt x="3763" y="9884"/>
                  <a:pt x="1977" y="8098"/>
                  <a:pt x="1977" y="5930"/>
                </a:cubicBezTo>
                <a:cubicBezTo>
                  <a:pt x="1977" y="5049"/>
                  <a:pt x="2263" y="4192"/>
                  <a:pt x="2763" y="3501"/>
                </a:cubicBezTo>
                <a:cubicBezTo>
                  <a:pt x="3263" y="2835"/>
                  <a:pt x="4025" y="2311"/>
                  <a:pt x="4835" y="2120"/>
                </a:cubicBezTo>
                <a:cubicBezTo>
                  <a:pt x="5168" y="2025"/>
                  <a:pt x="5549" y="1953"/>
                  <a:pt x="5930" y="1953"/>
                </a:cubicBezTo>
                <a:cubicBezTo>
                  <a:pt x="6431" y="1953"/>
                  <a:pt x="6931" y="2049"/>
                  <a:pt x="7407" y="2263"/>
                </a:cubicBezTo>
                <a:cubicBezTo>
                  <a:pt x="7423" y="2267"/>
                  <a:pt x="7440" y="2269"/>
                  <a:pt x="7457" y="2269"/>
                </a:cubicBezTo>
                <a:cubicBezTo>
                  <a:pt x="7540" y="2269"/>
                  <a:pt x="7625" y="2223"/>
                  <a:pt x="7645" y="2144"/>
                </a:cubicBezTo>
                <a:cubicBezTo>
                  <a:pt x="7645" y="2049"/>
                  <a:pt x="7621" y="2001"/>
                  <a:pt x="7526" y="1953"/>
                </a:cubicBezTo>
                <a:cubicBezTo>
                  <a:pt x="7050" y="1787"/>
                  <a:pt x="6573" y="1668"/>
                  <a:pt x="6073" y="1668"/>
                </a:cubicBezTo>
                <a:lnTo>
                  <a:pt x="6073" y="382"/>
                </a:lnTo>
                <a:close/>
                <a:moveTo>
                  <a:pt x="5502" y="1"/>
                </a:moveTo>
                <a:cubicBezTo>
                  <a:pt x="5264" y="24"/>
                  <a:pt x="5002" y="48"/>
                  <a:pt x="4764" y="96"/>
                </a:cubicBezTo>
                <a:cubicBezTo>
                  <a:pt x="4478" y="144"/>
                  <a:pt x="4144" y="239"/>
                  <a:pt x="3835" y="358"/>
                </a:cubicBezTo>
                <a:cubicBezTo>
                  <a:pt x="3073" y="644"/>
                  <a:pt x="2334" y="1120"/>
                  <a:pt x="1739" y="1715"/>
                </a:cubicBezTo>
                <a:cubicBezTo>
                  <a:pt x="596" y="2858"/>
                  <a:pt x="1" y="4335"/>
                  <a:pt x="1" y="5930"/>
                </a:cubicBezTo>
                <a:cubicBezTo>
                  <a:pt x="1" y="7431"/>
                  <a:pt x="572" y="8860"/>
                  <a:pt x="1572" y="9979"/>
                </a:cubicBezTo>
                <a:cubicBezTo>
                  <a:pt x="1612" y="10005"/>
                  <a:pt x="1665" y="10024"/>
                  <a:pt x="1713" y="10024"/>
                </a:cubicBezTo>
                <a:cubicBezTo>
                  <a:pt x="1753" y="10024"/>
                  <a:pt x="1789" y="10011"/>
                  <a:pt x="1811" y="9979"/>
                </a:cubicBezTo>
                <a:cubicBezTo>
                  <a:pt x="1882" y="9907"/>
                  <a:pt x="1906" y="9788"/>
                  <a:pt x="1811" y="9717"/>
                </a:cubicBezTo>
                <a:cubicBezTo>
                  <a:pt x="858" y="8693"/>
                  <a:pt x="334" y="7335"/>
                  <a:pt x="334" y="5907"/>
                </a:cubicBezTo>
                <a:cubicBezTo>
                  <a:pt x="334" y="4692"/>
                  <a:pt x="715" y="3501"/>
                  <a:pt x="1453" y="2549"/>
                </a:cubicBezTo>
                <a:lnTo>
                  <a:pt x="2477" y="3358"/>
                </a:lnTo>
                <a:cubicBezTo>
                  <a:pt x="1930" y="4097"/>
                  <a:pt x="1620" y="5025"/>
                  <a:pt x="1620" y="6002"/>
                </a:cubicBezTo>
                <a:cubicBezTo>
                  <a:pt x="1644" y="8336"/>
                  <a:pt x="3549" y="10193"/>
                  <a:pt x="5859" y="10241"/>
                </a:cubicBezTo>
                <a:cubicBezTo>
                  <a:pt x="5874" y="10241"/>
                  <a:pt x="5889" y="10241"/>
                  <a:pt x="5904" y="10241"/>
                </a:cubicBezTo>
                <a:cubicBezTo>
                  <a:pt x="8241" y="10241"/>
                  <a:pt x="10146" y="8392"/>
                  <a:pt x="10241" y="6097"/>
                </a:cubicBezTo>
                <a:lnTo>
                  <a:pt x="11527" y="6097"/>
                </a:lnTo>
                <a:cubicBezTo>
                  <a:pt x="11503" y="7526"/>
                  <a:pt x="10908" y="8860"/>
                  <a:pt x="9884" y="9884"/>
                </a:cubicBezTo>
                <a:cubicBezTo>
                  <a:pt x="8836" y="10908"/>
                  <a:pt x="7407" y="11503"/>
                  <a:pt x="5930" y="11503"/>
                </a:cubicBezTo>
                <a:cubicBezTo>
                  <a:pt x="4644" y="11503"/>
                  <a:pt x="3406" y="11074"/>
                  <a:pt x="2382" y="10265"/>
                </a:cubicBezTo>
                <a:cubicBezTo>
                  <a:pt x="2338" y="10231"/>
                  <a:pt x="2299" y="10214"/>
                  <a:pt x="2262" y="10214"/>
                </a:cubicBezTo>
                <a:cubicBezTo>
                  <a:pt x="2220" y="10214"/>
                  <a:pt x="2182" y="10237"/>
                  <a:pt x="2144" y="10288"/>
                </a:cubicBezTo>
                <a:cubicBezTo>
                  <a:pt x="2096" y="10384"/>
                  <a:pt x="2096" y="10479"/>
                  <a:pt x="2168" y="10527"/>
                </a:cubicBezTo>
                <a:cubicBezTo>
                  <a:pt x="3216" y="11384"/>
                  <a:pt x="4549" y="11860"/>
                  <a:pt x="5930" y="11860"/>
                </a:cubicBezTo>
                <a:cubicBezTo>
                  <a:pt x="7931" y="11860"/>
                  <a:pt x="9741" y="10908"/>
                  <a:pt x="10908" y="9193"/>
                </a:cubicBezTo>
                <a:cubicBezTo>
                  <a:pt x="11312" y="8574"/>
                  <a:pt x="11622" y="7859"/>
                  <a:pt x="11765" y="7097"/>
                </a:cubicBezTo>
                <a:cubicBezTo>
                  <a:pt x="12122" y="5097"/>
                  <a:pt x="11527" y="3120"/>
                  <a:pt x="10122" y="1715"/>
                </a:cubicBezTo>
                <a:cubicBezTo>
                  <a:pt x="9002" y="596"/>
                  <a:pt x="7502" y="1"/>
                  <a:pt x="59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61" name="Google Shape;1861;p52"/>
          <p:cNvGrpSpPr/>
          <p:nvPr/>
        </p:nvGrpSpPr>
        <p:grpSpPr>
          <a:xfrm>
            <a:off x="2541658" y="1924331"/>
            <a:ext cx="356737" cy="353239"/>
            <a:chOff x="3192838" y="1931233"/>
            <a:chExt cx="298300" cy="295375"/>
          </a:xfrm>
        </p:grpSpPr>
        <p:sp>
          <p:nvSpPr>
            <p:cNvPr id="1862" name="Google Shape;1862;p52"/>
            <p:cNvSpPr/>
            <p:nvPr/>
          </p:nvSpPr>
          <p:spPr>
            <a:xfrm>
              <a:off x="3192838" y="1931233"/>
              <a:ext cx="91700" cy="295375"/>
            </a:xfrm>
            <a:custGeom>
              <a:rect b="b" l="l" r="r" t="t"/>
              <a:pathLst>
                <a:path extrusionOk="0" h="11815" w="3668">
                  <a:moveTo>
                    <a:pt x="1858" y="336"/>
                  </a:moveTo>
                  <a:cubicBezTo>
                    <a:pt x="2239" y="336"/>
                    <a:pt x="2596" y="479"/>
                    <a:pt x="2882" y="741"/>
                  </a:cubicBezTo>
                  <a:cubicBezTo>
                    <a:pt x="3168" y="1003"/>
                    <a:pt x="3311" y="1384"/>
                    <a:pt x="3311" y="1789"/>
                  </a:cubicBezTo>
                  <a:cubicBezTo>
                    <a:pt x="3311" y="2479"/>
                    <a:pt x="2930" y="3003"/>
                    <a:pt x="2311" y="3218"/>
                  </a:cubicBezTo>
                  <a:cubicBezTo>
                    <a:pt x="2263" y="3218"/>
                    <a:pt x="2239" y="3241"/>
                    <a:pt x="2215" y="3265"/>
                  </a:cubicBezTo>
                  <a:lnTo>
                    <a:pt x="1858" y="3765"/>
                  </a:lnTo>
                  <a:lnTo>
                    <a:pt x="1501" y="3265"/>
                  </a:lnTo>
                  <a:cubicBezTo>
                    <a:pt x="1477" y="3241"/>
                    <a:pt x="1453" y="3218"/>
                    <a:pt x="1406" y="3218"/>
                  </a:cubicBezTo>
                  <a:cubicBezTo>
                    <a:pt x="786" y="3003"/>
                    <a:pt x="358" y="2408"/>
                    <a:pt x="405" y="1765"/>
                  </a:cubicBezTo>
                  <a:cubicBezTo>
                    <a:pt x="429" y="979"/>
                    <a:pt x="1048" y="360"/>
                    <a:pt x="1834" y="336"/>
                  </a:cubicBezTo>
                  <a:close/>
                  <a:moveTo>
                    <a:pt x="1923" y="0"/>
                  </a:moveTo>
                  <a:cubicBezTo>
                    <a:pt x="1894" y="0"/>
                    <a:pt x="1864" y="1"/>
                    <a:pt x="1834" y="3"/>
                  </a:cubicBezTo>
                  <a:cubicBezTo>
                    <a:pt x="882" y="26"/>
                    <a:pt x="72" y="812"/>
                    <a:pt x="48" y="1765"/>
                  </a:cubicBezTo>
                  <a:lnTo>
                    <a:pt x="48" y="1813"/>
                  </a:lnTo>
                  <a:lnTo>
                    <a:pt x="48" y="5766"/>
                  </a:lnTo>
                  <a:cubicBezTo>
                    <a:pt x="48" y="5861"/>
                    <a:pt x="96" y="5956"/>
                    <a:pt x="191" y="5956"/>
                  </a:cubicBezTo>
                  <a:cubicBezTo>
                    <a:pt x="310" y="5956"/>
                    <a:pt x="405" y="5885"/>
                    <a:pt x="405" y="5766"/>
                  </a:cubicBezTo>
                  <a:lnTo>
                    <a:pt x="405" y="2884"/>
                  </a:lnTo>
                  <a:cubicBezTo>
                    <a:pt x="620" y="3194"/>
                    <a:pt x="905" y="3432"/>
                    <a:pt x="1263" y="3551"/>
                  </a:cubicBezTo>
                  <a:lnTo>
                    <a:pt x="1668" y="4099"/>
                  </a:lnTo>
                  <a:cubicBezTo>
                    <a:pt x="1722" y="4171"/>
                    <a:pt x="1818" y="4203"/>
                    <a:pt x="1903" y="4203"/>
                  </a:cubicBezTo>
                  <a:cubicBezTo>
                    <a:pt x="1929" y="4203"/>
                    <a:pt x="1955" y="4200"/>
                    <a:pt x="1977" y="4194"/>
                  </a:cubicBezTo>
                  <a:lnTo>
                    <a:pt x="2072" y="4099"/>
                  </a:lnTo>
                  <a:lnTo>
                    <a:pt x="2477" y="3551"/>
                  </a:lnTo>
                  <a:cubicBezTo>
                    <a:pt x="2834" y="3432"/>
                    <a:pt x="3144" y="3194"/>
                    <a:pt x="3335" y="2884"/>
                  </a:cubicBezTo>
                  <a:lnTo>
                    <a:pt x="3335" y="11434"/>
                  </a:lnTo>
                  <a:cubicBezTo>
                    <a:pt x="3335" y="11457"/>
                    <a:pt x="3311" y="11481"/>
                    <a:pt x="3287" y="11481"/>
                  </a:cubicBezTo>
                  <a:lnTo>
                    <a:pt x="429" y="11481"/>
                  </a:lnTo>
                  <a:cubicBezTo>
                    <a:pt x="405" y="11481"/>
                    <a:pt x="358" y="11457"/>
                    <a:pt x="358" y="11434"/>
                  </a:cubicBezTo>
                  <a:lnTo>
                    <a:pt x="358" y="6575"/>
                  </a:lnTo>
                  <a:cubicBezTo>
                    <a:pt x="358" y="6480"/>
                    <a:pt x="310" y="6409"/>
                    <a:pt x="215" y="6409"/>
                  </a:cubicBezTo>
                  <a:cubicBezTo>
                    <a:pt x="96" y="6409"/>
                    <a:pt x="1" y="6456"/>
                    <a:pt x="1" y="6575"/>
                  </a:cubicBezTo>
                  <a:lnTo>
                    <a:pt x="1" y="11434"/>
                  </a:lnTo>
                  <a:cubicBezTo>
                    <a:pt x="1" y="11648"/>
                    <a:pt x="191" y="11815"/>
                    <a:pt x="405" y="11815"/>
                  </a:cubicBezTo>
                  <a:lnTo>
                    <a:pt x="3263" y="11815"/>
                  </a:lnTo>
                  <a:cubicBezTo>
                    <a:pt x="3454" y="11815"/>
                    <a:pt x="3644" y="11648"/>
                    <a:pt x="3644" y="11434"/>
                  </a:cubicBezTo>
                  <a:lnTo>
                    <a:pt x="3644" y="1813"/>
                  </a:lnTo>
                  <a:cubicBezTo>
                    <a:pt x="3668" y="1312"/>
                    <a:pt x="3501" y="860"/>
                    <a:pt x="3144" y="503"/>
                  </a:cubicBezTo>
                  <a:cubicBezTo>
                    <a:pt x="2809" y="168"/>
                    <a:pt x="2370" y="0"/>
                    <a:pt x="192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52"/>
            <p:cNvSpPr/>
            <p:nvPr/>
          </p:nvSpPr>
          <p:spPr>
            <a:xfrm>
              <a:off x="3222013" y="1955483"/>
              <a:ext cx="32175" cy="37850"/>
            </a:xfrm>
            <a:custGeom>
              <a:rect b="b" l="l" r="r" t="t"/>
              <a:pathLst>
                <a:path extrusionOk="0" h="1514" w="1287">
                  <a:moveTo>
                    <a:pt x="691" y="604"/>
                  </a:moveTo>
                  <a:lnTo>
                    <a:pt x="786" y="866"/>
                  </a:lnTo>
                  <a:lnTo>
                    <a:pt x="596" y="866"/>
                  </a:lnTo>
                  <a:lnTo>
                    <a:pt x="691" y="604"/>
                  </a:lnTo>
                  <a:close/>
                  <a:moveTo>
                    <a:pt x="686" y="1"/>
                  </a:moveTo>
                  <a:cubicBezTo>
                    <a:pt x="602" y="1"/>
                    <a:pt x="532" y="36"/>
                    <a:pt x="477" y="128"/>
                  </a:cubicBezTo>
                  <a:lnTo>
                    <a:pt x="48" y="1271"/>
                  </a:lnTo>
                  <a:cubicBezTo>
                    <a:pt x="0" y="1343"/>
                    <a:pt x="72" y="1462"/>
                    <a:pt x="167" y="1509"/>
                  </a:cubicBezTo>
                  <a:cubicBezTo>
                    <a:pt x="177" y="1513"/>
                    <a:pt x="187" y="1514"/>
                    <a:pt x="197" y="1514"/>
                  </a:cubicBezTo>
                  <a:cubicBezTo>
                    <a:pt x="263" y="1514"/>
                    <a:pt x="337" y="1452"/>
                    <a:pt x="358" y="1390"/>
                  </a:cubicBezTo>
                  <a:lnTo>
                    <a:pt x="429" y="1200"/>
                  </a:lnTo>
                  <a:lnTo>
                    <a:pt x="882" y="1200"/>
                  </a:lnTo>
                  <a:lnTo>
                    <a:pt x="929" y="1390"/>
                  </a:lnTo>
                  <a:cubicBezTo>
                    <a:pt x="953" y="1462"/>
                    <a:pt x="1048" y="1509"/>
                    <a:pt x="1120" y="1509"/>
                  </a:cubicBezTo>
                  <a:cubicBezTo>
                    <a:pt x="1239" y="1462"/>
                    <a:pt x="1286" y="1390"/>
                    <a:pt x="1263" y="1271"/>
                  </a:cubicBezTo>
                  <a:lnTo>
                    <a:pt x="882" y="128"/>
                  </a:lnTo>
                  <a:cubicBezTo>
                    <a:pt x="834" y="80"/>
                    <a:pt x="810" y="33"/>
                    <a:pt x="762" y="9"/>
                  </a:cubicBezTo>
                  <a:cubicBezTo>
                    <a:pt x="736" y="4"/>
                    <a:pt x="710" y="1"/>
                    <a:pt x="6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52"/>
            <p:cNvSpPr/>
            <p:nvPr/>
          </p:nvSpPr>
          <p:spPr>
            <a:xfrm>
              <a:off x="3212488" y="2073583"/>
              <a:ext cx="53000" cy="8950"/>
            </a:xfrm>
            <a:custGeom>
              <a:rect b="b" l="l" r="r" t="t"/>
              <a:pathLst>
                <a:path extrusionOk="0" h="358" w="2120">
                  <a:moveTo>
                    <a:pt x="167" y="0"/>
                  </a:moveTo>
                  <a:cubicBezTo>
                    <a:pt x="96" y="0"/>
                    <a:pt x="0" y="48"/>
                    <a:pt x="0" y="143"/>
                  </a:cubicBezTo>
                  <a:cubicBezTo>
                    <a:pt x="0" y="262"/>
                    <a:pt x="96" y="357"/>
                    <a:pt x="167" y="357"/>
                  </a:cubicBezTo>
                  <a:lnTo>
                    <a:pt x="1929" y="357"/>
                  </a:lnTo>
                  <a:cubicBezTo>
                    <a:pt x="2025" y="357"/>
                    <a:pt x="2120" y="286"/>
                    <a:pt x="2120" y="191"/>
                  </a:cubicBezTo>
                  <a:cubicBezTo>
                    <a:pt x="2120" y="72"/>
                    <a:pt x="2048" y="0"/>
                    <a:pt x="19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52"/>
            <p:cNvSpPr/>
            <p:nvPr/>
          </p:nvSpPr>
          <p:spPr>
            <a:xfrm>
              <a:off x="3212488" y="2093233"/>
              <a:ext cx="53000" cy="8950"/>
            </a:xfrm>
            <a:custGeom>
              <a:rect b="b" l="l" r="r" t="t"/>
              <a:pathLst>
                <a:path extrusionOk="0" h="358" w="2120">
                  <a:moveTo>
                    <a:pt x="167" y="0"/>
                  </a:moveTo>
                  <a:cubicBezTo>
                    <a:pt x="96" y="0"/>
                    <a:pt x="0" y="72"/>
                    <a:pt x="0" y="167"/>
                  </a:cubicBezTo>
                  <a:cubicBezTo>
                    <a:pt x="0" y="286"/>
                    <a:pt x="96" y="357"/>
                    <a:pt x="167" y="357"/>
                  </a:cubicBezTo>
                  <a:lnTo>
                    <a:pt x="1929" y="357"/>
                  </a:lnTo>
                  <a:cubicBezTo>
                    <a:pt x="2025" y="357"/>
                    <a:pt x="2120" y="310"/>
                    <a:pt x="2120" y="214"/>
                  </a:cubicBezTo>
                  <a:cubicBezTo>
                    <a:pt x="2120" y="95"/>
                    <a:pt x="2048" y="0"/>
                    <a:pt x="19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52"/>
            <p:cNvSpPr/>
            <p:nvPr/>
          </p:nvSpPr>
          <p:spPr>
            <a:xfrm>
              <a:off x="3212488" y="2113458"/>
              <a:ext cx="53000" cy="8975"/>
            </a:xfrm>
            <a:custGeom>
              <a:rect b="b" l="l" r="r" t="t"/>
              <a:pathLst>
                <a:path extrusionOk="0" h="359" w="2120">
                  <a:moveTo>
                    <a:pt x="167" y="1"/>
                  </a:moveTo>
                  <a:cubicBezTo>
                    <a:pt x="96" y="1"/>
                    <a:pt x="0" y="72"/>
                    <a:pt x="0" y="144"/>
                  </a:cubicBezTo>
                  <a:cubicBezTo>
                    <a:pt x="0" y="263"/>
                    <a:pt x="96" y="358"/>
                    <a:pt x="167" y="358"/>
                  </a:cubicBezTo>
                  <a:lnTo>
                    <a:pt x="1929" y="358"/>
                  </a:lnTo>
                  <a:cubicBezTo>
                    <a:pt x="2025" y="358"/>
                    <a:pt x="2120" y="310"/>
                    <a:pt x="2120" y="215"/>
                  </a:cubicBezTo>
                  <a:cubicBezTo>
                    <a:pt x="2120" y="96"/>
                    <a:pt x="2048" y="1"/>
                    <a:pt x="19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52"/>
            <p:cNvSpPr/>
            <p:nvPr/>
          </p:nvSpPr>
          <p:spPr>
            <a:xfrm>
              <a:off x="3212488" y="2133708"/>
              <a:ext cx="53000" cy="8950"/>
            </a:xfrm>
            <a:custGeom>
              <a:rect b="b" l="l" r="r" t="t"/>
              <a:pathLst>
                <a:path extrusionOk="0" h="358" w="2120">
                  <a:moveTo>
                    <a:pt x="167" y="1"/>
                  </a:moveTo>
                  <a:cubicBezTo>
                    <a:pt x="96" y="1"/>
                    <a:pt x="0" y="48"/>
                    <a:pt x="0" y="143"/>
                  </a:cubicBezTo>
                  <a:cubicBezTo>
                    <a:pt x="0" y="262"/>
                    <a:pt x="96" y="358"/>
                    <a:pt x="167" y="358"/>
                  </a:cubicBezTo>
                  <a:lnTo>
                    <a:pt x="1929" y="358"/>
                  </a:lnTo>
                  <a:cubicBezTo>
                    <a:pt x="2025" y="358"/>
                    <a:pt x="2120" y="286"/>
                    <a:pt x="2120" y="215"/>
                  </a:cubicBezTo>
                  <a:cubicBezTo>
                    <a:pt x="2120" y="96"/>
                    <a:pt x="2048" y="1"/>
                    <a:pt x="19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52"/>
            <p:cNvSpPr/>
            <p:nvPr/>
          </p:nvSpPr>
          <p:spPr>
            <a:xfrm>
              <a:off x="3212488" y="2152758"/>
              <a:ext cx="53000" cy="8950"/>
            </a:xfrm>
            <a:custGeom>
              <a:rect b="b" l="l" r="r" t="t"/>
              <a:pathLst>
                <a:path extrusionOk="0" h="358" w="2120">
                  <a:moveTo>
                    <a:pt x="167" y="1"/>
                  </a:moveTo>
                  <a:cubicBezTo>
                    <a:pt x="96" y="1"/>
                    <a:pt x="0" y="72"/>
                    <a:pt x="0" y="167"/>
                  </a:cubicBezTo>
                  <a:cubicBezTo>
                    <a:pt x="0" y="286"/>
                    <a:pt x="96" y="358"/>
                    <a:pt x="167" y="358"/>
                  </a:cubicBezTo>
                  <a:lnTo>
                    <a:pt x="1929" y="358"/>
                  </a:lnTo>
                  <a:cubicBezTo>
                    <a:pt x="2025" y="358"/>
                    <a:pt x="2120" y="310"/>
                    <a:pt x="2120" y="215"/>
                  </a:cubicBezTo>
                  <a:cubicBezTo>
                    <a:pt x="2120" y="96"/>
                    <a:pt x="2048" y="1"/>
                    <a:pt x="19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52"/>
            <p:cNvSpPr/>
            <p:nvPr/>
          </p:nvSpPr>
          <p:spPr>
            <a:xfrm>
              <a:off x="3212488" y="2173008"/>
              <a:ext cx="26825" cy="8950"/>
            </a:xfrm>
            <a:custGeom>
              <a:rect b="b" l="l" r="r" t="t"/>
              <a:pathLst>
                <a:path extrusionOk="0" h="358" w="1073">
                  <a:moveTo>
                    <a:pt x="167" y="0"/>
                  </a:moveTo>
                  <a:cubicBezTo>
                    <a:pt x="96" y="0"/>
                    <a:pt x="0" y="72"/>
                    <a:pt x="0" y="143"/>
                  </a:cubicBezTo>
                  <a:cubicBezTo>
                    <a:pt x="0" y="262"/>
                    <a:pt x="96" y="357"/>
                    <a:pt x="167" y="357"/>
                  </a:cubicBezTo>
                  <a:lnTo>
                    <a:pt x="882" y="357"/>
                  </a:lnTo>
                  <a:cubicBezTo>
                    <a:pt x="977" y="357"/>
                    <a:pt x="1072" y="310"/>
                    <a:pt x="1072" y="215"/>
                  </a:cubicBezTo>
                  <a:cubicBezTo>
                    <a:pt x="1072" y="96"/>
                    <a:pt x="1024" y="0"/>
                    <a:pt x="8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52"/>
            <p:cNvSpPr/>
            <p:nvPr/>
          </p:nvSpPr>
          <p:spPr>
            <a:xfrm>
              <a:off x="3400013" y="1931233"/>
              <a:ext cx="91125" cy="295375"/>
            </a:xfrm>
            <a:custGeom>
              <a:rect b="b" l="l" r="r" t="t"/>
              <a:pathLst>
                <a:path extrusionOk="0" h="11815" w="3645">
                  <a:moveTo>
                    <a:pt x="1811" y="336"/>
                  </a:moveTo>
                  <a:cubicBezTo>
                    <a:pt x="2216" y="336"/>
                    <a:pt x="2573" y="479"/>
                    <a:pt x="2835" y="741"/>
                  </a:cubicBezTo>
                  <a:cubicBezTo>
                    <a:pt x="3121" y="1003"/>
                    <a:pt x="3287" y="1384"/>
                    <a:pt x="3287" y="1789"/>
                  </a:cubicBezTo>
                  <a:cubicBezTo>
                    <a:pt x="3311" y="2479"/>
                    <a:pt x="2882" y="3003"/>
                    <a:pt x="2263" y="3218"/>
                  </a:cubicBezTo>
                  <a:cubicBezTo>
                    <a:pt x="2240" y="3218"/>
                    <a:pt x="2216" y="3241"/>
                    <a:pt x="2168" y="3265"/>
                  </a:cubicBezTo>
                  <a:lnTo>
                    <a:pt x="1811" y="3765"/>
                  </a:lnTo>
                  <a:lnTo>
                    <a:pt x="1454" y="3265"/>
                  </a:lnTo>
                  <a:cubicBezTo>
                    <a:pt x="1430" y="3241"/>
                    <a:pt x="1406" y="3218"/>
                    <a:pt x="1382" y="3218"/>
                  </a:cubicBezTo>
                  <a:cubicBezTo>
                    <a:pt x="739" y="3003"/>
                    <a:pt x="334" y="2408"/>
                    <a:pt x="358" y="1765"/>
                  </a:cubicBezTo>
                  <a:cubicBezTo>
                    <a:pt x="382" y="979"/>
                    <a:pt x="1025" y="360"/>
                    <a:pt x="1787" y="336"/>
                  </a:cubicBezTo>
                  <a:close/>
                  <a:moveTo>
                    <a:pt x="3311" y="2884"/>
                  </a:moveTo>
                  <a:lnTo>
                    <a:pt x="3311" y="11434"/>
                  </a:lnTo>
                  <a:cubicBezTo>
                    <a:pt x="3311" y="11457"/>
                    <a:pt x="3287" y="11481"/>
                    <a:pt x="3240" y="11481"/>
                  </a:cubicBezTo>
                  <a:lnTo>
                    <a:pt x="382" y="11481"/>
                  </a:lnTo>
                  <a:cubicBezTo>
                    <a:pt x="358" y="11481"/>
                    <a:pt x="334" y="11457"/>
                    <a:pt x="334" y="11434"/>
                  </a:cubicBezTo>
                  <a:lnTo>
                    <a:pt x="334" y="2884"/>
                  </a:lnTo>
                  <a:cubicBezTo>
                    <a:pt x="525" y="3194"/>
                    <a:pt x="834" y="3432"/>
                    <a:pt x="1192" y="3551"/>
                  </a:cubicBezTo>
                  <a:lnTo>
                    <a:pt x="1597" y="4099"/>
                  </a:lnTo>
                  <a:cubicBezTo>
                    <a:pt x="1668" y="4170"/>
                    <a:pt x="1716" y="4194"/>
                    <a:pt x="1811" y="4194"/>
                  </a:cubicBezTo>
                  <a:cubicBezTo>
                    <a:pt x="1906" y="4194"/>
                    <a:pt x="1954" y="4170"/>
                    <a:pt x="2025" y="4099"/>
                  </a:cubicBezTo>
                  <a:lnTo>
                    <a:pt x="2430" y="3551"/>
                  </a:lnTo>
                  <a:cubicBezTo>
                    <a:pt x="2787" y="3432"/>
                    <a:pt x="3097" y="3194"/>
                    <a:pt x="3311" y="2884"/>
                  </a:cubicBezTo>
                  <a:close/>
                  <a:moveTo>
                    <a:pt x="1876" y="0"/>
                  </a:moveTo>
                  <a:cubicBezTo>
                    <a:pt x="1847" y="0"/>
                    <a:pt x="1817" y="1"/>
                    <a:pt x="1787" y="3"/>
                  </a:cubicBezTo>
                  <a:cubicBezTo>
                    <a:pt x="834" y="26"/>
                    <a:pt x="25" y="812"/>
                    <a:pt x="1" y="1765"/>
                  </a:cubicBezTo>
                  <a:lnTo>
                    <a:pt x="1" y="1813"/>
                  </a:lnTo>
                  <a:lnTo>
                    <a:pt x="1" y="11434"/>
                  </a:lnTo>
                  <a:cubicBezTo>
                    <a:pt x="1" y="11648"/>
                    <a:pt x="191" y="11815"/>
                    <a:pt x="382" y="11815"/>
                  </a:cubicBezTo>
                  <a:lnTo>
                    <a:pt x="3240" y="11815"/>
                  </a:lnTo>
                  <a:cubicBezTo>
                    <a:pt x="3454" y="11815"/>
                    <a:pt x="3645" y="11648"/>
                    <a:pt x="3645" y="11434"/>
                  </a:cubicBezTo>
                  <a:lnTo>
                    <a:pt x="3645" y="1813"/>
                  </a:lnTo>
                  <a:cubicBezTo>
                    <a:pt x="3645" y="1312"/>
                    <a:pt x="3454" y="860"/>
                    <a:pt x="3097" y="503"/>
                  </a:cubicBezTo>
                  <a:cubicBezTo>
                    <a:pt x="2762" y="168"/>
                    <a:pt x="2322" y="0"/>
                    <a:pt x="187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52"/>
            <p:cNvSpPr/>
            <p:nvPr/>
          </p:nvSpPr>
          <p:spPr>
            <a:xfrm>
              <a:off x="3429788" y="1955108"/>
              <a:ext cx="32775" cy="36925"/>
            </a:xfrm>
            <a:custGeom>
              <a:rect b="b" l="l" r="r" t="t"/>
              <a:pathLst>
                <a:path extrusionOk="0" h="1477" w="1311">
                  <a:moveTo>
                    <a:pt x="739" y="0"/>
                  </a:moveTo>
                  <a:cubicBezTo>
                    <a:pt x="334" y="0"/>
                    <a:pt x="1" y="310"/>
                    <a:pt x="1" y="738"/>
                  </a:cubicBezTo>
                  <a:cubicBezTo>
                    <a:pt x="1" y="1143"/>
                    <a:pt x="334" y="1477"/>
                    <a:pt x="739" y="1477"/>
                  </a:cubicBezTo>
                  <a:cubicBezTo>
                    <a:pt x="929" y="1477"/>
                    <a:pt x="1072" y="1429"/>
                    <a:pt x="1191" y="1334"/>
                  </a:cubicBezTo>
                  <a:lnTo>
                    <a:pt x="1263" y="1262"/>
                  </a:lnTo>
                  <a:cubicBezTo>
                    <a:pt x="1310" y="1215"/>
                    <a:pt x="1287" y="1119"/>
                    <a:pt x="1215" y="1072"/>
                  </a:cubicBezTo>
                  <a:cubicBezTo>
                    <a:pt x="1193" y="1039"/>
                    <a:pt x="1156" y="1021"/>
                    <a:pt x="1115" y="1021"/>
                  </a:cubicBezTo>
                  <a:cubicBezTo>
                    <a:pt x="1067" y="1021"/>
                    <a:pt x="1015" y="1045"/>
                    <a:pt x="977" y="1096"/>
                  </a:cubicBezTo>
                  <a:lnTo>
                    <a:pt x="953" y="1119"/>
                  </a:lnTo>
                  <a:cubicBezTo>
                    <a:pt x="906" y="1191"/>
                    <a:pt x="834" y="1191"/>
                    <a:pt x="739" y="1191"/>
                  </a:cubicBezTo>
                  <a:cubicBezTo>
                    <a:pt x="501" y="1191"/>
                    <a:pt x="334" y="1000"/>
                    <a:pt x="334" y="762"/>
                  </a:cubicBezTo>
                  <a:cubicBezTo>
                    <a:pt x="334" y="524"/>
                    <a:pt x="501" y="357"/>
                    <a:pt x="739" y="357"/>
                  </a:cubicBezTo>
                  <a:cubicBezTo>
                    <a:pt x="834" y="357"/>
                    <a:pt x="906" y="381"/>
                    <a:pt x="977" y="405"/>
                  </a:cubicBezTo>
                  <a:cubicBezTo>
                    <a:pt x="1010" y="430"/>
                    <a:pt x="1043" y="440"/>
                    <a:pt x="1075" y="440"/>
                  </a:cubicBezTo>
                  <a:cubicBezTo>
                    <a:pt x="1133" y="440"/>
                    <a:pt x="1184" y="404"/>
                    <a:pt x="1215" y="357"/>
                  </a:cubicBezTo>
                  <a:cubicBezTo>
                    <a:pt x="1287" y="262"/>
                    <a:pt x="1263" y="167"/>
                    <a:pt x="1168" y="119"/>
                  </a:cubicBezTo>
                  <a:cubicBezTo>
                    <a:pt x="1049" y="24"/>
                    <a:pt x="906" y="0"/>
                    <a:pt x="7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52"/>
            <p:cNvSpPr/>
            <p:nvPr/>
          </p:nvSpPr>
          <p:spPr>
            <a:xfrm>
              <a:off x="3419663" y="2074183"/>
              <a:ext cx="52425" cy="8950"/>
            </a:xfrm>
            <a:custGeom>
              <a:rect b="b" l="l" r="r" t="t"/>
              <a:pathLst>
                <a:path extrusionOk="0" h="358" w="2097">
                  <a:moveTo>
                    <a:pt x="168" y="0"/>
                  </a:moveTo>
                  <a:cubicBezTo>
                    <a:pt x="72" y="0"/>
                    <a:pt x="1" y="48"/>
                    <a:pt x="1" y="143"/>
                  </a:cubicBezTo>
                  <a:cubicBezTo>
                    <a:pt x="1" y="262"/>
                    <a:pt x="48" y="357"/>
                    <a:pt x="168" y="357"/>
                  </a:cubicBezTo>
                  <a:lnTo>
                    <a:pt x="1930" y="357"/>
                  </a:lnTo>
                  <a:cubicBezTo>
                    <a:pt x="2025" y="357"/>
                    <a:pt x="2096" y="286"/>
                    <a:pt x="2096" y="214"/>
                  </a:cubicBezTo>
                  <a:cubicBezTo>
                    <a:pt x="2096" y="95"/>
                    <a:pt x="2025" y="0"/>
                    <a:pt x="193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52"/>
            <p:cNvSpPr/>
            <p:nvPr/>
          </p:nvSpPr>
          <p:spPr>
            <a:xfrm>
              <a:off x="3419663" y="2093233"/>
              <a:ext cx="52425" cy="8950"/>
            </a:xfrm>
            <a:custGeom>
              <a:rect b="b" l="l" r="r" t="t"/>
              <a:pathLst>
                <a:path extrusionOk="0" h="358" w="2097">
                  <a:moveTo>
                    <a:pt x="168" y="0"/>
                  </a:moveTo>
                  <a:cubicBezTo>
                    <a:pt x="72" y="0"/>
                    <a:pt x="1" y="72"/>
                    <a:pt x="1" y="167"/>
                  </a:cubicBezTo>
                  <a:cubicBezTo>
                    <a:pt x="1" y="286"/>
                    <a:pt x="48" y="357"/>
                    <a:pt x="168" y="357"/>
                  </a:cubicBezTo>
                  <a:lnTo>
                    <a:pt x="1930" y="357"/>
                  </a:lnTo>
                  <a:cubicBezTo>
                    <a:pt x="2025" y="357"/>
                    <a:pt x="2096" y="310"/>
                    <a:pt x="2096" y="214"/>
                  </a:cubicBezTo>
                  <a:cubicBezTo>
                    <a:pt x="2096" y="95"/>
                    <a:pt x="2025" y="0"/>
                    <a:pt x="193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52"/>
            <p:cNvSpPr/>
            <p:nvPr/>
          </p:nvSpPr>
          <p:spPr>
            <a:xfrm>
              <a:off x="3419663" y="2113458"/>
              <a:ext cx="52425" cy="8975"/>
            </a:xfrm>
            <a:custGeom>
              <a:rect b="b" l="l" r="r" t="t"/>
              <a:pathLst>
                <a:path extrusionOk="0" h="359" w="2097">
                  <a:moveTo>
                    <a:pt x="168" y="1"/>
                  </a:moveTo>
                  <a:cubicBezTo>
                    <a:pt x="72" y="1"/>
                    <a:pt x="1" y="48"/>
                    <a:pt x="1" y="144"/>
                  </a:cubicBezTo>
                  <a:cubicBezTo>
                    <a:pt x="1" y="263"/>
                    <a:pt x="48" y="358"/>
                    <a:pt x="168" y="358"/>
                  </a:cubicBezTo>
                  <a:lnTo>
                    <a:pt x="1930" y="358"/>
                  </a:lnTo>
                  <a:cubicBezTo>
                    <a:pt x="2025" y="358"/>
                    <a:pt x="2096" y="310"/>
                    <a:pt x="2096" y="215"/>
                  </a:cubicBezTo>
                  <a:cubicBezTo>
                    <a:pt x="2096" y="96"/>
                    <a:pt x="2025" y="1"/>
                    <a:pt x="19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52"/>
            <p:cNvSpPr/>
            <p:nvPr/>
          </p:nvSpPr>
          <p:spPr>
            <a:xfrm>
              <a:off x="3419663" y="2133708"/>
              <a:ext cx="52425" cy="8950"/>
            </a:xfrm>
            <a:custGeom>
              <a:rect b="b" l="l" r="r" t="t"/>
              <a:pathLst>
                <a:path extrusionOk="0" h="358" w="2097">
                  <a:moveTo>
                    <a:pt x="168" y="1"/>
                  </a:moveTo>
                  <a:cubicBezTo>
                    <a:pt x="72" y="1"/>
                    <a:pt x="1" y="48"/>
                    <a:pt x="1" y="143"/>
                  </a:cubicBezTo>
                  <a:cubicBezTo>
                    <a:pt x="1" y="262"/>
                    <a:pt x="48" y="358"/>
                    <a:pt x="168" y="358"/>
                  </a:cubicBezTo>
                  <a:lnTo>
                    <a:pt x="1930" y="358"/>
                  </a:lnTo>
                  <a:cubicBezTo>
                    <a:pt x="2025" y="358"/>
                    <a:pt x="2096" y="286"/>
                    <a:pt x="2096" y="215"/>
                  </a:cubicBezTo>
                  <a:cubicBezTo>
                    <a:pt x="2096" y="96"/>
                    <a:pt x="2025" y="1"/>
                    <a:pt x="19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52"/>
            <p:cNvSpPr/>
            <p:nvPr/>
          </p:nvSpPr>
          <p:spPr>
            <a:xfrm>
              <a:off x="3419663" y="2152758"/>
              <a:ext cx="52425" cy="8950"/>
            </a:xfrm>
            <a:custGeom>
              <a:rect b="b" l="l" r="r" t="t"/>
              <a:pathLst>
                <a:path extrusionOk="0" h="358" w="2097">
                  <a:moveTo>
                    <a:pt x="168" y="1"/>
                  </a:moveTo>
                  <a:cubicBezTo>
                    <a:pt x="72" y="1"/>
                    <a:pt x="1" y="72"/>
                    <a:pt x="1" y="167"/>
                  </a:cubicBezTo>
                  <a:cubicBezTo>
                    <a:pt x="1" y="286"/>
                    <a:pt x="48" y="358"/>
                    <a:pt x="168" y="358"/>
                  </a:cubicBezTo>
                  <a:lnTo>
                    <a:pt x="1930" y="358"/>
                  </a:lnTo>
                  <a:cubicBezTo>
                    <a:pt x="2025" y="358"/>
                    <a:pt x="2096" y="310"/>
                    <a:pt x="2096" y="215"/>
                  </a:cubicBezTo>
                  <a:cubicBezTo>
                    <a:pt x="2096" y="96"/>
                    <a:pt x="2025" y="1"/>
                    <a:pt x="19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52"/>
            <p:cNvSpPr/>
            <p:nvPr/>
          </p:nvSpPr>
          <p:spPr>
            <a:xfrm>
              <a:off x="3419663" y="2173008"/>
              <a:ext cx="26825" cy="8950"/>
            </a:xfrm>
            <a:custGeom>
              <a:rect b="b" l="l" r="r" t="t"/>
              <a:pathLst>
                <a:path extrusionOk="0" h="358" w="1073">
                  <a:moveTo>
                    <a:pt x="168" y="0"/>
                  </a:moveTo>
                  <a:cubicBezTo>
                    <a:pt x="72" y="0"/>
                    <a:pt x="1" y="48"/>
                    <a:pt x="1" y="143"/>
                  </a:cubicBezTo>
                  <a:cubicBezTo>
                    <a:pt x="1" y="262"/>
                    <a:pt x="48" y="357"/>
                    <a:pt x="168" y="357"/>
                  </a:cubicBezTo>
                  <a:lnTo>
                    <a:pt x="882" y="357"/>
                  </a:lnTo>
                  <a:cubicBezTo>
                    <a:pt x="977" y="357"/>
                    <a:pt x="1072" y="310"/>
                    <a:pt x="1072" y="215"/>
                  </a:cubicBezTo>
                  <a:cubicBezTo>
                    <a:pt x="1072" y="96"/>
                    <a:pt x="1001" y="0"/>
                    <a:pt x="8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52"/>
            <p:cNvSpPr/>
            <p:nvPr/>
          </p:nvSpPr>
          <p:spPr>
            <a:xfrm>
              <a:off x="3329188" y="2163483"/>
              <a:ext cx="26200" cy="36925"/>
            </a:xfrm>
            <a:custGeom>
              <a:rect b="b" l="l" r="r" t="t"/>
              <a:pathLst>
                <a:path extrusionOk="0" h="1477" w="1048">
                  <a:moveTo>
                    <a:pt x="524" y="334"/>
                  </a:moveTo>
                  <a:cubicBezTo>
                    <a:pt x="548" y="334"/>
                    <a:pt x="595" y="357"/>
                    <a:pt x="595" y="381"/>
                  </a:cubicBezTo>
                  <a:cubicBezTo>
                    <a:pt x="595" y="429"/>
                    <a:pt x="572" y="500"/>
                    <a:pt x="524" y="500"/>
                  </a:cubicBezTo>
                  <a:lnTo>
                    <a:pt x="357" y="500"/>
                  </a:lnTo>
                  <a:lnTo>
                    <a:pt x="357" y="334"/>
                  </a:lnTo>
                  <a:close/>
                  <a:moveTo>
                    <a:pt x="572" y="858"/>
                  </a:moveTo>
                  <a:cubicBezTo>
                    <a:pt x="643" y="858"/>
                    <a:pt x="691" y="881"/>
                    <a:pt x="714" y="977"/>
                  </a:cubicBezTo>
                  <a:cubicBezTo>
                    <a:pt x="714" y="1048"/>
                    <a:pt x="667" y="1120"/>
                    <a:pt x="572" y="1120"/>
                  </a:cubicBezTo>
                  <a:lnTo>
                    <a:pt x="357" y="1120"/>
                  </a:lnTo>
                  <a:lnTo>
                    <a:pt x="357" y="858"/>
                  </a:lnTo>
                  <a:close/>
                  <a:moveTo>
                    <a:pt x="191" y="0"/>
                  </a:moveTo>
                  <a:cubicBezTo>
                    <a:pt x="95" y="0"/>
                    <a:pt x="0" y="96"/>
                    <a:pt x="0" y="167"/>
                  </a:cubicBezTo>
                  <a:lnTo>
                    <a:pt x="0" y="1334"/>
                  </a:lnTo>
                  <a:lnTo>
                    <a:pt x="0" y="1405"/>
                  </a:lnTo>
                  <a:cubicBezTo>
                    <a:pt x="48" y="1429"/>
                    <a:pt x="95" y="1477"/>
                    <a:pt x="191" y="1477"/>
                  </a:cubicBezTo>
                  <a:lnTo>
                    <a:pt x="572" y="1477"/>
                  </a:lnTo>
                  <a:cubicBezTo>
                    <a:pt x="834" y="1477"/>
                    <a:pt x="1048" y="1286"/>
                    <a:pt x="1048" y="1000"/>
                  </a:cubicBezTo>
                  <a:cubicBezTo>
                    <a:pt x="1048" y="858"/>
                    <a:pt x="1000" y="738"/>
                    <a:pt x="905" y="643"/>
                  </a:cubicBezTo>
                  <a:cubicBezTo>
                    <a:pt x="953" y="572"/>
                    <a:pt x="953" y="477"/>
                    <a:pt x="953" y="357"/>
                  </a:cubicBezTo>
                  <a:cubicBezTo>
                    <a:pt x="929" y="143"/>
                    <a:pt x="714" y="0"/>
                    <a:pt x="5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52"/>
            <p:cNvSpPr/>
            <p:nvPr/>
          </p:nvSpPr>
          <p:spPr>
            <a:xfrm>
              <a:off x="3297613" y="1931283"/>
              <a:ext cx="90525" cy="295325"/>
            </a:xfrm>
            <a:custGeom>
              <a:rect b="b" l="l" r="r" t="t"/>
              <a:pathLst>
                <a:path extrusionOk="0" h="11813" w="3621">
                  <a:moveTo>
                    <a:pt x="1811" y="8026"/>
                  </a:moveTo>
                  <a:lnTo>
                    <a:pt x="2168" y="8550"/>
                  </a:lnTo>
                  <a:cubicBezTo>
                    <a:pt x="2192" y="8574"/>
                    <a:pt x="2216" y="8598"/>
                    <a:pt x="2263" y="8598"/>
                  </a:cubicBezTo>
                  <a:cubicBezTo>
                    <a:pt x="2882" y="8812"/>
                    <a:pt x="3287" y="9407"/>
                    <a:pt x="3263" y="10050"/>
                  </a:cubicBezTo>
                  <a:cubicBezTo>
                    <a:pt x="3240" y="10836"/>
                    <a:pt x="2620" y="11455"/>
                    <a:pt x="1835" y="11479"/>
                  </a:cubicBezTo>
                  <a:cubicBezTo>
                    <a:pt x="1454" y="11479"/>
                    <a:pt x="1049" y="11336"/>
                    <a:pt x="763" y="11074"/>
                  </a:cubicBezTo>
                  <a:cubicBezTo>
                    <a:pt x="453" y="10812"/>
                    <a:pt x="310" y="10408"/>
                    <a:pt x="310" y="10026"/>
                  </a:cubicBezTo>
                  <a:cubicBezTo>
                    <a:pt x="310" y="9384"/>
                    <a:pt x="739" y="8812"/>
                    <a:pt x="1358" y="8598"/>
                  </a:cubicBezTo>
                  <a:cubicBezTo>
                    <a:pt x="1382" y="8598"/>
                    <a:pt x="1430" y="8574"/>
                    <a:pt x="1454" y="8550"/>
                  </a:cubicBezTo>
                  <a:lnTo>
                    <a:pt x="1811" y="8026"/>
                  </a:lnTo>
                  <a:close/>
                  <a:moveTo>
                    <a:pt x="382" y="1"/>
                  </a:moveTo>
                  <a:cubicBezTo>
                    <a:pt x="168" y="1"/>
                    <a:pt x="1" y="167"/>
                    <a:pt x="1" y="382"/>
                  </a:cubicBezTo>
                  <a:lnTo>
                    <a:pt x="1" y="9979"/>
                  </a:lnTo>
                  <a:cubicBezTo>
                    <a:pt x="1" y="10455"/>
                    <a:pt x="168" y="10884"/>
                    <a:pt x="501" y="11241"/>
                  </a:cubicBezTo>
                  <a:cubicBezTo>
                    <a:pt x="858" y="11598"/>
                    <a:pt x="1287" y="11813"/>
                    <a:pt x="1811" y="11813"/>
                  </a:cubicBezTo>
                  <a:lnTo>
                    <a:pt x="1835" y="11813"/>
                  </a:lnTo>
                  <a:cubicBezTo>
                    <a:pt x="2787" y="11789"/>
                    <a:pt x="3597" y="11003"/>
                    <a:pt x="3621" y="10050"/>
                  </a:cubicBezTo>
                  <a:lnTo>
                    <a:pt x="3621" y="10003"/>
                  </a:lnTo>
                  <a:lnTo>
                    <a:pt x="3621" y="1953"/>
                  </a:lnTo>
                  <a:cubicBezTo>
                    <a:pt x="3621" y="1882"/>
                    <a:pt x="3573" y="1787"/>
                    <a:pt x="3478" y="1787"/>
                  </a:cubicBezTo>
                  <a:cubicBezTo>
                    <a:pt x="3359" y="1787"/>
                    <a:pt x="3263" y="1834"/>
                    <a:pt x="3263" y="1953"/>
                  </a:cubicBezTo>
                  <a:lnTo>
                    <a:pt x="3263" y="8931"/>
                  </a:lnTo>
                  <a:cubicBezTo>
                    <a:pt x="3049" y="8621"/>
                    <a:pt x="2763" y="8383"/>
                    <a:pt x="2406" y="8264"/>
                  </a:cubicBezTo>
                  <a:lnTo>
                    <a:pt x="1977" y="7716"/>
                  </a:lnTo>
                  <a:lnTo>
                    <a:pt x="1906" y="7621"/>
                  </a:lnTo>
                  <a:cubicBezTo>
                    <a:pt x="1868" y="7598"/>
                    <a:pt x="1830" y="7588"/>
                    <a:pt x="1793" y="7588"/>
                  </a:cubicBezTo>
                  <a:cubicBezTo>
                    <a:pt x="1715" y="7588"/>
                    <a:pt x="1645" y="7636"/>
                    <a:pt x="1596" y="7716"/>
                  </a:cubicBezTo>
                  <a:lnTo>
                    <a:pt x="1192" y="8264"/>
                  </a:lnTo>
                  <a:cubicBezTo>
                    <a:pt x="834" y="8383"/>
                    <a:pt x="525" y="8621"/>
                    <a:pt x="310" y="8931"/>
                  </a:cubicBezTo>
                  <a:lnTo>
                    <a:pt x="310" y="382"/>
                  </a:lnTo>
                  <a:cubicBezTo>
                    <a:pt x="310" y="358"/>
                    <a:pt x="358" y="334"/>
                    <a:pt x="382" y="334"/>
                  </a:cubicBezTo>
                  <a:lnTo>
                    <a:pt x="3240" y="334"/>
                  </a:lnTo>
                  <a:cubicBezTo>
                    <a:pt x="3263" y="334"/>
                    <a:pt x="3287" y="358"/>
                    <a:pt x="3287" y="382"/>
                  </a:cubicBezTo>
                  <a:lnTo>
                    <a:pt x="3287" y="1168"/>
                  </a:lnTo>
                  <a:cubicBezTo>
                    <a:pt x="3263" y="1239"/>
                    <a:pt x="3311" y="1334"/>
                    <a:pt x="3454" y="1334"/>
                  </a:cubicBezTo>
                  <a:cubicBezTo>
                    <a:pt x="3525" y="1334"/>
                    <a:pt x="3621" y="1239"/>
                    <a:pt x="3621" y="1168"/>
                  </a:cubicBezTo>
                  <a:lnTo>
                    <a:pt x="3621" y="382"/>
                  </a:lnTo>
                  <a:cubicBezTo>
                    <a:pt x="3621" y="167"/>
                    <a:pt x="3454" y="1"/>
                    <a:pt x="32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52"/>
            <p:cNvSpPr/>
            <p:nvPr/>
          </p:nvSpPr>
          <p:spPr>
            <a:xfrm>
              <a:off x="3316088" y="1975933"/>
              <a:ext cx="53000" cy="8950"/>
            </a:xfrm>
            <a:custGeom>
              <a:rect b="b" l="l" r="r" t="t"/>
              <a:pathLst>
                <a:path extrusionOk="0" h="358" w="2120">
                  <a:moveTo>
                    <a:pt x="167" y="1"/>
                  </a:moveTo>
                  <a:cubicBezTo>
                    <a:pt x="95" y="1"/>
                    <a:pt x="0" y="48"/>
                    <a:pt x="0" y="144"/>
                  </a:cubicBezTo>
                  <a:cubicBezTo>
                    <a:pt x="0" y="263"/>
                    <a:pt x="48" y="358"/>
                    <a:pt x="167" y="358"/>
                  </a:cubicBezTo>
                  <a:lnTo>
                    <a:pt x="1929" y="358"/>
                  </a:lnTo>
                  <a:cubicBezTo>
                    <a:pt x="2024" y="358"/>
                    <a:pt x="2120" y="286"/>
                    <a:pt x="2120" y="191"/>
                  </a:cubicBezTo>
                  <a:cubicBezTo>
                    <a:pt x="2120" y="96"/>
                    <a:pt x="2048" y="1"/>
                    <a:pt x="19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52"/>
            <p:cNvSpPr/>
            <p:nvPr/>
          </p:nvSpPr>
          <p:spPr>
            <a:xfrm>
              <a:off x="3316088" y="1996183"/>
              <a:ext cx="53000" cy="8950"/>
            </a:xfrm>
            <a:custGeom>
              <a:rect b="b" l="l" r="r" t="t"/>
              <a:pathLst>
                <a:path extrusionOk="0" h="358" w="2120">
                  <a:moveTo>
                    <a:pt x="167" y="0"/>
                  </a:moveTo>
                  <a:cubicBezTo>
                    <a:pt x="95" y="0"/>
                    <a:pt x="0" y="48"/>
                    <a:pt x="0" y="143"/>
                  </a:cubicBezTo>
                  <a:cubicBezTo>
                    <a:pt x="0" y="262"/>
                    <a:pt x="48" y="358"/>
                    <a:pt x="167" y="358"/>
                  </a:cubicBezTo>
                  <a:lnTo>
                    <a:pt x="1929" y="358"/>
                  </a:lnTo>
                  <a:cubicBezTo>
                    <a:pt x="2024" y="358"/>
                    <a:pt x="2120" y="286"/>
                    <a:pt x="2120" y="191"/>
                  </a:cubicBezTo>
                  <a:cubicBezTo>
                    <a:pt x="2120" y="72"/>
                    <a:pt x="2048" y="0"/>
                    <a:pt x="19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52"/>
            <p:cNvSpPr/>
            <p:nvPr/>
          </p:nvSpPr>
          <p:spPr>
            <a:xfrm>
              <a:off x="3316088" y="2015833"/>
              <a:ext cx="53000" cy="8950"/>
            </a:xfrm>
            <a:custGeom>
              <a:rect b="b" l="l" r="r" t="t"/>
              <a:pathLst>
                <a:path extrusionOk="0" h="358" w="2120">
                  <a:moveTo>
                    <a:pt x="167" y="0"/>
                  </a:moveTo>
                  <a:cubicBezTo>
                    <a:pt x="95" y="0"/>
                    <a:pt x="0" y="72"/>
                    <a:pt x="0" y="167"/>
                  </a:cubicBezTo>
                  <a:cubicBezTo>
                    <a:pt x="0" y="286"/>
                    <a:pt x="48" y="357"/>
                    <a:pt x="167" y="357"/>
                  </a:cubicBezTo>
                  <a:lnTo>
                    <a:pt x="1929" y="357"/>
                  </a:lnTo>
                  <a:cubicBezTo>
                    <a:pt x="2024" y="357"/>
                    <a:pt x="2120" y="310"/>
                    <a:pt x="2120" y="215"/>
                  </a:cubicBezTo>
                  <a:cubicBezTo>
                    <a:pt x="2120" y="96"/>
                    <a:pt x="2048" y="0"/>
                    <a:pt x="19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52"/>
            <p:cNvSpPr/>
            <p:nvPr/>
          </p:nvSpPr>
          <p:spPr>
            <a:xfrm>
              <a:off x="3316088" y="2035483"/>
              <a:ext cx="53000" cy="8950"/>
            </a:xfrm>
            <a:custGeom>
              <a:rect b="b" l="l" r="r" t="t"/>
              <a:pathLst>
                <a:path extrusionOk="0" h="358" w="2120">
                  <a:moveTo>
                    <a:pt x="167" y="0"/>
                  </a:moveTo>
                  <a:cubicBezTo>
                    <a:pt x="95" y="0"/>
                    <a:pt x="0" y="48"/>
                    <a:pt x="0" y="143"/>
                  </a:cubicBezTo>
                  <a:cubicBezTo>
                    <a:pt x="0" y="262"/>
                    <a:pt x="48" y="357"/>
                    <a:pt x="167" y="357"/>
                  </a:cubicBezTo>
                  <a:lnTo>
                    <a:pt x="1929" y="357"/>
                  </a:lnTo>
                  <a:cubicBezTo>
                    <a:pt x="2024" y="357"/>
                    <a:pt x="2120" y="286"/>
                    <a:pt x="2120" y="191"/>
                  </a:cubicBezTo>
                  <a:cubicBezTo>
                    <a:pt x="2120" y="95"/>
                    <a:pt x="2048" y="0"/>
                    <a:pt x="19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52"/>
            <p:cNvSpPr/>
            <p:nvPr/>
          </p:nvSpPr>
          <p:spPr>
            <a:xfrm>
              <a:off x="3316088" y="2055708"/>
              <a:ext cx="53000" cy="8975"/>
            </a:xfrm>
            <a:custGeom>
              <a:rect b="b" l="l" r="r" t="t"/>
              <a:pathLst>
                <a:path extrusionOk="0" h="359" w="2120">
                  <a:moveTo>
                    <a:pt x="167" y="1"/>
                  </a:moveTo>
                  <a:cubicBezTo>
                    <a:pt x="95" y="1"/>
                    <a:pt x="0" y="48"/>
                    <a:pt x="0" y="144"/>
                  </a:cubicBezTo>
                  <a:cubicBezTo>
                    <a:pt x="0" y="263"/>
                    <a:pt x="48" y="358"/>
                    <a:pt x="167" y="358"/>
                  </a:cubicBezTo>
                  <a:lnTo>
                    <a:pt x="1929" y="358"/>
                  </a:lnTo>
                  <a:cubicBezTo>
                    <a:pt x="2024" y="358"/>
                    <a:pt x="2120" y="263"/>
                    <a:pt x="2120" y="144"/>
                  </a:cubicBezTo>
                  <a:cubicBezTo>
                    <a:pt x="2120" y="48"/>
                    <a:pt x="2024" y="1"/>
                    <a:pt x="19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52"/>
            <p:cNvSpPr/>
            <p:nvPr/>
          </p:nvSpPr>
          <p:spPr>
            <a:xfrm>
              <a:off x="3316088" y="2075358"/>
              <a:ext cx="26800" cy="8950"/>
            </a:xfrm>
            <a:custGeom>
              <a:rect b="b" l="l" r="r" t="t"/>
              <a:pathLst>
                <a:path extrusionOk="0" h="358" w="1072">
                  <a:moveTo>
                    <a:pt x="167" y="1"/>
                  </a:moveTo>
                  <a:cubicBezTo>
                    <a:pt x="95" y="1"/>
                    <a:pt x="0" y="96"/>
                    <a:pt x="0" y="215"/>
                  </a:cubicBezTo>
                  <a:cubicBezTo>
                    <a:pt x="0" y="310"/>
                    <a:pt x="95" y="358"/>
                    <a:pt x="167" y="358"/>
                  </a:cubicBezTo>
                  <a:lnTo>
                    <a:pt x="881" y="358"/>
                  </a:lnTo>
                  <a:cubicBezTo>
                    <a:pt x="976" y="358"/>
                    <a:pt x="1072" y="310"/>
                    <a:pt x="1072" y="215"/>
                  </a:cubicBezTo>
                  <a:cubicBezTo>
                    <a:pt x="1072" y="96"/>
                    <a:pt x="1000" y="1"/>
                    <a:pt x="88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6" name="Google Shape;1886;p52"/>
          <p:cNvGrpSpPr/>
          <p:nvPr/>
        </p:nvGrpSpPr>
        <p:grpSpPr>
          <a:xfrm>
            <a:off x="3272903" y="1922986"/>
            <a:ext cx="342506" cy="355302"/>
            <a:chOff x="3676863" y="1930108"/>
            <a:chExt cx="286400" cy="297100"/>
          </a:xfrm>
        </p:grpSpPr>
        <p:sp>
          <p:nvSpPr>
            <p:cNvPr id="1887" name="Google Shape;1887;p52"/>
            <p:cNvSpPr/>
            <p:nvPr/>
          </p:nvSpPr>
          <p:spPr>
            <a:xfrm>
              <a:off x="3779863" y="1930108"/>
              <a:ext cx="79200" cy="79200"/>
            </a:xfrm>
            <a:custGeom>
              <a:rect b="b" l="l" r="r" t="t"/>
              <a:pathLst>
                <a:path extrusionOk="0" h="3168" w="3168">
                  <a:moveTo>
                    <a:pt x="1596" y="500"/>
                  </a:moveTo>
                  <a:lnTo>
                    <a:pt x="2763" y="2810"/>
                  </a:lnTo>
                  <a:lnTo>
                    <a:pt x="429" y="2810"/>
                  </a:lnTo>
                  <a:lnTo>
                    <a:pt x="1596" y="500"/>
                  </a:lnTo>
                  <a:close/>
                  <a:moveTo>
                    <a:pt x="1596" y="0"/>
                  </a:moveTo>
                  <a:cubicBezTo>
                    <a:pt x="1501" y="0"/>
                    <a:pt x="1406" y="71"/>
                    <a:pt x="1382" y="167"/>
                  </a:cubicBezTo>
                  <a:lnTo>
                    <a:pt x="48" y="2810"/>
                  </a:lnTo>
                  <a:cubicBezTo>
                    <a:pt x="1" y="2905"/>
                    <a:pt x="24" y="3024"/>
                    <a:pt x="120" y="3096"/>
                  </a:cubicBezTo>
                  <a:cubicBezTo>
                    <a:pt x="143" y="3144"/>
                    <a:pt x="191" y="3167"/>
                    <a:pt x="263" y="3167"/>
                  </a:cubicBezTo>
                  <a:lnTo>
                    <a:pt x="2906" y="3167"/>
                  </a:lnTo>
                  <a:cubicBezTo>
                    <a:pt x="3001" y="3167"/>
                    <a:pt x="3049" y="3144"/>
                    <a:pt x="3120" y="3072"/>
                  </a:cubicBezTo>
                  <a:cubicBezTo>
                    <a:pt x="3168" y="2977"/>
                    <a:pt x="3168" y="2905"/>
                    <a:pt x="3144" y="2810"/>
                  </a:cubicBezTo>
                  <a:lnTo>
                    <a:pt x="1810" y="167"/>
                  </a:lnTo>
                  <a:cubicBezTo>
                    <a:pt x="1763" y="71"/>
                    <a:pt x="1691" y="0"/>
                    <a:pt x="15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52"/>
            <p:cNvSpPr/>
            <p:nvPr/>
          </p:nvSpPr>
          <p:spPr>
            <a:xfrm>
              <a:off x="3732838" y="2021183"/>
              <a:ext cx="175650" cy="92900"/>
            </a:xfrm>
            <a:custGeom>
              <a:rect b="b" l="l" r="r" t="t"/>
              <a:pathLst>
                <a:path extrusionOk="0" h="3716" w="7026">
                  <a:moveTo>
                    <a:pt x="1834" y="1"/>
                  </a:moveTo>
                  <a:cubicBezTo>
                    <a:pt x="1763" y="1"/>
                    <a:pt x="1667" y="48"/>
                    <a:pt x="1643" y="143"/>
                  </a:cubicBezTo>
                  <a:lnTo>
                    <a:pt x="24" y="3358"/>
                  </a:lnTo>
                  <a:cubicBezTo>
                    <a:pt x="0" y="3454"/>
                    <a:pt x="0" y="3549"/>
                    <a:pt x="24" y="3597"/>
                  </a:cubicBezTo>
                  <a:cubicBezTo>
                    <a:pt x="48" y="3692"/>
                    <a:pt x="143" y="3716"/>
                    <a:pt x="238" y="3716"/>
                  </a:cubicBezTo>
                  <a:lnTo>
                    <a:pt x="6764" y="3716"/>
                  </a:lnTo>
                  <a:cubicBezTo>
                    <a:pt x="6835" y="3716"/>
                    <a:pt x="6906" y="3692"/>
                    <a:pt x="6954" y="3644"/>
                  </a:cubicBezTo>
                  <a:cubicBezTo>
                    <a:pt x="7026" y="3549"/>
                    <a:pt x="7026" y="3454"/>
                    <a:pt x="7002" y="3358"/>
                  </a:cubicBezTo>
                  <a:lnTo>
                    <a:pt x="5382" y="143"/>
                  </a:lnTo>
                  <a:cubicBezTo>
                    <a:pt x="5358" y="48"/>
                    <a:pt x="5263" y="1"/>
                    <a:pt x="5168" y="1"/>
                  </a:cubicBezTo>
                  <a:lnTo>
                    <a:pt x="3334" y="1"/>
                  </a:lnTo>
                  <a:cubicBezTo>
                    <a:pt x="3239" y="1"/>
                    <a:pt x="3191" y="48"/>
                    <a:pt x="3144" y="143"/>
                  </a:cubicBezTo>
                  <a:cubicBezTo>
                    <a:pt x="3120" y="263"/>
                    <a:pt x="3215" y="358"/>
                    <a:pt x="3334" y="358"/>
                  </a:cubicBezTo>
                  <a:lnTo>
                    <a:pt x="5120" y="358"/>
                  </a:lnTo>
                  <a:lnTo>
                    <a:pt x="6644" y="3358"/>
                  </a:lnTo>
                  <a:lnTo>
                    <a:pt x="381" y="3358"/>
                  </a:lnTo>
                  <a:lnTo>
                    <a:pt x="1905" y="358"/>
                  </a:lnTo>
                  <a:lnTo>
                    <a:pt x="2477" y="358"/>
                  </a:lnTo>
                  <a:cubicBezTo>
                    <a:pt x="2548" y="358"/>
                    <a:pt x="2620" y="310"/>
                    <a:pt x="2644" y="215"/>
                  </a:cubicBezTo>
                  <a:cubicBezTo>
                    <a:pt x="2667" y="96"/>
                    <a:pt x="2596" y="1"/>
                    <a:pt x="24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52"/>
            <p:cNvSpPr/>
            <p:nvPr/>
          </p:nvSpPr>
          <p:spPr>
            <a:xfrm>
              <a:off x="3676863" y="2125383"/>
              <a:ext cx="286400" cy="101825"/>
            </a:xfrm>
            <a:custGeom>
              <a:rect b="b" l="l" r="r" t="t"/>
              <a:pathLst>
                <a:path extrusionOk="0" h="4073" w="11456">
                  <a:moveTo>
                    <a:pt x="2049" y="0"/>
                  </a:moveTo>
                  <a:cubicBezTo>
                    <a:pt x="1977" y="0"/>
                    <a:pt x="1882" y="72"/>
                    <a:pt x="1858" y="143"/>
                  </a:cubicBezTo>
                  <a:lnTo>
                    <a:pt x="72" y="3715"/>
                  </a:lnTo>
                  <a:cubicBezTo>
                    <a:pt x="1" y="3810"/>
                    <a:pt x="24" y="3929"/>
                    <a:pt x="96" y="4001"/>
                  </a:cubicBezTo>
                  <a:cubicBezTo>
                    <a:pt x="144" y="4049"/>
                    <a:pt x="215" y="4072"/>
                    <a:pt x="263" y="4072"/>
                  </a:cubicBezTo>
                  <a:lnTo>
                    <a:pt x="11170" y="4072"/>
                  </a:lnTo>
                  <a:cubicBezTo>
                    <a:pt x="11217" y="4072"/>
                    <a:pt x="11313" y="4049"/>
                    <a:pt x="11336" y="4001"/>
                  </a:cubicBezTo>
                  <a:cubicBezTo>
                    <a:pt x="11432" y="3929"/>
                    <a:pt x="11455" y="3810"/>
                    <a:pt x="11408" y="3715"/>
                  </a:cubicBezTo>
                  <a:lnTo>
                    <a:pt x="10384" y="1667"/>
                  </a:lnTo>
                  <a:cubicBezTo>
                    <a:pt x="10366" y="1594"/>
                    <a:pt x="10292" y="1563"/>
                    <a:pt x="10216" y="1563"/>
                  </a:cubicBezTo>
                  <a:cubicBezTo>
                    <a:pt x="10192" y="1563"/>
                    <a:pt x="10168" y="1566"/>
                    <a:pt x="10146" y="1572"/>
                  </a:cubicBezTo>
                  <a:cubicBezTo>
                    <a:pt x="10074" y="1620"/>
                    <a:pt x="10027" y="1739"/>
                    <a:pt x="10074" y="1810"/>
                  </a:cubicBezTo>
                  <a:lnTo>
                    <a:pt x="11027" y="3715"/>
                  </a:lnTo>
                  <a:lnTo>
                    <a:pt x="429" y="3715"/>
                  </a:lnTo>
                  <a:lnTo>
                    <a:pt x="2120" y="357"/>
                  </a:lnTo>
                  <a:lnTo>
                    <a:pt x="9312" y="357"/>
                  </a:lnTo>
                  <a:lnTo>
                    <a:pt x="9693" y="1096"/>
                  </a:lnTo>
                  <a:cubicBezTo>
                    <a:pt x="9730" y="1168"/>
                    <a:pt x="9808" y="1199"/>
                    <a:pt x="9885" y="1199"/>
                  </a:cubicBezTo>
                  <a:cubicBezTo>
                    <a:pt x="9909" y="1199"/>
                    <a:pt x="9933" y="1196"/>
                    <a:pt x="9955" y="1191"/>
                  </a:cubicBezTo>
                  <a:cubicBezTo>
                    <a:pt x="10027" y="1167"/>
                    <a:pt x="10050" y="1048"/>
                    <a:pt x="10027" y="953"/>
                  </a:cubicBezTo>
                  <a:lnTo>
                    <a:pt x="9622" y="143"/>
                  </a:lnTo>
                  <a:cubicBezTo>
                    <a:pt x="9598" y="72"/>
                    <a:pt x="9503" y="0"/>
                    <a:pt x="94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0" name="Google Shape;1890;p52"/>
          <p:cNvGrpSpPr/>
          <p:nvPr/>
        </p:nvGrpSpPr>
        <p:grpSpPr>
          <a:xfrm>
            <a:off x="1797586" y="1922149"/>
            <a:ext cx="357454" cy="356139"/>
            <a:chOff x="2698088" y="1929408"/>
            <a:chExt cx="298900" cy="297800"/>
          </a:xfrm>
        </p:grpSpPr>
        <p:sp>
          <p:nvSpPr>
            <p:cNvPr id="1891" name="Google Shape;1891;p52"/>
            <p:cNvSpPr/>
            <p:nvPr/>
          </p:nvSpPr>
          <p:spPr>
            <a:xfrm>
              <a:off x="2735013" y="1931283"/>
              <a:ext cx="170300" cy="140675"/>
            </a:xfrm>
            <a:custGeom>
              <a:rect b="b" l="l" r="r" t="t"/>
              <a:pathLst>
                <a:path extrusionOk="0" h="5627" w="6812">
                  <a:moveTo>
                    <a:pt x="6192" y="286"/>
                  </a:moveTo>
                  <a:cubicBezTo>
                    <a:pt x="6240" y="286"/>
                    <a:pt x="6335" y="334"/>
                    <a:pt x="6382" y="358"/>
                  </a:cubicBezTo>
                  <a:cubicBezTo>
                    <a:pt x="6454" y="405"/>
                    <a:pt x="6454" y="477"/>
                    <a:pt x="6454" y="572"/>
                  </a:cubicBezTo>
                  <a:lnTo>
                    <a:pt x="6216" y="1691"/>
                  </a:lnTo>
                  <a:cubicBezTo>
                    <a:pt x="6183" y="1811"/>
                    <a:pt x="6082" y="1866"/>
                    <a:pt x="5983" y="1866"/>
                  </a:cubicBezTo>
                  <a:cubicBezTo>
                    <a:pt x="5865" y="1866"/>
                    <a:pt x="5750" y="1787"/>
                    <a:pt x="5763" y="1644"/>
                  </a:cubicBezTo>
                  <a:cubicBezTo>
                    <a:pt x="5763" y="1572"/>
                    <a:pt x="5739" y="1525"/>
                    <a:pt x="5668" y="1477"/>
                  </a:cubicBezTo>
                  <a:cubicBezTo>
                    <a:pt x="5651" y="1468"/>
                    <a:pt x="5630" y="1463"/>
                    <a:pt x="5608" y="1463"/>
                  </a:cubicBezTo>
                  <a:cubicBezTo>
                    <a:pt x="5571" y="1463"/>
                    <a:pt x="5532" y="1479"/>
                    <a:pt x="5501" y="1525"/>
                  </a:cubicBezTo>
                  <a:lnTo>
                    <a:pt x="810" y="5216"/>
                  </a:lnTo>
                  <a:cubicBezTo>
                    <a:pt x="762" y="5240"/>
                    <a:pt x="691" y="5264"/>
                    <a:pt x="643" y="5264"/>
                  </a:cubicBezTo>
                  <a:cubicBezTo>
                    <a:pt x="596" y="5264"/>
                    <a:pt x="524" y="5240"/>
                    <a:pt x="500" y="5168"/>
                  </a:cubicBezTo>
                  <a:cubicBezTo>
                    <a:pt x="476" y="5121"/>
                    <a:pt x="405" y="5049"/>
                    <a:pt x="405" y="5002"/>
                  </a:cubicBezTo>
                  <a:cubicBezTo>
                    <a:pt x="405" y="4930"/>
                    <a:pt x="429" y="4883"/>
                    <a:pt x="500" y="4859"/>
                  </a:cubicBezTo>
                  <a:lnTo>
                    <a:pt x="5073" y="1215"/>
                  </a:lnTo>
                  <a:cubicBezTo>
                    <a:pt x="5144" y="1191"/>
                    <a:pt x="5168" y="1096"/>
                    <a:pt x="5144" y="1048"/>
                  </a:cubicBezTo>
                  <a:cubicBezTo>
                    <a:pt x="5144" y="977"/>
                    <a:pt x="5073" y="929"/>
                    <a:pt x="5025" y="929"/>
                  </a:cubicBezTo>
                  <a:cubicBezTo>
                    <a:pt x="4930" y="882"/>
                    <a:pt x="4882" y="834"/>
                    <a:pt x="4835" y="715"/>
                  </a:cubicBezTo>
                  <a:cubicBezTo>
                    <a:pt x="4811" y="596"/>
                    <a:pt x="4930" y="477"/>
                    <a:pt x="5049" y="453"/>
                  </a:cubicBezTo>
                  <a:lnTo>
                    <a:pt x="6192" y="286"/>
                  </a:lnTo>
                  <a:close/>
                  <a:moveTo>
                    <a:pt x="6144" y="1"/>
                  </a:moveTo>
                  <a:lnTo>
                    <a:pt x="5025" y="144"/>
                  </a:lnTo>
                  <a:cubicBezTo>
                    <a:pt x="4882" y="167"/>
                    <a:pt x="4715" y="239"/>
                    <a:pt x="4644" y="358"/>
                  </a:cubicBezTo>
                  <a:cubicBezTo>
                    <a:pt x="4549" y="477"/>
                    <a:pt x="4477" y="620"/>
                    <a:pt x="4525" y="763"/>
                  </a:cubicBezTo>
                  <a:cubicBezTo>
                    <a:pt x="4549" y="882"/>
                    <a:pt x="4596" y="1001"/>
                    <a:pt x="4692" y="1096"/>
                  </a:cubicBezTo>
                  <a:lnTo>
                    <a:pt x="286" y="4549"/>
                  </a:lnTo>
                  <a:cubicBezTo>
                    <a:pt x="48" y="4764"/>
                    <a:pt x="0" y="5121"/>
                    <a:pt x="191" y="5359"/>
                  </a:cubicBezTo>
                  <a:cubicBezTo>
                    <a:pt x="286" y="5502"/>
                    <a:pt x="405" y="5597"/>
                    <a:pt x="596" y="5621"/>
                  </a:cubicBezTo>
                  <a:cubicBezTo>
                    <a:pt x="620" y="5625"/>
                    <a:pt x="645" y="5627"/>
                    <a:pt x="669" y="5627"/>
                  </a:cubicBezTo>
                  <a:cubicBezTo>
                    <a:pt x="787" y="5627"/>
                    <a:pt x="902" y="5581"/>
                    <a:pt x="1000" y="5502"/>
                  </a:cubicBezTo>
                  <a:lnTo>
                    <a:pt x="5477" y="1977"/>
                  </a:lnTo>
                  <a:cubicBezTo>
                    <a:pt x="5549" y="2144"/>
                    <a:pt x="5668" y="2239"/>
                    <a:pt x="5859" y="2263"/>
                  </a:cubicBezTo>
                  <a:cubicBezTo>
                    <a:pt x="5891" y="2268"/>
                    <a:pt x="5923" y="2271"/>
                    <a:pt x="5956" y="2271"/>
                  </a:cubicBezTo>
                  <a:cubicBezTo>
                    <a:pt x="6216" y="2271"/>
                    <a:pt x="6486" y="2106"/>
                    <a:pt x="6549" y="1811"/>
                  </a:cubicBezTo>
                  <a:lnTo>
                    <a:pt x="6787" y="667"/>
                  </a:lnTo>
                  <a:cubicBezTo>
                    <a:pt x="6811" y="501"/>
                    <a:pt x="6787" y="286"/>
                    <a:pt x="6621" y="167"/>
                  </a:cubicBezTo>
                  <a:cubicBezTo>
                    <a:pt x="6502" y="48"/>
                    <a:pt x="6359" y="1"/>
                    <a:pt x="621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52"/>
            <p:cNvSpPr/>
            <p:nvPr/>
          </p:nvSpPr>
          <p:spPr>
            <a:xfrm>
              <a:off x="2698088" y="1929408"/>
              <a:ext cx="298900" cy="297800"/>
            </a:xfrm>
            <a:custGeom>
              <a:rect b="b" l="l" r="r" t="t"/>
              <a:pathLst>
                <a:path extrusionOk="0" h="11912" w="11956">
                  <a:moveTo>
                    <a:pt x="7336" y="5124"/>
                  </a:moveTo>
                  <a:lnTo>
                    <a:pt x="7336" y="10768"/>
                  </a:lnTo>
                  <a:lnTo>
                    <a:pt x="5359" y="10768"/>
                  </a:lnTo>
                  <a:lnTo>
                    <a:pt x="5359" y="5124"/>
                  </a:lnTo>
                  <a:close/>
                  <a:moveTo>
                    <a:pt x="11598" y="11126"/>
                  </a:moveTo>
                  <a:lnTo>
                    <a:pt x="11598" y="11602"/>
                  </a:lnTo>
                  <a:lnTo>
                    <a:pt x="406" y="11602"/>
                  </a:lnTo>
                  <a:lnTo>
                    <a:pt x="406" y="11126"/>
                  </a:lnTo>
                  <a:close/>
                  <a:moveTo>
                    <a:pt x="893" y="1"/>
                  </a:moveTo>
                  <a:cubicBezTo>
                    <a:pt x="792" y="1"/>
                    <a:pt x="715" y="88"/>
                    <a:pt x="715" y="195"/>
                  </a:cubicBezTo>
                  <a:lnTo>
                    <a:pt x="715" y="1004"/>
                  </a:lnTo>
                  <a:lnTo>
                    <a:pt x="525" y="1004"/>
                  </a:lnTo>
                  <a:cubicBezTo>
                    <a:pt x="429" y="1004"/>
                    <a:pt x="334" y="1052"/>
                    <a:pt x="334" y="1147"/>
                  </a:cubicBezTo>
                  <a:cubicBezTo>
                    <a:pt x="334" y="1266"/>
                    <a:pt x="406" y="1338"/>
                    <a:pt x="525" y="1338"/>
                  </a:cubicBezTo>
                  <a:lnTo>
                    <a:pt x="715" y="1338"/>
                  </a:lnTo>
                  <a:lnTo>
                    <a:pt x="715" y="2243"/>
                  </a:lnTo>
                  <a:lnTo>
                    <a:pt x="525" y="2243"/>
                  </a:lnTo>
                  <a:cubicBezTo>
                    <a:pt x="429" y="2243"/>
                    <a:pt x="358" y="2290"/>
                    <a:pt x="334" y="2386"/>
                  </a:cubicBezTo>
                  <a:cubicBezTo>
                    <a:pt x="310" y="2505"/>
                    <a:pt x="406" y="2600"/>
                    <a:pt x="525" y="2600"/>
                  </a:cubicBezTo>
                  <a:lnTo>
                    <a:pt x="715" y="2600"/>
                  </a:lnTo>
                  <a:lnTo>
                    <a:pt x="715" y="3481"/>
                  </a:lnTo>
                  <a:lnTo>
                    <a:pt x="525" y="3481"/>
                  </a:lnTo>
                  <a:cubicBezTo>
                    <a:pt x="429" y="3481"/>
                    <a:pt x="358" y="3553"/>
                    <a:pt x="334" y="3648"/>
                  </a:cubicBezTo>
                  <a:cubicBezTo>
                    <a:pt x="310" y="3767"/>
                    <a:pt x="406" y="3838"/>
                    <a:pt x="525" y="3838"/>
                  </a:cubicBezTo>
                  <a:lnTo>
                    <a:pt x="715" y="3838"/>
                  </a:lnTo>
                  <a:lnTo>
                    <a:pt x="715" y="4743"/>
                  </a:lnTo>
                  <a:lnTo>
                    <a:pt x="525" y="4743"/>
                  </a:lnTo>
                  <a:cubicBezTo>
                    <a:pt x="429" y="4743"/>
                    <a:pt x="334" y="4791"/>
                    <a:pt x="334" y="4886"/>
                  </a:cubicBezTo>
                  <a:cubicBezTo>
                    <a:pt x="334" y="5005"/>
                    <a:pt x="406" y="5100"/>
                    <a:pt x="525" y="5100"/>
                  </a:cubicBezTo>
                  <a:lnTo>
                    <a:pt x="715" y="5100"/>
                  </a:lnTo>
                  <a:lnTo>
                    <a:pt x="715" y="5982"/>
                  </a:lnTo>
                  <a:lnTo>
                    <a:pt x="525" y="5982"/>
                  </a:lnTo>
                  <a:cubicBezTo>
                    <a:pt x="429" y="5982"/>
                    <a:pt x="334" y="6053"/>
                    <a:pt x="334" y="6148"/>
                  </a:cubicBezTo>
                  <a:cubicBezTo>
                    <a:pt x="334" y="6267"/>
                    <a:pt x="406" y="6339"/>
                    <a:pt x="525" y="6339"/>
                  </a:cubicBezTo>
                  <a:lnTo>
                    <a:pt x="715" y="6339"/>
                  </a:lnTo>
                  <a:lnTo>
                    <a:pt x="715" y="7244"/>
                  </a:lnTo>
                  <a:lnTo>
                    <a:pt x="525" y="7244"/>
                  </a:lnTo>
                  <a:cubicBezTo>
                    <a:pt x="429" y="7244"/>
                    <a:pt x="358" y="7291"/>
                    <a:pt x="334" y="7387"/>
                  </a:cubicBezTo>
                  <a:cubicBezTo>
                    <a:pt x="310" y="7506"/>
                    <a:pt x="406" y="7601"/>
                    <a:pt x="525" y="7601"/>
                  </a:cubicBezTo>
                  <a:lnTo>
                    <a:pt x="715" y="7601"/>
                  </a:lnTo>
                  <a:lnTo>
                    <a:pt x="715" y="8482"/>
                  </a:lnTo>
                  <a:lnTo>
                    <a:pt x="525" y="8482"/>
                  </a:lnTo>
                  <a:cubicBezTo>
                    <a:pt x="429" y="8482"/>
                    <a:pt x="358" y="8554"/>
                    <a:pt x="334" y="8649"/>
                  </a:cubicBezTo>
                  <a:cubicBezTo>
                    <a:pt x="310" y="8768"/>
                    <a:pt x="406" y="8839"/>
                    <a:pt x="525" y="8839"/>
                  </a:cubicBezTo>
                  <a:lnTo>
                    <a:pt x="715" y="8839"/>
                  </a:lnTo>
                  <a:lnTo>
                    <a:pt x="715" y="9744"/>
                  </a:lnTo>
                  <a:lnTo>
                    <a:pt x="525" y="9744"/>
                  </a:lnTo>
                  <a:cubicBezTo>
                    <a:pt x="429" y="9744"/>
                    <a:pt x="334" y="9792"/>
                    <a:pt x="334" y="9887"/>
                  </a:cubicBezTo>
                  <a:cubicBezTo>
                    <a:pt x="334" y="10006"/>
                    <a:pt x="406" y="10101"/>
                    <a:pt x="525" y="10101"/>
                  </a:cubicBezTo>
                  <a:lnTo>
                    <a:pt x="715" y="10101"/>
                  </a:lnTo>
                  <a:lnTo>
                    <a:pt x="715" y="10721"/>
                  </a:lnTo>
                  <a:lnTo>
                    <a:pt x="310" y="10721"/>
                  </a:lnTo>
                  <a:cubicBezTo>
                    <a:pt x="167" y="10721"/>
                    <a:pt x="1" y="10840"/>
                    <a:pt x="1" y="11030"/>
                  </a:cubicBezTo>
                  <a:lnTo>
                    <a:pt x="1" y="11626"/>
                  </a:lnTo>
                  <a:cubicBezTo>
                    <a:pt x="1" y="11768"/>
                    <a:pt x="120" y="11911"/>
                    <a:pt x="310" y="11911"/>
                  </a:cubicBezTo>
                  <a:lnTo>
                    <a:pt x="11622" y="11911"/>
                  </a:lnTo>
                  <a:cubicBezTo>
                    <a:pt x="11765" y="11911"/>
                    <a:pt x="11908" y="11792"/>
                    <a:pt x="11908" y="11626"/>
                  </a:cubicBezTo>
                  <a:lnTo>
                    <a:pt x="11908" y="11030"/>
                  </a:lnTo>
                  <a:cubicBezTo>
                    <a:pt x="11956" y="10911"/>
                    <a:pt x="11789" y="10768"/>
                    <a:pt x="11646" y="10768"/>
                  </a:cubicBezTo>
                  <a:lnTo>
                    <a:pt x="11146" y="10768"/>
                  </a:lnTo>
                  <a:lnTo>
                    <a:pt x="11146" y="3195"/>
                  </a:lnTo>
                  <a:cubicBezTo>
                    <a:pt x="11146" y="3100"/>
                    <a:pt x="11074" y="3029"/>
                    <a:pt x="11003" y="3029"/>
                  </a:cubicBezTo>
                  <a:cubicBezTo>
                    <a:pt x="10884" y="3029"/>
                    <a:pt x="10789" y="3076"/>
                    <a:pt x="10789" y="3195"/>
                  </a:cubicBezTo>
                  <a:lnTo>
                    <a:pt x="10789" y="10792"/>
                  </a:lnTo>
                  <a:lnTo>
                    <a:pt x="8812" y="10792"/>
                  </a:lnTo>
                  <a:lnTo>
                    <a:pt x="8812" y="1385"/>
                  </a:lnTo>
                  <a:lnTo>
                    <a:pt x="10789" y="1385"/>
                  </a:lnTo>
                  <a:lnTo>
                    <a:pt x="10789" y="2386"/>
                  </a:lnTo>
                  <a:cubicBezTo>
                    <a:pt x="10789" y="2481"/>
                    <a:pt x="10836" y="2576"/>
                    <a:pt x="10932" y="2576"/>
                  </a:cubicBezTo>
                  <a:cubicBezTo>
                    <a:pt x="11051" y="2576"/>
                    <a:pt x="11146" y="2505"/>
                    <a:pt x="11146" y="2386"/>
                  </a:cubicBezTo>
                  <a:lnTo>
                    <a:pt x="11146" y="1266"/>
                  </a:lnTo>
                  <a:cubicBezTo>
                    <a:pt x="11146" y="1123"/>
                    <a:pt x="11027" y="1028"/>
                    <a:pt x="10908" y="1028"/>
                  </a:cubicBezTo>
                  <a:lnTo>
                    <a:pt x="8741" y="1028"/>
                  </a:lnTo>
                  <a:cubicBezTo>
                    <a:pt x="8574" y="1028"/>
                    <a:pt x="8502" y="1147"/>
                    <a:pt x="8502" y="1266"/>
                  </a:cubicBezTo>
                  <a:lnTo>
                    <a:pt x="8502" y="10768"/>
                  </a:lnTo>
                  <a:lnTo>
                    <a:pt x="7693" y="10768"/>
                  </a:lnTo>
                  <a:lnTo>
                    <a:pt x="7693" y="5005"/>
                  </a:lnTo>
                  <a:cubicBezTo>
                    <a:pt x="7693" y="4862"/>
                    <a:pt x="7574" y="4767"/>
                    <a:pt x="7455" y="4767"/>
                  </a:cubicBezTo>
                  <a:lnTo>
                    <a:pt x="5264" y="4767"/>
                  </a:lnTo>
                  <a:cubicBezTo>
                    <a:pt x="5121" y="4767"/>
                    <a:pt x="5026" y="4886"/>
                    <a:pt x="5026" y="5005"/>
                  </a:cubicBezTo>
                  <a:lnTo>
                    <a:pt x="5026" y="10768"/>
                  </a:lnTo>
                  <a:lnTo>
                    <a:pt x="4240" y="10768"/>
                  </a:lnTo>
                  <a:lnTo>
                    <a:pt x="4240" y="7506"/>
                  </a:lnTo>
                  <a:cubicBezTo>
                    <a:pt x="4240" y="7363"/>
                    <a:pt x="4121" y="7268"/>
                    <a:pt x="4001" y="7268"/>
                  </a:cubicBezTo>
                  <a:lnTo>
                    <a:pt x="1763" y="7268"/>
                  </a:lnTo>
                  <a:cubicBezTo>
                    <a:pt x="1668" y="7268"/>
                    <a:pt x="1572" y="7363"/>
                    <a:pt x="1572" y="7458"/>
                  </a:cubicBezTo>
                  <a:lnTo>
                    <a:pt x="1572" y="8744"/>
                  </a:lnTo>
                  <a:cubicBezTo>
                    <a:pt x="1572" y="8768"/>
                    <a:pt x="1620" y="8816"/>
                    <a:pt x="1644" y="8863"/>
                  </a:cubicBezTo>
                  <a:cubicBezTo>
                    <a:pt x="1681" y="8882"/>
                    <a:pt x="1719" y="8891"/>
                    <a:pt x="1753" y="8891"/>
                  </a:cubicBezTo>
                  <a:cubicBezTo>
                    <a:pt x="1852" y="8891"/>
                    <a:pt x="1930" y="8820"/>
                    <a:pt x="1930" y="8696"/>
                  </a:cubicBezTo>
                  <a:lnTo>
                    <a:pt x="1930" y="7601"/>
                  </a:lnTo>
                  <a:lnTo>
                    <a:pt x="3906" y="7601"/>
                  </a:lnTo>
                  <a:lnTo>
                    <a:pt x="3906" y="10721"/>
                  </a:lnTo>
                  <a:lnTo>
                    <a:pt x="1882" y="10721"/>
                  </a:lnTo>
                  <a:lnTo>
                    <a:pt x="1882" y="9506"/>
                  </a:lnTo>
                  <a:cubicBezTo>
                    <a:pt x="1882" y="9411"/>
                    <a:pt x="1834" y="9339"/>
                    <a:pt x="1739" y="9339"/>
                  </a:cubicBezTo>
                  <a:cubicBezTo>
                    <a:pt x="1620" y="9339"/>
                    <a:pt x="1525" y="9387"/>
                    <a:pt x="1525" y="9506"/>
                  </a:cubicBezTo>
                  <a:lnTo>
                    <a:pt x="1525" y="10721"/>
                  </a:lnTo>
                  <a:lnTo>
                    <a:pt x="1072" y="10721"/>
                  </a:lnTo>
                  <a:lnTo>
                    <a:pt x="1072" y="195"/>
                  </a:lnTo>
                  <a:cubicBezTo>
                    <a:pt x="1072" y="99"/>
                    <a:pt x="1025" y="52"/>
                    <a:pt x="929" y="4"/>
                  </a:cubicBezTo>
                  <a:cubicBezTo>
                    <a:pt x="917" y="2"/>
                    <a:pt x="905" y="1"/>
                    <a:pt x="8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3" name="Google Shape;1893;p52"/>
          <p:cNvGrpSpPr/>
          <p:nvPr/>
        </p:nvGrpSpPr>
        <p:grpSpPr>
          <a:xfrm>
            <a:off x="4822994" y="1923674"/>
            <a:ext cx="288391" cy="354734"/>
            <a:chOff x="4718163" y="1930683"/>
            <a:chExt cx="241150" cy="296625"/>
          </a:xfrm>
        </p:grpSpPr>
        <p:sp>
          <p:nvSpPr>
            <p:cNvPr id="1894" name="Google Shape;1894;p52"/>
            <p:cNvSpPr/>
            <p:nvPr/>
          </p:nvSpPr>
          <p:spPr>
            <a:xfrm>
              <a:off x="4852713" y="2030708"/>
              <a:ext cx="106000" cy="196500"/>
            </a:xfrm>
            <a:custGeom>
              <a:rect b="b" l="l" r="r" t="t"/>
              <a:pathLst>
                <a:path extrusionOk="0" h="7860" w="4240">
                  <a:moveTo>
                    <a:pt x="238" y="1"/>
                  </a:moveTo>
                  <a:cubicBezTo>
                    <a:pt x="96" y="1"/>
                    <a:pt x="0" y="120"/>
                    <a:pt x="0" y="239"/>
                  </a:cubicBezTo>
                  <a:lnTo>
                    <a:pt x="0" y="7621"/>
                  </a:lnTo>
                  <a:cubicBezTo>
                    <a:pt x="0" y="7788"/>
                    <a:pt x="119" y="7859"/>
                    <a:pt x="238" y="7859"/>
                  </a:cubicBezTo>
                  <a:lnTo>
                    <a:pt x="4049" y="7859"/>
                  </a:lnTo>
                  <a:cubicBezTo>
                    <a:pt x="4144" y="7859"/>
                    <a:pt x="4239" y="7788"/>
                    <a:pt x="4239" y="7693"/>
                  </a:cubicBezTo>
                  <a:lnTo>
                    <a:pt x="4239" y="6026"/>
                  </a:lnTo>
                  <a:cubicBezTo>
                    <a:pt x="4239" y="6002"/>
                    <a:pt x="4192" y="5930"/>
                    <a:pt x="4168" y="5907"/>
                  </a:cubicBezTo>
                  <a:cubicBezTo>
                    <a:pt x="4128" y="5880"/>
                    <a:pt x="4086" y="5868"/>
                    <a:pt x="4047" y="5868"/>
                  </a:cubicBezTo>
                  <a:cubicBezTo>
                    <a:pt x="3945" y="5868"/>
                    <a:pt x="3858" y="5947"/>
                    <a:pt x="3858" y="6049"/>
                  </a:cubicBezTo>
                  <a:lnTo>
                    <a:pt x="3858" y="7502"/>
                  </a:lnTo>
                  <a:lnTo>
                    <a:pt x="358" y="7502"/>
                  </a:lnTo>
                  <a:lnTo>
                    <a:pt x="358" y="334"/>
                  </a:lnTo>
                  <a:lnTo>
                    <a:pt x="3858" y="334"/>
                  </a:lnTo>
                  <a:lnTo>
                    <a:pt x="3858" y="5240"/>
                  </a:lnTo>
                  <a:cubicBezTo>
                    <a:pt x="3858" y="5335"/>
                    <a:pt x="3930" y="5407"/>
                    <a:pt x="4025" y="5430"/>
                  </a:cubicBezTo>
                  <a:cubicBezTo>
                    <a:pt x="4037" y="5433"/>
                    <a:pt x="4050" y="5434"/>
                    <a:pt x="4061" y="5434"/>
                  </a:cubicBezTo>
                  <a:cubicBezTo>
                    <a:pt x="4163" y="5434"/>
                    <a:pt x="4239" y="5346"/>
                    <a:pt x="4239" y="5240"/>
                  </a:cubicBezTo>
                  <a:lnTo>
                    <a:pt x="4239" y="239"/>
                  </a:lnTo>
                  <a:cubicBezTo>
                    <a:pt x="4239" y="96"/>
                    <a:pt x="4120" y="1"/>
                    <a:pt x="40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52"/>
            <p:cNvSpPr/>
            <p:nvPr/>
          </p:nvSpPr>
          <p:spPr>
            <a:xfrm>
              <a:off x="4846763" y="1968708"/>
              <a:ext cx="31575" cy="45350"/>
            </a:xfrm>
            <a:custGeom>
              <a:rect b="b" l="l" r="r" t="t"/>
              <a:pathLst>
                <a:path extrusionOk="0" h="1814" w="1263">
                  <a:moveTo>
                    <a:pt x="619" y="980"/>
                  </a:moveTo>
                  <a:cubicBezTo>
                    <a:pt x="786" y="980"/>
                    <a:pt x="857" y="1099"/>
                    <a:pt x="857" y="1218"/>
                  </a:cubicBezTo>
                  <a:cubicBezTo>
                    <a:pt x="857" y="1338"/>
                    <a:pt x="738" y="1457"/>
                    <a:pt x="619" y="1457"/>
                  </a:cubicBezTo>
                  <a:cubicBezTo>
                    <a:pt x="609" y="1459"/>
                    <a:pt x="599" y="1460"/>
                    <a:pt x="589" y="1460"/>
                  </a:cubicBezTo>
                  <a:cubicBezTo>
                    <a:pt x="481" y="1460"/>
                    <a:pt x="381" y="1349"/>
                    <a:pt x="381" y="1218"/>
                  </a:cubicBezTo>
                  <a:cubicBezTo>
                    <a:pt x="381" y="1052"/>
                    <a:pt x="500" y="980"/>
                    <a:pt x="619" y="980"/>
                  </a:cubicBezTo>
                  <a:close/>
                  <a:moveTo>
                    <a:pt x="738" y="1"/>
                  </a:moveTo>
                  <a:cubicBezTo>
                    <a:pt x="696" y="1"/>
                    <a:pt x="652" y="18"/>
                    <a:pt x="619" y="52"/>
                  </a:cubicBezTo>
                  <a:cubicBezTo>
                    <a:pt x="596" y="75"/>
                    <a:pt x="119" y="433"/>
                    <a:pt x="24" y="1123"/>
                  </a:cubicBezTo>
                  <a:cubicBezTo>
                    <a:pt x="0" y="1480"/>
                    <a:pt x="238" y="1814"/>
                    <a:pt x="619" y="1814"/>
                  </a:cubicBezTo>
                  <a:cubicBezTo>
                    <a:pt x="977" y="1814"/>
                    <a:pt x="1262" y="1528"/>
                    <a:pt x="1262" y="1218"/>
                  </a:cubicBezTo>
                  <a:cubicBezTo>
                    <a:pt x="1262" y="885"/>
                    <a:pt x="977" y="623"/>
                    <a:pt x="667" y="623"/>
                  </a:cubicBezTo>
                  <a:lnTo>
                    <a:pt x="596" y="623"/>
                  </a:lnTo>
                  <a:cubicBezTo>
                    <a:pt x="715" y="433"/>
                    <a:pt x="834" y="314"/>
                    <a:pt x="834" y="314"/>
                  </a:cubicBezTo>
                  <a:cubicBezTo>
                    <a:pt x="929" y="266"/>
                    <a:pt x="929" y="147"/>
                    <a:pt x="857" y="75"/>
                  </a:cubicBezTo>
                  <a:cubicBezTo>
                    <a:pt x="832" y="24"/>
                    <a:pt x="786" y="1"/>
                    <a:pt x="7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52"/>
            <p:cNvSpPr/>
            <p:nvPr/>
          </p:nvSpPr>
          <p:spPr>
            <a:xfrm>
              <a:off x="4884263" y="1969958"/>
              <a:ext cx="28600" cy="47075"/>
            </a:xfrm>
            <a:custGeom>
              <a:rect b="b" l="l" r="r" t="t"/>
              <a:pathLst>
                <a:path extrusionOk="0" h="1883" w="1144">
                  <a:moveTo>
                    <a:pt x="524" y="324"/>
                  </a:moveTo>
                  <a:cubicBezTo>
                    <a:pt x="547" y="324"/>
                    <a:pt x="571" y="328"/>
                    <a:pt x="596" y="335"/>
                  </a:cubicBezTo>
                  <a:cubicBezTo>
                    <a:pt x="691" y="335"/>
                    <a:pt x="786" y="454"/>
                    <a:pt x="786" y="573"/>
                  </a:cubicBezTo>
                  <a:lnTo>
                    <a:pt x="786" y="1216"/>
                  </a:lnTo>
                  <a:cubicBezTo>
                    <a:pt x="786" y="1335"/>
                    <a:pt x="715" y="1454"/>
                    <a:pt x="596" y="1454"/>
                  </a:cubicBezTo>
                  <a:cubicBezTo>
                    <a:pt x="429" y="1454"/>
                    <a:pt x="310" y="1359"/>
                    <a:pt x="310" y="1216"/>
                  </a:cubicBezTo>
                  <a:lnTo>
                    <a:pt x="310" y="573"/>
                  </a:lnTo>
                  <a:cubicBezTo>
                    <a:pt x="310" y="432"/>
                    <a:pt x="396" y="324"/>
                    <a:pt x="524" y="324"/>
                  </a:cubicBezTo>
                  <a:close/>
                  <a:moveTo>
                    <a:pt x="566" y="0"/>
                  </a:moveTo>
                  <a:cubicBezTo>
                    <a:pt x="552" y="0"/>
                    <a:pt x="538" y="1"/>
                    <a:pt x="524" y="2"/>
                  </a:cubicBezTo>
                  <a:cubicBezTo>
                    <a:pt x="215" y="25"/>
                    <a:pt x="0" y="264"/>
                    <a:pt x="0" y="597"/>
                  </a:cubicBezTo>
                  <a:lnTo>
                    <a:pt x="0" y="1288"/>
                  </a:lnTo>
                  <a:cubicBezTo>
                    <a:pt x="0" y="1573"/>
                    <a:pt x="215" y="1835"/>
                    <a:pt x="524" y="1883"/>
                  </a:cubicBezTo>
                  <a:cubicBezTo>
                    <a:pt x="882" y="1883"/>
                    <a:pt x="1144" y="1573"/>
                    <a:pt x="1144" y="1216"/>
                  </a:cubicBezTo>
                  <a:lnTo>
                    <a:pt x="1144" y="597"/>
                  </a:lnTo>
                  <a:cubicBezTo>
                    <a:pt x="1144" y="255"/>
                    <a:pt x="881" y="0"/>
                    <a:pt x="5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52"/>
            <p:cNvSpPr/>
            <p:nvPr/>
          </p:nvSpPr>
          <p:spPr>
            <a:xfrm>
              <a:off x="4928913" y="1968908"/>
              <a:ext cx="24425" cy="46350"/>
            </a:xfrm>
            <a:custGeom>
              <a:rect b="b" l="l" r="r" t="t"/>
              <a:pathLst>
                <a:path extrusionOk="0" h="1854" w="977">
                  <a:moveTo>
                    <a:pt x="779" y="1"/>
                  </a:moveTo>
                  <a:cubicBezTo>
                    <a:pt x="713" y="1"/>
                    <a:pt x="654" y="40"/>
                    <a:pt x="620" y="91"/>
                  </a:cubicBezTo>
                  <a:lnTo>
                    <a:pt x="1" y="1592"/>
                  </a:lnTo>
                  <a:cubicBezTo>
                    <a:pt x="1" y="1711"/>
                    <a:pt x="48" y="1830"/>
                    <a:pt x="96" y="1853"/>
                  </a:cubicBezTo>
                  <a:lnTo>
                    <a:pt x="167" y="1853"/>
                  </a:lnTo>
                  <a:cubicBezTo>
                    <a:pt x="239" y="1853"/>
                    <a:pt x="286" y="1830"/>
                    <a:pt x="310" y="1734"/>
                  </a:cubicBezTo>
                  <a:lnTo>
                    <a:pt x="953" y="258"/>
                  </a:lnTo>
                  <a:cubicBezTo>
                    <a:pt x="977" y="163"/>
                    <a:pt x="953" y="67"/>
                    <a:pt x="858" y="20"/>
                  </a:cubicBezTo>
                  <a:cubicBezTo>
                    <a:pt x="831" y="6"/>
                    <a:pt x="805" y="1"/>
                    <a:pt x="7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52"/>
            <p:cNvSpPr/>
            <p:nvPr/>
          </p:nvSpPr>
          <p:spPr>
            <a:xfrm>
              <a:off x="4923563" y="1972958"/>
              <a:ext cx="10150" cy="10150"/>
            </a:xfrm>
            <a:custGeom>
              <a:rect b="b" l="l" r="r" t="t"/>
              <a:pathLst>
                <a:path extrusionOk="0" h="406" w="406">
                  <a:moveTo>
                    <a:pt x="215" y="1"/>
                  </a:moveTo>
                  <a:cubicBezTo>
                    <a:pt x="95" y="1"/>
                    <a:pt x="0" y="96"/>
                    <a:pt x="0" y="215"/>
                  </a:cubicBezTo>
                  <a:cubicBezTo>
                    <a:pt x="0" y="310"/>
                    <a:pt x="95" y="405"/>
                    <a:pt x="215" y="405"/>
                  </a:cubicBezTo>
                  <a:cubicBezTo>
                    <a:pt x="310" y="405"/>
                    <a:pt x="405" y="310"/>
                    <a:pt x="405" y="215"/>
                  </a:cubicBezTo>
                  <a:cubicBezTo>
                    <a:pt x="405" y="96"/>
                    <a:pt x="310" y="1"/>
                    <a:pt x="2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52"/>
            <p:cNvSpPr/>
            <p:nvPr/>
          </p:nvSpPr>
          <p:spPr>
            <a:xfrm>
              <a:off x="4948563" y="2001533"/>
              <a:ext cx="10750" cy="10750"/>
            </a:xfrm>
            <a:custGeom>
              <a:rect b="b" l="l" r="r" t="t"/>
              <a:pathLst>
                <a:path extrusionOk="0" h="430" w="430">
                  <a:moveTo>
                    <a:pt x="215" y="1"/>
                  </a:moveTo>
                  <a:cubicBezTo>
                    <a:pt x="96" y="1"/>
                    <a:pt x="0" y="96"/>
                    <a:pt x="0" y="215"/>
                  </a:cubicBezTo>
                  <a:cubicBezTo>
                    <a:pt x="0" y="334"/>
                    <a:pt x="96" y="429"/>
                    <a:pt x="215" y="429"/>
                  </a:cubicBezTo>
                  <a:cubicBezTo>
                    <a:pt x="334" y="429"/>
                    <a:pt x="429" y="334"/>
                    <a:pt x="429" y="215"/>
                  </a:cubicBezTo>
                  <a:cubicBezTo>
                    <a:pt x="429" y="96"/>
                    <a:pt x="334" y="1"/>
                    <a:pt x="2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52"/>
            <p:cNvSpPr/>
            <p:nvPr/>
          </p:nvSpPr>
          <p:spPr>
            <a:xfrm>
              <a:off x="4739588" y="1930683"/>
              <a:ext cx="57775" cy="57775"/>
            </a:xfrm>
            <a:custGeom>
              <a:rect b="b" l="l" r="r" t="t"/>
              <a:pathLst>
                <a:path extrusionOk="0" h="2311" w="2311">
                  <a:moveTo>
                    <a:pt x="1167" y="358"/>
                  </a:moveTo>
                  <a:cubicBezTo>
                    <a:pt x="1620" y="358"/>
                    <a:pt x="1977" y="715"/>
                    <a:pt x="1977" y="1144"/>
                  </a:cubicBezTo>
                  <a:cubicBezTo>
                    <a:pt x="1977" y="1596"/>
                    <a:pt x="1620" y="1954"/>
                    <a:pt x="1167" y="1954"/>
                  </a:cubicBezTo>
                  <a:cubicBezTo>
                    <a:pt x="715" y="1954"/>
                    <a:pt x="358" y="1596"/>
                    <a:pt x="358" y="1144"/>
                  </a:cubicBezTo>
                  <a:cubicBezTo>
                    <a:pt x="358" y="715"/>
                    <a:pt x="715" y="358"/>
                    <a:pt x="1167" y="358"/>
                  </a:cubicBezTo>
                  <a:close/>
                  <a:moveTo>
                    <a:pt x="1167" y="1"/>
                  </a:moveTo>
                  <a:cubicBezTo>
                    <a:pt x="524" y="1"/>
                    <a:pt x="1" y="501"/>
                    <a:pt x="1" y="1144"/>
                  </a:cubicBezTo>
                  <a:cubicBezTo>
                    <a:pt x="24" y="1811"/>
                    <a:pt x="548" y="2311"/>
                    <a:pt x="1167" y="2311"/>
                  </a:cubicBezTo>
                  <a:cubicBezTo>
                    <a:pt x="1787" y="2311"/>
                    <a:pt x="2311" y="1811"/>
                    <a:pt x="2311" y="1144"/>
                  </a:cubicBezTo>
                  <a:cubicBezTo>
                    <a:pt x="2311" y="501"/>
                    <a:pt x="1810" y="1"/>
                    <a:pt x="11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52"/>
            <p:cNvSpPr/>
            <p:nvPr/>
          </p:nvSpPr>
          <p:spPr>
            <a:xfrm>
              <a:off x="4718163" y="1997383"/>
              <a:ext cx="106575" cy="229925"/>
            </a:xfrm>
            <a:custGeom>
              <a:rect b="b" l="l" r="r" t="t"/>
              <a:pathLst>
                <a:path extrusionOk="0" h="9197" w="4263">
                  <a:moveTo>
                    <a:pt x="3025" y="5954"/>
                  </a:moveTo>
                  <a:lnTo>
                    <a:pt x="3025" y="8430"/>
                  </a:lnTo>
                  <a:cubicBezTo>
                    <a:pt x="3025" y="8645"/>
                    <a:pt x="2882" y="8811"/>
                    <a:pt x="2715" y="8835"/>
                  </a:cubicBezTo>
                  <a:cubicBezTo>
                    <a:pt x="2677" y="8845"/>
                    <a:pt x="2640" y="8849"/>
                    <a:pt x="2605" y="8849"/>
                  </a:cubicBezTo>
                  <a:cubicBezTo>
                    <a:pt x="2370" y="8849"/>
                    <a:pt x="2191" y="8658"/>
                    <a:pt x="2191" y="8430"/>
                  </a:cubicBezTo>
                  <a:lnTo>
                    <a:pt x="2191" y="5954"/>
                  </a:lnTo>
                  <a:close/>
                  <a:moveTo>
                    <a:pt x="1882" y="5977"/>
                  </a:moveTo>
                  <a:lnTo>
                    <a:pt x="1882" y="8454"/>
                  </a:lnTo>
                  <a:cubicBezTo>
                    <a:pt x="1882" y="8680"/>
                    <a:pt x="1689" y="8885"/>
                    <a:pt x="1425" y="8885"/>
                  </a:cubicBezTo>
                  <a:cubicBezTo>
                    <a:pt x="1411" y="8885"/>
                    <a:pt x="1396" y="8884"/>
                    <a:pt x="1381" y="8883"/>
                  </a:cubicBezTo>
                  <a:cubicBezTo>
                    <a:pt x="1191" y="8835"/>
                    <a:pt x="1048" y="8668"/>
                    <a:pt x="1048" y="8454"/>
                  </a:cubicBezTo>
                  <a:lnTo>
                    <a:pt x="1048" y="5977"/>
                  </a:lnTo>
                  <a:close/>
                  <a:moveTo>
                    <a:pt x="2001" y="0"/>
                  </a:moveTo>
                  <a:cubicBezTo>
                    <a:pt x="1596" y="0"/>
                    <a:pt x="1215" y="119"/>
                    <a:pt x="858" y="310"/>
                  </a:cubicBezTo>
                  <a:cubicBezTo>
                    <a:pt x="762" y="357"/>
                    <a:pt x="738" y="453"/>
                    <a:pt x="810" y="548"/>
                  </a:cubicBezTo>
                  <a:cubicBezTo>
                    <a:pt x="844" y="599"/>
                    <a:pt x="916" y="638"/>
                    <a:pt x="989" y="638"/>
                  </a:cubicBezTo>
                  <a:cubicBezTo>
                    <a:pt x="1017" y="638"/>
                    <a:pt x="1045" y="633"/>
                    <a:pt x="1072" y="619"/>
                  </a:cubicBezTo>
                  <a:cubicBezTo>
                    <a:pt x="1358" y="453"/>
                    <a:pt x="1667" y="357"/>
                    <a:pt x="2024" y="357"/>
                  </a:cubicBezTo>
                  <a:lnTo>
                    <a:pt x="2048" y="357"/>
                  </a:lnTo>
                  <a:cubicBezTo>
                    <a:pt x="3025" y="357"/>
                    <a:pt x="3834" y="1167"/>
                    <a:pt x="3834" y="2143"/>
                  </a:cubicBezTo>
                  <a:lnTo>
                    <a:pt x="3834" y="3763"/>
                  </a:lnTo>
                  <a:lnTo>
                    <a:pt x="3834" y="3787"/>
                  </a:lnTo>
                  <a:cubicBezTo>
                    <a:pt x="3834" y="3906"/>
                    <a:pt x="3715" y="3953"/>
                    <a:pt x="3620" y="3953"/>
                  </a:cubicBezTo>
                  <a:cubicBezTo>
                    <a:pt x="3477" y="3953"/>
                    <a:pt x="3430" y="3834"/>
                    <a:pt x="3430" y="3715"/>
                  </a:cubicBezTo>
                  <a:lnTo>
                    <a:pt x="3430" y="2048"/>
                  </a:lnTo>
                  <a:cubicBezTo>
                    <a:pt x="3430" y="1977"/>
                    <a:pt x="3358" y="1905"/>
                    <a:pt x="3310" y="1881"/>
                  </a:cubicBezTo>
                  <a:cubicBezTo>
                    <a:pt x="3295" y="1878"/>
                    <a:pt x="3280" y="1877"/>
                    <a:pt x="3266" y="1877"/>
                  </a:cubicBezTo>
                  <a:cubicBezTo>
                    <a:pt x="3168" y="1877"/>
                    <a:pt x="3096" y="1944"/>
                    <a:pt x="3096" y="2048"/>
                  </a:cubicBezTo>
                  <a:lnTo>
                    <a:pt x="3096" y="3763"/>
                  </a:lnTo>
                  <a:cubicBezTo>
                    <a:pt x="3096" y="4001"/>
                    <a:pt x="3263" y="4239"/>
                    <a:pt x="3477" y="4287"/>
                  </a:cubicBezTo>
                  <a:lnTo>
                    <a:pt x="3668" y="5596"/>
                  </a:lnTo>
                  <a:lnTo>
                    <a:pt x="3668" y="5620"/>
                  </a:lnTo>
                  <a:lnTo>
                    <a:pt x="500" y="5620"/>
                  </a:lnTo>
                  <a:lnTo>
                    <a:pt x="500" y="5596"/>
                  </a:lnTo>
                  <a:lnTo>
                    <a:pt x="691" y="4287"/>
                  </a:lnTo>
                  <a:cubicBezTo>
                    <a:pt x="929" y="4239"/>
                    <a:pt x="1096" y="4025"/>
                    <a:pt x="1096" y="3763"/>
                  </a:cubicBezTo>
                  <a:lnTo>
                    <a:pt x="1096" y="2048"/>
                  </a:lnTo>
                  <a:cubicBezTo>
                    <a:pt x="1096" y="1977"/>
                    <a:pt x="1048" y="1905"/>
                    <a:pt x="953" y="1881"/>
                  </a:cubicBezTo>
                  <a:cubicBezTo>
                    <a:pt x="937" y="1878"/>
                    <a:pt x="922" y="1877"/>
                    <a:pt x="908" y="1877"/>
                  </a:cubicBezTo>
                  <a:cubicBezTo>
                    <a:pt x="811" y="1877"/>
                    <a:pt x="738" y="1944"/>
                    <a:pt x="738" y="2048"/>
                  </a:cubicBezTo>
                  <a:lnTo>
                    <a:pt x="738" y="3787"/>
                  </a:lnTo>
                  <a:cubicBezTo>
                    <a:pt x="738" y="3906"/>
                    <a:pt x="643" y="4001"/>
                    <a:pt x="524" y="4001"/>
                  </a:cubicBezTo>
                  <a:cubicBezTo>
                    <a:pt x="405" y="4001"/>
                    <a:pt x="334" y="3906"/>
                    <a:pt x="334" y="3787"/>
                  </a:cubicBezTo>
                  <a:lnTo>
                    <a:pt x="334" y="2167"/>
                  </a:lnTo>
                  <a:cubicBezTo>
                    <a:pt x="334" y="1810"/>
                    <a:pt x="453" y="1453"/>
                    <a:pt x="643" y="1143"/>
                  </a:cubicBezTo>
                  <a:cubicBezTo>
                    <a:pt x="715" y="1048"/>
                    <a:pt x="691" y="953"/>
                    <a:pt x="619" y="905"/>
                  </a:cubicBezTo>
                  <a:cubicBezTo>
                    <a:pt x="579" y="875"/>
                    <a:pt x="544" y="862"/>
                    <a:pt x="510" y="862"/>
                  </a:cubicBezTo>
                  <a:cubicBezTo>
                    <a:pt x="464" y="862"/>
                    <a:pt x="423" y="887"/>
                    <a:pt x="381" y="929"/>
                  </a:cubicBezTo>
                  <a:cubicBezTo>
                    <a:pt x="119" y="1286"/>
                    <a:pt x="0" y="1691"/>
                    <a:pt x="0" y="2143"/>
                  </a:cubicBezTo>
                  <a:lnTo>
                    <a:pt x="0" y="3763"/>
                  </a:lnTo>
                  <a:cubicBezTo>
                    <a:pt x="0" y="3953"/>
                    <a:pt x="119" y="4144"/>
                    <a:pt x="286" y="4239"/>
                  </a:cubicBezTo>
                  <a:cubicBezTo>
                    <a:pt x="334" y="4239"/>
                    <a:pt x="334" y="4263"/>
                    <a:pt x="357" y="4263"/>
                  </a:cubicBezTo>
                  <a:lnTo>
                    <a:pt x="167" y="5573"/>
                  </a:lnTo>
                  <a:cubicBezTo>
                    <a:pt x="167" y="5692"/>
                    <a:pt x="215" y="5763"/>
                    <a:pt x="262" y="5858"/>
                  </a:cubicBezTo>
                  <a:cubicBezTo>
                    <a:pt x="334" y="5954"/>
                    <a:pt x="453" y="5977"/>
                    <a:pt x="524" y="5977"/>
                  </a:cubicBezTo>
                  <a:lnTo>
                    <a:pt x="762" y="5977"/>
                  </a:lnTo>
                  <a:lnTo>
                    <a:pt x="762" y="8430"/>
                  </a:lnTo>
                  <a:cubicBezTo>
                    <a:pt x="762" y="8811"/>
                    <a:pt x="1048" y="9145"/>
                    <a:pt x="1429" y="9192"/>
                  </a:cubicBezTo>
                  <a:cubicBezTo>
                    <a:pt x="1452" y="9194"/>
                    <a:pt x="1474" y="9195"/>
                    <a:pt x="1496" y="9195"/>
                  </a:cubicBezTo>
                  <a:cubicBezTo>
                    <a:pt x="1735" y="9195"/>
                    <a:pt x="1967" y="9083"/>
                    <a:pt x="2120" y="8930"/>
                  </a:cubicBezTo>
                  <a:cubicBezTo>
                    <a:pt x="2245" y="9119"/>
                    <a:pt x="2463" y="9197"/>
                    <a:pt x="2691" y="9197"/>
                  </a:cubicBezTo>
                  <a:cubicBezTo>
                    <a:pt x="2723" y="9197"/>
                    <a:pt x="2755" y="9195"/>
                    <a:pt x="2787" y="9192"/>
                  </a:cubicBezTo>
                  <a:cubicBezTo>
                    <a:pt x="3191" y="9145"/>
                    <a:pt x="3453" y="8811"/>
                    <a:pt x="3453" y="8430"/>
                  </a:cubicBezTo>
                  <a:lnTo>
                    <a:pt x="3453" y="5977"/>
                  </a:lnTo>
                  <a:lnTo>
                    <a:pt x="3691" y="5977"/>
                  </a:lnTo>
                  <a:cubicBezTo>
                    <a:pt x="3787" y="5977"/>
                    <a:pt x="3834" y="5954"/>
                    <a:pt x="3930" y="5930"/>
                  </a:cubicBezTo>
                  <a:cubicBezTo>
                    <a:pt x="4049" y="5835"/>
                    <a:pt x="4096" y="5715"/>
                    <a:pt x="4072" y="5573"/>
                  </a:cubicBezTo>
                  <a:lnTo>
                    <a:pt x="3906" y="4263"/>
                  </a:lnTo>
                  <a:lnTo>
                    <a:pt x="3930" y="4263"/>
                  </a:lnTo>
                  <a:cubicBezTo>
                    <a:pt x="4025" y="4239"/>
                    <a:pt x="4072" y="4168"/>
                    <a:pt x="4144" y="4072"/>
                  </a:cubicBezTo>
                  <a:cubicBezTo>
                    <a:pt x="4192" y="4001"/>
                    <a:pt x="4263" y="3882"/>
                    <a:pt x="4263" y="3763"/>
                  </a:cubicBezTo>
                  <a:lnTo>
                    <a:pt x="4263" y="2143"/>
                  </a:lnTo>
                  <a:cubicBezTo>
                    <a:pt x="4168" y="953"/>
                    <a:pt x="3215" y="0"/>
                    <a:pt x="20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2" name="Google Shape;1902;p52"/>
          <p:cNvGrpSpPr/>
          <p:nvPr/>
        </p:nvGrpSpPr>
        <p:grpSpPr>
          <a:xfrm>
            <a:off x="5516509" y="1922268"/>
            <a:ext cx="356019" cy="355302"/>
            <a:chOff x="5170638" y="1929508"/>
            <a:chExt cx="297700" cy="297100"/>
          </a:xfrm>
        </p:grpSpPr>
        <p:sp>
          <p:nvSpPr>
            <p:cNvPr id="1903" name="Google Shape;1903;p52"/>
            <p:cNvSpPr/>
            <p:nvPr/>
          </p:nvSpPr>
          <p:spPr>
            <a:xfrm>
              <a:off x="5170638" y="1929508"/>
              <a:ext cx="297700" cy="297100"/>
            </a:xfrm>
            <a:custGeom>
              <a:rect b="b" l="l" r="r" t="t"/>
              <a:pathLst>
                <a:path extrusionOk="0" h="11884" w="11908">
                  <a:moveTo>
                    <a:pt x="5644" y="1548"/>
                  </a:moveTo>
                  <a:lnTo>
                    <a:pt x="5644" y="2429"/>
                  </a:lnTo>
                  <a:cubicBezTo>
                    <a:pt x="4763" y="2453"/>
                    <a:pt x="3930" y="2834"/>
                    <a:pt x="3263" y="3501"/>
                  </a:cubicBezTo>
                  <a:cubicBezTo>
                    <a:pt x="2620" y="4168"/>
                    <a:pt x="2263" y="5025"/>
                    <a:pt x="2263" y="6001"/>
                  </a:cubicBezTo>
                  <a:cubicBezTo>
                    <a:pt x="2263" y="7811"/>
                    <a:pt x="3691" y="9335"/>
                    <a:pt x="5478" y="9502"/>
                  </a:cubicBezTo>
                  <a:cubicBezTo>
                    <a:pt x="5568" y="9508"/>
                    <a:pt x="5657" y="9511"/>
                    <a:pt x="5747" y="9511"/>
                  </a:cubicBezTo>
                  <a:cubicBezTo>
                    <a:pt x="6038" y="9511"/>
                    <a:pt x="6330" y="9480"/>
                    <a:pt x="6621" y="9407"/>
                  </a:cubicBezTo>
                  <a:cubicBezTo>
                    <a:pt x="6954" y="9335"/>
                    <a:pt x="7264" y="9216"/>
                    <a:pt x="7549" y="9050"/>
                  </a:cubicBezTo>
                  <a:cubicBezTo>
                    <a:pt x="7764" y="8931"/>
                    <a:pt x="7978" y="8788"/>
                    <a:pt x="8145" y="8645"/>
                  </a:cubicBezTo>
                  <a:cubicBezTo>
                    <a:pt x="8192" y="8645"/>
                    <a:pt x="8335" y="8454"/>
                    <a:pt x="8335" y="8454"/>
                  </a:cubicBezTo>
                  <a:cubicBezTo>
                    <a:pt x="8383" y="8502"/>
                    <a:pt x="9074" y="9002"/>
                    <a:pt x="9074" y="9026"/>
                  </a:cubicBezTo>
                  <a:cubicBezTo>
                    <a:pt x="8859" y="9264"/>
                    <a:pt x="8621" y="9455"/>
                    <a:pt x="8359" y="9621"/>
                  </a:cubicBezTo>
                  <a:cubicBezTo>
                    <a:pt x="8097" y="9812"/>
                    <a:pt x="7859" y="9931"/>
                    <a:pt x="7549" y="10050"/>
                  </a:cubicBezTo>
                  <a:cubicBezTo>
                    <a:pt x="7030" y="10261"/>
                    <a:pt x="6464" y="10380"/>
                    <a:pt x="5889" y="10380"/>
                  </a:cubicBezTo>
                  <a:cubicBezTo>
                    <a:pt x="5752" y="10380"/>
                    <a:pt x="5615" y="10373"/>
                    <a:pt x="5478" y="10359"/>
                  </a:cubicBezTo>
                  <a:cubicBezTo>
                    <a:pt x="4430" y="10288"/>
                    <a:pt x="3453" y="9812"/>
                    <a:pt x="2715" y="9050"/>
                  </a:cubicBezTo>
                  <a:cubicBezTo>
                    <a:pt x="2477" y="8788"/>
                    <a:pt x="2239" y="8526"/>
                    <a:pt x="2048" y="8216"/>
                  </a:cubicBezTo>
                  <a:cubicBezTo>
                    <a:pt x="1596" y="7478"/>
                    <a:pt x="1381" y="6597"/>
                    <a:pt x="1453" y="5692"/>
                  </a:cubicBezTo>
                  <a:cubicBezTo>
                    <a:pt x="1524" y="5049"/>
                    <a:pt x="1691" y="4382"/>
                    <a:pt x="2024" y="3810"/>
                  </a:cubicBezTo>
                  <a:cubicBezTo>
                    <a:pt x="2405" y="3120"/>
                    <a:pt x="3001" y="2525"/>
                    <a:pt x="3644" y="2143"/>
                  </a:cubicBezTo>
                  <a:cubicBezTo>
                    <a:pt x="4049" y="1953"/>
                    <a:pt x="4430" y="1786"/>
                    <a:pt x="4835" y="1667"/>
                  </a:cubicBezTo>
                  <a:cubicBezTo>
                    <a:pt x="4906" y="1667"/>
                    <a:pt x="5644" y="1548"/>
                    <a:pt x="5644" y="1548"/>
                  </a:cubicBezTo>
                  <a:close/>
                  <a:moveTo>
                    <a:pt x="5882" y="0"/>
                  </a:moveTo>
                  <a:cubicBezTo>
                    <a:pt x="4311" y="24"/>
                    <a:pt x="2858" y="667"/>
                    <a:pt x="1715" y="1762"/>
                  </a:cubicBezTo>
                  <a:cubicBezTo>
                    <a:pt x="619" y="2906"/>
                    <a:pt x="0" y="4358"/>
                    <a:pt x="0" y="5930"/>
                  </a:cubicBezTo>
                  <a:cubicBezTo>
                    <a:pt x="0" y="7502"/>
                    <a:pt x="619" y="9002"/>
                    <a:pt x="1762" y="10121"/>
                  </a:cubicBezTo>
                  <a:cubicBezTo>
                    <a:pt x="2882" y="11264"/>
                    <a:pt x="4382" y="11884"/>
                    <a:pt x="5954" y="11884"/>
                  </a:cubicBezTo>
                  <a:cubicBezTo>
                    <a:pt x="7168" y="11884"/>
                    <a:pt x="8359" y="11503"/>
                    <a:pt x="9383" y="10812"/>
                  </a:cubicBezTo>
                  <a:cubicBezTo>
                    <a:pt x="10360" y="10121"/>
                    <a:pt x="11098" y="9145"/>
                    <a:pt x="11526" y="8002"/>
                  </a:cubicBezTo>
                  <a:lnTo>
                    <a:pt x="11526" y="7883"/>
                  </a:lnTo>
                  <a:cubicBezTo>
                    <a:pt x="11484" y="7820"/>
                    <a:pt x="11423" y="7789"/>
                    <a:pt x="11365" y="7789"/>
                  </a:cubicBezTo>
                  <a:cubicBezTo>
                    <a:pt x="11291" y="7789"/>
                    <a:pt x="11220" y="7837"/>
                    <a:pt x="11193" y="7930"/>
                  </a:cubicBezTo>
                  <a:cubicBezTo>
                    <a:pt x="10812" y="8954"/>
                    <a:pt x="10098" y="9859"/>
                    <a:pt x="9169" y="10502"/>
                  </a:cubicBezTo>
                  <a:cubicBezTo>
                    <a:pt x="8216" y="11169"/>
                    <a:pt x="7121" y="11526"/>
                    <a:pt x="5954" y="11526"/>
                  </a:cubicBezTo>
                  <a:cubicBezTo>
                    <a:pt x="4454" y="11526"/>
                    <a:pt x="3072" y="10931"/>
                    <a:pt x="2001" y="9883"/>
                  </a:cubicBezTo>
                  <a:cubicBezTo>
                    <a:pt x="929" y="8812"/>
                    <a:pt x="357" y="7406"/>
                    <a:pt x="357" y="5930"/>
                  </a:cubicBezTo>
                  <a:cubicBezTo>
                    <a:pt x="357" y="3334"/>
                    <a:pt x="2263" y="977"/>
                    <a:pt x="4763" y="453"/>
                  </a:cubicBezTo>
                  <a:cubicBezTo>
                    <a:pt x="5097" y="381"/>
                    <a:pt x="5406" y="334"/>
                    <a:pt x="5763" y="334"/>
                  </a:cubicBezTo>
                  <a:lnTo>
                    <a:pt x="5763" y="1167"/>
                  </a:lnTo>
                  <a:cubicBezTo>
                    <a:pt x="5335" y="1191"/>
                    <a:pt x="4858" y="1262"/>
                    <a:pt x="4430" y="1405"/>
                  </a:cubicBezTo>
                  <a:cubicBezTo>
                    <a:pt x="4096" y="1524"/>
                    <a:pt x="3787" y="1667"/>
                    <a:pt x="3477" y="1858"/>
                  </a:cubicBezTo>
                  <a:cubicBezTo>
                    <a:pt x="3144" y="2048"/>
                    <a:pt x="2882" y="2263"/>
                    <a:pt x="2596" y="2525"/>
                  </a:cubicBezTo>
                  <a:cubicBezTo>
                    <a:pt x="1810" y="3287"/>
                    <a:pt x="1334" y="4263"/>
                    <a:pt x="1215" y="5335"/>
                  </a:cubicBezTo>
                  <a:cubicBezTo>
                    <a:pt x="1191" y="5597"/>
                    <a:pt x="1191" y="5882"/>
                    <a:pt x="1191" y="6097"/>
                  </a:cubicBezTo>
                  <a:cubicBezTo>
                    <a:pt x="1215" y="6621"/>
                    <a:pt x="1310" y="7121"/>
                    <a:pt x="1477" y="7621"/>
                  </a:cubicBezTo>
                  <a:cubicBezTo>
                    <a:pt x="1667" y="8097"/>
                    <a:pt x="1929" y="8550"/>
                    <a:pt x="2239" y="8931"/>
                  </a:cubicBezTo>
                  <a:cubicBezTo>
                    <a:pt x="3134" y="10059"/>
                    <a:pt x="4541" y="10689"/>
                    <a:pt x="5974" y="10689"/>
                  </a:cubicBezTo>
                  <a:cubicBezTo>
                    <a:pt x="6447" y="10689"/>
                    <a:pt x="6922" y="10620"/>
                    <a:pt x="7383" y="10479"/>
                  </a:cubicBezTo>
                  <a:cubicBezTo>
                    <a:pt x="7859" y="10336"/>
                    <a:pt x="8335" y="10097"/>
                    <a:pt x="8740" y="9788"/>
                  </a:cubicBezTo>
                  <a:cubicBezTo>
                    <a:pt x="9383" y="9359"/>
                    <a:pt x="9883" y="8716"/>
                    <a:pt x="10240" y="8002"/>
                  </a:cubicBezTo>
                  <a:cubicBezTo>
                    <a:pt x="10360" y="7764"/>
                    <a:pt x="10455" y="7502"/>
                    <a:pt x="10526" y="7240"/>
                  </a:cubicBezTo>
                  <a:cubicBezTo>
                    <a:pt x="10574" y="7121"/>
                    <a:pt x="10598" y="6978"/>
                    <a:pt x="10621" y="6859"/>
                  </a:cubicBezTo>
                  <a:cubicBezTo>
                    <a:pt x="10645" y="6740"/>
                    <a:pt x="10717" y="6144"/>
                    <a:pt x="10717" y="6144"/>
                  </a:cubicBezTo>
                  <a:lnTo>
                    <a:pt x="11550" y="6144"/>
                  </a:lnTo>
                  <a:cubicBezTo>
                    <a:pt x="11550" y="6502"/>
                    <a:pt x="11479" y="6859"/>
                    <a:pt x="11407" y="7216"/>
                  </a:cubicBezTo>
                  <a:cubicBezTo>
                    <a:pt x="11407" y="7240"/>
                    <a:pt x="11407" y="7287"/>
                    <a:pt x="11431" y="7335"/>
                  </a:cubicBezTo>
                  <a:cubicBezTo>
                    <a:pt x="11474" y="7378"/>
                    <a:pt x="11523" y="7396"/>
                    <a:pt x="11571" y="7396"/>
                  </a:cubicBezTo>
                  <a:cubicBezTo>
                    <a:pt x="11655" y="7396"/>
                    <a:pt x="11734" y="7340"/>
                    <a:pt x="11765" y="7264"/>
                  </a:cubicBezTo>
                  <a:cubicBezTo>
                    <a:pt x="11836" y="6883"/>
                    <a:pt x="11907" y="6454"/>
                    <a:pt x="11907" y="6049"/>
                  </a:cubicBezTo>
                  <a:cubicBezTo>
                    <a:pt x="11812" y="6001"/>
                    <a:pt x="11788" y="5930"/>
                    <a:pt x="11765" y="5882"/>
                  </a:cubicBezTo>
                  <a:cubicBezTo>
                    <a:pt x="11693" y="5811"/>
                    <a:pt x="11646" y="5811"/>
                    <a:pt x="11574" y="5811"/>
                  </a:cubicBezTo>
                  <a:lnTo>
                    <a:pt x="10526" y="5811"/>
                  </a:lnTo>
                  <a:cubicBezTo>
                    <a:pt x="10407" y="5811"/>
                    <a:pt x="10288" y="5930"/>
                    <a:pt x="10288" y="6049"/>
                  </a:cubicBezTo>
                  <a:cubicBezTo>
                    <a:pt x="10288" y="7025"/>
                    <a:pt x="9931" y="7978"/>
                    <a:pt x="9336" y="8740"/>
                  </a:cubicBezTo>
                  <a:lnTo>
                    <a:pt x="8526" y="8145"/>
                  </a:lnTo>
                  <a:cubicBezTo>
                    <a:pt x="8493" y="8112"/>
                    <a:pt x="8439" y="8094"/>
                    <a:pt x="8384" y="8094"/>
                  </a:cubicBezTo>
                  <a:cubicBezTo>
                    <a:pt x="8320" y="8094"/>
                    <a:pt x="8255" y="8117"/>
                    <a:pt x="8216" y="8169"/>
                  </a:cubicBezTo>
                  <a:cubicBezTo>
                    <a:pt x="7645" y="8764"/>
                    <a:pt x="6859" y="9121"/>
                    <a:pt x="6073" y="9145"/>
                  </a:cubicBezTo>
                  <a:lnTo>
                    <a:pt x="6073" y="8192"/>
                  </a:lnTo>
                  <a:cubicBezTo>
                    <a:pt x="6073" y="8073"/>
                    <a:pt x="5978" y="7954"/>
                    <a:pt x="5835" y="7954"/>
                  </a:cubicBezTo>
                  <a:cubicBezTo>
                    <a:pt x="4906" y="7930"/>
                    <a:pt x="4120" y="7264"/>
                    <a:pt x="3953" y="6382"/>
                  </a:cubicBezTo>
                  <a:cubicBezTo>
                    <a:pt x="3934" y="6304"/>
                    <a:pt x="3865" y="6257"/>
                    <a:pt x="3788" y="6257"/>
                  </a:cubicBezTo>
                  <a:cubicBezTo>
                    <a:pt x="3772" y="6257"/>
                    <a:pt x="3755" y="6259"/>
                    <a:pt x="3739" y="6263"/>
                  </a:cubicBezTo>
                  <a:cubicBezTo>
                    <a:pt x="3644" y="6287"/>
                    <a:pt x="3596" y="6382"/>
                    <a:pt x="3620" y="6478"/>
                  </a:cubicBezTo>
                  <a:cubicBezTo>
                    <a:pt x="3834" y="7478"/>
                    <a:pt x="4692" y="8216"/>
                    <a:pt x="5740" y="8311"/>
                  </a:cubicBezTo>
                  <a:lnTo>
                    <a:pt x="5740" y="9169"/>
                  </a:lnTo>
                  <a:lnTo>
                    <a:pt x="5716" y="9169"/>
                  </a:lnTo>
                  <a:cubicBezTo>
                    <a:pt x="5382" y="9145"/>
                    <a:pt x="5025" y="9073"/>
                    <a:pt x="4715" y="8931"/>
                  </a:cubicBezTo>
                  <a:cubicBezTo>
                    <a:pt x="4049" y="8669"/>
                    <a:pt x="3477" y="8169"/>
                    <a:pt x="3120" y="7549"/>
                  </a:cubicBezTo>
                  <a:cubicBezTo>
                    <a:pt x="2858" y="7073"/>
                    <a:pt x="2715" y="6406"/>
                    <a:pt x="2715" y="5835"/>
                  </a:cubicBezTo>
                  <a:cubicBezTo>
                    <a:pt x="2739" y="5073"/>
                    <a:pt x="3072" y="4287"/>
                    <a:pt x="3596" y="3739"/>
                  </a:cubicBezTo>
                  <a:cubicBezTo>
                    <a:pt x="3739" y="3572"/>
                    <a:pt x="3858" y="3453"/>
                    <a:pt x="4049" y="3334"/>
                  </a:cubicBezTo>
                  <a:cubicBezTo>
                    <a:pt x="4120" y="3287"/>
                    <a:pt x="4263" y="3191"/>
                    <a:pt x="4382" y="3144"/>
                  </a:cubicBezTo>
                  <a:lnTo>
                    <a:pt x="4739" y="3930"/>
                  </a:lnTo>
                  <a:cubicBezTo>
                    <a:pt x="4144" y="4287"/>
                    <a:pt x="3691" y="4930"/>
                    <a:pt x="3596" y="5597"/>
                  </a:cubicBezTo>
                  <a:cubicBezTo>
                    <a:pt x="3596" y="5620"/>
                    <a:pt x="3596" y="5692"/>
                    <a:pt x="3620" y="5716"/>
                  </a:cubicBezTo>
                  <a:cubicBezTo>
                    <a:pt x="3665" y="5761"/>
                    <a:pt x="3720" y="5782"/>
                    <a:pt x="3773" y="5782"/>
                  </a:cubicBezTo>
                  <a:cubicBezTo>
                    <a:pt x="3859" y="5782"/>
                    <a:pt x="3939" y="5724"/>
                    <a:pt x="3953" y="5620"/>
                  </a:cubicBezTo>
                  <a:cubicBezTo>
                    <a:pt x="4049" y="5025"/>
                    <a:pt x="4430" y="4477"/>
                    <a:pt x="5001" y="4192"/>
                  </a:cubicBezTo>
                  <a:cubicBezTo>
                    <a:pt x="5120" y="4144"/>
                    <a:pt x="5144" y="4001"/>
                    <a:pt x="5120" y="3882"/>
                  </a:cubicBezTo>
                  <a:lnTo>
                    <a:pt x="4739" y="2977"/>
                  </a:lnTo>
                  <a:cubicBezTo>
                    <a:pt x="5097" y="2834"/>
                    <a:pt x="5478" y="2739"/>
                    <a:pt x="5882" y="2739"/>
                  </a:cubicBezTo>
                  <a:cubicBezTo>
                    <a:pt x="6001" y="2739"/>
                    <a:pt x="6121" y="2620"/>
                    <a:pt x="6121" y="2501"/>
                  </a:cubicBezTo>
                  <a:lnTo>
                    <a:pt x="6121" y="238"/>
                  </a:lnTo>
                  <a:lnTo>
                    <a:pt x="6121" y="191"/>
                  </a:lnTo>
                  <a:cubicBezTo>
                    <a:pt x="6097" y="72"/>
                    <a:pt x="5978" y="0"/>
                    <a:pt x="58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52"/>
            <p:cNvSpPr/>
            <p:nvPr/>
          </p:nvSpPr>
          <p:spPr>
            <a:xfrm>
              <a:off x="5333763" y="1994383"/>
              <a:ext cx="33950" cy="53025"/>
            </a:xfrm>
            <a:custGeom>
              <a:rect b="b" l="l" r="r" t="t"/>
              <a:pathLst>
                <a:path extrusionOk="0" h="2121" w="1358">
                  <a:moveTo>
                    <a:pt x="191" y="1"/>
                  </a:moveTo>
                  <a:cubicBezTo>
                    <a:pt x="72" y="1"/>
                    <a:pt x="0" y="120"/>
                    <a:pt x="24" y="239"/>
                  </a:cubicBezTo>
                  <a:cubicBezTo>
                    <a:pt x="48" y="311"/>
                    <a:pt x="119" y="358"/>
                    <a:pt x="191" y="358"/>
                  </a:cubicBezTo>
                  <a:lnTo>
                    <a:pt x="882" y="358"/>
                  </a:lnTo>
                  <a:lnTo>
                    <a:pt x="239" y="1882"/>
                  </a:lnTo>
                  <a:cubicBezTo>
                    <a:pt x="191" y="1978"/>
                    <a:pt x="239" y="2025"/>
                    <a:pt x="286" y="2097"/>
                  </a:cubicBezTo>
                  <a:cubicBezTo>
                    <a:pt x="310" y="2120"/>
                    <a:pt x="381" y="2120"/>
                    <a:pt x="405" y="2120"/>
                  </a:cubicBezTo>
                  <a:cubicBezTo>
                    <a:pt x="477" y="2120"/>
                    <a:pt x="548" y="2097"/>
                    <a:pt x="548" y="2025"/>
                  </a:cubicBezTo>
                  <a:lnTo>
                    <a:pt x="1334" y="263"/>
                  </a:lnTo>
                  <a:cubicBezTo>
                    <a:pt x="1358" y="191"/>
                    <a:pt x="1334" y="96"/>
                    <a:pt x="1239" y="25"/>
                  </a:cubicBezTo>
                  <a:cubicBezTo>
                    <a:pt x="1215" y="1"/>
                    <a:pt x="1191" y="1"/>
                    <a:pt x="114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52"/>
            <p:cNvSpPr/>
            <p:nvPr/>
          </p:nvSpPr>
          <p:spPr>
            <a:xfrm>
              <a:off x="5369488" y="1993808"/>
              <a:ext cx="36325" cy="54800"/>
            </a:xfrm>
            <a:custGeom>
              <a:rect b="b" l="l" r="r" t="t"/>
              <a:pathLst>
                <a:path extrusionOk="0" h="2192" w="1453">
                  <a:moveTo>
                    <a:pt x="381" y="0"/>
                  </a:moveTo>
                  <a:cubicBezTo>
                    <a:pt x="357" y="0"/>
                    <a:pt x="310" y="24"/>
                    <a:pt x="310" y="48"/>
                  </a:cubicBezTo>
                  <a:lnTo>
                    <a:pt x="167" y="977"/>
                  </a:lnTo>
                  <a:lnTo>
                    <a:pt x="167" y="1000"/>
                  </a:lnTo>
                  <a:cubicBezTo>
                    <a:pt x="185" y="1127"/>
                    <a:pt x="285" y="1185"/>
                    <a:pt x="363" y="1185"/>
                  </a:cubicBezTo>
                  <a:cubicBezTo>
                    <a:pt x="389" y="1185"/>
                    <a:pt x="412" y="1179"/>
                    <a:pt x="429" y="1167"/>
                  </a:cubicBezTo>
                  <a:cubicBezTo>
                    <a:pt x="524" y="1119"/>
                    <a:pt x="596" y="1096"/>
                    <a:pt x="762" y="1096"/>
                  </a:cubicBezTo>
                  <a:lnTo>
                    <a:pt x="786" y="1096"/>
                  </a:lnTo>
                  <a:cubicBezTo>
                    <a:pt x="977" y="1167"/>
                    <a:pt x="1072" y="1334"/>
                    <a:pt x="1072" y="1477"/>
                  </a:cubicBezTo>
                  <a:cubicBezTo>
                    <a:pt x="1072" y="1691"/>
                    <a:pt x="881" y="1834"/>
                    <a:pt x="715" y="1834"/>
                  </a:cubicBezTo>
                  <a:cubicBezTo>
                    <a:pt x="524" y="1834"/>
                    <a:pt x="381" y="1715"/>
                    <a:pt x="357" y="1548"/>
                  </a:cubicBezTo>
                  <a:lnTo>
                    <a:pt x="357" y="1477"/>
                  </a:lnTo>
                  <a:cubicBezTo>
                    <a:pt x="357" y="1379"/>
                    <a:pt x="269" y="1293"/>
                    <a:pt x="168" y="1293"/>
                  </a:cubicBezTo>
                  <a:cubicBezTo>
                    <a:pt x="120" y="1293"/>
                    <a:pt x="70" y="1312"/>
                    <a:pt x="24" y="1358"/>
                  </a:cubicBezTo>
                  <a:cubicBezTo>
                    <a:pt x="0" y="1358"/>
                    <a:pt x="0" y="1405"/>
                    <a:pt x="0" y="1405"/>
                  </a:cubicBezTo>
                  <a:lnTo>
                    <a:pt x="0" y="1572"/>
                  </a:lnTo>
                  <a:cubicBezTo>
                    <a:pt x="48" y="1929"/>
                    <a:pt x="334" y="2191"/>
                    <a:pt x="715" y="2191"/>
                  </a:cubicBezTo>
                  <a:cubicBezTo>
                    <a:pt x="1096" y="2191"/>
                    <a:pt x="1382" y="1905"/>
                    <a:pt x="1429" y="1453"/>
                  </a:cubicBezTo>
                  <a:cubicBezTo>
                    <a:pt x="1453" y="1119"/>
                    <a:pt x="1262" y="834"/>
                    <a:pt x="905" y="715"/>
                  </a:cubicBezTo>
                  <a:lnTo>
                    <a:pt x="596" y="715"/>
                  </a:lnTo>
                  <a:lnTo>
                    <a:pt x="643" y="357"/>
                  </a:lnTo>
                  <a:lnTo>
                    <a:pt x="1143" y="357"/>
                  </a:lnTo>
                  <a:cubicBezTo>
                    <a:pt x="1262" y="357"/>
                    <a:pt x="1382" y="167"/>
                    <a:pt x="1239" y="24"/>
                  </a:cubicBezTo>
                  <a:cubicBezTo>
                    <a:pt x="1239" y="0"/>
                    <a:pt x="1239" y="0"/>
                    <a:pt x="12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52"/>
            <p:cNvSpPr/>
            <p:nvPr/>
          </p:nvSpPr>
          <p:spPr>
            <a:xfrm>
              <a:off x="5421288" y="1991808"/>
              <a:ext cx="30975" cy="60950"/>
            </a:xfrm>
            <a:custGeom>
              <a:rect b="b" l="l" r="r" t="t"/>
              <a:pathLst>
                <a:path extrusionOk="0" h="2438" w="1239">
                  <a:moveTo>
                    <a:pt x="1073" y="0"/>
                  </a:moveTo>
                  <a:cubicBezTo>
                    <a:pt x="997" y="0"/>
                    <a:pt x="923" y="31"/>
                    <a:pt x="905" y="104"/>
                  </a:cubicBezTo>
                  <a:lnTo>
                    <a:pt x="24" y="2200"/>
                  </a:lnTo>
                  <a:cubicBezTo>
                    <a:pt x="0" y="2271"/>
                    <a:pt x="24" y="2390"/>
                    <a:pt x="119" y="2438"/>
                  </a:cubicBezTo>
                  <a:lnTo>
                    <a:pt x="191" y="2438"/>
                  </a:lnTo>
                  <a:cubicBezTo>
                    <a:pt x="238" y="2438"/>
                    <a:pt x="310" y="2390"/>
                    <a:pt x="357" y="2343"/>
                  </a:cubicBezTo>
                  <a:lnTo>
                    <a:pt x="1215" y="247"/>
                  </a:lnTo>
                  <a:cubicBezTo>
                    <a:pt x="1238" y="152"/>
                    <a:pt x="1215" y="33"/>
                    <a:pt x="1143" y="9"/>
                  </a:cubicBezTo>
                  <a:cubicBezTo>
                    <a:pt x="1121" y="3"/>
                    <a:pt x="1097" y="0"/>
                    <a:pt x="10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52"/>
            <p:cNvSpPr/>
            <p:nvPr/>
          </p:nvSpPr>
          <p:spPr>
            <a:xfrm>
              <a:off x="5412338" y="1994983"/>
              <a:ext cx="13125" cy="13725"/>
            </a:xfrm>
            <a:custGeom>
              <a:rect b="b" l="l" r="r" t="t"/>
              <a:pathLst>
                <a:path extrusionOk="0" h="549" w="525">
                  <a:moveTo>
                    <a:pt x="263" y="1"/>
                  </a:moveTo>
                  <a:cubicBezTo>
                    <a:pt x="120" y="1"/>
                    <a:pt x="1" y="120"/>
                    <a:pt x="1" y="263"/>
                  </a:cubicBezTo>
                  <a:cubicBezTo>
                    <a:pt x="1" y="429"/>
                    <a:pt x="120" y="549"/>
                    <a:pt x="263" y="549"/>
                  </a:cubicBezTo>
                  <a:cubicBezTo>
                    <a:pt x="406" y="549"/>
                    <a:pt x="525" y="429"/>
                    <a:pt x="525" y="263"/>
                  </a:cubicBezTo>
                  <a:cubicBezTo>
                    <a:pt x="525" y="120"/>
                    <a:pt x="406" y="1"/>
                    <a:pt x="2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52"/>
            <p:cNvSpPr/>
            <p:nvPr/>
          </p:nvSpPr>
          <p:spPr>
            <a:xfrm>
              <a:off x="5447463" y="2036058"/>
              <a:ext cx="13125" cy="13125"/>
            </a:xfrm>
            <a:custGeom>
              <a:rect b="b" l="l" r="r" t="t"/>
              <a:pathLst>
                <a:path extrusionOk="0" h="525" w="525">
                  <a:moveTo>
                    <a:pt x="263" y="1"/>
                  </a:moveTo>
                  <a:cubicBezTo>
                    <a:pt x="120" y="1"/>
                    <a:pt x="1" y="120"/>
                    <a:pt x="1" y="263"/>
                  </a:cubicBezTo>
                  <a:cubicBezTo>
                    <a:pt x="1" y="406"/>
                    <a:pt x="120" y="525"/>
                    <a:pt x="263" y="525"/>
                  </a:cubicBezTo>
                  <a:cubicBezTo>
                    <a:pt x="406" y="525"/>
                    <a:pt x="525" y="406"/>
                    <a:pt x="525" y="263"/>
                  </a:cubicBezTo>
                  <a:cubicBezTo>
                    <a:pt x="525" y="120"/>
                    <a:pt x="406" y="1"/>
                    <a:pt x="2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9" name="Google Shape;1909;p52"/>
          <p:cNvGrpSpPr/>
          <p:nvPr/>
        </p:nvGrpSpPr>
        <p:grpSpPr>
          <a:xfrm>
            <a:off x="6274094" y="1923674"/>
            <a:ext cx="356019" cy="353897"/>
            <a:chOff x="5676688" y="1930683"/>
            <a:chExt cx="297700" cy="295925"/>
          </a:xfrm>
        </p:grpSpPr>
        <p:sp>
          <p:nvSpPr>
            <p:cNvPr id="1910" name="Google Shape;1910;p52"/>
            <p:cNvSpPr/>
            <p:nvPr/>
          </p:nvSpPr>
          <p:spPr>
            <a:xfrm>
              <a:off x="5776113" y="2057508"/>
              <a:ext cx="86350" cy="8950"/>
            </a:xfrm>
            <a:custGeom>
              <a:rect b="b" l="l" r="r" t="t"/>
              <a:pathLst>
                <a:path extrusionOk="0" h="358" w="3454">
                  <a:moveTo>
                    <a:pt x="215" y="0"/>
                  </a:moveTo>
                  <a:cubicBezTo>
                    <a:pt x="120" y="0"/>
                    <a:pt x="72" y="72"/>
                    <a:pt x="48" y="167"/>
                  </a:cubicBezTo>
                  <a:cubicBezTo>
                    <a:pt x="1" y="286"/>
                    <a:pt x="96" y="358"/>
                    <a:pt x="191" y="358"/>
                  </a:cubicBezTo>
                  <a:lnTo>
                    <a:pt x="3239" y="358"/>
                  </a:lnTo>
                  <a:cubicBezTo>
                    <a:pt x="3335" y="358"/>
                    <a:pt x="3406" y="310"/>
                    <a:pt x="3430" y="215"/>
                  </a:cubicBezTo>
                  <a:cubicBezTo>
                    <a:pt x="3454" y="96"/>
                    <a:pt x="3358" y="0"/>
                    <a:pt x="32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52"/>
            <p:cNvSpPr/>
            <p:nvPr/>
          </p:nvSpPr>
          <p:spPr>
            <a:xfrm>
              <a:off x="5776113" y="2080133"/>
              <a:ext cx="87550" cy="8950"/>
            </a:xfrm>
            <a:custGeom>
              <a:rect b="b" l="l" r="r" t="t"/>
              <a:pathLst>
                <a:path extrusionOk="0" h="358" w="3502">
                  <a:moveTo>
                    <a:pt x="215" y="0"/>
                  </a:moveTo>
                  <a:cubicBezTo>
                    <a:pt x="120" y="0"/>
                    <a:pt x="72" y="48"/>
                    <a:pt x="48" y="143"/>
                  </a:cubicBezTo>
                  <a:cubicBezTo>
                    <a:pt x="1" y="262"/>
                    <a:pt x="96" y="357"/>
                    <a:pt x="215" y="357"/>
                  </a:cubicBezTo>
                  <a:lnTo>
                    <a:pt x="3287" y="357"/>
                  </a:lnTo>
                  <a:cubicBezTo>
                    <a:pt x="3406" y="357"/>
                    <a:pt x="3501" y="262"/>
                    <a:pt x="3454" y="143"/>
                  </a:cubicBezTo>
                  <a:cubicBezTo>
                    <a:pt x="3430" y="48"/>
                    <a:pt x="3335" y="0"/>
                    <a:pt x="32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52"/>
            <p:cNvSpPr/>
            <p:nvPr/>
          </p:nvSpPr>
          <p:spPr>
            <a:xfrm>
              <a:off x="5795763" y="2101558"/>
              <a:ext cx="48850" cy="8950"/>
            </a:xfrm>
            <a:custGeom>
              <a:rect b="b" l="l" r="r" t="t"/>
              <a:pathLst>
                <a:path extrusionOk="0" h="358" w="1954">
                  <a:moveTo>
                    <a:pt x="215" y="1"/>
                  </a:moveTo>
                  <a:cubicBezTo>
                    <a:pt x="120" y="1"/>
                    <a:pt x="48" y="72"/>
                    <a:pt x="24" y="143"/>
                  </a:cubicBezTo>
                  <a:cubicBezTo>
                    <a:pt x="0" y="263"/>
                    <a:pt x="96" y="358"/>
                    <a:pt x="215" y="358"/>
                  </a:cubicBezTo>
                  <a:lnTo>
                    <a:pt x="1763" y="358"/>
                  </a:lnTo>
                  <a:cubicBezTo>
                    <a:pt x="1882" y="358"/>
                    <a:pt x="1953" y="263"/>
                    <a:pt x="1929" y="143"/>
                  </a:cubicBezTo>
                  <a:cubicBezTo>
                    <a:pt x="1882" y="72"/>
                    <a:pt x="1787" y="1"/>
                    <a:pt x="17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52"/>
            <p:cNvSpPr/>
            <p:nvPr/>
          </p:nvSpPr>
          <p:spPr>
            <a:xfrm>
              <a:off x="5676688" y="1930683"/>
              <a:ext cx="297700" cy="295925"/>
            </a:xfrm>
            <a:custGeom>
              <a:rect b="b" l="l" r="r" t="t"/>
              <a:pathLst>
                <a:path extrusionOk="0" h="11837" w="11908">
                  <a:moveTo>
                    <a:pt x="5740" y="310"/>
                  </a:moveTo>
                  <a:lnTo>
                    <a:pt x="5740" y="2668"/>
                  </a:lnTo>
                  <a:cubicBezTo>
                    <a:pt x="4073" y="2763"/>
                    <a:pt x="2763" y="4097"/>
                    <a:pt x="2644" y="5740"/>
                  </a:cubicBezTo>
                  <a:lnTo>
                    <a:pt x="334" y="5740"/>
                  </a:lnTo>
                  <a:cubicBezTo>
                    <a:pt x="382" y="4311"/>
                    <a:pt x="953" y="2978"/>
                    <a:pt x="1953" y="1954"/>
                  </a:cubicBezTo>
                  <a:cubicBezTo>
                    <a:pt x="2977" y="953"/>
                    <a:pt x="4311" y="382"/>
                    <a:pt x="5740" y="310"/>
                  </a:cubicBezTo>
                  <a:close/>
                  <a:moveTo>
                    <a:pt x="11003" y="6121"/>
                  </a:moveTo>
                  <a:cubicBezTo>
                    <a:pt x="10955" y="7407"/>
                    <a:pt x="10455" y="8622"/>
                    <a:pt x="9526" y="9550"/>
                  </a:cubicBezTo>
                  <a:cubicBezTo>
                    <a:pt x="8598" y="10479"/>
                    <a:pt x="7407" y="10979"/>
                    <a:pt x="6097" y="11027"/>
                  </a:cubicBezTo>
                  <a:lnTo>
                    <a:pt x="6097" y="9908"/>
                  </a:lnTo>
                  <a:cubicBezTo>
                    <a:pt x="7073" y="9884"/>
                    <a:pt x="8002" y="9455"/>
                    <a:pt x="8717" y="8741"/>
                  </a:cubicBezTo>
                  <a:cubicBezTo>
                    <a:pt x="9431" y="8026"/>
                    <a:pt x="9812" y="7098"/>
                    <a:pt x="9884" y="6121"/>
                  </a:cubicBezTo>
                  <a:close/>
                  <a:moveTo>
                    <a:pt x="5978" y="3001"/>
                  </a:moveTo>
                  <a:cubicBezTo>
                    <a:pt x="6764" y="3001"/>
                    <a:pt x="7478" y="3287"/>
                    <a:pt x="8002" y="3835"/>
                  </a:cubicBezTo>
                  <a:cubicBezTo>
                    <a:pt x="8550" y="4359"/>
                    <a:pt x="8860" y="5073"/>
                    <a:pt x="8860" y="5859"/>
                  </a:cubicBezTo>
                  <a:cubicBezTo>
                    <a:pt x="8860" y="6002"/>
                    <a:pt x="8979" y="6097"/>
                    <a:pt x="9098" y="6097"/>
                  </a:cubicBezTo>
                  <a:lnTo>
                    <a:pt x="9550" y="6097"/>
                  </a:lnTo>
                  <a:cubicBezTo>
                    <a:pt x="9526" y="6978"/>
                    <a:pt x="9145" y="7812"/>
                    <a:pt x="8502" y="8455"/>
                  </a:cubicBezTo>
                  <a:cubicBezTo>
                    <a:pt x="7883" y="9074"/>
                    <a:pt x="7050" y="9455"/>
                    <a:pt x="6121" y="9479"/>
                  </a:cubicBezTo>
                  <a:lnTo>
                    <a:pt x="6121" y="9050"/>
                  </a:lnTo>
                  <a:cubicBezTo>
                    <a:pt x="6097" y="8955"/>
                    <a:pt x="5978" y="8860"/>
                    <a:pt x="5859" y="8836"/>
                  </a:cubicBezTo>
                  <a:cubicBezTo>
                    <a:pt x="5025" y="8812"/>
                    <a:pt x="4216" y="8407"/>
                    <a:pt x="3692" y="7764"/>
                  </a:cubicBezTo>
                  <a:cubicBezTo>
                    <a:pt x="3650" y="7723"/>
                    <a:pt x="3593" y="7697"/>
                    <a:pt x="3542" y="7697"/>
                  </a:cubicBezTo>
                  <a:cubicBezTo>
                    <a:pt x="3506" y="7697"/>
                    <a:pt x="3474" y="7711"/>
                    <a:pt x="3454" y="7740"/>
                  </a:cubicBezTo>
                  <a:cubicBezTo>
                    <a:pt x="3382" y="7788"/>
                    <a:pt x="3358" y="7907"/>
                    <a:pt x="3430" y="7979"/>
                  </a:cubicBezTo>
                  <a:cubicBezTo>
                    <a:pt x="4025" y="8693"/>
                    <a:pt x="4859" y="9098"/>
                    <a:pt x="5764" y="9169"/>
                  </a:cubicBezTo>
                  <a:lnTo>
                    <a:pt x="5764" y="11503"/>
                  </a:lnTo>
                  <a:cubicBezTo>
                    <a:pt x="4335" y="11479"/>
                    <a:pt x="2977" y="10884"/>
                    <a:pt x="1953" y="9836"/>
                  </a:cubicBezTo>
                  <a:cubicBezTo>
                    <a:pt x="953" y="8836"/>
                    <a:pt x="382" y="7502"/>
                    <a:pt x="358" y="6097"/>
                  </a:cubicBezTo>
                  <a:lnTo>
                    <a:pt x="2715" y="6097"/>
                  </a:lnTo>
                  <a:cubicBezTo>
                    <a:pt x="2739" y="6502"/>
                    <a:pt x="2834" y="6907"/>
                    <a:pt x="3001" y="7264"/>
                  </a:cubicBezTo>
                  <a:cubicBezTo>
                    <a:pt x="3018" y="7316"/>
                    <a:pt x="3073" y="7355"/>
                    <a:pt x="3137" y="7355"/>
                  </a:cubicBezTo>
                  <a:cubicBezTo>
                    <a:pt x="3162" y="7355"/>
                    <a:pt x="3189" y="7349"/>
                    <a:pt x="3215" y="7336"/>
                  </a:cubicBezTo>
                  <a:cubicBezTo>
                    <a:pt x="3335" y="7312"/>
                    <a:pt x="3382" y="7193"/>
                    <a:pt x="3335" y="7098"/>
                  </a:cubicBezTo>
                  <a:cubicBezTo>
                    <a:pt x="3144" y="6716"/>
                    <a:pt x="3073" y="6335"/>
                    <a:pt x="3073" y="5907"/>
                  </a:cubicBezTo>
                  <a:cubicBezTo>
                    <a:pt x="3073" y="4311"/>
                    <a:pt x="4382" y="3001"/>
                    <a:pt x="5978" y="3001"/>
                  </a:cubicBezTo>
                  <a:close/>
                  <a:moveTo>
                    <a:pt x="5954" y="1"/>
                  </a:moveTo>
                  <a:cubicBezTo>
                    <a:pt x="4382" y="1"/>
                    <a:pt x="2882" y="620"/>
                    <a:pt x="1763" y="1715"/>
                  </a:cubicBezTo>
                  <a:cubicBezTo>
                    <a:pt x="620" y="2859"/>
                    <a:pt x="1" y="4335"/>
                    <a:pt x="1" y="5907"/>
                  </a:cubicBezTo>
                  <a:cubicBezTo>
                    <a:pt x="1" y="7502"/>
                    <a:pt x="620" y="8979"/>
                    <a:pt x="1715" y="10074"/>
                  </a:cubicBezTo>
                  <a:cubicBezTo>
                    <a:pt x="2834" y="11194"/>
                    <a:pt x="4311" y="11813"/>
                    <a:pt x="5883" y="11837"/>
                  </a:cubicBezTo>
                  <a:cubicBezTo>
                    <a:pt x="5954" y="11837"/>
                    <a:pt x="6049" y="11813"/>
                    <a:pt x="6073" y="11741"/>
                  </a:cubicBezTo>
                  <a:cubicBezTo>
                    <a:pt x="6097" y="11717"/>
                    <a:pt x="6121" y="11670"/>
                    <a:pt x="6121" y="11598"/>
                  </a:cubicBezTo>
                  <a:lnTo>
                    <a:pt x="6121" y="11336"/>
                  </a:lnTo>
                  <a:cubicBezTo>
                    <a:pt x="7502" y="11265"/>
                    <a:pt x="8812" y="10741"/>
                    <a:pt x="9788" y="9741"/>
                  </a:cubicBezTo>
                  <a:cubicBezTo>
                    <a:pt x="10765" y="8765"/>
                    <a:pt x="11336" y="7502"/>
                    <a:pt x="11360" y="6097"/>
                  </a:cubicBezTo>
                  <a:lnTo>
                    <a:pt x="11646" y="6097"/>
                  </a:lnTo>
                  <a:cubicBezTo>
                    <a:pt x="11693" y="6097"/>
                    <a:pt x="11717" y="6097"/>
                    <a:pt x="11789" y="6050"/>
                  </a:cubicBezTo>
                  <a:cubicBezTo>
                    <a:pt x="11836" y="6002"/>
                    <a:pt x="11908" y="5931"/>
                    <a:pt x="11908" y="5859"/>
                  </a:cubicBezTo>
                  <a:cubicBezTo>
                    <a:pt x="11884" y="5383"/>
                    <a:pt x="11813" y="4883"/>
                    <a:pt x="11693" y="4430"/>
                  </a:cubicBezTo>
                  <a:cubicBezTo>
                    <a:pt x="11675" y="4338"/>
                    <a:pt x="11599" y="4303"/>
                    <a:pt x="11522" y="4303"/>
                  </a:cubicBezTo>
                  <a:cubicBezTo>
                    <a:pt x="11499" y="4303"/>
                    <a:pt x="11477" y="4306"/>
                    <a:pt x="11455" y="4311"/>
                  </a:cubicBezTo>
                  <a:cubicBezTo>
                    <a:pt x="11408" y="4335"/>
                    <a:pt x="11336" y="4430"/>
                    <a:pt x="11360" y="4526"/>
                  </a:cubicBezTo>
                  <a:cubicBezTo>
                    <a:pt x="11479" y="4930"/>
                    <a:pt x="11551" y="5359"/>
                    <a:pt x="11551" y="5764"/>
                  </a:cubicBezTo>
                  <a:lnTo>
                    <a:pt x="9193" y="5764"/>
                  </a:lnTo>
                  <a:cubicBezTo>
                    <a:pt x="9169" y="4954"/>
                    <a:pt x="8812" y="4192"/>
                    <a:pt x="8217" y="3621"/>
                  </a:cubicBezTo>
                  <a:cubicBezTo>
                    <a:pt x="7645" y="3049"/>
                    <a:pt x="6907" y="2739"/>
                    <a:pt x="6097" y="2692"/>
                  </a:cubicBezTo>
                  <a:lnTo>
                    <a:pt x="6097" y="358"/>
                  </a:lnTo>
                  <a:cubicBezTo>
                    <a:pt x="8264" y="406"/>
                    <a:pt x="10217" y="1715"/>
                    <a:pt x="11074" y="3716"/>
                  </a:cubicBezTo>
                  <a:lnTo>
                    <a:pt x="11098" y="3740"/>
                  </a:lnTo>
                  <a:cubicBezTo>
                    <a:pt x="11122" y="3835"/>
                    <a:pt x="11217" y="3859"/>
                    <a:pt x="11312" y="3859"/>
                  </a:cubicBezTo>
                  <a:cubicBezTo>
                    <a:pt x="11431" y="3835"/>
                    <a:pt x="11479" y="3716"/>
                    <a:pt x="11431" y="3621"/>
                  </a:cubicBezTo>
                  <a:lnTo>
                    <a:pt x="11408" y="3597"/>
                  </a:lnTo>
                  <a:cubicBezTo>
                    <a:pt x="10455" y="1406"/>
                    <a:pt x="8336" y="25"/>
                    <a:pt x="595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4" name="Google Shape;1914;p52"/>
          <p:cNvSpPr/>
          <p:nvPr/>
        </p:nvSpPr>
        <p:spPr>
          <a:xfrm>
            <a:off x="7034468" y="1925083"/>
            <a:ext cx="302622" cy="357454"/>
          </a:xfrm>
          <a:custGeom>
            <a:rect b="b" l="l" r="r" t="t"/>
            <a:pathLst>
              <a:path extrusionOk="0" h="11956" w="10122">
                <a:moveTo>
                  <a:pt x="2644" y="1620"/>
                </a:moveTo>
                <a:lnTo>
                  <a:pt x="4858" y="4144"/>
                </a:lnTo>
                <a:lnTo>
                  <a:pt x="4096" y="4144"/>
                </a:lnTo>
                <a:cubicBezTo>
                  <a:pt x="4001" y="4144"/>
                  <a:pt x="3953" y="4239"/>
                  <a:pt x="3953" y="4311"/>
                </a:cubicBezTo>
                <a:lnTo>
                  <a:pt x="3953" y="11503"/>
                </a:lnTo>
                <a:lnTo>
                  <a:pt x="1358" y="11503"/>
                </a:lnTo>
                <a:lnTo>
                  <a:pt x="1358" y="4311"/>
                </a:lnTo>
                <a:cubicBezTo>
                  <a:pt x="1358" y="4239"/>
                  <a:pt x="1262" y="4144"/>
                  <a:pt x="1191" y="4144"/>
                </a:cubicBezTo>
                <a:lnTo>
                  <a:pt x="405" y="4144"/>
                </a:lnTo>
                <a:lnTo>
                  <a:pt x="2644" y="1620"/>
                </a:lnTo>
                <a:close/>
                <a:moveTo>
                  <a:pt x="5025" y="0"/>
                </a:moveTo>
                <a:cubicBezTo>
                  <a:pt x="4954" y="0"/>
                  <a:pt x="4930" y="24"/>
                  <a:pt x="4858" y="48"/>
                </a:cubicBezTo>
                <a:lnTo>
                  <a:pt x="4263" y="739"/>
                </a:lnTo>
                <a:cubicBezTo>
                  <a:pt x="4239" y="763"/>
                  <a:pt x="4239" y="810"/>
                  <a:pt x="4239" y="834"/>
                </a:cubicBezTo>
                <a:cubicBezTo>
                  <a:pt x="4254" y="954"/>
                  <a:pt x="4335" y="1007"/>
                  <a:pt x="4416" y="1007"/>
                </a:cubicBezTo>
                <a:cubicBezTo>
                  <a:pt x="4465" y="1007"/>
                  <a:pt x="4513" y="988"/>
                  <a:pt x="4549" y="953"/>
                </a:cubicBezTo>
                <a:lnTo>
                  <a:pt x="5049" y="381"/>
                </a:lnTo>
                <a:lnTo>
                  <a:pt x="7311" y="2953"/>
                </a:lnTo>
                <a:lnTo>
                  <a:pt x="6549" y="2953"/>
                </a:lnTo>
                <a:cubicBezTo>
                  <a:pt x="6454" y="2953"/>
                  <a:pt x="6359" y="3049"/>
                  <a:pt x="6359" y="3120"/>
                </a:cubicBezTo>
                <a:lnTo>
                  <a:pt x="6359" y="5906"/>
                </a:lnTo>
                <a:lnTo>
                  <a:pt x="4858" y="7573"/>
                </a:lnTo>
                <a:cubicBezTo>
                  <a:pt x="4787" y="7645"/>
                  <a:pt x="4787" y="7764"/>
                  <a:pt x="4834" y="7883"/>
                </a:cubicBezTo>
                <a:cubicBezTo>
                  <a:pt x="4906" y="7978"/>
                  <a:pt x="4977" y="8050"/>
                  <a:pt x="5096" y="8050"/>
                </a:cubicBezTo>
                <a:lnTo>
                  <a:pt x="5811" y="8050"/>
                </a:lnTo>
                <a:lnTo>
                  <a:pt x="5811" y="11550"/>
                </a:lnTo>
                <a:lnTo>
                  <a:pt x="4311" y="11550"/>
                </a:lnTo>
                <a:lnTo>
                  <a:pt x="4311" y="4549"/>
                </a:lnTo>
                <a:lnTo>
                  <a:pt x="5025" y="4549"/>
                </a:lnTo>
                <a:cubicBezTo>
                  <a:pt x="5144" y="4549"/>
                  <a:pt x="5215" y="4501"/>
                  <a:pt x="5287" y="4406"/>
                </a:cubicBezTo>
                <a:cubicBezTo>
                  <a:pt x="5335" y="4287"/>
                  <a:pt x="5311" y="4168"/>
                  <a:pt x="5263" y="4073"/>
                </a:cubicBezTo>
                <a:lnTo>
                  <a:pt x="3525" y="2120"/>
                </a:lnTo>
                <a:lnTo>
                  <a:pt x="4001" y="1572"/>
                </a:lnTo>
                <a:cubicBezTo>
                  <a:pt x="4072" y="1525"/>
                  <a:pt x="4072" y="1429"/>
                  <a:pt x="4001" y="1382"/>
                </a:cubicBezTo>
                <a:cubicBezTo>
                  <a:pt x="3977" y="1334"/>
                  <a:pt x="3924" y="1310"/>
                  <a:pt x="3870" y="1310"/>
                </a:cubicBezTo>
                <a:cubicBezTo>
                  <a:pt x="3816" y="1310"/>
                  <a:pt x="3763" y="1334"/>
                  <a:pt x="3739" y="1382"/>
                </a:cubicBezTo>
                <a:lnTo>
                  <a:pt x="3287" y="1882"/>
                </a:lnTo>
                <a:lnTo>
                  <a:pt x="2882" y="1429"/>
                </a:lnTo>
                <a:cubicBezTo>
                  <a:pt x="2834" y="1406"/>
                  <a:pt x="2810" y="1382"/>
                  <a:pt x="2786" y="1382"/>
                </a:cubicBezTo>
                <a:cubicBezTo>
                  <a:pt x="2739" y="1354"/>
                  <a:pt x="2689" y="1340"/>
                  <a:pt x="2640" y="1340"/>
                </a:cubicBezTo>
                <a:cubicBezTo>
                  <a:pt x="2566" y="1340"/>
                  <a:pt x="2496" y="1372"/>
                  <a:pt x="2453" y="1429"/>
                </a:cubicBezTo>
                <a:lnTo>
                  <a:pt x="72" y="4144"/>
                </a:lnTo>
                <a:cubicBezTo>
                  <a:pt x="0" y="4239"/>
                  <a:pt x="0" y="4335"/>
                  <a:pt x="48" y="4478"/>
                </a:cubicBezTo>
                <a:cubicBezTo>
                  <a:pt x="95" y="4549"/>
                  <a:pt x="191" y="4620"/>
                  <a:pt x="310" y="4620"/>
                </a:cubicBezTo>
                <a:lnTo>
                  <a:pt x="1048" y="4620"/>
                </a:lnTo>
                <a:lnTo>
                  <a:pt x="1048" y="11789"/>
                </a:lnTo>
                <a:cubicBezTo>
                  <a:pt x="1048" y="11884"/>
                  <a:pt x="1143" y="11955"/>
                  <a:pt x="1238" y="11955"/>
                </a:cubicBezTo>
                <a:lnTo>
                  <a:pt x="8954" y="11955"/>
                </a:lnTo>
                <a:cubicBezTo>
                  <a:pt x="9026" y="11955"/>
                  <a:pt x="9121" y="11884"/>
                  <a:pt x="9121" y="11789"/>
                </a:cubicBezTo>
                <a:lnTo>
                  <a:pt x="9121" y="10360"/>
                </a:lnTo>
                <a:cubicBezTo>
                  <a:pt x="9121" y="10264"/>
                  <a:pt x="9073" y="10217"/>
                  <a:pt x="8978" y="10169"/>
                </a:cubicBezTo>
                <a:cubicBezTo>
                  <a:pt x="8966" y="10167"/>
                  <a:pt x="8954" y="10166"/>
                  <a:pt x="8942" y="10166"/>
                </a:cubicBezTo>
                <a:cubicBezTo>
                  <a:pt x="8840" y="10166"/>
                  <a:pt x="8764" y="10253"/>
                  <a:pt x="8764" y="10360"/>
                </a:cubicBezTo>
                <a:lnTo>
                  <a:pt x="8764" y="11646"/>
                </a:lnTo>
                <a:lnTo>
                  <a:pt x="6168" y="11646"/>
                </a:lnTo>
                <a:lnTo>
                  <a:pt x="6168" y="7954"/>
                </a:lnTo>
                <a:cubicBezTo>
                  <a:pt x="6168" y="7859"/>
                  <a:pt x="6097" y="7764"/>
                  <a:pt x="6001" y="7764"/>
                </a:cubicBezTo>
                <a:lnTo>
                  <a:pt x="5192" y="7764"/>
                </a:lnTo>
                <a:lnTo>
                  <a:pt x="7454" y="5240"/>
                </a:lnTo>
                <a:lnTo>
                  <a:pt x="9716" y="7764"/>
                </a:lnTo>
                <a:lnTo>
                  <a:pt x="8954" y="7764"/>
                </a:lnTo>
                <a:cubicBezTo>
                  <a:pt x="8859" y="7764"/>
                  <a:pt x="8764" y="7859"/>
                  <a:pt x="8764" y="7954"/>
                </a:cubicBezTo>
                <a:lnTo>
                  <a:pt x="8764" y="9550"/>
                </a:lnTo>
                <a:cubicBezTo>
                  <a:pt x="8764" y="9645"/>
                  <a:pt x="8835" y="9693"/>
                  <a:pt x="8907" y="9741"/>
                </a:cubicBezTo>
                <a:cubicBezTo>
                  <a:pt x="8919" y="9743"/>
                  <a:pt x="8931" y="9744"/>
                  <a:pt x="8943" y="9744"/>
                </a:cubicBezTo>
                <a:cubicBezTo>
                  <a:pt x="9045" y="9744"/>
                  <a:pt x="9121" y="9657"/>
                  <a:pt x="9121" y="9550"/>
                </a:cubicBezTo>
                <a:lnTo>
                  <a:pt x="9121" y="8097"/>
                </a:lnTo>
                <a:lnTo>
                  <a:pt x="9835" y="8097"/>
                </a:lnTo>
                <a:cubicBezTo>
                  <a:pt x="9931" y="8097"/>
                  <a:pt x="10050" y="8050"/>
                  <a:pt x="10097" y="7954"/>
                </a:cubicBezTo>
                <a:cubicBezTo>
                  <a:pt x="10121" y="7716"/>
                  <a:pt x="10121" y="7573"/>
                  <a:pt x="10026" y="7478"/>
                </a:cubicBezTo>
                <a:lnTo>
                  <a:pt x="7645" y="4787"/>
                </a:lnTo>
                <a:cubicBezTo>
                  <a:pt x="7621" y="4763"/>
                  <a:pt x="7573" y="4740"/>
                  <a:pt x="7549" y="4740"/>
                </a:cubicBezTo>
                <a:cubicBezTo>
                  <a:pt x="7508" y="4715"/>
                  <a:pt x="7463" y="4704"/>
                  <a:pt x="7420" y="4704"/>
                </a:cubicBezTo>
                <a:cubicBezTo>
                  <a:pt x="7339" y="4704"/>
                  <a:pt x="7262" y="4741"/>
                  <a:pt x="7216" y="4787"/>
                </a:cubicBezTo>
                <a:lnTo>
                  <a:pt x="6692" y="5430"/>
                </a:lnTo>
                <a:lnTo>
                  <a:pt x="6692" y="3239"/>
                </a:lnTo>
                <a:lnTo>
                  <a:pt x="7406" y="3239"/>
                </a:lnTo>
                <a:cubicBezTo>
                  <a:pt x="7525" y="3239"/>
                  <a:pt x="7621" y="3192"/>
                  <a:pt x="7668" y="3096"/>
                </a:cubicBezTo>
                <a:cubicBezTo>
                  <a:pt x="7740" y="2977"/>
                  <a:pt x="7692" y="2858"/>
                  <a:pt x="7645" y="2763"/>
                </a:cubicBezTo>
                <a:lnTo>
                  <a:pt x="5263" y="96"/>
                </a:lnTo>
                <a:cubicBezTo>
                  <a:pt x="5192" y="24"/>
                  <a:pt x="5120" y="0"/>
                  <a:pt x="50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15" name="Google Shape;1915;p52"/>
          <p:cNvGrpSpPr/>
          <p:nvPr/>
        </p:nvGrpSpPr>
        <p:grpSpPr>
          <a:xfrm>
            <a:off x="7742295" y="1924391"/>
            <a:ext cx="354614" cy="355332"/>
            <a:chOff x="6649513" y="1931283"/>
            <a:chExt cx="296525" cy="297125"/>
          </a:xfrm>
        </p:grpSpPr>
        <p:sp>
          <p:nvSpPr>
            <p:cNvPr id="1916" name="Google Shape;1916;p52"/>
            <p:cNvSpPr/>
            <p:nvPr/>
          </p:nvSpPr>
          <p:spPr>
            <a:xfrm>
              <a:off x="6762638" y="1953308"/>
              <a:ext cx="69675" cy="8950"/>
            </a:xfrm>
            <a:custGeom>
              <a:rect b="b" l="l" r="r" t="t"/>
              <a:pathLst>
                <a:path extrusionOk="0" h="358" w="2787">
                  <a:moveTo>
                    <a:pt x="191" y="1"/>
                  </a:moveTo>
                  <a:cubicBezTo>
                    <a:pt x="119" y="1"/>
                    <a:pt x="48" y="72"/>
                    <a:pt x="24" y="167"/>
                  </a:cubicBezTo>
                  <a:cubicBezTo>
                    <a:pt x="0" y="287"/>
                    <a:pt x="72" y="358"/>
                    <a:pt x="191" y="358"/>
                  </a:cubicBezTo>
                  <a:lnTo>
                    <a:pt x="2572" y="358"/>
                  </a:lnTo>
                  <a:cubicBezTo>
                    <a:pt x="2691" y="358"/>
                    <a:pt x="2786" y="263"/>
                    <a:pt x="2763" y="167"/>
                  </a:cubicBezTo>
                  <a:cubicBezTo>
                    <a:pt x="2739" y="72"/>
                    <a:pt x="2644" y="1"/>
                    <a:pt x="25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52"/>
            <p:cNvSpPr/>
            <p:nvPr/>
          </p:nvSpPr>
          <p:spPr>
            <a:xfrm>
              <a:off x="6777513" y="1972958"/>
              <a:ext cx="39325" cy="8950"/>
            </a:xfrm>
            <a:custGeom>
              <a:rect b="b" l="l" r="r" t="t"/>
              <a:pathLst>
                <a:path extrusionOk="0" h="358" w="1573">
                  <a:moveTo>
                    <a:pt x="191" y="1"/>
                  </a:moveTo>
                  <a:cubicBezTo>
                    <a:pt x="72" y="1"/>
                    <a:pt x="1" y="96"/>
                    <a:pt x="24" y="215"/>
                  </a:cubicBezTo>
                  <a:cubicBezTo>
                    <a:pt x="48" y="286"/>
                    <a:pt x="120" y="358"/>
                    <a:pt x="191" y="358"/>
                  </a:cubicBezTo>
                  <a:lnTo>
                    <a:pt x="1358" y="358"/>
                  </a:lnTo>
                  <a:cubicBezTo>
                    <a:pt x="1453" y="358"/>
                    <a:pt x="1501" y="286"/>
                    <a:pt x="1548" y="215"/>
                  </a:cubicBezTo>
                  <a:cubicBezTo>
                    <a:pt x="1572" y="96"/>
                    <a:pt x="1477" y="1"/>
                    <a:pt x="13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52"/>
            <p:cNvSpPr/>
            <p:nvPr/>
          </p:nvSpPr>
          <p:spPr>
            <a:xfrm>
              <a:off x="6649513" y="1931283"/>
              <a:ext cx="296525" cy="297125"/>
            </a:xfrm>
            <a:custGeom>
              <a:rect b="b" l="l" r="r" t="t"/>
              <a:pathLst>
                <a:path extrusionOk="0" h="11885" w="11861">
                  <a:moveTo>
                    <a:pt x="11503" y="6550"/>
                  </a:moveTo>
                  <a:lnTo>
                    <a:pt x="11503" y="7716"/>
                  </a:lnTo>
                  <a:lnTo>
                    <a:pt x="8836" y="7716"/>
                  </a:lnTo>
                  <a:lnTo>
                    <a:pt x="8836" y="6550"/>
                  </a:lnTo>
                  <a:close/>
                  <a:moveTo>
                    <a:pt x="3001" y="6573"/>
                  </a:moveTo>
                  <a:lnTo>
                    <a:pt x="3001" y="7740"/>
                  </a:lnTo>
                  <a:lnTo>
                    <a:pt x="310" y="7740"/>
                  </a:lnTo>
                  <a:lnTo>
                    <a:pt x="310" y="6573"/>
                  </a:lnTo>
                  <a:close/>
                  <a:moveTo>
                    <a:pt x="7264" y="6573"/>
                  </a:moveTo>
                  <a:lnTo>
                    <a:pt x="7264" y="7740"/>
                  </a:lnTo>
                  <a:lnTo>
                    <a:pt x="4573" y="7740"/>
                  </a:lnTo>
                  <a:lnTo>
                    <a:pt x="4573" y="6573"/>
                  </a:lnTo>
                  <a:close/>
                  <a:moveTo>
                    <a:pt x="7216" y="10336"/>
                  </a:moveTo>
                  <a:lnTo>
                    <a:pt x="7216" y="11479"/>
                  </a:lnTo>
                  <a:lnTo>
                    <a:pt x="4549" y="11479"/>
                  </a:lnTo>
                  <a:lnTo>
                    <a:pt x="4549" y="10336"/>
                  </a:lnTo>
                  <a:close/>
                  <a:moveTo>
                    <a:pt x="11503" y="10336"/>
                  </a:moveTo>
                  <a:lnTo>
                    <a:pt x="11503" y="11479"/>
                  </a:lnTo>
                  <a:lnTo>
                    <a:pt x="8836" y="11479"/>
                  </a:lnTo>
                  <a:lnTo>
                    <a:pt x="8836" y="10336"/>
                  </a:lnTo>
                  <a:close/>
                  <a:moveTo>
                    <a:pt x="3358" y="1"/>
                  </a:moveTo>
                  <a:cubicBezTo>
                    <a:pt x="3168" y="1"/>
                    <a:pt x="3025" y="358"/>
                    <a:pt x="3025" y="358"/>
                  </a:cubicBezTo>
                  <a:lnTo>
                    <a:pt x="3025" y="2596"/>
                  </a:lnTo>
                  <a:cubicBezTo>
                    <a:pt x="3025" y="2763"/>
                    <a:pt x="3168" y="2954"/>
                    <a:pt x="3382" y="2954"/>
                  </a:cubicBezTo>
                  <a:lnTo>
                    <a:pt x="5764" y="2954"/>
                  </a:lnTo>
                  <a:lnTo>
                    <a:pt x="5764" y="4502"/>
                  </a:lnTo>
                  <a:lnTo>
                    <a:pt x="1977" y="4502"/>
                  </a:lnTo>
                  <a:cubicBezTo>
                    <a:pt x="1715" y="4502"/>
                    <a:pt x="1501" y="4692"/>
                    <a:pt x="1501" y="4978"/>
                  </a:cubicBezTo>
                  <a:lnTo>
                    <a:pt x="1501" y="6240"/>
                  </a:lnTo>
                  <a:lnTo>
                    <a:pt x="358" y="6240"/>
                  </a:lnTo>
                  <a:cubicBezTo>
                    <a:pt x="167" y="6240"/>
                    <a:pt x="0" y="6407"/>
                    <a:pt x="0" y="6597"/>
                  </a:cubicBezTo>
                  <a:lnTo>
                    <a:pt x="0" y="7740"/>
                  </a:lnTo>
                  <a:cubicBezTo>
                    <a:pt x="0" y="7907"/>
                    <a:pt x="143" y="8098"/>
                    <a:pt x="358" y="8098"/>
                  </a:cubicBezTo>
                  <a:lnTo>
                    <a:pt x="1501" y="8098"/>
                  </a:lnTo>
                  <a:lnTo>
                    <a:pt x="1501" y="10003"/>
                  </a:lnTo>
                  <a:lnTo>
                    <a:pt x="358" y="10003"/>
                  </a:lnTo>
                  <a:cubicBezTo>
                    <a:pt x="167" y="10003"/>
                    <a:pt x="0" y="10146"/>
                    <a:pt x="0" y="10360"/>
                  </a:cubicBezTo>
                  <a:lnTo>
                    <a:pt x="0" y="11693"/>
                  </a:lnTo>
                  <a:cubicBezTo>
                    <a:pt x="0" y="11789"/>
                    <a:pt x="72" y="11884"/>
                    <a:pt x="167" y="11884"/>
                  </a:cubicBezTo>
                  <a:lnTo>
                    <a:pt x="1001" y="11884"/>
                  </a:lnTo>
                  <a:cubicBezTo>
                    <a:pt x="1024" y="11884"/>
                    <a:pt x="1072" y="11884"/>
                    <a:pt x="1072" y="11836"/>
                  </a:cubicBezTo>
                  <a:cubicBezTo>
                    <a:pt x="1191" y="11693"/>
                    <a:pt x="1096" y="11527"/>
                    <a:pt x="953" y="11527"/>
                  </a:cubicBezTo>
                  <a:lnTo>
                    <a:pt x="310" y="11527"/>
                  </a:lnTo>
                  <a:lnTo>
                    <a:pt x="310" y="10360"/>
                  </a:lnTo>
                  <a:lnTo>
                    <a:pt x="3001" y="10360"/>
                  </a:lnTo>
                  <a:lnTo>
                    <a:pt x="3001" y="11527"/>
                  </a:lnTo>
                  <a:lnTo>
                    <a:pt x="1739" y="11527"/>
                  </a:lnTo>
                  <a:cubicBezTo>
                    <a:pt x="1667" y="11527"/>
                    <a:pt x="1596" y="11574"/>
                    <a:pt x="1572" y="11670"/>
                  </a:cubicBezTo>
                  <a:cubicBezTo>
                    <a:pt x="1548" y="11789"/>
                    <a:pt x="1620" y="11884"/>
                    <a:pt x="1739" y="11884"/>
                  </a:cubicBezTo>
                  <a:lnTo>
                    <a:pt x="3025" y="11884"/>
                  </a:lnTo>
                  <a:cubicBezTo>
                    <a:pt x="3215" y="11884"/>
                    <a:pt x="3382" y="11717"/>
                    <a:pt x="3382" y="11527"/>
                  </a:cubicBezTo>
                  <a:lnTo>
                    <a:pt x="3382" y="10360"/>
                  </a:lnTo>
                  <a:cubicBezTo>
                    <a:pt x="3382" y="10169"/>
                    <a:pt x="3239" y="10003"/>
                    <a:pt x="3025" y="10003"/>
                  </a:cubicBezTo>
                  <a:lnTo>
                    <a:pt x="1858" y="10003"/>
                  </a:lnTo>
                  <a:lnTo>
                    <a:pt x="1858" y="8098"/>
                  </a:lnTo>
                  <a:lnTo>
                    <a:pt x="3025" y="8098"/>
                  </a:lnTo>
                  <a:cubicBezTo>
                    <a:pt x="3215" y="8098"/>
                    <a:pt x="3382" y="7955"/>
                    <a:pt x="3382" y="7740"/>
                  </a:cubicBezTo>
                  <a:lnTo>
                    <a:pt x="3382" y="6597"/>
                  </a:lnTo>
                  <a:cubicBezTo>
                    <a:pt x="3382" y="6431"/>
                    <a:pt x="3239" y="6240"/>
                    <a:pt x="3025" y="6240"/>
                  </a:cubicBezTo>
                  <a:lnTo>
                    <a:pt x="1858" y="6240"/>
                  </a:lnTo>
                  <a:lnTo>
                    <a:pt x="1858" y="4978"/>
                  </a:lnTo>
                  <a:cubicBezTo>
                    <a:pt x="1858" y="4883"/>
                    <a:pt x="1929" y="4811"/>
                    <a:pt x="2025" y="4811"/>
                  </a:cubicBezTo>
                  <a:lnTo>
                    <a:pt x="5764" y="4811"/>
                  </a:lnTo>
                  <a:lnTo>
                    <a:pt x="5764" y="6240"/>
                  </a:lnTo>
                  <a:lnTo>
                    <a:pt x="4573" y="6240"/>
                  </a:lnTo>
                  <a:cubicBezTo>
                    <a:pt x="4406" y="6240"/>
                    <a:pt x="4216" y="6407"/>
                    <a:pt x="4216" y="6597"/>
                  </a:cubicBezTo>
                  <a:lnTo>
                    <a:pt x="4216" y="7740"/>
                  </a:lnTo>
                  <a:cubicBezTo>
                    <a:pt x="4216" y="7907"/>
                    <a:pt x="4358" y="8098"/>
                    <a:pt x="4573" y="8098"/>
                  </a:cubicBezTo>
                  <a:lnTo>
                    <a:pt x="5764" y="8098"/>
                  </a:lnTo>
                  <a:lnTo>
                    <a:pt x="5764" y="10003"/>
                  </a:lnTo>
                  <a:lnTo>
                    <a:pt x="4573" y="10003"/>
                  </a:lnTo>
                  <a:cubicBezTo>
                    <a:pt x="4406" y="10003"/>
                    <a:pt x="4216" y="10146"/>
                    <a:pt x="4216" y="10360"/>
                  </a:cubicBezTo>
                  <a:lnTo>
                    <a:pt x="4216" y="11527"/>
                  </a:lnTo>
                  <a:cubicBezTo>
                    <a:pt x="4216" y="11693"/>
                    <a:pt x="4358" y="11884"/>
                    <a:pt x="4573" y="11884"/>
                  </a:cubicBezTo>
                  <a:lnTo>
                    <a:pt x="7264" y="11884"/>
                  </a:lnTo>
                  <a:cubicBezTo>
                    <a:pt x="7431" y="11884"/>
                    <a:pt x="7621" y="11717"/>
                    <a:pt x="7621" y="11527"/>
                  </a:cubicBezTo>
                  <a:lnTo>
                    <a:pt x="7621" y="10360"/>
                  </a:lnTo>
                  <a:cubicBezTo>
                    <a:pt x="7621" y="10169"/>
                    <a:pt x="7454" y="10003"/>
                    <a:pt x="7264" y="10003"/>
                  </a:cubicBezTo>
                  <a:lnTo>
                    <a:pt x="6097" y="10003"/>
                  </a:lnTo>
                  <a:lnTo>
                    <a:pt x="6097" y="8098"/>
                  </a:lnTo>
                  <a:lnTo>
                    <a:pt x="7264" y="8098"/>
                  </a:lnTo>
                  <a:cubicBezTo>
                    <a:pt x="7431" y="8098"/>
                    <a:pt x="7621" y="7955"/>
                    <a:pt x="7621" y="7740"/>
                  </a:cubicBezTo>
                  <a:lnTo>
                    <a:pt x="7621" y="6597"/>
                  </a:lnTo>
                  <a:cubicBezTo>
                    <a:pt x="7621" y="6431"/>
                    <a:pt x="7454" y="6240"/>
                    <a:pt x="7264" y="6240"/>
                  </a:cubicBezTo>
                  <a:lnTo>
                    <a:pt x="6097" y="6240"/>
                  </a:lnTo>
                  <a:lnTo>
                    <a:pt x="6097" y="4811"/>
                  </a:lnTo>
                  <a:lnTo>
                    <a:pt x="9836" y="4811"/>
                  </a:lnTo>
                  <a:cubicBezTo>
                    <a:pt x="9931" y="4811"/>
                    <a:pt x="10002" y="4883"/>
                    <a:pt x="10002" y="4978"/>
                  </a:cubicBezTo>
                  <a:lnTo>
                    <a:pt x="10002" y="6240"/>
                  </a:lnTo>
                  <a:lnTo>
                    <a:pt x="8836" y="6240"/>
                  </a:lnTo>
                  <a:cubicBezTo>
                    <a:pt x="8645" y="6240"/>
                    <a:pt x="8478" y="6407"/>
                    <a:pt x="8478" y="6597"/>
                  </a:cubicBezTo>
                  <a:lnTo>
                    <a:pt x="8478" y="7740"/>
                  </a:lnTo>
                  <a:cubicBezTo>
                    <a:pt x="8478" y="7907"/>
                    <a:pt x="8621" y="8098"/>
                    <a:pt x="8836" y="8098"/>
                  </a:cubicBezTo>
                  <a:lnTo>
                    <a:pt x="10002" y="8098"/>
                  </a:lnTo>
                  <a:lnTo>
                    <a:pt x="10002" y="10003"/>
                  </a:lnTo>
                  <a:lnTo>
                    <a:pt x="8836" y="10003"/>
                  </a:lnTo>
                  <a:cubicBezTo>
                    <a:pt x="8645" y="10003"/>
                    <a:pt x="8478" y="10146"/>
                    <a:pt x="8478" y="10360"/>
                  </a:cubicBezTo>
                  <a:lnTo>
                    <a:pt x="8478" y="11527"/>
                  </a:lnTo>
                  <a:cubicBezTo>
                    <a:pt x="8478" y="11693"/>
                    <a:pt x="8621" y="11884"/>
                    <a:pt x="8836" y="11884"/>
                  </a:cubicBezTo>
                  <a:lnTo>
                    <a:pt x="11503" y="11884"/>
                  </a:lnTo>
                  <a:cubicBezTo>
                    <a:pt x="11693" y="11884"/>
                    <a:pt x="11860" y="11717"/>
                    <a:pt x="11860" y="11527"/>
                  </a:cubicBezTo>
                  <a:lnTo>
                    <a:pt x="11860" y="10360"/>
                  </a:lnTo>
                  <a:cubicBezTo>
                    <a:pt x="11860" y="10169"/>
                    <a:pt x="11717" y="10003"/>
                    <a:pt x="11503" y="10003"/>
                  </a:cubicBezTo>
                  <a:lnTo>
                    <a:pt x="10312" y="10003"/>
                  </a:lnTo>
                  <a:lnTo>
                    <a:pt x="10312" y="8098"/>
                  </a:lnTo>
                  <a:lnTo>
                    <a:pt x="11479" y="8074"/>
                  </a:lnTo>
                  <a:cubicBezTo>
                    <a:pt x="11670" y="8074"/>
                    <a:pt x="11836" y="7907"/>
                    <a:pt x="11836" y="7716"/>
                  </a:cubicBezTo>
                  <a:lnTo>
                    <a:pt x="11836" y="6573"/>
                  </a:lnTo>
                  <a:cubicBezTo>
                    <a:pt x="11836" y="6407"/>
                    <a:pt x="11693" y="6216"/>
                    <a:pt x="11479" y="6216"/>
                  </a:cubicBezTo>
                  <a:lnTo>
                    <a:pt x="10312" y="6216"/>
                  </a:lnTo>
                  <a:lnTo>
                    <a:pt x="10312" y="4930"/>
                  </a:lnTo>
                  <a:cubicBezTo>
                    <a:pt x="10312" y="4668"/>
                    <a:pt x="10122" y="4454"/>
                    <a:pt x="9836" y="4454"/>
                  </a:cubicBezTo>
                  <a:lnTo>
                    <a:pt x="6097" y="4454"/>
                  </a:lnTo>
                  <a:lnTo>
                    <a:pt x="6097" y="2906"/>
                  </a:lnTo>
                  <a:lnTo>
                    <a:pt x="8478" y="2906"/>
                  </a:lnTo>
                  <a:cubicBezTo>
                    <a:pt x="8645" y="2906"/>
                    <a:pt x="8836" y="2763"/>
                    <a:pt x="8836" y="2549"/>
                  </a:cubicBezTo>
                  <a:lnTo>
                    <a:pt x="8836" y="167"/>
                  </a:lnTo>
                  <a:cubicBezTo>
                    <a:pt x="8836" y="96"/>
                    <a:pt x="8740" y="1"/>
                    <a:pt x="8645" y="1"/>
                  </a:cubicBezTo>
                  <a:lnTo>
                    <a:pt x="7335" y="1"/>
                  </a:lnTo>
                  <a:cubicBezTo>
                    <a:pt x="7311" y="1"/>
                    <a:pt x="7288" y="1"/>
                    <a:pt x="7288" y="24"/>
                  </a:cubicBezTo>
                  <a:cubicBezTo>
                    <a:pt x="7169" y="167"/>
                    <a:pt x="7264" y="358"/>
                    <a:pt x="7407" y="358"/>
                  </a:cubicBezTo>
                  <a:lnTo>
                    <a:pt x="8502" y="358"/>
                  </a:lnTo>
                  <a:lnTo>
                    <a:pt x="8502" y="2596"/>
                  </a:lnTo>
                  <a:lnTo>
                    <a:pt x="3358" y="2596"/>
                  </a:lnTo>
                  <a:lnTo>
                    <a:pt x="3358" y="358"/>
                  </a:lnTo>
                  <a:lnTo>
                    <a:pt x="6597" y="358"/>
                  </a:lnTo>
                  <a:cubicBezTo>
                    <a:pt x="6692" y="358"/>
                    <a:pt x="6788" y="263"/>
                    <a:pt x="6788" y="167"/>
                  </a:cubicBezTo>
                  <a:cubicBezTo>
                    <a:pt x="6788" y="96"/>
                    <a:pt x="6692" y="1"/>
                    <a:pt x="659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9" name="Google Shape;1919;p52"/>
          <p:cNvGrpSpPr/>
          <p:nvPr/>
        </p:nvGrpSpPr>
        <p:grpSpPr>
          <a:xfrm>
            <a:off x="7740143" y="2448434"/>
            <a:ext cx="356767" cy="354584"/>
            <a:chOff x="6647713" y="2369483"/>
            <a:chExt cx="298325" cy="296500"/>
          </a:xfrm>
        </p:grpSpPr>
        <p:sp>
          <p:nvSpPr>
            <p:cNvPr id="1920" name="Google Shape;1920;p52"/>
            <p:cNvSpPr/>
            <p:nvPr/>
          </p:nvSpPr>
          <p:spPr>
            <a:xfrm>
              <a:off x="6648313" y="2370058"/>
              <a:ext cx="144700" cy="144100"/>
            </a:xfrm>
            <a:custGeom>
              <a:rect b="b" l="l" r="r" t="t"/>
              <a:pathLst>
                <a:path extrusionOk="0" h="5764" w="5788">
                  <a:moveTo>
                    <a:pt x="5550" y="1"/>
                  </a:moveTo>
                  <a:cubicBezTo>
                    <a:pt x="4573" y="1"/>
                    <a:pt x="3573" y="310"/>
                    <a:pt x="2739" y="811"/>
                  </a:cubicBezTo>
                  <a:cubicBezTo>
                    <a:pt x="1930" y="1287"/>
                    <a:pt x="1263" y="2001"/>
                    <a:pt x="787" y="2835"/>
                  </a:cubicBezTo>
                  <a:cubicBezTo>
                    <a:pt x="715" y="2930"/>
                    <a:pt x="739" y="3001"/>
                    <a:pt x="834" y="3073"/>
                  </a:cubicBezTo>
                  <a:cubicBezTo>
                    <a:pt x="867" y="3098"/>
                    <a:pt x="901" y="3108"/>
                    <a:pt x="932" y="3108"/>
                  </a:cubicBezTo>
                  <a:cubicBezTo>
                    <a:pt x="990" y="3108"/>
                    <a:pt x="1041" y="3072"/>
                    <a:pt x="1072" y="3025"/>
                  </a:cubicBezTo>
                  <a:cubicBezTo>
                    <a:pt x="1525" y="2239"/>
                    <a:pt x="2144" y="1573"/>
                    <a:pt x="2930" y="1144"/>
                  </a:cubicBezTo>
                  <a:cubicBezTo>
                    <a:pt x="3668" y="691"/>
                    <a:pt x="4573" y="429"/>
                    <a:pt x="5430" y="382"/>
                  </a:cubicBezTo>
                  <a:lnTo>
                    <a:pt x="5430" y="5454"/>
                  </a:lnTo>
                  <a:lnTo>
                    <a:pt x="358" y="5454"/>
                  </a:lnTo>
                  <a:cubicBezTo>
                    <a:pt x="406" y="4859"/>
                    <a:pt x="525" y="4287"/>
                    <a:pt x="715" y="3740"/>
                  </a:cubicBezTo>
                  <a:cubicBezTo>
                    <a:pt x="763" y="3644"/>
                    <a:pt x="715" y="3549"/>
                    <a:pt x="644" y="3478"/>
                  </a:cubicBezTo>
                  <a:cubicBezTo>
                    <a:pt x="621" y="3472"/>
                    <a:pt x="599" y="3469"/>
                    <a:pt x="577" y="3469"/>
                  </a:cubicBezTo>
                  <a:cubicBezTo>
                    <a:pt x="506" y="3469"/>
                    <a:pt x="442" y="3500"/>
                    <a:pt x="406" y="3573"/>
                  </a:cubicBezTo>
                  <a:cubicBezTo>
                    <a:pt x="167" y="4216"/>
                    <a:pt x="48" y="4859"/>
                    <a:pt x="1" y="5526"/>
                  </a:cubicBezTo>
                  <a:cubicBezTo>
                    <a:pt x="1" y="5573"/>
                    <a:pt x="48" y="5621"/>
                    <a:pt x="72" y="5669"/>
                  </a:cubicBezTo>
                  <a:cubicBezTo>
                    <a:pt x="120" y="5716"/>
                    <a:pt x="191" y="5764"/>
                    <a:pt x="287" y="5764"/>
                  </a:cubicBezTo>
                  <a:lnTo>
                    <a:pt x="5597" y="5764"/>
                  </a:lnTo>
                  <a:cubicBezTo>
                    <a:pt x="5692" y="5764"/>
                    <a:pt x="5788" y="5669"/>
                    <a:pt x="5788" y="5573"/>
                  </a:cubicBezTo>
                  <a:lnTo>
                    <a:pt x="5788" y="239"/>
                  </a:lnTo>
                  <a:cubicBezTo>
                    <a:pt x="5788" y="191"/>
                    <a:pt x="5764" y="120"/>
                    <a:pt x="5716" y="96"/>
                  </a:cubicBezTo>
                  <a:cubicBezTo>
                    <a:pt x="5669" y="48"/>
                    <a:pt x="5597" y="1"/>
                    <a:pt x="55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52"/>
            <p:cNvSpPr/>
            <p:nvPr/>
          </p:nvSpPr>
          <p:spPr>
            <a:xfrm>
              <a:off x="6647713" y="2521883"/>
              <a:ext cx="240550" cy="144100"/>
            </a:xfrm>
            <a:custGeom>
              <a:rect b="b" l="l" r="r" t="t"/>
              <a:pathLst>
                <a:path extrusionOk="0" h="5764" w="9622">
                  <a:moveTo>
                    <a:pt x="5859" y="358"/>
                  </a:moveTo>
                  <a:lnTo>
                    <a:pt x="9193" y="4025"/>
                  </a:lnTo>
                  <a:cubicBezTo>
                    <a:pt x="8217" y="4930"/>
                    <a:pt x="6979" y="5430"/>
                    <a:pt x="5621" y="5430"/>
                  </a:cubicBezTo>
                  <a:cubicBezTo>
                    <a:pt x="4216" y="5430"/>
                    <a:pt x="2930" y="4882"/>
                    <a:pt x="1930" y="3906"/>
                  </a:cubicBezTo>
                  <a:cubicBezTo>
                    <a:pt x="977" y="2953"/>
                    <a:pt x="430" y="1715"/>
                    <a:pt x="382" y="358"/>
                  </a:cubicBezTo>
                  <a:close/>
                  <a:moveTo>
                    <a:pt x="263" y="0"/>
                  </a:moveTo>
                  <a:cubicBezTo>
                    <a:pt x="215" y="0"/>
                    <a:pt x="191" y="0"/>
                    <a:pt x="120" y="48"/>
                  </a:cubicBezTo>
                  <a:cubicBezTo>
                    <a:pt x="49" y="96"/>
                    <a:pt x="1" y="167"/>
                    <a:pt x="1" y="239"/>
                  </a:cubicBezTo>
                  <a:cubicBezTo>
                    <a:pt x="25" y="1739"/>
                    <a:pt x="596" y="3096"/>
                    <a:pt x="1668" y="4144"/>
                  </a:cubicBezTo>
                  <a:cubicBezTo>
                    <a:pt x="2716" y="5192"/>
                    <a:pt x="4121" y="5764"/>
                    <a:pt x="5597" y="5764"/>
                  </a:cubicBezTo>
                  <a:cubicBezTo>
                    <a:pt x="7050" y="5764"/>
                    <a:pt x="8455" y="5192"/>
                    <a:pt x="9503" y="4168"/>
                  </a:cubicBezTo>
                  <a:cubicBezTo>
                    <a:pt x="9622" y="4120"/>
                    <a:pt x="9622" y="3954"/>
                    <a:pt x="9527" y="3858"/>
                  </a:cubicBezTo>
                  <a:lnTo>
                    <a:pt x="6050" y="72"/>
                  </a:lnTo>
                  <a:cubicBezTo>
                    <a:pt x="6002" y="48"/>
                    <a:pt x="5955" y="0"/>
                    <a:pt x="59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52"/>
            <p:cNvSpPr/>
            <p:nvPr/>
          </p:nvSpPr>
          <p:spPr>
            <a:xfrm>
              <a:off x="6801913" y="2369483"/>
              <a:ext cx="144125" cy="243525"/>
            </a:xfrm>
            <a:custGeom>
              <a:rect b="b" l="l" r="r" t="t"/>
              <a:pathLst>
                <a:path extrusionOk="0" h="9741" w="5765">
                  <a:moveTo>
                    <a:pt x="239" y="0"/>
                  </a:moveTo>
                  <a:cubicBezTo>
                    <a:pt x="144" y="0"/>
                    <a:pt x="49" y="71"/>
                    <a:pt x="25" y="143"/>
                  </a:cubicBezTo>
                  <a:cubicBezTo>
                    <a:pt x="1" y="191"/>
                    <a:pt x="1" y="214"/>
                    <a:pt x="1" y="262"/>
                  </a:cubicBezTo>
                  <a:lnTo>
                    <a:pt x="1" y="5596"/>
                  </a:lnTo>
                  <a:cubicBezTo>
                    <a:pt x="1" y="5620"/>
                    <a:pt x="25" y="5692"/>
                    <a:pt x="49" y="5715"/>
                  </a:cubicBezTo>
                  <a:lnTo>
                    <a:pt x="1001" y="6763"/>
                  </a:lnTo>
                  <a:cubicBezTo>
                    <a:pt x="1040" y="6789"/>
                    <a:pt x="1094" y="6808"/>
                    <a:pt x="1142" y="6808"/>
                  </a:cubicBezTo>
                  <a:cubicBezTo>
                    <a:pt x="1182" y="6808"/>
                    <a:pt x="1218" y="6796"/>
                    <a:pt x="1239" y="6763"/>
                  </a:cubicBezTo>
                  <a:cubicBezTo>
                    <a:pt x="1311" y="6692"/>
                    <a:pt x="1335" y="6573"/>
                    <a:pt x="1239" y="6525"/>
                  </a:cubicBezTo>
                  <a:lnTo>
                    <a:pt x="358" y="5525"/>
                  </a:lnTo>
                  <a:lnTo>
                    <a:pt x="358" y="381"/>
                  </a:lnTo>
                  <a:cubicBezTo>
                    <a:pt x="1692" y="405"/>
                    <a:pt x="2954" y="976"/>
                    <a:pt x="3906" y="1929"/>
                  </a:cubicBezTo>
                  <a:cubicBezTo>
                    <a:pt x="4883" y="2905"/>
                    <a:pt x="5407" y="4215"/>
                    <a:pt x="5407" y="5596"/>
                  </a:cubicBezTo>
                  <a:cubicBezTo>
                    <a:pt x="5407" y="6882"/>
                    <a:pt x="4811" y="8311"/>
                    <a:pt x="3835" y="9311"/>
                  </a:cubicBezTo>
                  <a:lnTo>
                    <a:pt x="1787" y="7073"/>
                  </a:lnTo>
                  <a:cubicBezTo>
                    <a:pt x="1748" y="7047"/>
                    <a:pt x="1694" y="7028"/>
                    <a:pt x="1646" y="7028"/>
                  </a:cubicBezTo>
                  <a:cubicBezTo>
                    <a:pt x="1606" y="7028"/>
                    <a:pt x="1570" y="7041"/>
                    <a:pt x="1549" y="7073"/>
                  </a:cubicBezTo>
                  <a:cubicBezTo>
                    <a:pt x="1477" y="7144"/>
                    <a:pt x="1454" y="7263"/>
                    <a:pt x="1549" y="7311"/>
                  </a:cubicBezTo>
                  <a:lnTo>
                    <a:pt x="3668" y="9645"/>
                  </a:lnTo>
                  <a:cubicBezTo>
                    <a:pt x="3716" y="9692"/>
                    <a:pt x="3787" y="9740"/>
                    <a:pt x="3835" y="9740"/>
                  </a:cubicBezTo>
                  <a:cubicBezTo>
                    <a:pt x="3906" y="9740"/>
                    <a:pt x="3954" y="9692"/>
                    <a:pt x="4026" y="9669"/>
                  </a:cubicBezTo>
                  <a:cubicBezTo>
                    <a:pt x="5097" y="8573"/>
                    <a:pt x="5764" y="7025"/>
                    <a:pt x="5764" y="5620"/>
                  </a:cubicBezTo>
                  <a:cubicBezTo>
                    <a:pt x="5740" y="4120"/>
                    <a:pt x="5169" y="2715"/>
                    <a:pt x="4145" y="1667"/>
                  </a:cubicBezTo>
                  <a:cubicBezTo>
                    <a:pt x="3097" y="619"/>
                    <a:pt x="1716" y="24"/>
                    <a:pt x="2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3" name="Google Shape;1923;p52"/>
          <p:cNvGrpSpPr/>
          <p:nvPr/>
        </p:nvGrpSpPr>
        <p:grpSpPr>
          <a:xfrm>
            <a:off x="7007492" y="2448434"/>
            <a:ext cx="355302" cy="354584"/>
            <a:chOff x="6162513" y="2369483"/>
            <a:chExt cx="297100" cy="296500"/>
          </a:xfrm>
        </p:grpSpPr>
        <p:sp>
          <p:nvSpPr>
            <p:cNvPr id="1924" name="Google Shape;1924;p52"/>
            <p:cNvSpPr/>
            <p:nvPr/>
          </p:nvSpPr>
          <p:spPr>
            <a:xfrm>
              <a:off x="6197638" y="2404608"/>
              <a:ext cx="87525" cy="87525"/>
            </a:xfrm>
            <a:custGeom>
              <a:rect b="b" l="l" r="r" t="t"/>
              <a:pathLst>
                <a:path extrusionOk="0" h="3501" w="3501">
                  <a:moveTo>
                    <a:pt x="1762" y="0"/>
                  </a:moveTo>
                  <a:cubicBezTo>
                    <a:pt x="1548" y="0"/>
                    <a:pt x="1334" y="24"/>
                    <a:pt x="1167" y="119"/>
                  </a:cubicBezTo>
                  <a:cubicBezTo>
                    <a:pt x="1072" y="143"/>
                    <a:pt x="1000" y="238"/>
                    <a:pt x="1072" y="333"/>
                  </a:cubicBezTo>
                  <a:cubicBezTo>
                    <a:pt x="1089" y="384"/>
                    <a:pt x="1141" y="434"/>
                    <a:pt x="1204" y="434"/>
                  </a:cubicBezTo>
                  <a:cubicBezTo>
                    <a:pt x="1230" y="434"/>
                    <a:pt x="1258" y="426"/>
                    <a:pt x="1286" y="405"/>
                  </a:cubicBezTo>
                  <a:cubicBezTo>
                    <a:pt x="1429" y="357"/>
                    <a:pt x="1596" y="333"/>
                    <a:pt x="1762" y="333"/>
                  </a:cubicBezTo>
                  <a:cubicBezTo>
                    <a:pt x="2525" y="333"/>
                    <a:pt x="3144" y="953"/>
                    <a:pt x="3144" y="1715"/>
                  </a:cubicBezTo>
                  <a:cubicBezTo>
                    <a:pt x="3144" y="2501"/>
                    <a:pt x="2525" y="3120"/>
                    <a:pt x="1762" y="3120"/>
                  </a:cubicBezTo>
                  <a:cubicBezTo>
                    <a:pt x="977" y="3120"/>
                    <a:pt x="357" y="2501"/>
                    <a:pt x="357" y="1715"/>
                  </a:cubicBezTo>
                  <a:cubicBezTo>
                    <a:pt x="357" y="1405"/>
                    <a:pt x="476" y="1072"/>
                    <a:pt x="691" y="834"/>
                  </a:cubicBezTo>
                  <a:cubicBezTo>
                    <a:pt x="738" y="762"/>
                    <a:pt x="738" y="643"/>
                    <a:pt x="643" y="595"/>
                  </a:cubicBezTo>
                  <a:cubicBezTo>
                    <a:pt x="621" y="562"/>
                    <a:pt x="584" y="544"/>
                    <a:pt x="543" y="544"/>
                  </a:cubicBezTo>
                  <a:cubicBezTo>
                    <a:pt x="495" y="544"/>
                    <a:pt x="443" y="568"/>
                    <a:pt x="405" y="619"/>
                  </a:cubicBezTo>
                  <a:cubicBezTo>
                    <a:pt x="143" y="953"/>
                    <a:pt x="0" y="1334"/>
                    <a:pt x="0" y="1762"/>
                  </a:cubicBezTo>
                  <a:cubicBezTo>
                    <a:pt x="0" y="2691"/>
                    <a:pt x="762" y="3501"/>
                    <a:pt x="1762" y="3501"/>
                  </a:cubicBezTo>
                  <a:cubicBezTo>
                    <a:pt x="2739" y="3501"/>
                    <a:pt x="3501" y="2739"/>
                    <a:pt x="3501" y="1739"/>
                  </a:cubicBezTo>
                  <a:cubicBezTo>
                    <a:pt x="3477" y="810"/>
                    <a:pt x="2715" y="0"/>
                    <a:pt x="17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52"/>
            <p:cNvSpPr/>
            <p:nvPr/>
          </p:nvSpPr>
          <p:spPr>
            <a:xfrm>
              <a:off x="6162513" y="2369483"/>
              <a:ext cx="158375" cy="157775"/>
            </a:xfrm>
            <a:custGeom>
              <a:rect b="b" l="l" r="r" t="t"/>
              <a:pathLst>
                <a:path extrusionOk="0" h="6311" w="6335">
                  <a:moveTo>
                    <a:pt x="3453" y="452"/>
                  </a:moveTo>
                  <a:lnTo>
                    <a:pt x="3453" y="738"/>
                  </a:lnTo>
                  <a:cubicBezTo>
                    <a:pt x="3453" y="881"/>
                    <a:pt x="3549" y="1000"/>
                    <a:pt x="3691" y="1072"/>
                  </a:cubicBezTo>
                  <a:cubicBezTo>
                    <a:pt x="3930" y="1119"/>
                    <a:pt x="4144" y="1215"/>
                    <a:pt x="4358" y="1334"/>
                  </a:cubicBezTo>
                  <a:cubicBezTo>
                    <a:pt x="4408" y="1373"/>
                    <a:pt x="4466" y="1392"/>
                    <a:pt x="4524" y="1392"/>
                  </a:cubicBezTo>
                  <a:cubicBezTo>
                    <a:pt x="4604" y="1392"/>
                    <a:pt x="4684" y="1355"/>
                    <a:pt x="4739" y="1286"/>
                  </a:cubicBezTo>
                  <a:lnTo>
                    <a:pt x="4977" y="1048"/>
                  </a:lnTo>
                  <a:lnTo>
                    <a:pt x="5335" y="1429"/>
                  </a:lnTo>
                  <a:lnTo>
                    <a:pt x="5096" y="1667"/>
                  </a:lnTo>
                  <a:cubicBezTo>
                    <a:pt x="4977" y="1786"/>
                    <a:pt x="4977" y="1929"/>
                    <a:pt x="5025" y="2048"/>
                  </a:cubicBezTo>
                  <a:cubicBezTo>
                    <a:pt x="5144" y="2262"/>
                    <a:pt x="5239" y="2477"/>
                    <a:pt x="5287" y="2715"/>
                  </a:cubicBezTo>
                  <a:cubicBezTo>
                    <a:pt x="5335" y="2858"/>
                    <a:pt x="5454" y="2953"/>
                    <a:pt x="5597" y="2953"/>
                  </a:cubicBezTo>
                  <a:lnTo>
                    <a:pt x="5930" y="2953"/>
                  </a:lnTo>
                  <a:lnTo>
                    <a:pt x="5930" y="3477"/>
                  </a:lnTo>
                  <a:lnTo>
                    <a:pt x="5597" y="3477"/>
                  </a:lnTo>
                  <a:cubicBezTo>
                    <a:pt x="5454" y="3477"/>
                    <a:pt x="5335" y="3572"/>
                    <a:pt x="5311" y="3715"/>
                  </a:cubicBezTo>
                  <a:cubicBezTo>
                    <a:pt x="5239" y="3953"/>
                    <a:pt x="5144" y="4168"/>
                    <a:pt x="5025" y="4382"/>
                  </a:cubicBezTo>
                  <a:cubicBezTo>
                    <a:pt x="4954" y="4501"/>
                    <a:pt x="4977" y="4668"/>
                    <a:pt x="5096" y="4763"/>
                  </a:cubicBezTo>
                  <a:lnTo>
                    <a:pt x="5335" y="5001"/>
                  </a:lnTo>
                  <a:lnTo>
                    <a:pt x="4977" y="5382"/>
                  </a:lnTo>
                  <a:lnTo>
                    <a:pt x="4739" y="5144"/>
                  </a:lnTo>
                  <a:cubicBezTo>
                    <a:pt x="4654" y="5058"/>
                    <a:pt x="4559" y="5015"/>
                    <a:pt x="4472" y="5015"/>
                  </a:cubicBezTo>
                  <a:cubicBezTo>
                    <a:pt x="4413" y="5015"/>
                    <a:pt x="4358" y="5034"/>
                    <a:pt x="4311" y="5072"/>
                  </a:cubicBezTo>
                  <a:cubicBezTo>
                    <a:pt x="4120" y="5192"/>
                    <a:pt x="3906" y="5263"/>
                    <a:pt x="3668" y="5334"/>
                  </a:cubicBezTo>
                  <a:cubicBezTo>
                    <a:pt x="3525" y="5358"/>
                    <a:pt x="3429" y="5477"/>
                    <a:pt x="3429" y="5668"/>
                  </a:cubicBezTo>
                  <a:lnTo>
                    <a:pt x="3429" y="5977"/>
                  </a:lnTo>
                  <a:lnTo>
                    <a:pt x="2882" y="5977"/>
                  </a:lnTo>
                  <a:lnTo>
                    <a:pt x="2882" y="5668"/>
                  </a:lnTo>
                  <a:cubicBezTo>
                    <a:pt x="2882" y="5501"/>
                    <a:pt x="2810" y="5382"/>
                    <a:pt x="2644" y="5334"/>
                  </a:cubicBezTo>
                  <a:cubicBezTo>
                    <a:pt x="2405" y="5263"/>
                    <a:pt x="2215" y="5192"/>
                    <a:pt x="2001" y="5072"/>
                  </a:cubicBezTo>
                  <a:cubicBezTo>
                    <a:pt x="1951" y="5033"/>
                    <a:pt x="1889" y="5014"/>
                    <a:pt x="1828" y="5014"/>
                  </a:cubicBezTo>
                  <a:cubicBezTo>
                    <a:pt x="1743" y="5014"/>
                    <a:pt x="1661" y="5051"/>
                    <a:pt x="1620" y="5120"/>
                  </a:cubicBezTo>
                  <a:lnTo>
                    <a:pt x="1381" y="5358"/>
                  </a:lnTo>
                  <a:lnTo>
                    <a:pt x="1024" y="4977"/>
                  </a:lnTo>
                  <a:lnTo>
                    <a:pt x="1262" y="4739"/>
                  </a:lnTo>
                  <a:cubicBezTo>
                    <a:pt x="1381" y="4620"/>
                    <a:pt x="1381" y="4477"/>
                    <a:pt x="1310" y="4358"/>
                  </a:cubicBezTo>
                  <a:cubicBezTo>
                    <a:pt x="1191" y="4144"/>
                    <a:pt x="1096" y="3929"/>
                    <a:pt x="1048" y="3691"/>
                  </a:cubicBezTo>
                  <a:cubicBezTo>
                    <a:pt x="1024" y="3548"/>
                    <a:pt x="905" y="3453"/>
                    <a:pt x="738" y="3453"/>
                  </a:cubicBezTo>
                  <a:lnTo>
                    <a:pt x="429" y="3453"/>
                  </a:lnTo>
                  <a:lnTo>
                    <a:pt x="429" y="2905"/>
                  </a:lnTo>
                  <a:lnTo>
                    <a:pt x="715" y="2905"/>
                  </a:lnTo>
                  <a:cubicBezTo>
                    <a:pt x="857" y="2905"/>
                    <a:pt x="977" y="2834"/>
                    <a:pt x="1048" y="2667"/>
                  </a:cubicBezTo>
                  <a:cubicBezTo>
                    <a:pt x="1096" y="2429"/>
                    <a:pt x="1191" y="2239"/>
                    <a:pt x="1310" y="2024"/>
                  </a:cubicBezTo>
                  <a:cubicBezTo>
                    <a:pt x="1405" y="1905"/>
                    <a:pt x="1381" y="1715"/>
                    <a:pt x="1262" y="1643"/>
                  </a:cubicBezTo>
                  <a:lnTo>
                    <a:pt x="1024" y="1405"/>
                  </a:lnTo>
                  <a:lnTo>
                    <a:pt x="1405" y="1048"/>
                  </a:lnTo>
                  <a:lnTo>
                    <a:pt x="1643" y="1286"/>
                  </a:lnTo>
                  <a:cubicBezTo>
                    <a:pt x="1710" y="1353"/>
                    <a:pt x="1785" y="1382"/>
                    <a:pt x="1859" y="1382"/>
                  </a:cubicBezTo>
                  <a:cubicBezTo>
                    <a:pt x="1916" y="1382"/>
                    <a:pt x="1972" y="1365"/>
                    <a:pt x="2024" y="1334"/>
                  </a:cubicBezTo>
                  <a:cubicBezTo>
                    <a:pt x="2239" y="1215"/>
                    <a:pt x="2453" y="1119"/>
                    <a:pt x="2691" y="1072"/>
                  </a:cubicBezTo>
                  <a:cubicBezTo>
                    <a:pt x="2834" y="1048"/>
                    <a:pt x="2929" y="929"/>
                    <a:pt x="2929" y="762"/>
                  </a:cubicBezTo>
                  <a:lnTo>
                    <a:pt x="2929" y="452"/>
                  </a:lnTo>
                  <a:close/>
                  <a:moveTo>
                    <a:pt x="2858" y="0"/>
                  </a:moveTo>
                  <a:cubicBezTo>
                    <a:pt x="2691" y="0"/>
                    <a:pt x="2524" y="143"/>
                    <a:pt x="2524" y="333"/>
                  </a:cubicBezTo>
                  <a:lnTo>
                    <a:pt x="2524" y="667"/>
                  </a:lnTo>
                  <a:cubicBezTo>
                    <a:pt x="2286" y="714"/>
                    <a:pt x="2024" y="810"/>
                    <a:pt x="1810" y="953"/>
                  </a:cubicBezTo>
                  <a:lnTo>
                    <a:pt x="1572" y="714"/>
                  </a:lnTo>
                  <a:cubicBezTo>
                    <a:pt x="1512" y="655"/>
                    <a:pt x="1435" y="625"/>
                    <a:pt x="1358" y="625"/>
                  </a:cubicBezTo>
                  <a:cubicBezTo>
                    <a:pt x="1280" y="625"/>
                    <a:pt x="1203" y="655"/>
                    <a:pt x="1143" y="714"/>
                  </a:cubicBezTo>
                  <a:lnTo>
                    <a:pt x="715" y="1119"/>
                  </a:lnTo>
                  <a:cubicBezTo>
                    <a:pt x="596" y="1262"/>
                    <a:pt x="596" y="1453"/>
                    <a:pt x="715" y="1572"/>
                  </a:cubicBezTo>
                  <a:lnTo>
                    <a:pt x="953" y="1810"/>
                  </a:lnTo>
                  <a:cubicBezTo>
                    <a:pt x="810" y="2048"/>
                    <a:pt x="715" y="2286"/>
                    <a:pt x="667" y="2524"/>
                  </a:cubicBezTo>
                  <a:lnTo>
                    <a:pt x="334" y="2524"/>
                  </a:lnTo>
                  <a:cubicBezTo>
                    <a:pt x="143" y="2524"/>
                    <a:pt x="0" y="2691"/>
                    <a:pt x="0" y="2858"/>
                  </a:cubicBezTo>
                  <a:lnTo>
                    <a:pt x="0" y="3453"/>
                  </a:lnTo>
                  <a:cubicBezTo>
                    <a:pt x="0" y="3644"/>
                    <a:pt x="143" y="3786"/>
                    <a:pt x="334" y="3786"/>
                  </a:cubicBezTo>
                  <a:lnTo>
                    <a:pt x="667" y="3786"/>
                  </a:lnTo>
                  <a:cubicBezTo>
                    <a:pt x="715" y="4025"/>
                    <a:pt x="810" y="4287"/>
                    <a:pt x="953" y="4501"/>
                  </a:cubicBezTo>
                  <a:lnTo>
                    <a:pt x="715" y="4739"/>
                  </a:lnTo>
                  <a:cubicBezTo>
                    <a:pt x="596" y="4858"/>
                    <a:pt x="596" y="5072"/>
                    <a:pt x="715" y="5192"/>
                  </a:cubicBezTo>
                  <a:lnTo>
                    <a:pt x="1143" y="5596"/>
                  </a:lnTo>
                  <a:cubicBezTo>
                    <a:pt x="1203" y="5656"/>
                    <a:pt x="1280" y="5686"/>
                    <a:pt x="1358" y="5686"/>
                  </a:cubicBezTo>
                  <a:cubicBezTo>
                    <a:pt x="1435" y="5686"/>
                    <a:pt x="1512" y="5656"/>
                    <a:pt x="1572" y="5596"/>
                  </a:cubicBezTo>
                  <a:lnTo>
                    <a:pt x="1810" y="5358"/>
                  </a:lnTo>
                  <a:cubicBezTo>
                    <a:pt x="2048" y="5501"/>
                    <a:pt x="2286" y="5596"/>
                    <a:pt x="2524" y="5644"/>
                  </a:cubicBezTo>
                  <a:lnTo>
                    <a:pt x="2524" y="5977"/>
                  </a:lnTo>
                  <a:cubicBezTo>
                    <a:pt x="2524" y="6168"/>
                    <a:pt x="2691" y="6311"/>
                    <a:pt x="2858" y="6311"/>
                  </a:cubicBezTo>
                  <a:lnTo>
                    <a:pt x="3453" y="6311"/>
                  </a:lnTo>
                  <a:cubicBezTo>
                    <a:pt x="3644" y="6311"/>
                    <a:pt x="3787" y="6168"/>
                    <a:pt x="3787" y="5977"/>
                  </a:cubicBezTo>
                  <a:lnTo>
                    <a:pt x="3787" y="5644"/>
                  </a:lnTo>
                  <a:cubicBezTo>
                    <a:pt x="4049" y="5596"/>
                    <a:pt x="4287" y="5501"/>
                    <a:pt x="4501" y="5358"/>
                  </a:cubicBezTo>
                  <a:lnTo>
                    <a:pt x="4739" y="5596"/>
                  </a:lnTo>
                  <a:cubicBezTo>
                    <a:pt x="4799" y="5656"/>
                    <a:pt x="4870" y="5686"/>
                    <a:pt x="4948" y="5686"/>
                  </a:cubicBezTo>
                  <a:cubicBezTo>
                    <a:pt x="5025" y="5686"/>
                    <a:pt x="5108" y="5656"/>
                    <a:pt x="5192" y="5596"/>
                  </a:cubicBezTo>
                  <a:lnTo>
                    <a:pt x="5597" y="5192"/>
                  </a:lnTo>
                  <a:cubicBezTo>
                    <a:pt x="5716" y="5072"/>
                    <a:pt x="5716" y="4858"/>
                    <a:pt x="5597" y="4739"/>
                  </a:cubicBezTo>
                  <a:lnTo>
                    <a:pt x="5358" y="4501"/>
                  </a:lnTo>
                  <a:cubicBezTo>
                    <a:pt x="5501" y="4287"/>
                    <a:pt x="5597" y="4025"/>
                    <a:pt x="5668" y="3786"/>
                  </a:cubicBezTo>
                  <a:lnTo>
                    <a:pt x="6025" y="3786"/>
                  </a:lnTo>
                  <a:cubicBezTo>
                    <a:pt x="6192" y="3786"/>
                    <a:pt x="6335" y="3644"/>
                    <a:pt x="6335" y="3453"/>
                  </a:cubicBezTo>
                  <a:lnTo>
                    <a:pt x="6335" y="2858"/>
                  </a:lnTo>
                  <a:cubicBezTo>
                    <a:pt x="6335" y="2691"/>
                    <a:pt x="6192" y="2524"/>
                    <a:pt x="6025" y="2524"/>
                  </a:cubicBezTo>
                  <a:lnTo>
                    <a:pt x="5668" y="2524"/>
                  </a:lnTo>
                  <a:cubicBezTo>
                    <a:pt x="5597" y="2286"/>
                    <a:pt x="5501" y="2024"/>
                    <a:pt x="5358" y="1810"/>
                  </a:cubicBezTo>
                  <a:lnTo>
                    <a:pt x="5597" y="1572"/>
                  </a:lnTo>
                  <a:cubicBezTo>
                    <a:pt x="5716" y="1453"/>
                    <a:pt x="5716" y="1262"/>
                    <a:pt x="5597" y="1119"/>
                  </a:cubicBezTo>
                  <a:lnTo>
                    <a:pt x="5192" y="714"/>
                  </a:lnTo>
                  <a:cubicBezTo>
                    <a:pt x="5132" y="655"/>
                    <a:pt x="5049" y="625"/>
                    <a:pt x="4965" y="625"/>
                  </a:cubicBezTo>
                  <a:cubicBezTo>
                    <a:pt x="4882" y="625"/>
                    <a:pt x="4799" y="655"/>
                    <a:pt x="4739" y="714"/>
                  </a:cubicBezTo>
                  <a:lnTo>
                    <a:pt x="4501" y="953"/>
                  </a:lnTo>
                  <a:cubicBezTo>
                    <a:pt x="4263" y="810"/>
                    <a:pt x="4025" y="714"/>
                    <a:pt x="3787" y="667"/>
                  </a:cubicBezTo>
                  <a:lnTo>
                    <a:pt x="3787" y="333"/>
                  </a:lnTo>
                  <a:cubicBezTo>
                    <a:pt x="3787" y="143"/>
                    <a:pt x="3644" y="0"/>
                    <a:pt x="345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52"/>
            <p:cNvSpPr/>
            <p:nvPr/>
          </p:nvSpPr>
          <p:spPr>
            <a:xfrm>
              <a:off x="6232763" y="2427808"/>
              <a:ext cx="16100" cy="41700"/>
            </a:xfrm>
            <a:custGeom>
              <a:rect b="b" l="l" r="r" t="t"/>
              <a:pathLst>
                <a:path extrusionOk="0" h="1668" w="644">
                  <a:moveTo>
                    <a:pt x="191" y="1"/>
                  </a:moveTo>
                  <a:cubicBezTo>
                    <a:pt x="119" y="1"/>
                    <a:pt x="48" y="48"/>
                    <a:pt x="24" y="144"/>
                  </a:cubicBezTo>
                  <a:cubicBezTo>
                    <a:pt x="0" y="263"/>
                    <a:pt x="72" y="358"/>
                    <a:pt x="191" y="358"/>
                  </a:cubicBezTo>
                  <a:lnTo>
                    <a:pt x="310" y="358"/>
                  </a:lnTo>
                  <a:lnTo>
                    <a:pt x="310" y="1477"/>
                  </a:lnTo>
                  <a:cubicBezTo>
                    <a:pt x="286" y="1573"/>
                    <a:pt x="381" y="1668"/>
                    <a:pt x="477" y="1668"/>
                  </a:cubicBezTo>
                  <a:cubicBezTo>
                    <a:pt x="548" y="1668"/>
                    <a:pt x="643" y="1573"/>
                    <a:pt x="643" y="1477"/>
                  </a:cubicBezTo>
                  <a:lnTo>
                    <a:pt x="643" y="168"/>
                  </a:lnTo>
                  <a:cubicBezTo>
                    <a:pt x="643" y="72"/>
                    <a:pt x="548" y="1"/>
                    <a:pt x="4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52"/>
            <p:cNvSpPr/>
            <p:nvPr/>
          </p:nvSpPr>
          <p:spPr>
            <a:xfrm>
              <a:off x="6319088" y="2526658"/>
              <a:ext cx="100050" cy="99425"/>
            </a:xfrm>
            <a:custGeom>
              <a:rect b="b" l="l" r="r" t="t"/>
              <a:pathLst>
                <a:path extrusionOk="0" h="3977" w="4002">
                  <a:moveTo>
                    <a:pt x="1977" y="0"/>
                  </a:moveTo>
                  <a:cubicBezTo>
                    <a:pt x="881" y="0"/>
                    <a:pt x="0" y="881"/>
                    <a:pt x="0" y="1977"/>
                  </a:cubicBezTo>
                  <a:cubicBezTo>
                    <a:pt x="0" y="3096"/>
                    <a:pt x="881" y="3977"/>
                    <a:pt x="1977" y="3977"/>
                  </a:cubicBezTo>
                  <a:cubicBezTo>
                    <a:pt x="2334" y="3977"/>
                    <a:pt x="2691" y="3882"/>
                    <a:pt x="3001" y="3715"/>
                  </a:cubicBezTo>
                  <a:cubicBezTo>
                    <a:pt x="3072" y="3667"/>
                    <a:pt x="3120" y="3572"/>
                    <a:pt x="3049" y="3477"/>
                  </a:cubicBezTo>
                  <a:cubicBezTo>
                    <a:pt x="3020" y="3419"/>
                    <a:pt x="2973" y="3388"/>
                    <a:pt x="2920" y="3388"/>
                  </a:cubicBezTo>
                  <a:cubicBezTo>
                    <a:pt x="2886" y="3388"/>
                    <a:pt x="2848" y="3401"/>
                    <a:pt x="2810" y="3429"/>
                  </a:cubicBezTo>
                  <a:cubicBezTo>
                    <a:pt x="2572" y="3572"/>
                    <a:pt x="2287" y="3667"/>
                    <a:pt x="1977" y="3667"/>
                  </a:cubicBezTo>
                  <a:cubicBezTo>
                    <a:pt x="1072" y="3667"/>
                    <a:pt x="310" y="2905"/>
                    <a:pt x="310" y="1977"/>
                  </a:cubicBezTo>
                  <a:cubicBezTo>
                    <a:pt x="310" y="1072"/>
                    <a:pt x="1072" y="310"/>
                    <a:pt x="1977" y="310"/>
                  </a:cubicBezTo>
                  <a:cubicBezTo>
                    <a:pt x="2906" y="310"/>
                    <a:pt x="3644" y="1072"/>
                    <a:pt x="3644" y="1977"/>
                  </a:cubicBezTo>
                  <a:cubicBezTo>
                    <a:pt x="3644" y="2310"/>
                    <a:pt x="3573" y="2643"/>
                    <a:pt x="3358" y="2905"/>
                  </a:cubicBezTo>
                  <a:cubicBezTo>
                    <a:pt x="3287" y="3001"/>
                    <a:pt x="3334" y="3096"/>
                    <a:pt x="3406" y="3143"/>
                  </a:cubicBezTo>
                  <a:cubicBezTo>
                    <a:pt x="3443" y="3172"/>
                    <a:pt x="3481" y="3185"/>
                    <a:pt x="3516" y="3185"/>
                  </a:cubicBezTo>
                  <a:cubicBezTo>
                    <a:pt x="3569" y="3185"/>
                    <a:pt x="3615" y="3154"/>
                    <a:pt x="3644" y="3096"/>
                  </a:cubicBezTo>
                  <a:cubicBezTo>
                    <a:pt x="3882" y="2762"/>
                    <a:pt x="4001" y="2381"/>
                    <a:pt x="4001" y="1953"/>
                  </a:cubicBezTo>
                  <a:cubicBezTo>
                    <a:pt x="4001" y="881"/>
                    <a:pt x="3096" y="0"/>
                    <a:pt x="19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52"/>
            <p:cNvSpPr/>
            <p:nvPr/>
          </p:nvSpPr>
          <p:spPr>
            <a:xfrm>
              <a:off x="6278588" y="2486158"/>
              <a:ext cx="181025" cy="179825"/>
            </a:xfrm>
            <a:custGeom>
              <a:rect b="b" l="l" r="r" t="t"/>
              <a:pathLst>
                <a:path extrusionOk="0" h="7193" w="7241">
                  <a:moveTo>
                    <a:pt x="3930" y="334"/>
                  </a:moveTo>
                  <a:lnTo>
                    <a:pt x="3930" y="715"/>
                  </a:lnTo>
                  <a:cubicBezTo>
                    <a:pt x="3930" y="858"/>
                    <a:pt x="4049" y="1025"/>
                    <a:pt x="4192" y="1048"/>
                  </a:cubicBezTo>
                  <a:cubicBezTo>
                    <a:pt x="4478" y="1096"/>
                    <a:pt x="4740" y="1215"/>
                    <a:pt x="4978" y="1382"/>
                  </a:cubicBezTo>
                  <a:cubicBezTo>
                    <a:pt x="5031" y="1417"/>
                    <a:pt x="5083" y="1433"/>
                    <a:pt x="5134" y="1433"/>
                  </a:cubicBezTo>
                  <a:cubicBezTo>
                    <a:pt x="5223" y="1433"/>
                    <a:pt x="5308" y="1386"/>
                    <a:pt x="5383" y="1310"/>
                  </a:cubicBezTo>
                  <a:lnTo>
                    <a:pt x="5693" y="1025"/>
                  </a:lnTo>
                  <a:lnTo>
                    <a:pt x="6169" y="1501"/>
                  </a:lnTo>
                  <a:lnTo>
                    <a:pt x="5859" y="1787"/>
                  </a:lnTo>
                  <a:cubicBezTo>
                    <a:pt x="5740" y="1906"/>
                    <a:pt x="5740" y="2096"/>
                    <a:pt x="5812" y="2215"/>
                  </a:cubicBezTo>
                  <a:cubicBezTo>
                    <a:pt x="5955" y="2454"/>
                    <a:pt x="6074" y="2715"/>
                    <a:pt x="6145" y="2977"/>
                  </a:cubicBezTo>
                  <a:cubicBezTo>
                    <a:pt x="6169" y="3144"/>
                    <a:pt x="6312" y="3263"/>
                    <a:pt x="6455" y="3263"/>
                  </a:cubicBezTo>
                  <a:lnTo>
                    <a:pt x="6883" y="3263"/>
                  </a:lnTo>
                  <a:lnTo>
                    <a:pt x="6883" y="3930"/>
                  </a:lnTo>
                  <a:lnTo>
                    <a:pt x="6502" y="3930"/>
                  </a:lnTo>
                  <a:cubicBezTo>
                    <a:pt x="6336" y="3930"/>
                    <a:pt x="6193" y="4049"/>
                    <a:pt x="6169" y="4192"/>
                  </a:cubicBezTo>
                  <a:cubicBezTo>
                    <a:pt x="6097" y="4478"/>
                    <a:pt x="5978" y="4740"/>
                    <a:pt x="5836" y="4978"/>
                  </a:cubicBezTo>
                  <a:cubicBezTo>
                    <a:pt x="5740" y="5121"/>
                    <a:pt x="5788" y="5287"/>
                    <a:pt x="5907" y="5383"/>
                  </a:cubicBezTo>
                  <a:lnTo>
                    <a:pt x="6193" y="5692"/>
                  </a:lnTo>
                  <a:lnTo>
                    <a:pt x="5716" y="6169"/>
                  </a:lnTo>
                  <a:lnTo>
                    <a:pt x="5431" y="5883"/>
                  </a:lnTo>
                  <a:cubicBezTo>
                    <a:pt x="5358" y="5810"/>
                    <a:pt x="5258" y="5782"/>
                    <a:pt x="5164" y="5782"/>
                  </a:cubicBezTo>
                  <a:cubicBezTo>
                    <a:pt x="5105" y="5782"/>
                    <a:pt x="5048" y="5793"/>
                    <a:pt x="5002" y="5811"/>
                  </a:cubicBezTo>
                  <a:cubicBezTo>
                    <a:pt x="4764" y="5954"/>
                    <a:pt x="4502" y="6073"/>
                    <a:pt x="4240" y="6145"/>
                  </a:cubicBezTo>
                  <a:cubicBezTo>
                    <a:pt x="4073" y="6169"/>
                    <a:pt x="3954" y="6311"/>
                    <a:pt x="3954" y="6478"/>
                  </a:cubicBezTo>
                  <a:lnTo>
                    <a:pt x="3954" y="6883"/>
                  </a:lnTo>
                  <a:lnTo>
                    <a:pt x="3287" y="6883"/>
                  </a:lnTo>
                  <a:lnTo>
                    <a:pt x="3287" y="6502"/>
                  </a:lnTo>
                  <a:cubicBezTo>
                    <a:pt x="3287" y="6359"/>
                    <a:pt x="3168" y="6192"/>
                    <a:pt x="3002" y="6169"/>
                  </a:cubicBezTo>
                  <a:cubicBezTo>
                    <a:pt x="2740" y="6121"/>
                    <a:pt x="2478" y="5978"/>
                    <a:pt x="2240" y="5835"/>
                  </a:cubicBezTo>
                  <a:cubicBezTo>
                    <a:pt x="2187" y="5800"/>
                    <a:pt x="2131" y="5784"/>
                    <a:pt x="2076" y="5784"/>
                  </a:cubicBezTo>
                  <a:cubicBezTo>
                    <a:pt x="1981" y="5784"/>
                    <a:pt x="1886" y="5831"/>
                    <a:pt x="1811" y="5907"/>
                  </a:cubicBezTo>
                  <a:lnTo>
                    <a:pt x="1525" y="6192"/>
                  </a:lnTo>
                  <a:lnTo>
                    <a:pt x="1049" y="5716"/>
                  </a:lnTo>
                  <a:lnTo>
                    <a:pt x="1335" y="5430"/>
                  </a:lnTo>
                  <a:cubicBezTo>
                    <a:pt x="1454" y="5311"/>
                    <a:pt x="1454" y="5121"/>
                    <a:pt x="1406" y="5002"/>
                  </a:cubicBezTo>
                  <a:cubicBezTo>
                    <a:pt x="1263" y="4763"/>
                    <a:pt x="1144" y="4502"/>
                    <a:pt x="1073" y="4240"/>
                  </a:cubicBezTo>
                  <a:cubicBezTo>
                    <a:pt x="1049" y="4073"/>
                    <a:pt x="906" y="3954"/>
                    <a:pt x="739" y="3954"/>
                  </a:cubicBezTo>
                  <a:lnTo>
                    <a:pt x="334" y="3954"/>
                  </a:lnTo>
                  <a:lnTo>
                    <a:pt x="334" y="3287"/>
                  </a:lnTo>
                  <a:lnTo>
                    <a:pt x="715" y="3287"/>
                  </a:lnTo>
                  <a:cubicBezTo>
                    <a:pt x="858" y="3287"/>
                    <a:pt x="1025" y="3168"/>
                    <a:pt x="1049" y="3001"/>
                  </a:cubicBezTo>
                  <a:cubicBezTo>
                    <a:pt x="1096" y="2739"/>
                    <a:pt x="1216" y="2477"/>
                    <a:pt x="1382" y="2239"/>
                  </a:cubicBezTo>
                  <a:cubicBezTo>
                    <a:pt x="1454" y="2096"/>
                    <a:pt x="1430" y="1930"/>
                    <a:pt x="1311" y="1811"/>
                  </a:cubicBezTo>
                  <a:lnTo>
                    <a:pt x="1025" y="1525"/>
                  </a:lnTo>
                  <a:lnTo>
                    <a:pt x="1501" y="1048"/>
                  </a:lnTo>
                  <a:lnTo>
                    <a:pt x="1787" y="1334"/>
                  </a:lnTo>
                  <a:cubicBezTo>
                    <a:pt x="1860" y="1407"/>
                    <a:pt x="1960" y="1435"/>
                    <a:pt x="2053" y="1435"/>
                  </a:cubicBezTo>
                  <a:cubicBezTo>
                    <a:pt x="2113" y="1435"/>
                    <a:pt x="2170" y="1424"/>
                    <a:pt x="2216" y="1406"/>
                  </a:cubicBezTo>
                  <a:cubicBezTo>
                    <a:pt x="2454" y="1263"/>
                    <a:pt x="2716" y="1144"/>
                    <a:pt x="2978" y="1072"/>
                  </a:cubicBezTo>
                  <a:cubicBezTo>
                    <a:pt x="3121" y="1048"/>
                    <a:pt x="3240" y="906"/>
                    <a:pt x="3240" y="739"/>
                  </a:cubicBezTo>
                  <a:lnTo>
                    <a:pt x="3240" y="334"/>
                  </a:lnTo>
                  <a:close/>
                  <a:moveTo>
                    <a:pt x="3240" y="1"/>
                  </a:moveTo>
                  <a:cubicBezTo>
                    <a:pt x="3073" y="1"/>
                    <a:pt x="2906" y="167"/>
                    <a:pt x="2906" y="334"/>
                  </a:cubicBezTo>
                  <a:lnTo>
                    <a:pt x="2906" y="763"/>
                  </a:lnTo>
                  <a:cubicBezTo>
                    <a:pt x="2621" y="810"/>
                    <a:pt x="2311" y="953"/>
                    <a:pt x="2049" y="1120"/>
                  </a:cubicBezTo>
                  <a:lnTo>
                    <a:pt x="1763" y="810"/>
                  </a:lnTo>
                  <a:cubicBezTo>
                    <a:pt x="1704" y="739"/>
                    <a:pt x="1614" y="703"/>
                    <a:pt x="1525" y="703"/>
                  </a:cubicBezTo>
                  <a:cubicBezTo>
                    <a:pt x="1436" y="703"/>
                    <a:pt x="1346" y="739"/>
                    <a:pt x="1287" y="810"/>
                  </a:cubicBezTo>
                  <a:lnTo>
                    <a:pt x="811" y="1287"/>
                  </a:lnTo>
                  <a:cubicBezTo>
                    <a:pt x="692" y="1406"/>
                    <a:pt x="692" y="1644"/>
                    <a:pt x="811" y="1763"/>
                  </a:cubicBezTo>
                  <a:lnTo>
                    <a:pt x="1096" y="2072"/>
                  </a:lnTo>
                  <a:cubicBezTo>
                    <a:pt x="930" y="2334"/>
                    <a:pt x="811" y="2620"/>
                    <a:pt x="739" y="2930"/>
                  </a:cubicBezTo>
                  <a:lnTo>
                    <a:pt x="334" y="2930"/>
                  </a:lnTo>
                  <a:cubicBezTo>
                    <a:pt x="144" y="2930"/>
                    <a:pt x="1" y="3073"/>
                    <a:pt x="1" y="3263"/>
                  </a:cubicBezTo>
                  <a:lnTo>
                    <a:pt x="1" y="3930"/>
                  </a:lnTo>
                  <a:cubicBezTo>
                    <a:pt x="1" y="4121"/>
                    <a:pt x="144" y="4263"/>
                    <a:pt x="334" y="4263"/>
                  </a:cubicBezTo>
                  <a:lnTo>
                    <a:pt x="715" y="4263"/>
                  </a:lnTo>
                  <a:cubicBezTo>
                    <a:pt x="763" y="4573"/>
                    <a:pt x="930" y="4859"/>
                    <a:pt x="1073" y="5121"/>
                  </a:cubicBezTo>
                  <a:lnTo>
                    <a:pt x="763" y="5430"/>
                  </a:lnTo>
                  <a:cubicBezTo>
                    <a:pt x="644" y="5549"/>
                    <a:pt x="644" y="5788"/>
                    <a:pt x="763" y="5907"/>
                  </a:cubicBezTo>
                  <a:lnTo>
                    <a:pt x="1239" y="6383"/>
                  </a:lnTo>
                  <a:cubicBezTo>
                    <a:pt x="1299" y="6442"/>
                    <a:pt x="1394" y="6472"/>
                    <a:pt x="1486" y="6472"/>
                  </a:cubicBezTo>
                  <a:cubicBezTo>
                    <a:pt x="1579" y="6472"/>
                    <a:pt x="1668" y="6442"/>
                    <a:pt x="1716" y="6383"/>
                  </a:cubicBezTo>
                  <a:lnTo>
                    <a:pt x="2025" y="6073"/>
                  </a:lnTo>
                  <a:cubicBezTo>
                    <a:pt x="2287" y="6264"/>
                    <a:pt x="2597" y="6383"/>
                    <a:pt x="2883" y="6431"/>
                  </a:cubicBezTo>
                  <a:lnTo>
                    <a:pt x="2883" y="6859"/>
                  </a:lnTo>
                  <a:cubicBezTo>
                    <a:pt x="2883" y="7026"/>
                    <a:pt x="3025" y="7193"/>
                    <a:pt x="3216" y="7193"/>
                  </a:cubicBezTo>
                  <a:lnTo>
                    <a:pt x="3907" y="7193"/>
                  </a:lnTo>
                  <a:cubicBezTo>
                    <a:pt x="4073" y="7193"/>
                    <a:pt x="4216" y="7026"/>
                    <a:pt x="4216" y="6859"/>
                  </a:cubicBezTo>
                  <a:lnTo>
                    <a:pt x="4216" y="6478"/>
                  </a:lnTo>
                  <a:cubicBezTo>
                    <a:pt x="4526" y="6407"/>
                    <a:pt x="4812" y="6264"/>
                    <a:pt x="5097" y="6121"/>
                  </a:cubicBezTo>
                  <a:lnTo>
                    <a:pt x="5383" y="6407"/>
                  </a:lnTo>
                  <a:cubicBezTo>
                    <a:pt x="5443" y="6466"/>
                    <a:pt x="5532" y="6496"/>
                    <a:pt x="5621" y="6496"/>
                  </a:cubicBezTo>
                  <a:cubicBezTo>
                    <a:pt x="5711" y="6496"/>
                    <a:pt x="5800" y="6466"/>
                    <a:pt x="5859" y="6407"/>
                  </a:cubicBezTo>
                  <a:lnTo>
                    <a:pt x="6336" y="5930"/>
                  </a:lnTo>
                  <a:cubicBezTo>
                    <a:pt x="6455" y="5811"/>
                    <a:pt x="6455" y="5573"/>
                    <a:pt x="6336" y="5454"/>
                  </a:cubicBezTo>
                  <a:lnTo>
                    <a:pt x="6050" y="5168"/>
                  </a:lnTo>
                  <a:cubicBezTo>
                    <a:pt x="6217" y="4883"/>
                    <a:pt x="6336" y="4597"/>
                    <a:pt x="6407" y="4287"/>
                  </a:cubicBezTo>
                  <a:lnTo>
                    <a:pt x="6812" y="4287"/>
                  </a:lnTo>
                  <a:cubicBezTo>
                    <a:pt x="7002" y="4287"/>
                    <a:pt x="7145" y="4144"/>
                    <a:pt x="7145" y="3978"/>
                  </a:cubicBezTo>
                  <a:lnTo>
                    <a:pt x="7145" y="3287"/>
                  </a:lnTo>
                  <a:cubicBezTo>
                    <a:pt x="7241" y="3073"/>
                    <a:pt x="7098" y="2930"/>
                    <a:pt x="6883" y="2930"/>
                  </a:cubicBezTo>
                  <a:lnTo>
                    <a:pt x="6455" y="2930"/>
                  </a:lnTo>
                  <a:cubicBezTo>
                    <a:pt x="6407" y="2620"/>
                    <a:pt x="6264" y="2334"/>
                    <a:pt x="6097" y="2072"/>
                  </a:cubicBezTo>
                  <a:lnTo>
                    <a:pt x="6407" y="1763"/>
                  </a:lnTo>
                  <a:cubicBezTo>
                    <a:pt x="6455" y="1715"/>
                    <a:pt x="6479" y="1644"/>
                    <a:pt x="6479" y="1596"/>
                  </a:cubicBezTo>
                  <a:cubicBezTo>
                    <a:pt x="6526" y="1477"/>
                    <a:pt x="6455" y="1382"/>
                    <a:pt x="6407" y="1287"/>
                  </a:cubicBezTo>
                  <a:lnTo>
                    <a:pt x="5931" y="810"/>
                  </a:lnTo>
                  <a:cubicBezTo>
                    <a:pt x="5859" y="763"/>
                    <a:pt x="5836" y="715"/>
                    <a:pt x="5740" y="715"/>
                  </a:cubicBezTo>
                  <a:cubicBezTo>
                    <a:pt x="5712" y="709"/>
                    <a:pt x="5684" y="706"/>
                    <a:pt x="5656" y="706"/>
                  </a:cubicBezTo>
                  <a:cubicBezTo>
                    <a:pt x="5566" y="706"/>
                    <a:pt x="5480" y="738"/>
                    <a:pt x="5407" y="810"/>
                  </a:cubicBezTo>
                  <a:lnTo>
                    <a:pt x="5121" y="1120"/>
                  </a:lnTo>
                  <a:cubicBezTo>
                    <a:pt x="4859" y="929"/>
                    <a:pt x="4550" y="810"/>
                    <a:pt x="4264" y="763"/>
                  </a:cubicBezTo>
                  <a:lnTo>
                    <a:pt x="4264" y="334"/>
                  </a:lnTo>
                  <a:cubicBezTo>
                    <a:pt x="4264" y="167"/>
                    <a:pt x="4097" y="1"/>
                    <a:pt x="39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52"/>
            <p:cNvSpPr/>
            <p:nvPr/>
          </p:nvSpPr>
          <p:spPr>
            <a:xfrm>
              <a:off x="6355988" y="2553433"/>
              <a:ext cx="26825" cy="42900"/>
            </a:xfrm>
            <a:custGeom>
              <a:rect b="b" l="l" r="r" t="t"/>
              <a:pathLst>
                <a:path extrusionOk="0" h="1716" w="1073">
                  <a:moveTo>
                    <a:pt x="549" y="1"/>
                  </a:moveTo>
                  <a:cubicBezTo>
                    <a:pt x="310" y="1"/>
                    <a:pt x="96" y="167"/>
                    <a:pt x="25" y="382"/>
                  </a:cubicBezTo>
                  <a:cubicBezTo>
                    <a:pt x="1" y="477"/>
                    <a:pt x="72" y="572"/>
                    <a:pt x="120" y="596"/>
                  </a:cubicBezTo>
                  <a:cubicBezTo>
                    <a:pt x="136" y="599"/>
                    <a:pt x="151" y="601"/>
                    <a:pt x="166" y="601"/>
                  </a:cubicBezTo>
                  <a:cubicBezTo>
                    <a:pt x="263" y="601"/>
                    <a:pt x="337" y="539"/>
                    <a:pt x="358" y="477"/>
                  </a:cubicBezTo>
                  <a:cubicBezTo>
                    <a:pt x="382" y="382"/>
                    <a:pt x="453" y="358"/>
                    <a:pt x="501" y="358"/>
                  </a:cubicBezTo>
                  <a:cubicBezTo>
                    <a:pt x="596" y="358"/>
                    <a:pt x="644" y="405"/>
                    <a:pt x="644" y="501"/>
                  </a:cubicBezTo>
                  <a:lnTo>
                    <a:pt x="644" y="525"/>
                  </a:lnTo>
                  <a:cubicBezTo>
                    <a:pt x="620" y="644"/>
                    <a:pt x="596" y="739"/>
                    <a:pt x="549" y="810"/>
                  </a:cubicBezTo>
                  <a:cubicBezTo>
                    <a:pt x="334" y="1096"/>
                    <a:pt x="215" y="1239"/>
                    <a:pt x="144" y="1334"/>
                  </a:cubicBezTo>
                  <a:cubicBezTo>
                    <a:pt x="72" y="1453"/>
                    <a:pt x="25" y="1525"/>
                    <a:pt x="72" y="1596"/>
                  </a:cubicBezTo>
                  <a:cubicBezTo>
                    <a:pt x="96" y="1668"/>
                    <a:pt x="120" y="1691"/>
                    <a:pt x="191" y="1715"/>
                  </a:cubicBezTo>
                  <a:lnTo>
                    <a:pt x="906" y="1715"/>
                  </a:lnTo>
                  <a:cubicBezTo>
                    <a:pt x="977" y="1715"/>
                    <a:pt x="1073" y="1668"/>
                    <a:pt x="1073" y="1572"/>
                  </a:cubicBezTo>
                  <a:cubicBezTo>
                    <a:pt x="1073" y="1453"/>
                    <a:pt x="1025" y="1358"/>
                    <a:pt x="906" y="1358"/>
                  </a:cubicBezTo>
                  <a:lnTo>
                    <a:pt x="572" y="1358"/>
                  </a:lnTo>
                  <a:cubicBezTo>
                    <a:pt x="620" y="1263"/>
                    <a:pt x="715" y="1168"/>
                    <a:pt x="858" y="977"/>
                  </a:cubicBezTo>
                  <a:cubicBezTo>
                    <a:pt x="953" y="858"/>
                    <a:pt x="1025" y="739"/>
                    <a:pt x="1049" y="620"/>
                  </a:cubicBezTo>
                  <a:lnTo>
                    <a:pt x="1049" y="596"/>
                  </a:lnTo>
                  <a:lnTo>
                    <a:pt x="1049" y="525"/>
                  </a:lnTo>
                  <a:lnTo>
                    <a:pt x="1049" y="501"/>
                  </a:lnTo>
                  <a:cubicBezTo>
                    <a:pt x="1049" y="239"/>
                    <a:pt x="811" y="1"/>
                    <a:pt x="54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0" name="Google Shape;1930;p52"/>
          <p:cNvGrpSpPr/>
          <p:nvPr/>
        </p:nvGrpSpPr>
        <p:grpSpPr>
          <a:xfrm>
            <a:off x="6273376" y="2449122"/>
            <a:ext cx="356019" cy="354614"/>
            <a:chOff x="5676088" y="2370058"/>
            <a:chExt cx="297700" cy="296525"/>
          </a:xfrm>
        </p:grpSpPr>
        <p:sp>
          <p:nvSpPr>
            <p:cNvPr id="1931" name="Google Shape;1931;p52"/>
            <p:cNvSpPr/>
            <p:nvPr/>
          </p:nvSpPr>
          <p:spPr>
            <a:xfrm>
              <a:off x="5787438" y="2492108"/>
              <a:ext cx="75025" cy="8950"/>
            </a:xfrm>
            <a:custGeom>
              <a:rect b="b" l="l" r="r" t="t"/>
              <a:pathLst>
                <a:path extrusionOk="0" h="358" w="3001">
                  <a:moveTo>
                    <a:pt x="214" y="1"/>
                  </a:moveTo>
                  <a:cubicBezTo>
                    <a:pt x="119" y="1"/>
                    <a:pt x="71" y="72"/>
                    <a:pt x="24" y="167"/>
                  </a:cubicBezTo>
                  <a:cubicBezTo>
                    <a:pt x="0" y="287"/>
                    <a:pt x="95" y="358"/>
                    <a:pt x="214" y="358"/>
                  </a:cubicBezTo>
                  <a:lnTo>
                    <a:pt x="2834" y="358"/>
                  </a:lnTo>
                  <a:cubicBezTo>
                    <a:pt x="2905" y="358"/>
                    <a:pt x="2977" y="310"/>
                    <a:pt x="3001" y="215"/>
                  </a:cubicBezTo>
                  <a:cubicBezTo>
                    <a:pt x="3001" y="120"/>
                    <a:pt x="2929" y="1"/>
                    <a:pt x="28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52"/>
            <p:cNvSpPr/>
            <p:nvPr/>
          </p:nvSpPr>
          <p:spPr>
            <a:xfrm>
              <a:off x="5787438" y="2512958"/>
              <a:ext cx="75025" cy="8950"/>
            </a:xfrm>
            <a:custGeom>
              <a:rect b="b" l="l" r="r" t="t"/>
              <a:pathLst>
                <a:path extrusionOk="0" h="358" w="3001">
                  <a:moveTo>
                    <a:pt x="214" y="0"/>
                  </a:moveTo>
                  <a:cubicBezTo>
                    <a:pt x="119" y="0"/>
                    <a:pt x="71" y="72"/>
                    <a:pt x="24" y="143"/>
                  </a:cubicBezTo>
                  <a:cubicBezTo>
                    <a:pt x="0" y="262"/>
                    <a:pt x="95" y="357"/>
                    <a:pt x="214" y="357"/>
                  </a:cubicBezTo>
                  <a:lnTo>
                    <a:pt x="2834" y="357"/>
                  </a:lnTo>
                  <a:cubicBezTo>
                    <a:pt x="2929" y="357"/>
                    <a:pt x="3001" y="310"/>
                    <a:pt x="3001" y="191"/>
                  </a:cubicBezTo>
                  <a:cubicBezTo>
                    <a:pt x="3001" y="96"/>
                    <a:pt x="2929" y="0"/>
                    <a:pt x="28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52"/>
            <p:cNvSpPr/>
            <p:nvPr/>
          </p:nvSpPr>
          <p:spPr>
            <a:xfrm>
              <a:off x="5804088" y="2534983"/>
              <a:ext cx="42900" cy="8950"/>
            </a:xfrm>
            <a:custGeom>
              <a:rect b="b" l="l" r="r" t="t"/>
              <a:pathLst>
                <a:path extrusionOk="0" h="358" w="1716">
                  <a:moveTo>
                    <a:pt x="191" y="0"/>
                  </a:moveTo>
                  <a:cubicBezTo>
                    <a:pt x="72" y="0"/>
                    <a:pt x="1" y="72"/>
                    <a:pt x="25" y="191"/>
                  </a:cubicBezTo>
                  <a:cubicBezTo>
                    <a:pt x="48" y="286"/>
                    <a:pt x="120" y="358"/>
                    <a:pt x="191" y="358"/>
                  </a:cubicBezTo>
                  <a:lnTo>
                    <a:pt x="1501" y="358"/>
                  </a:lnTo>
                  <a:cubicBezTo>
                    <a:pt x="1596" y="358"/>
                    <a:pt x="1668" y="286"/>
                    <a:pt x="1692" y="191"/>
                  </a:cubicBezTo>
                  <a:cubicBezTo>
                    <a:pt x="1715" y="72"/>
                    <a:pt x="1620" y="0"/>
                    <a:pt x="15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52"/>
            <p:cNvSpPr/>
            <p:nvPr/>
          </p:nvSpPr>
          <p:spPr>
            <a:xfrm>
              <a:off x="5753488" y="2448658"/>
              <a:ext cx="141125" cy="140525"/>
            </a:xfrm>
            <a:custGeom>
              <a:rect b="b" l="l" r="r" t="t"/>
              <a:pathLst>
                <a:path extrusionOk="0" h="5621" w="5645">
                  <a:moveTo>
                    <a:pt x="2811" y="0"/>
                  </a:moveTo>
                  <a:cubicBezTo>
                    <a:pt x="1263" y="0"/>
                    <a:pt x="1" y="1262"/>
                    <a:pt x="1" y="2810"/>
                  </a:cubicBezTo>
                  <a:cubicBezTo>
                    <a:pt x="48" y="4335"/>
                    <a:pt x="1310" y="5621"/>
                    <a:pt x="2882" y="5621"/>
                  </a:cubicBezTo>
                  <a:cubicBezTo>
                    <a:pt x="3358" y="5621"/>
                    <a:pt x="3835" y="5501"/>
                    <a:pt x="4240" y="5263"/>
                  </a:cubicBezTo>
                  <a:cubicBezTo>
                    <a:pt x="4335" y="5192"/>
                    <a:pt x="4359" y="5120"/>
                    <a:pt x="4311" y="5025"/>
                  </a:cubicBezTo>
                  <a:cubicBezTo>
                    <a:pt x="4263" y="4962"/>
                    <a:pt x="4216" y="4930"/>
                    <a:pt x="4161" y="4930"/>
                  </a:cubicBezTo>
                  <a:cubicBezTo>
                    <a:pt x="4134" y="4930"/>
                    <a:pt x="4105" y="4938"/>
                    <a:pt x="4073" y="4954"/>
                  </a:cubicBezTo>
                  <a:cubicBezTo>
                    <a:pt x="3716" y="5168"/>
                    <a:pt x="3287" y="5287"/>
                    <a:pt x="2858" y="5287"/>
                  </a:cubicBezTo>
                  <a:cubicBezTo>
                    <a:pt x="1477" y="5287"/>
                    <a:pt x="382" y="4192"/>
                    <a:pt x="382" y="2810"/>
                  </a:cubicBezTo>
                  <a:cubicBezTo>
                    <a:pt x="382" y="1453"/>
                    <a:pt x="1477" y="358"/>
                    <a:pt x="2858" y="358"/>
                  </a:cubicBezTo>
                  <a:cubicBezTo>
                    <a:pt x="4216" y="358"/>
                    <a:pt x="5311" y="1453"/>
                    <a:pt x="5311" y="2810"/>
                  </a:cubicBezTo>
                  <a:cubicBezTo>
                    <a:pt x="5311" y="3453"/>
                    <a:pt x="5073" y="4073"/>
                    <a:pt x="4644" y="4525"/>
                  </a:cubicBezTo>
                  <a:cubicBezTo>
                    <a:pt x="4573" y="4573"/>
                    <a:pt x="4573" y="4692"/>
                    <a:pt x="4644" y="4763"/>
                  </a:cubicBezTo>
                  <a:cubicBezTo>
                    <a:pt x="4668" y="4787"/>
                    <a:pt x="4710" y="4799"/>
                    <a:pt x="4755" y="4799"/>
                  </a:cubicBezTo>
                  <a:cubicBezTo>
                    <a:pt x="4799" y="4799"/>
                    <a:pt x="4847" y="4787"/>
                    <a:pt x="4883" y="4763"/>
                  </a:cubicBezTo>
                  <a:cubicBezTo>
                    <a:pt x="5383" y="4215"/>
                    <a:pt x="5645" y="3525"/>
                    <a:pt x="5645" y="2810"/>
                  </a:cubicBezTo>
                  <a:cubicBezTo>
                    <a:pt x="5645" y="1262"/>
                    <a:pt x="4359" y="0"/>
                    <a:pt x="28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52"/>
            <p:cNvSpPr/>
            <p:nvPr/>
          </p:nvSpPr>
          <p:spPr>
            <a:xfrm>
              <a:off x="5676088" y="2370058"/>
              <a:ext cx="297700" cy="296525"/>
            </a:xfrm>
            <a:custGeom>
              <a:rect b="b" l="l" r="r" t="t"/>
              <a:pathLst>
                <a:path extrusionOk="0" h="11861" w="11908">
                  <a:moveTo>
                    <a:pt x="8931" y="1168"/>
                  </a:moveTo>
                  <a:cubicBezTo>
                    <a:pt x="9693" y="1644"/>
                    <a:pt x="10336" y="2311"/>
                    <a:pt x="10789" y="3073"/>
                  </a:cubicBezTo>
                  <a:cubicBezTo>
                    <a:pt x="11265" y="3883"/>
                    <a:pt x="11527" y="4811"/>
                    <a:pt x="11575" y="5716"/>
                  </a:cubicBezTo>
                  <a:lnTo>
                    <a:pt x="10408" y="5716"/>
                  </a:lnTo>
                  <a:cubicBezTo>
                    <a:pt x="10384" y="5192"/>
                    <a:pt x="10265" y="4645"/>
                    <a:pt x="10050" y="4168"/>
                  </a:cubicBezTo>
                  <a:cubicBezTo>
                    <a:pt x="10027" y="4121"/>
                    <a:pt x="9955" y="4073"/>
                    <a:pt x="9908" y="4049"/>
                  </a:cubicBezTo>
                  <a:lnTo>
                    <a:pt x="9241" y="4002"/>
                  </a:lnTo>
                  <a:lnTo>
                    <a:pt x="9503" y="3406"/>
                  </a:lnTo>
                  <a:cubicBezTo>
                    <a:pt x="9550" y="3335"/>
                    <a:pt x="9550" y="3287"/>
                    <a:pt x="9479" y="3216"/>
                  </a:cubicBezTo>
                  <a:cubicBezTo>
                    <a:pt x="9145" y="2811"/>
                    <a:pt x="8764" y="2430"/>
                    <a:pt x="8312" y="2144"/>
                  </a:cubicBezTo>
                  <a:lnTo>
                    <a:pt x="8931" y="1168"/>
                  </a:lnTo>
                  <a:close/>
                  <a:moveTo>
                    <a:pt x="3025" y="1192"/>
                  </a:moveTo>
                  <a:lnTo>
                    <a:pt x="3621" y="2216"/>
                  </a:lnTo>
                  <a:cubicBezTo>
                    <a:pt x="3168" y="2501"/>
                    <a:pt x="2763" y="2859"/>
                    <a:pt x="2454" y="3287"/>
                  </a:cubicBezTo>
                  <a:cubicBezTo>
                    <a:pt x="2430" y="3335"/>
                    <a:pt x="2406" y="3406"/>
                    <a:pt x="2430" y="3454"/>
                  </a:cubicBezTo>
                  <a:lnTo>
                    <a:pt x="2692" y="4049"/>
                  </a:lnTo>
                  <a:lnTo>
                    <a:pt x="2049" y="4121"/>
                  </a:lnTo>
                  <a:cubicBezTo>
                    <a:pt x="1977" y="4121"/>
                    <a:pt x="1930" y="4168"/>
                    <a:pt x="1882" y="4240"/>
                  </a:cubicBezTo>
                  <a:cubicBezTo>
                    <a:pt x="1692" y="4740"/>
                    <a:pt x="1572" y="5240"/>
                    <a:pt x="1525" y="5788"/>
                  </a:cubicBezTo>
                  <a:lnTo>
                    <a:pt x="382" y="5788"/>
                  </a:lnTo>
                  <a:cubicBezTo>
                    <a:pt x="406" y="4692"/>
                    <a:pt x="763" y="3644"/>
                    <a:pt x="1382" y="2739"/>
                  </a:cubicBezTo>
                  <a:cubicBezTo>
                    <a:pt x="1834" y="2120"/>
                    <a:pt x="2406" y="1596"/>
                    <a:pt x="3025" y="1192"/>
                  </a:cubicBezTo>
                  <a:close/>
                  <a:moveTo>
                    <a:pt x="6550" y="1882"/>
                  </a:moveTo>
                  <a:cubicBezTo>
                    <a:pt x="7050" y="1977"/>
                    <a:pt x="7526" y="2120"/>
                    <a:pt x="7979" y="2382"/>
                  </a:cubicBezTo>
                  <a:cubicBezTo>
                    <a:pt x="8407" y="2668"/>
                    <a:pt x="8812" y="2978"/>
                    <a:pt x="9122" y="3382"/>
                  </a:cubicBezTo>
                  <a:lnTo>
                    <a:pt x="8860" y="3930"/>
                  </a:lnTo>
                  <a:cubicBezTo>
                    <a:pt x="8836" y="4025"/>
                    <a:pt x="8836" y="4121"/>
                    <a:pt x="8860" y="4216"/>
                  </a:cubicBezTo>
                  <a:cubicBezTo>
                    <a:pt x="8931" y="4287"/>
                    <a:pt x="8979" y="4359"/>
                    <a:pt x="9098" y="4359"/>
                  </a:cubicBezTo>
                  <a:lnTo>
                    <a:pt x="9717" y="4406"/>
                  </a:lnTo>
                  <a:cubicBezTo>
                    <a:pt x="9908" y="4883"/>
                    <a:pt x="10027" y="5407"/>
                    <a:pt x="10027" y="5907"/>
                  </a:cubicBezTo>
                  <a:cubicBezTo>
                    <a:pt x="10027" y="6407"/>
                    <a:pt x="9931" y="6907"/>
                    <a:pt x="9717" y="7383"/>
                  </a:cubicBezTo>
                  <a:lnTo>
                    <a:pt x="9098" y="7455"/>
                  </a:lnTo>
                  <a:cubicBezTo>
                    <a:pt x="9003" y="7455"/>
                    <a:pt x="8931" y="7502"/>
                    <a:pt x="8860" y="7598"/>
                  </a:cubicBezTo>
                  <a:cubicBezTo>
                    <a:pt x="8812" y="7693"/>
                    <a:pt x="8812" y="7788"/>
                    <a:pt x="8860" y="7860"/>
                  </a:cubicBezTo>
                  <a:lnTo>
                    <a:pt x="9122" y="8431"/>
                  </a:lnTo>
                  <a:cubicBezTo>
                    <a:pt x="8812" y="8836"/>
                    <a:pt x="8407" y="9169"/>
                    <a:pt x="7979" y="9407"/>
                  </a:cubicBezTo>
                  <a:cubicBezTo>
                    <a:pt x="7526" y="9669"/>
                    <a:pt x="7050" y="9836"/>
                    <a:pt x="6550" y="9908"/>
                  </a:cubicBezTo>
                  <a:lnTo>
                    <a:pt x="6192" y="9407"/>
                  </a:lnTo>
                  <a:cubicBezTo>
                    <a:pt x="6121" y="9312"/>
                    <a:pt x="6026" y="9288"/>
                    <a:pt x="5954" y="9288"/>
                  </a:cubicBezTo>
                  <a:cubicBezTo>
                    <a:pt x="5859" y="9288"/>
                    <a:pt x="5764" y="9360"/>
                    <a:pt x="5716" y="9407"/>
                  </a:cubicBezTo>
                  <a:lnTo>
                    <a:pt x="5359" y="9908"/>
                  </a:lnTo>
                  <a:cubicBezTo>
                    <a:pt x="4835" y="9836"/>
                    <a:pt x="4359" y="9669"/>
                    <a:pt x="3930" y="9407"/>
                  </a:cubicBezTo>
                  <a:cubicBezTo>
                    <a:pt x="3478" y="9146"/>
                    <a:pt x="3097" y="8812"/>
                    <a:pt x="2763" y="8431"/>
                  </a:cubicBezTo>
                  <a:lnTo>
                    <a:pt x="3025" y="7860"/>
                  </a:lnTo>
                  <a:cubicBezTo>
                    <a:pt x="3049" y="7764"/>
                    <a:pt x="3049" y="7693"/>
                    <a:pt x="3025" y="7598"/>
                  </a:cubicBezTo>
                  <a:cubicBezTo>
                    <a:pt x="2978" y="7502"/>
                    <a:pt x="2906" y="7455"/>
                    <a:pt x="2787" y="7455"/>
                  </a:cubicBezTo>
                  <a:lnTo>
                    <a:pt x="2168" y="7383"/>
                  </a:lnTo>
                  <a:cubicBezTo>
                    <a:pt x="1977" y="6955"/>
                    <a:pt x="1906" y="6502"/>
                    <a:pt x="1906" y="6026"/>
                  </a:cubicBezTo>
                  <a:lnTo>
                    <a:pt x="1906" y="5859"/>
                  </a:lnTo>
                  <a:cubicBezTo>
                    <a:pt x="1906" y="5359"/>
                    <a:pt x="1977" y="4859"/>
                    <a:pt x="2192" y="4383"/>
                  </a:cubicBezTo>
                  <a:lnTo>
                    <a:pt x="2811" y="4335"/>
                  </a:lnTo>
                  <a:cubicBezTo>
                    <a:pt x="2906" y="4335"/>
                    <a:pt x="3001" y="4264"/>
                    <a:pt x="3049" y="4168"/>
                  </a:cubicBezTo>
                  <a:cubicBezTo>
                    <a:pt x="3120" y="4073"/>
                    <a:pt x="3120" y="4002"/>
                    <a:pt x="3049" y="3906"/>
                  </a:cubicBezTo>
                  <a:lnTo>
                    <a:pt x="2787" y="3335"/>
                  </a:lnTo>
                  <a:cubicBezTo>
                    <a:pt x="3120" y="2954"/>
                    <a:pt x="3525" y="2597"/>
                    <a:pt x="3978" y="2358"/>
                  </a:cubicBezTo>
                  <a:cubicBezTo>
                    <a:pt x="4406" y="2120"/>
                    <a:pt x="4883" y="1977"/>
                    <a:pt x="5359" y="1882"/>
                  </a:cubicBezTo>
                  <a:lnTo>
                    <a:pt x="5716" y="2382"/>
                  </a:lnTo>
                  <a:cubicBezTo>
                    <a:pt x="5764" y="2478"/>
                    <a:pt x="5859" y="2501"/>
                    <a:pt x="5954" y="2501"/>
                  </a:cubicBezTo>
                  <a:cubicBezTo>
                    <a:pt x="6026" y="2501"/>
                    <a:pt x="6121" y="2454"/>
                    <a:pt x="6192" y="2382"/>
                  </a:cubicBezTo>
                  <a:lnTo>
                    <a:pt x="6550" y="1882"/>
                  </a:lnTo>
                  <a:close/>
                  <a:moveTo>
                    <a:pt x="11575" y="6073"/>
                  </a:moveTo>
                  <a:cubicBezTo>
                    <a:pt x="11551" y="7026"/>
                    <a:pt x="11265" y="7955"/>
                    <a:pt x="10789" y="8765"/>
                  </a:cubicBezTo>
                  <a:cubicBezTo>
                    <a:pt x="10360" y="9527"/>
                    <a:pt x="9693" y="10193"/>
                    <a:pt x="8931" y="10670"/>
                  </a:cubicBezTo>
                  <a:lnTo>
                    <a:pt x="8336" y="9646"/>
                  </a:lnTo>
                  <a:cubicBezTo>
                    <a:pt x="8764" y="9360"/>
                    <a:pt x="9169" y="9003"/>
                    <a:pt x="9479" y="8574"/>
                  </a:cubicBezTo>
                  <a:cubicBezTo>
                    <a:pt x="9527" y="8526"/>
                    <a:pt x="9550" y="8455"/>
                    <a:pt x="9527" y="8407"/>
                  </a:cubicBezTo>
                  <a:lnTo>
                    <a:pt x="9241" y="7812"/>
                  </a:lnTo>
                  <a:lnTo>
                    <a:pt x="9908" y="7740"/>
                  </a:lnTo>
                  <a:cubicBezTo>
                    <a:pt x="9955" y="7740"/>
                    <a:pt x="10027" y="7693"/>
                    <a:pt x="10050" y="7621"/>
                  </a:cubicBezTo>
                  <a:cubicBezTo>
                    <a:pt x="10265" y="7121"/>
                    <a:pt x="10384" y="6621"/>
                    <a:pt x="10408" y="6073"/>
                  </a:cubicBezTo>
                  <a:close/>
                  <a:moveTo>
                    <a:pt x="1549" y="6121"/>
                  </a:moveTo>
                  <a:lnTo>
                    <a:pt x="1549" y="6169"/>
                  </a:lnTo>
                  <a:cubicBezTo>
                    <a:pt x="1549" y="6407"/>
                    <a:pt x="1596" y="6669"/>
                    <a:pt x="1620" y="6907"/>
                  </a:cubicBezTo>
                  <a:cubicBezTo>
                    <a:pt x="1692" y="7145"/>
                    <a:pt x="1739" y="7383"/>
                    <a:pt x="1858" y="7621"/>
                  </a:cubicBezTo>
                  <a:cubicBezTo>
                    <a:pt x="1858" y="7669"/>
                    <a:pt x="1858" y="7669"/>
                    <a:pt x="1882" y="7693"/>
                  </a:cubicBezTo>
                  <a:cubicBezTo>
                    <a:pt x="1930" y="7740"/>
                    <a:pt x="1977" y="7788"/>
                    <a:pt x="2049" y="7812"/>
                  </a:cubicBezTo>
                  <a:lnTo>
                    <a:pt x="2692" y="7860"/>
                  </a:lnTo>
                  <a:lnTo>
                    <a:pt x="2430" y="8455"/>
                  </a:lnTo>
                  <a:cubicBezTo>
                    <a:pt x="2406" y="8526"/>
                    <a:pt x="2406" y="8574"/>
                    <a:pt x="2454" y="8645"/>
                  </a:cubicBezTo>
                  <a:cubicBezTo>
                    <a:pt x="2787" y="9050"/>
                    <a:pt x="3168" y="9431"/>
                    <a:pt x="3621" y="9717"/>
                  </a:cubicBezTo>
                  <a:lnTo>
                    <a:pt x="3049" y="10693"/>
                  </a:lnTo>
                  <a:cubicBezTo>
                    <a:pt x="2263" y="10193"/>
                    <a:pt x="1596" y="9527"/>
                    <a:pt x="1144" y="8765"/>
                  </a:cubicBezTo>
                  <a:cubicBezTo>
                    <a:pt x="668" y="7955"/>
                    <a:pt x="406" y="7026"/>
                    <a:pt x="382" y="6121"/>
                  </a:cubicBezTo>
                  <a:close/>
                  <a:moveTo>
                    <a:pt x="5978" y="9741"/>
                  </a:moveTo>
                  <a:lnTo>
                    <a:pt x="6359" y="10289"/>
                  </a:lnTo>
                  <a:cubicBezTo>
                    <a:pt x="6377" y="10323"/>
                    <a:pt x="6420" y="10346"/>
                    <a:pt x="6460" y="10346"/>
                  </a:cubicBezTo>
                  <a:cubicBezTo>
                    <a:pt x="6475" y="10346"/>
                    <a:pt x="6489" y="10343"/>
                    <a:pt x="6502" y="10336"/>
                  </a:cubicBezTo>
                  <a:cubicBezTo>
                    <a:pt x="7050" y="10289"/>
                    <a:pt x="7550" y="10098"/>
                    <a:pt x="8026" y="9860"/>
                  </a:cubicBezTo>
                  <a:lnTo>
                    <a:pt x="8288" y="10336"/>
                  </a:lnTo>
                  <a:lnTo>
                    <a:pt x="8598" y="10884"/>
                  </a:lnTo>
                  <a:cubicBezTo>
                    <a:pt x="7788" y="11289"/>
                    <a:pt x="6907" y="11527"/>
                    <a:pt x="5978" y="11527"/>
                  </a:cubicBezTo>
                  <a:cubicBezTo>
                    <a:pt x="5049" y="11527"/>
                    <a:pt x="4121" y="11289"/>
                    <a:pt x="3335" y="10884"/>
                  </a:cubicBezTo>
                  <a:lnTo>
                    <a:pt x="3930" y="9860"/>
                  </a:lnTo>
                  <a:cubicBezTo>
                    <a:pt x="4406" y="10098"/>
                    <a:pt x="4907" y="10289"/>
                    <a:pt x="5430" y="10336"/>
                  </a:cubicBezTo>
                  <a:cubicBezTo>
                    <a:pt x="5502" y="10336"/>
                    <a:pt x="5549" y="10312"/>
                    <a:pt x="5597" y="10289"/>
                  </a:cubicBezTo>
                  <a:lnTo>
                    <a:pt x="5978" y="9741"/>
                  </a:lnTo>
                  <a:close/>
                  <a:moveTo>
                    <a:pt x="5978" y="1"/>
                  </a:moveTo>
                  <a:cubicBezTo>
                    <a:pt x="5526" y="1"/>
                    <a:pt x="5073" y="72"/>
                    <a:pt x="4645" y="168"/>
                  </a:cubicBezTo>
                  <a:cubicBezTo>
                    <a:pt x="4549" y="191"/>
                    <a:pt x="4478" y="287"/>
                    <a:pt x="4525" y="358"/>
                  </a:cubicBezTo>
                  <a:cubicBezTo>
                    <a:pt x="4545" y="437"/>
                    <a:pt x="4614" y="483"/>
                    <a:pt x="4678" y="483"/>
                  </a:cubicBezTo>
                  <a:cubicBezTo>
                    <a:pt x="4691" y="483"/>
                    <a:pt x="4704" y="481"/>
                    <a:pt x="4716" y="477"/>
                  </a:cubicBezTo>
                  <a:cubicBezTo>
                    <a:pt x="5145" y="382"/>
                    <a:pt x="5549" y="334"/>
                    <a:pt x="5978" y="334"/>
                  </a:cubicBezTo>
                  <a:cubicBezTo>
                    <a:pt x="6931" y="334"/>
                    <a:pt x="7812" y="572"/>
                    <a:pt x="8622" y="977"/>
                  </a:cubicBezTo>
                  <a:lnTo>
                    <a:pt x="8026" y="2001"/>
                  </a:lnTo>
                  <a:cubicBezTo>
                    <a:pt x="7550" y="1763"/>
                    <a:pt x="7050" y="1573"/>
                    <a:pt x="6502" y="1525"/>
                  </a:cubicBezTo>
                  <a:cubicBezTo>
                    <a:pt x="6454" y="1525"/>
                    <a:pt x="6383" y="1549"/>
                    <a:pt x="6359" y="1573"/>
                  </a:cubicBezTo>
                  <a:lnTo>
                    <a:pt x="5978" y="2120"/>
                  </a:lnTo>
                  <a:lnTo>
                    <a:pt x="5597" y="1573"/>
                  </a:lnTo>
                  <a:cubicBezTo>
                    <a:pt x="5562" y="1538"/>
                    <a:pt x="5527" y="1516"/>
                    <a:pt x="5483" y="1516"/>
                  </a:cubicBezTo>
                  <a:cubicBezTo>
                    <a:pt x="5467" y="1516"/>
                    <a:pt x="5450" y="1519"/>
                    <a:pt x="5430" y="1525"/>
                  </a:cubicBezTo>
                  <a:cubicBezTo>
                    <a:pt x="4907" y="1573"/>
                    <a:pt x="4406" y="1763"/>
                    <a:pt x="3930" y="2001"/>
                  </a:cubicBezTo>
                  <a:lnTo>
                    <a:pt x="3335" y="977"/>
                  </a:lnTo>
                  <a:cubicBezTo>
                    <a:pt x="3525" y="858"/>
                    <a:pt x="3740" y="787"/>
                    <a:pt x="3954" y="691"/>
                  </a:cubicBezTo>
                  <a:lnTo>
                    <a:pt x="3978" y="691"/>
                  </a:lnTo>
                  <a:cubicBezTo>
                    <a:pt x="4073" y="668"/>
                    <a:pt x="4121" y="549"/>
                    <a:pt x="4073" y="453"/>
                  </a:cubicBezTo>
                  <a:cubicBezTo>
                    <a:pt x="4056" y="384"/>
                    <a:pt x="3987" y="339"/>
                    <a:pt x="3914" y="339"/>
                  </a:cubicBezTo>
                  <a:cubicBezTo>
                    <a:pt x="3888" y="339"/>
                    <a:pt x="3860" y="345"/>
                    <a:pt x="3835" y="358"/>
                  </a:cubicBezTo>
                  <a:lnTo>
                    <a:pt x="3811" y="358"/>
                  </a:lnTo>
                  <a:cubicBezTo>
                    <a:pt x="2692" y="787"/>
                    <a:pt x="1739" y="1525"/>
                    <a:pt x="1072" y="2501"/>
                  </a:cubicBezTo>
                  <a:cubicBezTo>
                    <a:pt x="382" y="3525"/>
                    <a:pt x="1" y="4668"/>
                    <a:pt x="1" y="5907"/>
                  </a:cubicBezTo>
                  <a:cubicBezTo>
                    <a:pt x="1" y="6978"/>
                    <a:pt x="286" y="8002"/>
                    <a:pt x="834" y="8907"/>
                  </a:cubicBezTo>
                  <a:cubicBezTo>
                    <a:pt x="1334" y="9789"/>
                    <a:pt x="2073" y="10503"/>
                    <a:pt x="2978" y="11051"/>
                  </a:cubicBezTo>
                  <a:cubicBezTo>
                    <a:pt x="3859" y="11551"/>
                    <a:pt x="4907" y="11860"/>
                    <a:pt x="5954" y="11860"/>
                  </a:cubicBezTo>
                  <a:cubicBezTo>
                    <a:pt x="6978" y="11860"/>
                    <a:pt x="8026" y="11575"/>
                    <a:pt x="8931" y="11051"/>
                  </a:cubicBezTo>
                  <a:cubicBezTo>
                    <a:pt x="9812" y="10551"/>
                    <a:pt x="10551" y="9789"/>
                    <a:pt x="11074" y="8907"/>
                  </a:cubicBezTo>
                  <a:cubicBezTo>
                    <a:pt x="11598" y="7979"/>
                    <a:pt x="11908" y="6931"/>
                    <a:pt x="11908" y="5907"/>
                  </a:cubicBezTo>
                  <a:cubicBezTo>
                    <a:pt x="11908" y="4859"/>
                    <a:pt x="11622" y="3811"/>
                    <a:pt x="11098" y="2930"/>
                  </a:cubicBezTo>
                  <a:cubicBezTo>
                    <a:pt x="10598" y="2073"/>
                    <a:pt x="9884" y="1358"/>
                    <a:pt x="9003" y="834"/>
                  </a:cubicBezTo>
                  <a:cubicBezTo>
                    <a:pt x="8098" y="310"/>
                    <a:pt x="7050" y="1"/>
                    <a:pt x="59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6" name="Google Shape;1936;p52"/>
          <p:cNvGrpSpPr/>
          <p:nvPr/>
        </p:nvGrpSpPr>
        <p:grpSpPr>
          <a:xfrm>
            <a:off x="5514356" y="2449122"/>
            <a:ext cx="356049" cy="355332"/>
            <a:chOff x="5168838" y="2370058"/>
            <a:chExt cx="297725" cy="297125"/>
          </a:xfrm>
        </p:grpSpPr>
        <p:sp>
          <p:nvSpPr>
            <p:cNvPr id="1937" name="Google Shape;1937;p52"/>
            <p:cNvSpPr/>
            <p:nvPr/>
          </p:nvSpPr>
          <p:spPr>
            <a:xfrm>
              <a:off x="5208738" y="2424833"/>
              <a:ext cx="11925" cy="8950"/>
            </a:xfrm>
            <a:custGeom>
              <a:rect b="b" l="l" r="r" t="t"/>
              <a:pathLst>
                <a:path extrusionOk="0" h="358" w="477">
                  <a:moveTo>
                    <a:pt x="167" y="1"/>
                  </a:moveTo>
                  <a:cubicBezTo>
                    <a:pt x="72" y="1"/>
                    <a:pt x="0" y="48"/>
                    <a:pt x="0" y="144"/>
                  </a:cubicBezTo>
                  <a:cubicBezTo>
                    <a:pt x="0" y="263"/>
                    <a:pt x="72" y="358"/>
                    <a:pt x="167" y="358"/>
                  </a:cubicBezTo>
                  <a:lnTo>
                    <a:pt x="286" y="358"/>
                  </a:lnTo>
                  <a:cubicBezTo>
                    <a:pt x="381" y="358"/>
                    <a:pt x="477" y="287"/>
                    <a:pt x="477" y="191"/>
                  </a:cubicBezTo>
                  <a:cubicBezTo>
                    <a:pt x="477" y="72"/>
                    <a:pt x="405" y="1"/>
                    <a:pt x="2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52"/>
            <p:cNvSpPr/>
            <p:nvPr/>
          </p:nvSpPr>
          <p:spPr>
            <a:xfrm>
              <a:off x="5276013" y="2424833"/>
              <a:ext cx="14900" cy="8950"/>
            </a:xfrm>
            <a:custGeom>
              <a:rect b="b" l="l" r="r" t="t"/>
              <a:pathLst>
                <a:path extrusionOk="0" h="358" w="596">
                  <a:moveTo>
                    <a:pt x="191" y="1"/>
                  </a:moveTo>
                  <a:cubicBezTo>
                    <a:pt x="96" y="1"/>
                    <a:pt x="0" y="48"/>
                    <a:pt x="0" y="144"/>
                  </a:cubicBezTo>
                  <a:cubicBezTo>
                    <a:pt x="0" y="263"/>
                    <a:pt x="96" y="358"/>
                    <a:pt x="191" y="358"/>
                  </a:cubicBezTo>
                  <a:lnTo>
                    <a:pt x="429" y="358"/>
                  </a:lnTo>
                  <a:cubicBezTo>
                    <a:pt x="500" y="358"/>
                    <a:pt x="596" y="287"/>
                    <a:pt x="596" y="191"/>
                  </a:cubicBezTo>
                  <a:cubicBezTo>
                    <a:pt x="596" y="72"/>
                    <a:pt x="548" y="1"/>
                    <a:pt x="4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52"/>
            <p:cNvSpPr/>
            <p:nvPr/>
          </p:nvSpPr>
          <p:spPr>
            <a:xfrm>
              <a:off x="5299813" y="2424833"/>
              <a:ext cx="14925" cy="8950"/>
            </a:xfrm>
            <a:custGeom>
              <a:rect b="b" l="l" r="r" t="t"/>
              <a:pathLst>
                <a:path extrusionOk="0" h="358" w="597">
                  <a:moveTo>
                    <a:pt x="191" y="1"/>
                  </a:moveTo>
                  <a:cubicBezTo>
                    <a:pt x="96" y="1"/>
                    <a:pt x="1" y="48"/>
                    <a:pt x="1" y="144"/>
                  </a:cubicBezTo>
                  <a:cubicBezTo>
                    <a:pt x="1" y="263"/>
                    <a:pt x="96" y="358"/>
                    <a:pt x="191" y="358"/>
                  </a:cubicBezTo>
                  <a:lnTo>
                    <a:pt x="430" y="358"/>
                  </a:lnTo>
                  <a:cubicBezTo>
                    <a:pt x="501" y="358"/>
                    <a:pt x="596" y="287"/>
                    <a:pt x="596" y="191"/>
                  </a:cubicBezTo>
                  <a:cubicBezTo>
                    <a:pt x="596" y="72"/>
                    <a:pt x="549" y="1"/>
                    <a:pt x="4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52"/>
            <p:cNvSpPr/>
            <p:nvPr/>
          </p:nvSpPr>
          <p:spPr>
            <a:xfrm>
              <a:off x="5253388" y="2424833"/>
              <a:ext cx="14900" cy="8950"/>
            </a:xfrm>
            <a:custGeom>
              <a:rect b="b" l="l" r="r" t="t"/>
              <a:pathLst>
                <a:path extrusionOk="0" h="358" w="596">
                  <a:moveTo>
                    <a:pt x="167" y="1"/>
                  </a:moveTo>
                  <a:cubicBezTo>
                    <a:pt x="72" y="1"/>
                    <a:pt x="0" y="48"/>
                    <a:pt x="0" y="144"/>
                  </a:cubicBezTo>
                  <a:cubicBezTo>
                    <a:pt x="0" y="263"/>
                    <a:pt x="48" y="358"/>
                    <a:pt x="167" y="358"/>
                  </a:cubicBezTo>
                  <a:lnTo>
                    <a:pt x="405" y="358"/>
                  </a:lnTo>
                  <a:cubicBezTo>
                    <a:pt x="501" y="358"/>
                    <a:pt x="596" y="287"/>
                    <a:pt x="596" y="191"/>
                  </a:cubicBezTo>
                  <a:cubicBezTo>
                    <a:pt x="596" y="72"/>
                    <a:pt x="524" y="1"/>
                    <a:pt x="4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52"/>
            <p:cNvSpPr/>
            <p:nvPr/>
          </p:nvSpPr>
          <p:spPr>
            <a:xfrm>
              <a:off x="5228988" y="2424833"/>
              <a:ext cx="14900" cy="8950"/>
            </a:xfrm>
            <a:custGeom>
              <a:rect b="b" l="l" r="r" t="t"/>
              <a:pathLst>
                <a:path extrusionOk="0" h="358" w="596">
                  <a:moveTo>
                    <a:pt x="191" y="1"/>
                  </a:moveTo>
                  <a:cubicBezTo>
                    <a:pt x="95" y="1"/>
                    <a:pt x="0" y="48"/>
                    <a:pt x="0" y="144"/>
                  </a:cubicBezTo>
                  <a:cubicBezTo>
                    <a:pt x="0" y="263"/>
                    <a:pt x="95" y="358"/>
                    <a:pt x="191" y="358"/>
                  </a:cubicBezTo>
                  <a:lnTo>
                    <a:pt x="429" y="358"/>
                  </a:lnTo>
                  <a:cubicBezTo>
                    <a:pt x="524" y="358"/>
                    <a:pt x="595" y="287"/>
                    <a:pt x="595" y="191"/>
                  </a:cubicBezTo>
                  <a:cubicBezTo>
                    <a:pt x="595" y="72"/>
                    <a:pt x="548" y="1"/>
                    <a:pt x="4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52"/>
            <p:cNvSpPr/>
            <p:nvPr/>
          </p:nvSpPr>
          <p:spPr>
            <a:xfrm>
              <a:off x="5323638" y="2424833"/>
              <a:ext cx="11925" cy="8950"/>
            </a:xfrm>
            <a:custGeom>
              <a:rect b="b" l="l" r="r" t="t"/>
              <a:pathLst>
                <a:path extrusionOk="0" h="358" w="477">
                  <a:moveTo>
                    <a:pt x="191" y="1"/>
                  </a:moveTo>
                  <a:cubicBezTo>
                    <a:pt x="96" y="1"/>
                    <a:pt x="1" y="48"/>
                    <a:pt x="1" y="144"/>
                  </a:cubicBezTo>
                  <a:cubicBezTo>
                    <a:pt x="1" y="263"/>
                    <a:pt x="72" y="358"/>
                    <a:pt x="191" y="358"/>
                  </a:cubicBezTo>
                  <a:lnTo>
                    <a:pt x="310" y="358"/>
                  </a:lnTo>
                  <a:cubicBezTo>
                    <a:pt x="382" y="358"/>
                    <a:pt x="477" y="287"/>
                    <a:pt x="477" y="191"/>
                  </a:cubicBezTo>
                  <a:cubicBezTo>
                    <a:pt x="477" y="72"/>
                    <a:pt x="429" y="1"/>
                    <a:pt x="3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52"/>
            <p:cNvSpPr/>
            <p:nvPr/>
          </p:nvSpPr>
          <p:spPr>
            <a:xfrm>
              <a:off x="5394488" y="2424833"/>
              <a:ext cx="11925" cy="8950"/>
            </a:xfrm>
            <a:custGeom>
              <a:rect b="b" l="l" r="r" t="t"/>
              <a:pathLst>
                <a:path extrusionOk="0" h="358" w="477">
                  <a:moveTo>
                    <a:pt x="191" y="1"/>
                  </a:moveTo>
                  <a:cubicBezTo>
                    <a:pt x="96" y="1"/>
                    <a:pt x="0" y="48"/>
                    <a:pt x="0" y="144"/>
                  </a:cubicBezTo>
                  <a:cubicBezTo>
                    <a:pt x="0" y="263"/>
                    <a:pt x="72" y="358"/>
                    <a:pt x="191" y="358"/>
                  </a:cubicBezTo>
                  <a:lnTo>
                    <a:pt x="310" y="358"/>
                  </a:lnTo>
                  <a:cubicBezTo>
                    <a:pt x="382" y="358"/>
                    <a:pt x="477" y="287"/>
                    <a:pt x="477" y="191"/>
                  </a:cubicBezTo>
                  <a:cubicBezTo>
                    <a:pt x="477" y="72"/>
                    <a:pt x="429" y="1"/>
                    <a:pt x="3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52"/>
            <p:cNvSpPr/>
            <p:nvPr/>
          </p:nvSpPr>
          <p:spPr>
            <a:xfrm>
              <a:off x="5415913" y="2424833"/>
              <a:ext cx="14925" cy="8950"/>
            </a:xfrm>
            <a:custGeom>
              <a:rect b="b" l="l" r="r" t="t"/>
              <a:pathLst>
                <a:path extrusionOk="0" h="358" w="597">
                  <a:moveTo>
                    <a:pt x="191" y="1"/>
                  </a:moveTo>
                  <a:cubicBezTo>
                    <a:pt x="96" y="1"/>
                    <a:pt x="1" y="48"/>
                    <a:pt x="1" y="144"/>
                  </a:cubicBezTo>
                  <a:cubicBezTo>
                    <a:pt x="1" y="263"/>
                    <a:pt x="96" y="358"/>
                    <a:pt x="191" y="358"/>
                  </a:cubicBezTo>
                  <a:lnTo>
                    <a:pt x="429" y="358"/>
                  </a:lnTo>
                  <a:cubicBezTo>
                    <a:pt x="501" y="358"/>
                    <a:pt x="596" y="287"/>
                    <a:pt x="596" y="191"/>
                  </a:cubicBezTo>
                  <a:cubicBezTo>
                    <a:pt x="596" y="72"/>
                    <a:pt x="549" y="1"/>
                    <a:pt x="4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52"/>
            <p:cNvSpPr/>
            <p:nvPr/>
          </p:nvSpPr>
          <p:spPr>
            <a:xfrm>
              <a:off x="5441513" y="2424833"/>
              <a:ext cx="11950" cy="8950"/>
            </a:xfrm>
            <a:custGeom>
              <a:rect b="b" l="l" r="r" t="t"/>
              <a:pathLst>
                <a:path extrusionOk="0" h="358" w="478">
                  <a:moveTo>
                    <a:pt x="215" y="1"/>
                  </a:moveTo>
                  <a:cubicBezTo>
                    <a:pt x="120" y="1"/>
                    <a:pt x="25" y="48"/>
                    <a:pt x="25" y="144"/>
                  </a:cubicBezTo>
                  <a:cubicBezTo>
                    <a:pt x="1" y="263"/>
                    <a:pt x="96" y="358"/>
                    <a:pt x="168" y="358"/>
                  </a:cubicBezTo>
                  <a:lnTo>
                    <a:pt x="287" y="358"/>
                  </a:lnTo>
                  <a:cubicBezTo>
                    <a:pt x="382" y="358"/>
                    <a:pt x="477" y="287"/>
                    <a:pt x="477" y="191"/>
                  </a:cubicBezTo>
                  <a:cubicBezTo>
                    <a:pt x="477" y="72"/>
                    <a:pt x="406" y="1"/>
                    <a:pt x="2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52"/>
            <p:cNvSpPr/>
            <p:nvPr/>
          </p:nvSpPr>
          <p:spPr>
            <a:xfrm>
              <a:off x="5168838" y="2370058"/>
              <a:ext cx="297725" cy="297125"/>
            </a:xfrm>
            <a:custGeom>
              <a:rect b="b" l="l" r="r" t="t"/>
              <a:pathLst>
                <a:path extrusionOk="0" h="11885" w="11909">
                  <a:moveTo>
                    <a:pt x="11527" y="11051"/>
                  </a:moveTo>
                  <a:lnTo>
                    <a:pt x="11527" y="11527"/>
                  </a:lnTo>
                  <a:lnTo>
                    <a:pt x="334" y="11527"/>
                  </a:lnTo>
                  <a:lnTo>
                    <a:pt x="334" y="11051"/>
                  </a:lnTo>
                  <a:close/>
                  <a:moveTo>
                    <a:pt x="930" y="1"/>
                  </a:moveTo>
                  <a:cubicBezTo>
                    <a:pt x="810" y="1"/>
                    <a:pt x="715" y="72"/>
                    <a:pt x="715" y="191"/>
                  </a:cubicBezTo>
                  <a:lnTo>
                    <a:pt x="715" y="977"/>
                  </a:lnTo>
                  <a:lnTo>
                    <a:pt x="501" y="977"/>
                  </a:lnTo>
                  <a:cubicBezTo>
                    <a:pt x="429" y="977"/>
                    <a:pt x="334" y="1049"/>
                    <a:pt x="334" y="1144"/>
                  </a:cubicBezTo>
                  <a:cubicBezTo>
                    <a:pt x="334" y="1263"/>
                    <a:pt x="382" y="1334"/>
                    <a:pt x="501" y="1334"/>
                  </a:cubicBezTo>
                  <a:lnTo>
                    <a:pt x="715" y="1334"/>
                  </a:lnTo>
                  <a:lnTo>
                    <a:pt x="715" y="2239"/>
                  </a:lnTo>
                  <a:lnTo>
                    <a:pt x="501" y="2239"/>
                  </a:lnTo>
                  <a:cubicBezTo>
                    <a:pt x="429" y="2239"/>
                    <a:pt x="334" y="2287"/>
                    <a:pt x="334" y="2382"/>
                  </a:cubicBezTo>
                  <a:cubicBezTo>
                    <a:pt x="334" y="2501"/>
                    <a:pt x="382" y="2597"/>
                    <a:pt x="501" y="2597"/>
                  </a:cubicBezTo>
                  <a:lnTo>
                    <a:pt x="715" y="2597"/>
                  </a:lnTo>
                  <a:lnTo>
                    <a:pt x="715" y="3478"/>
                  </a:lnTo>
                  <a:lnTo>
                    <a:pt x="501" y="3478"/>
                  </a:lnTo>
                  <a:cubicBezTo>
                    <a:pt x="429" y="3478"/>
                    <a:pt x="334" y="3549"/>
                    <a:pt x="334" y="3644"/>
                  </a:cubicBezTo>
                  <a:cubicBezTo>
                    <a:pt x="334" y="3763"/>
                    <a:pt x="382" y="3835"/>
                    <a:pt x="501" y="3835"/>
                  </a:cubicBezTo>
                  <a:lnTo>
                    <a:pt x="715" y="3835"/>
                  </a:lnTo>
                  <a:lnTo>
                    <a:pt x="715" y="4740"/>
                  </a:lnTo>
                  <a:lnTo>
                    <a:pt x="501" y="4740"/>
                  </a:lnTo>
                  <a:cubicBezTo>
                    <a:pt x="429" y="4740"/>
                    <a:pt x="334" y="4788"/>
                    <a:pt x="334" y="4883"/>
                  </a:cubicBezTo>
                  <a:cubicBezTo>
                    <a:pt x="334" y="5002"/>
                    <a:pt x="382" y="5097"/>
                    <a:pt x="501" y="5097"/>
                  </a:cubicBezTo>
                  <a:lnTo>
                    <a:pt x="715" y="5097"/>
                  </a:lnTo>
                  <a:lnTo>
                    <a:pt x="715" y="5978"/>
                  </a:lnTo>
                  <a:lnTo>
                    <a:pt x="501" y="5978"/>
                  </a:lnTo>
                  <a:cubicBezTo>
                    <a:pt x="429" y="5978"/>
                    <a:pt x="334" y="6050"/>
                    <a:pt x="334" y="6145"/>
                  </a:cubicBezTo>
                  <a:cubicBezTo>
                    <a:pt x="334" y="6264"/>
                    <a:pt x="382" y="6335"/>
                    <a:pt x="501" y="6335"/>
                  </a:cubicBezTo>
                  <a:lnTo>
                    <a:pt x="715" y="6335"/>
                  </a:lnTo>
                  <a:lnTo>
                    <a:pt x="715" y="7240"/>
                  </a:lnTo>
                  <a:lnTo>
                    <a:pt x="501" y="7240"/>
                  </a:lnTo>
                  <a:cubicBezTo>
                    <a:pt x="429" y="7240"/>
                    <a:pt x="334" y="7288"/>
                    <a:pt x="334" y="7383"/>
                  </a:cubicBezTo>
                  <a:cubicBezTo>
                    <a:pt x="334" y="7502"/>
                    <a:pt x="382" y="7598"/>
                    <a:pt x="501" y="7598"/>
                  </a:cubicBezTo>
                  <a:lnTo>
                    <a:pt x="715" y="7598"/>
                  </a:lnTo>
                  <a:lnTo>
                    <a:pt x="715" y="8479"/>
                  </a:lnTo>
                  <a:lnTo>
                    <a:pt x="501" y="8479"/>
                  </a:lnTo>
                  <a:cubicBezTo>
                    <a:pt x="429" y="8479"/>
                    <a:pt x="334" y="8550"/>
                    <a:pt x="334" y="8645"/>
                  </a:cubicBezTo>
                  <a:cubicBezTo>
                    <a:pt x="334" y="8765"/>
                    <a:pt x="382" y="8836"/>
                    <a:pt x="501" y="8836"/>
                  </a:cubicBezTo>
                  <a:lnTo>
                    <a:pt x="715" y="8836"/>
                  </a:lnTo>
                  <a:lnTo>
                    <a:pt x="715" y="9741"/>
                  </a:lnTo>
                  <a:lnTo>
                    <a:pt x="501" y="9741"/>
                  </a:lnTo>
                  <a:cubicBezTo>
                    <a:pt x="429" y="9741"/>
                    <a:pt x="334" y="9789"/>
                    <a:pt x="334" y="9884"/>
                  </a:cubicBezTo>
                  <a:cubicBezTo>
                    <a:pt x="334" y="10003"/>
                    <a:pt x="382" y="10098"/>
                    <a:pt x="501" y="10098"/>
                  </a:cubicBezTo>
                  <a:lnTo>
                    <a:pt x="715" y="10098"/>
                  </a:lnTo>
                  <a:lnTo>
                    <a:pt x="715" y="10717"/>
                  </a:lnTo>
                  <a:lnTo>
                    <a:pt x="310" y="10717"/>
                  </a:lnTo>
                  <a:cubicBezTo>
                    <a:pt x="144" y="10717"/>
                    <a:pt x="1" y="10836"/>
                    <a:pt x="1" y="11027"/>
                  </a:cubicBezTo>
                  <a:lnTo>
                    <a:pt x="1" y="11575"/>
                  </a:lnTo>
                  <a:cubicBezTo>
                    <a:pt x="1" y="11741"/>
                    <a:pt x="120" y="11884"/>
                    <a:pt x="310" y="11884"/>
                  </a:cubicBezTo>
                  <a:lnTo>
                    <a:pt x="11622" y="11884"/>
                  </a:lnTo>
                  <a:cubicBezTo>
                    <a:pt x="11765" y="11884"/>
                    <a:pt x="11908" y="11765"/>
                    <a:pt x="11908" y="11575"/>
                  </a:cubicBezTo>
                  <a:lnTo>
                    <a:pt x="11908" y="10979"/>
                  </a:lnTo>
                  <a:cubicBezTo>
                    <a:pt x="11884" y="10908"/>
                    <a:pt x="11860" y="10813"/>
                    <a:pt x="11789" y="10789"/>
                  </a:cubicBezTo>
                  <a:cubicBezTo>
                    <a:pt x="11765" y="10741"/>
                    <a:pt x="11741" y="10717"/>
                    <a:pt x="11670" y="10717"/>
                  </a:cubicBezTo>
                  <a:cubicBezTo>
                    <a:pt x="11646" y="10717"/>
                    <a:pt x="11622" y="10717"/>
                    <a:pt x="11598" y="10693"/>
                  </a:cubicBezTo>
                  <a:cubicBezTo>
                    <a:pt x="11479" y="10670"/>
                    <a:pt x="11313" y="10670"/>
                    <a:pt x="11194" y="10598"/>
                  </a:cubicBezTo>
                  <a:cubicBezTo>
                    <a:pt x="11051" y="10551"/>
                    <a:pt x="10908" y="10432"/>
                    <a:pt x="10813" y="10265"/>
                  </a:cubicBezTo>
                  <a:cubicBezTo>
                    <a:pt x="10717" y="10122"/>
                    <a:pt x="10670" y="9955"/>
                    <a:pt x="10646" y="9765"/>
                  </a:cubicBezTo>
                  <a:lnTo>
                    <a:pt x="10646" y="9741"/>
                  </a:lnTo>
                  <a:lnTo>
                    <a:pt x="9717" y="4526"/>
                  </a:lnTo>
                  <a:lnTo>
                    <a:pt x="9717" y="4478"/>
                  </a:lnTo>
                  <a:cubicBezTo>
                    <a:pt x="9693" y="4383"/>
                    <a:pt x="9622" y="4311"/>
                    <a:pt x="9527" y="4311"/>
                  </a:cubicBezTo>
                  <a:cubicBezTo>
                    <a:pt x="9408" y="4311"/>
                    <a:pt x="9360" y="4406"/>
                    <a:pt x="9384" y="4526"/>
                  </a:cubicBezTo>
                  <a:lnTo>
                    <a:pt x="10336" y="9836"/>
                  </a:lnTo>
                  <a:cubicBezTo>
                    <a:pt x="10360" y="10193"/>
                    <a:pt x="10527" y="10479"/>
                    <a:pt x="10717" y="10693"/>
                  </a:cubicBezTo>
                  <a:lnTo>
                    <a:pt x="6740" y="10693"/>
                  </a:lnTo>
                  <a:lnTo>
                    <a:pt x="6740" y="10717"/>
                  </a:lnTo>
                  <a:cubicBezTo>
                    <a:pt x="6740" y="10717"/>
                    <a:pt x="6264" y="10455"/>
                    <a:pt x="6240" y="10146"/>
                  </a:cubicBezTo>
                  <a:lnTo>
                    <a:pt x="6240" y="10122"/>
                  </a:lnTo>
                  <a:lnTo>
                    <a:pt x="5788" y="7598"/>
                  </a:lnTo>
                  <a:lnTo>
                    <a:pt x="6407" y="4002"/>
                  </a:lnTo>
                  <a:cubicBezTo>
                    <a:pt x="6431" y="3763"/>
                    <a:pt x="6526" y="3525"/>
                    <a:pt x="6669" y="3311"/>
                  </a:cubicBezTo>
                  <a:cubicBezTo>
                    <a:pt x="6836" y="3097"/>
                    <a:pt x="6978" y="2930"/>
                    <a:pt x="7193" y="2763"/>
                  </a:cubicBezTo>
                  <a:cubicBezTo>
                    <a:pt x="7393" y="2630"/>
                    <a:pt x="7629" y="2555"/>
                    <a:pt x="7867" y="2555"/>
                  </a:cubicBezTo>
                  <a:cubicBezTo>
                    <a:pt x="7968" y="2555"/>
                    <a:pt x="8070" y="2568"/>
                    <a:pt x="8169" y="2597"/>
                  </a:cubicBezTo>
                  <a:cubicBezTo>
                    <a:pt x="8741" y="2739"/>
                    <a:pt x="9122" y="3287"/>
                    <a:pt x="9265" y="3811"/>
                  </a:cubicBezTo>
                  <a:cubicBezTo>
                    <a:pt x="9284" y="3890"/>
                    <a:pt x="9353" y="3936"/>
                    <a:pt x="9430" y="3936"/>
                  </a:cubicBezTo>
                  <a:cubicBezTo>
                    <a:pt x="9446" y="3936"/>
                    <a:pt x="9463" y="3934"/>
                    <a:pt x="9479" y="3930"/>
                  </a:cubicBezTo>
                  <a:cubicBezTo>
                    <a:pt x="9574" y="3906"/>
                    <a:pt x="9622" y="3811"/>
                    <a:pt x="9598" y="3716"/>
                  </a:cubicBezTo>
                  <a:cubicBezTo>
                    <a:pt x="9574" y="3573"/>
                    <a:pt x="9503" y="3430"/>
                    <a:pt x="9408" y="3287"/>
                  </a:cubicBezTo>
                  <a:lnTo>
                    <a:pt x="9336" y="3097"/>
                  </a:lnTo>
                  <a:cubicBezTo>
                    <a:pt x="9146" y="2835"/>
                    <a:pt x="8931" y="2597"/>
                    <a:pt x="8669" y="2454"/>
                  </a:cubicBezTo>
                  <a:cubicBezTo>
                    <a:pt x="8410" y="2291"/>
                    <a:pt x="8095" y="2207"/>
                    <a:pt x="7785" y="2207"/>
                  </a:cubicBezTo>
                  <a:cubicBezTo>
                    <a:pt x="7640" y="2207"/>
                    <a:pt x="7496" y="2225"/>
                    <a:pt x="7359" y="2263"/>
                  </a:cubicBezTo>
                  <a:cubicBezTo>
                    <a:pt x="7074" y="2358"/>
                    <a:pt x="6836" y="2525"/>
                    <a:pt x="6645" y="2739"/>
                  </a:cubicBezTo>
                  <a:cubicBezTo>
                    <a:pt x="6526" y="2859"/>
                    <a:pt x="6431" y="2978"/>
                    <a:pt x="6383" y="3097"/>
                  </a:cubicBezTo>
                  <a:cubicBezTo>
                    <a:pt x="6240" y="3335"/>
                    <a:pt x="6145" y="3597"/>
                    <a:pt x="6073" y="3906"/>
                  </a:cubicBezTo>
                  <a:lnTo>
                    <a:pt x="5597" y="6574"/>
                  </a:lnTo>
                  <a:lnTo>
                    <a:pt x="5550" y="6193"/>
                  </a:lnTo>
                  <a:cubicBezTo>
                    <a:pt x="5550" y="6169"/>
                    <a:pt x="5550" y="6097"/>
                    <a:pt x="5526" y="6073"/>
                  </a:cubicBezTo>
                  <a:cubicBezTo>
                    <a:pt x="5454" y="5835"/>
                    <a:pt x="5335" y="5621"/>
                    <a:pt x="5192" y="5454"/>
                  </a:cubicBezTo>
                  <a:cubicBezTo>
                    <a:pt x="4960" y="5186"/>
                    <a:pt x="4621" y="5012"/>
                    <a:pt x="4275" y="5012"/>
                  </a:cubicBezTo>
                  <a:cubicBezTo>
                    <a:pt x="4159" y="5012"/>
                    <a:pt x="4043" y="5032"/>
                    <a:pt x="3930" y="5073"/>
                  </a:cubicBezTo>
                  <a:cubicBezTo>
                    <a:pt x="3859" y="5097"/>
                    <a:pt x="3763" y="5145"/>
                    <a:pt x="3668" y="5216"/>
                  </a:cubicBezTo>
                  <a:cubicBezTo>
                    <a:pt x="3502" y="5335"/>
                    <a:pt x="3382" y="5478"/>
                    <a:pt x="3263" y="5669"/>
                  </a:cubicBezTo>
                  <a:cubicBezTo>
                    <a:pt x="3144" y="5835"/>
                    <a:pt x="3073" y="6026"/>
                    <a:pt x="3049" y="6216"/>
                  </a:cubicBezTo>
                  <a:lnTo>
                    <a:pt x="2620" y="8574"/>
                  </a:lnTo>
                  <a:cubicBezTo>
                    <a:pt x="2597" y="8669"/>
                    <a:pt x="2692" y="8765"/>
                    <a:pt x="2787" y="8788"/>
                  </a:cubicBezTo>
                  <a:cubicBezTo>
                    <a:pt x="2795" y="8791"/>
                    <a:pt x="2803" y="8792"/>
                    <a:pt x="2811" y="8792"/>
                  </a:cubicBezTo>
                  <a:cubicBezTo>
                    <a:pt x="2878" y="8792"/>
                    <a:pt x="2956" y="8709"/>
                    <a:pt x="2978" y="8645"/>
                  </a:cubicBezTo>
                  <a:lnTo>
                    <a:pt x="3406" y="6288"/>
                  </a:lnTo>
                  <a:cubicBezTo>
                    <a:pt x="3430" y="6145"/>
                    <a:pt x="3502" y="5978"/>
                    <a:pt x="3573" y="5835"/>
                  </a:cubicBezTo>
                  <a:cubicBezTo>
                    <a:pt x="3738" y="5571"/>
                    <a:pt x="4040" y="5376"/>
                    <a:pt x="4353" y="5376"/>
                  </a:cubicBezTo>
                  <a:cubicBezTo>
                    <a:pt x="4492" y="5376"/>
                    <a:pt x="4632" y="5414"/>
                    <a:pt x="4764" y="5502"/>
                  </a:cubicBezTo>
                  <a:cubicBezTo>
                    <a:pt x="4859" y="5573"/>
                    <a:pt x="4930" y="5669"/>
                    <a:pt x="5002" y="5740"/>
                  </a:cubicBezTo>
                  <a:cubicBezTo>
                    <a:pt x="5121" y="5907"/>
                    <a:pt x="5216" y="6073"/>
                    <a:pt x="5240" y="6288"/>
                  </a:cubicBezTo>
                  <a:lnTo>
                    <a:pt x="5931" y="10193"/>
                  </a:lnTo>
                  <a:cubicBezTo>
                    <a:pt x="5954" y="10384"/>
                    <a:pt x="6097" y="10693"/>
                    <a:pt x="6097" y="10693"/>
                  </a:cubicBezTo>
                  <a:lnTo>
                    <a:pt x="2501" y="10693"/>
                  </a:lnTo>
                  <a:cubicBezTo>
                    <a:pt x="2501" y="10693"/>
                    <a:pt x="2692" y="10384"/>
                    <a:pt x="2692" y="10193"/>
                  </a:cubicBezTo>
                  <a:lnTo>
                    <a:pt x="2811" y="9431"/>
                  </a:lnTo>
                  <a:cubicBezTo>
                    <a:pt x="2835" y="9360"/>
                    <a:pt x="2739" y="9265"/>
                    <a:pt x="2644" y="9241"/>
                  </a:cubicBezTo>
                  <a:cubicBezTo>
                    <a:pt x="2631" y="9232"/>
                    <a:pt x="2617" y="9228"/>
                    <a:pt x="2603" y="9228"/>
                  </a:cubicBezTo>
                  <a:cubicBezTo>
                    <a:pt x="2540" y="9228"/>
                    <a:pt x="2473" y="9306"/>
                    <a:pt x="2454" y="9384"/>
                  </a:cubicBezTo>
                  <a:lnTo>
                    <a:pt x="2335" y="10122"/>
                  </a:lnTo>
                  <a:lnTo>
                    <a:pt x="2335" y="10146"/>
                  </a:lnTo>
                  <a:cubicBezTo>
                    <a:pt x="2287" y="10455"/>
                    <a:pt x="2096" y="10693"/>
                    <a:pt x="1811" y="10693"/>
                  </a:cubicBezTo>
                  <a:cubicBezTo>
                    <a:pt x="1811" y="10693"/>
                    <a:pt x="1787" y="10693"/>
                    <a:pt x="1763" y="10717"/>
                  </a:cubicBezTo>
                  <a:lnTo>
                    <a:pt x="1072" y="10717"/>
                  </a:lnTo>
                  <a:lnTo>
                    <a:pt x="1072" y="191"/>
                  </a:lnTo>
                  <a:cubicBezTo>
                    <a:pt x="1072" y="96"/>
                    <a:pt x="1025" y="1"/>
                    <a:pt x="9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7" name="Google Shape;1947;p52"/>
          <p:cNvGrpSpPr/>
          <p:nvPr/>
        </p:nvGrpSpPr>
        <p:grpSpPr>
          <a:xfrm>
            <a:off x="4770285" y="2512505"/>
            <a:ext cx="355332" cy="227849"/>
            <a:chOff x="4674088" y="2423058"/>
            <a:chExt cx="297125" cy="190525"/>
          </a:xfrm>
        </p:grpSpPr>
        <p:sp>
          <p:nvSpPr>
            <p:cNvPr id="1948" name="Google Shape;1948;p52"/>
            <p:cNvSpPr/>
            <p:nvPr/>
          </p:nvSpPr>
          <p:spPr>
            <a:xfrm>
              <a:off x="4674088" y="2423058"/>
              <a:ext cx="297125" cy="190525"/>
            </a:xfrm>
            <a:custGeom>
              <a:rect b="b" l="l" r="r" t="t"/>
              <a:pathLst>
                <a:path extrusionOk="0" h="7621" w="11885">
                  <a:moveTo>
                    <a:pt x="5931" y="1048"/>
                  </a:moveTo>
                  <a:cubicBezTo>
                    <a:pt x="6764" y="1667"/>
                    <a:pt x="7264" y="2691"/>
                    <a:pt x="7264" y="3787"/>
                  </a:cubicBezTo>
                  <a:cubicBezTo>
                    <a:pt x="7264" y="4882"/>
                    <a:pt x="6740" y="5906"/>
                    <a:pt x="5931" y="6525"/>
                  </a:cubicBezTo>
                  <a:cubicBezTo>
                    <a:pt x="5121" y="5930"/>
                    <a:pt x="4597" y="4906"/>
                    <a:pt x="4597" y="3811"/>
                  </a:cubicBezTo>
                  <a:cubicBezTo>
                    <a:pt x="4597" y="3096"/>
                    <a:pt x="4788" y="2406"/>
                    <a:pt x="5216" y="1810"/>
                  </a:cubicBezTo>
                  <a:cubicBezTo>
                    <a:pt x="5431" y="1524"/>
                    <a:pt x="5669" y="1286"/>
                    <a:pt x="5931" y="1048"/>
                  </a:cubicBezTo>
                  <a:close/>
                  <a:moveTo>
                    <a:pt x="8074" y="0"/>
                  </a:moveTo>
                  <a:cubicBezTo>
                    <a:pt x="7884" y="0"/>
                    <a:pt x="7693" y="0"/>
                    <a:pt x="7503" y="24"/>
                  </a:cubicBezTo>
                  <a:cubicBezTo>
                    <a:pt x="7407" y="24"/>
                    <a:pt x="7360" y="119"/>
                    <a:pt x="7360" y="238"/>
                  </a:cubicBezTo>
                  <a:cubicBezTo>
                    <a:pt x="7360" y="334"/>
                    <a:pt x="7431" y="381"/>
                    <a:pt x="7574" y="381"/>
                  </a:cubicBezTo>
                  <a:cubicBezTo>
                    <a:pt x="7741" y="358"/>
                    <a:pt x="7884" y="358"/>
                    <a:pt x="8074" y="358"/>
                  </a:cubicBezTo>
                  <a:cubicBezTo>
                    <a:pt x="9979" y="358"/>
                    <a:pt x="11551" y="1905"/>
                    <a:pt x="11551" y="3834"/>
                  </a:cubicBezTo>
                  <a:cubicBezTo>
                    <a:pt x="11551" y="5787"/>
                    <a:pt x="10003" y="7311"/>
                    <a:pt x="8074" y="7311"/>
                  </a:cubicBezTo>
                  <a:cubicBezTo>
                    <a:pt x="7407" y="7311"/>
                    <a:pt x="6788" y="7145"/>
                    <a:pt x="6264" y="6811"/>
                  </a:cubicBezTo>
                  <a:cubicBezTo>
                    <a:pt x="7121" y="6097"/>
                    <a:pt x="7645" y="5073"/>
                    <a:pt x="7645" y="3882"/>
                  </a:cubicBezTo>
                  <a:cubicBezTo>
                    <a:pt x="7645" y="2691"/>
                    <a:pt x="7121" y="1620"/>
                    <a:pt x="6264" y="929"/>
                  </a:cubicBezTo>
                  <a:cubicBezTo>
                    <a:pt x="6431" y="810"/>
                    <a:pt x="6645" y="715"/>
                    <a:pt x="6812" y="619"/>
                  </a:cubicBezTo>
                  <a:cubicBezTo>
                    <a:pt x="6907" y="596"/>
                    <a:pt x="6979" y="477"/>
                    <a:pt x="6907" y="381"/>
                  </a:cubicBezTo>
                  <a:cubicBezTo>
                    <a:pt x="6890" y="331"/>
                    <a:pt x="6826" y="280"/>
                    <a:pt x="6756" y="280"/>
                  </a:cubicBezTo>
                  <a:cubicBezTo>
                    <a:pt x="6727" y="280"/>
                    <a:pt x="6697" y="289"/>
                    <a:pt x="6669" y="310"/>
                  </a:cubicBezTo>
                  <a:cubicBezTo>
                    <a:pt x="6407" y="381"/>
                    <a:pt x="6169" y="548"/>
                    <a:pt x="5931" y="691"/>
                  </a:cubicBezTo>
                  <a:cubicBezTo>
                    <a:pt x="5335" y="262"/>
                    <a:pt x="4597" y="24"/>
                    <a:pt x="3811" y="24"/>
                  </a:cubicBezTo>
                  <a:cubicBezTo>
                    <a:pt x="1692" y="24"/>
                    <a:pt x="1" y="1763"/>
                    <a:pt x="1" y="3834"/>
                  </a:cubicBezTo>
                  <a:cubicBezTo>
                    <a:pt x="1" y="4168"/>
                    <a:pt x="25" y="4477"/>
                    <a:pt x="120" y="4787"/>
                  </a:cubicBezTo>
                  <a:cubicBezTo>
                    <a:pt x="140" y="4866"/>
                    <a:pt x="209" y="4912"/>
                    <a:pt x="286" y="4912"/>
                  </a:cubicBezTo>
                  <a:cubicBezTo>
                    <a:pt x="302" y="4912"/>
                    <a:pt x="318" y="4910"/>
                    <a:pt x="334" y="4906"/>
                  </a:cubicBezTo>
                  <a:cubicBezTo>
                    <a:pt x="430" y="4882"/>
                    <a:pt x="477" y="4787"/>
                    <a:pt x="453" y="4692"/>
                  </a:cubicBezTo>
                  <a:cubicBezTo>
                    <a:pt x="382" y="4430"/>
                    <a:pt x="334" y="4144"/>
                    <a:pt x="334" y="3834"/>
                  </a:cubicBezTo>
                  <a:cubicBezTo>
                    <a:pt x="334" y="1929"/>
                    <a:pt x="1882" y="358"/>
                    <a:pt x="3811" y="358"/>
                  </a:cubicBezTo>
                  <a:cubicBezTo>
                    <a:pt x="4454" y="358"/>
                    <a:pt x="5097" y="548"/>
                    <a:pt x="5621" y="858"/>
                  </a:cubicBezTo>
                  <a:cubicBezTo>
                    <a:pt x="5359" y="1072"/>
                    <a:pt x="5121" y="1334"/>
                    <a:pt x="4907" y="1643"/>
                  </a:cubicBezTo>
                  <a:cubicBezTo>
                    <a:pt x="4478" y="2286"/>
                    <a:pt x="4240" y="3049"/>
                    <a:pt x="4240" y="3811"/>
                  </a:cubicBezTo>
                  <a:cubicBezTo>
                    <a:pt x="4240" y="5001"/>
                    <a:pt x="4764" y="6073"/>
                    <a:pt x="5621" y="6764"/>
                  </a:cubicBezTo>
                  <a:cubicBezTo>
                    <a:pt x="5097" y="7073"/>
                    <a:pt x="4478" y="7264"/>
                    <a:pt x="3811" y="7264"/>
                  </a:cubicBezTo>
                  <a:cubicBezTo>
                    <a:pt x="2501" y="7264"/>
                    <a:pt x="1311" y="6549"/>
                    <a:pt x="715" y="5382"/>
                  </a:cubicBezTo>
                  <a:cubicBezTo>
                    <a:pt x="697" y="5310"/>
                    <a:pt x="623" y="5279"/>
                    <a:pt x="547" y="5279"/>
                  </a:cubicBezTo>
                  <a:cubicBezTo>
                    <a:pt x="524" y="5279"/>
                    <a:pt x="500" y="5281"/>
                    <a:pt x="477" y="5287"/>
                  </a:cubicBezTo>
                  <a:cubicBezTo>
                    <a:pt x="382" y="5335"/>
                    <a:pt x="358" y="5454"/>
                    <a:pt x="382" y="5525"/>
                  </a:cubicBezTo>
                  <a:cubicBezTo>
                    <a:pt x="1049" y="6811"/>
                    <a:pt x="2359" y="7621"/>
                    <a:pt x="3787" y="7621"/>
                  </a:cubicBezTo>
                  <a:cubicBezTo>
                    <a:pt x="4550" y="7621"/>
                    <a:pt x="5288" y="7383"/>
                    <a:pt x="5883" y="6954"/>
                  </a:cubicBezTo>
                  <a:cubicBezTo>
                    <a:pt x="6502" y="7383"/>
                    <a:pt x="7241" y="7621"/>
                    <a:pt x="8003" y="7621"/>
                  </a:cubicBezTo>
                  <a:cubicBezTo>
                    <a:pt x="10122" y="7621"/>
                    <a:pt x="11813" y="5882"/>
                    <a:pt x="11813" y="3811"/>
                  </a:cubicBezTo>
                  <a:cubicBezTo>
                    <a:pt x="11884" y="1691"/>
                    <a:pt x="10194" y="0"/>
                    <a:pt x="80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52"/>
            <p:cNvSpPr/>
            <p:nvPr/>
          </p:nvSpPr>
          <p:spPr>
            <a:xfrm>
              <a:off x="4703263" y="2505208"/>
              <a:ext cx="57200" cy="8950"/>
            </a:xfrm>
            <a:custGeom>
              <a:rect b="b" l="l" r="r" t="t"/>
              <a:pathLst>
                <a:path extrusionOk="0" h="358" w="2288">
                  <a:moveTo>
                    <a:pt x="168" y="1"/>
                  </a:moveTo>
                  <a:cubicBezTo>
                    <a:pt x="96" y="1"/>
                    <a:pt x="25" y="48"/>
                    <a:pt x="1" y="144"/>
                  </a:cubicBezTo>
                  <a:cubicBezTo>
                    <a:pt x="1" y="239"/>
                    <a:pt x="96" y="358"/>
                    <a:pt x="168" y="358"/>
                  </a:cubicBezTo>
                  <a:lnTo>
                    <a:pt x="2073" y="358"/>
                  </a:lnTo>
                  <a:cubicBezTo>
                    <a:pt x="2168" y="358"/>
                    <a:pt x="2239" y="286"/>
                    <a:pt x="2263" y="191"/>
                  </a:cubicBezTo>
                  <a:cubicBezTo>
                    <a:pt x="2287" y="72"/>
                    <a:pt x="2192" y="1"/>
                    <a:pt x="20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52"/>
            <p:cNvSpPr/>
            <p:nvPr/>
          </p:nvSpPr>
          <p:spPr>
            <a:xfrm>
              <a:off x="4703263" y="2523083"/>
              <a:ext cx="39325" cy="8350"/>
            </a:xfrm>
            <a:custGeom>
              <a:rect b="b" l="l" r="r" t="t"/>
              <a:pathLst>
                <a:path extrusionOk="0" h="334" w="1573">
                  <a:moveTo>
                    <a:pt x="168" y="0"/>
                  </a:moveTo>
                  <a:cubicBezTo>
                    <a:pt x="96" y="0"/>
                    <a:pt x="25" y="48"/>
                    <a:pt x="1" y="143"/>
                  </a:cubicBezTo>
                  <a:cubicBezTo>
                    <a:pt x="1" y="238"/>
                    <a:pt x="96" y="334"/>
                    <a:pt x="168" y="334"/>
                  </a:cubicBezTo>
                  <a:lnTo>
                    <a:pt x="1358" y="334"/>
                  </a:lnTo>
                  <a:cubicBezTo>
                    <a:pt x="1454" y="334"/>
                    <a:pt x="1525" y="286"/>
                    <a:pt x="1549" y="191"/>
                  </a:cubicBezTo>
                  <a:cubicBezTo>
                    <a:pt x="1573" y="72"/>
                    <a:pt x="1477" y="0"/>
                    <a:pt x="13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52"/>
            <p:cNvSpPr/>
            <p:nvPr/>
          </p:nvSpPr>
          <p:spPr>
            <a:xfrm>
              <a:off x="4884863" y="2505208"/>
              <a:ext cx="57775" cy="8950"/>
            </a:xfrm>
            <a:custGeom>
              <a:rect b="b" l="l" r="r" t="t"/>
              <a:pathLst>
                <a:path extrusionOk="0" h="358" w="2311">
                  <a:moveTo>
                    <a:pt x="215" y="1"/>
                  </a:moveTo>
                  <a:cubicBezTo>
                    <a:pt x="119" y="1"/>
                    <a:pt x="48" y="48"/>
                    <a:pt x="24" y="144"/>
                  </a:cubicBezTo>
                  <a:cubicBezTo>
                    <a:pt x="0" y="263"/>
                    <a:pt x="96" y="358"/>
                    <a:pt x="215" y="358"/>
                  </a:cubicBezTo>
                  <a:lnTo>
                    <a:pt x="2120" y="358"/>
                  </a:lnTo>
                  <a:cubicBezTo>
                    <a:pt x="2191" y="358"/>
                    <a:pt x="2263" y="286"/>
                    <a:pt x="2286" y="191"/>
                  </a:cubicBezTo>
                  <a:cubicBezTo>
                    <a:pt x="2310" y="72"/>
                    <a:pt x="2239" y="1"/>
                    <a:pt x="21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52"/>
            <p:cNvSpPr/>
            <p:nvPr/>
          </p:nvSpPr>
          <p:spPr>
            <a:xfrm>
              <a:off x="4902713" y="2523083"/>
              <a:ext cx="39325" cy="8350"/>
            </a:xfrm>
            <a:custGeom>
              <a:rect b="b" l="l" r="r" t="t"/>
              <a:pathLst>
                <a:path extrusionOk="0" h="334" w="1573">
                  <a:moveTo>
                    <a:pt x="215" y="0"/>
                  </a:moveTo>
                  <a:cubicBezTo>
                    <a:pt x="120" y="0"/>
                    <a:pt x="48" y="48"/>
                    <a:pt x="25" y="143"/>
                  </a:cubicBezTo>
                  <a:cubicBezTo>
                    <a:pt x="1" y="262"/>
                    <a:pt x="96" y="334"/>
                    <a:pt x="215" y="334"/>
                  </a:cubicBezTo>
                  <a:lnTo>
                    <a:pt x="1406" y="334"/>
                  </a:lnTo>
                  <a:cubicBezTo>
                    <a:pt x="1477" y="334"/>
                    <a:pt x="1572" y="286"/>
                    <a:pt x="1572" y="191"/>
                  </a:cubicBezTo>
                  <a:cubicBezTo>
                    <a:pt x="1572" y="72"/>
                    <a:pt x="1525" y="0"/>
                    <a:pt x="14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3" name="Google Shape;1953;p52"/>
          <p:cNvSpPr/>
          <p:nvPr/>
        </p:nvSpPr>
        <p:spPr>
          <a:xfrm>
            <a:off x="4088105" y="2734489"/>
            <a:ext cx="10733" cy="18656"/>
          </a:xfrm>
          <a:custGeom>
            <a:rect b="b" l="l" r="r" t="t"/>
            <a:pathLst>
              <a:path extrusionOk="0" h="624" w="359">
                <a:moveTo>
                  <a:pt x="179" y="1"/>
                </a:moveTo>
                <a:cubicBezTo>
                  <a:pt x="77" y="1"/>
                  <a:pt x="1" y="88"/>
                  <a:pt x="1" y="195"/>
                </a:cubicBezTo>
                <a:lnTo>
                  <a:pt x="1" y="433"/>
                </a:lnTo>
                <a:cubicBezTo>
                  <a:pt x="1" y="528"/>
                  <a:pt x="72" y="624"/>
                  <a:pt x="168" y="624"/>
                </a:cubicBezTo>
                <a:cubicBezTo>
                  <a:pt x="287" y="624"/>
                  <a:pt x="358" y="552"/>
                  <a:pt x="358" y="433"/>
                </a:cubicBezTo>
                <a:lnTo>
                  <a:pt x="358" y="195"/>
                </a:lnTo>
                <a:cubicBezTo>
                  <a:pt x="358" y="100"/>
                  <a:pt x="311" y="52"/>
                  <a:pt x="215" y="4"/>
                </a:cubicBezTo>
                <a:cubicBezTo>
                  <a:pt x="203" y="2"/>
                  <a:pt x="191" y="1"/>
                  <a:pt x="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52"/>
          <p:cNvSpPr/>
          <p:nvPr/>
        </p:nvSpPr>
        <p:spPr>
          <a:xfrm>
            <a:off x="4318814" y="2701154"/>
            <a:ext cx="10703" cy="17819"/>
          </a:xfrm>
          <a:custGeom>
            <a:rect b="b" l="l" r="r" t="t"/>
            <a:pathLst>
              <a:path extrusionOk="0" h="596" w="358">
                <a:moveTo>
                  <a:pt x="167" y="0"/>
                </a:moveTo>
                <a:cubicBezTo>
                  <a:pt x="72" y="0"/>
                  <a:pt x="1" y="95"/>
                  <a:pt x="1" y="191"/>
                </a:cubicBezTo>
                <a:lnTo>
                  <a:pt x="1" y="429"/>
                </a:lnTo>
                <a:cubicBezTo>
                  <a:pt x="1" y="500"/>
                  <a:pt x="72" y="595"/>
                  <a:pt x="167" y="595"/>
                </a:cubicBezTo>
                <a:cubicBezTo>
                  <a:pt x="263" y="595"/>
                  <a:pt x="358" y="500"/>
                  <a:pt x="358" y="429"/>
                </a:cubicBezTo>
                <a:lnTo>
                  <a:pt x="358" y="191"/>
                </a:lnTo>
                <a:cubicBezTo>
                  <a:pt x="358" y="72"/>
                  <a:pt x="286" y="0"/>
                  <a:pt x="1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52"/>
          <p:cNvSpPr/>
          <p:nvPr/>
        </p:nvSpPr>
        <p:spPr>
          <a:xfrm>
            <a:off x="4318814" y="2728898"/>
            <a:ext cx="10703" cy="17849"/>
          </a:xfrm>
          <a:custGeom>
            <a:rect b="b" l="l" r="r" t="t"/>
            <a:pathLst>
              <a:path extrusionOk="0" h="597" w="358">
                <a:moveTo>
                  <a:pt x="167" y="1"/>
                </a:moveTo>
                <a:cubicBezTo>
                  <a:pt x="72" y="1"/>
                  <a:pt x="1" y="96"/>
                  <a:pt x="1" y="168"/>
                </a:cubicBezTo>
                <a:lnTo>
                  <a:pt x="1" y="406"/>
                </a:lnTo>
                <a:cubicBezTo>
                  <a:pt x="1" y="501"/>
                  <a:pt x="72" y="596"/>
                  <a:pt x="167" y="596"/>
                </a:cubicBezTo>
                <a:cubicBezTo>
                  <a:pt x="263" y="596"/>
                  <a:pt x="358" y="501"/>
                  <a:pt x="358" y="406"/>
                </a:cubicBezTo>
                <a:lnTo>
                  <a:pt x="358" y="168"/>
                </a:lnTo>
                <a:cubicBezTo>
                  <a:pt x="358" y="48"/>
                  <a:pt x="286" y="1"/>
                  <a:pt x="1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52"/>
          <p:cNvSpPr/>
          <p:nvPr/>
        </p:nvSpPr>
        <p:spPr>
          <a:xfrm>
            <a:off x="4318814" y="2672662"/>
            <a:ext cx="10703" cy="17819"/>
          </a:xfrm>
          <a:custGeom>
            <a:rect b="b" l="l" r="r" t="t"/>
            <a:pathLst>
              <a:path extrusionOk="0" h="596" w="358">
                <a:moveTo>
                  <a:pt x="167" y="1"/>
                </a:moveTo>
                <a:cubicBezTo>
                  <a:pt x="72" y="1"/>
                  <a:pt x="1" y="96"/>
                  <a:pt x="1" y="191"/>
                </a:cubicBezTo>
                <a:lnTo>
                  <a:pt x="1" y="429"/>
                </a:lnTo>
                <a:cubicBezTo>
                  <a:pt x="1" y="501"/>
                  <a:pt x="72" y="596"/>
                  <a:pt x="167" y="596"/>
                </a:cubicBezTo>
                <a:cubicBezTo>
                  <a:pt x="263" y="596"/>
                  <a:pt x="358" y="501"/>
                  <a:pt x="358" y="429"/>
                </a:cubicBezTo>
                <a:lnTo>
                  <a:pt x="358" y="191"/>
                </a:lnTo>
                <a:cubicBezTo>
                  <a:pt x="358" y="96"/>
                  <a:pt x="286" y="1"/>
                  <a:pt x="1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52"/>
          <p:cNvSpPr/>
          <p:nvPr/>
        </p:nvSpPr>
        <p:spPr>
          <a:xfrm>
            <a:off x="4318814" y="2644888"/>
            <a:ext cx="10703" cy="17849"/>
          </a:xfrm>
          <a:custGeom>
            <a:rect b="b" l="l" r="r" t="t"/>
            <a:pathLst>
              <a:path extrusionOk="0" h="597" w="358">
                <a:moveTo>
                  <a:pt x="167" y="1"/>
                </a:moveTo>
                <a:cubicBezTo>
                  <a:pt x="72" y="1"/>
                  <a:pt x="1" y="96"/>
                  <a:pt x="1" y="191"/>
                </a:cubicBezTo>
                <a:lnTo>
                  <a:pt x="1" y="429"/>
                </a:lnTo>
                <a:cubicBezTo>
                  <a:pt x="1" y="525"/>
                  <a:pt x="72" y="596"/>
                  <a:pt x="167" y="596"/>
                </a:cubicBezTo>
                <a:cubicBezTo>
                  <a:pt x="263" y="596"/>
                  <a:pt x="358" y="525"/>
                  <a:pt x="358" y="429"/>
                </a:cubicBezTo>
                <a:lnTo>
                  <a:pt x="358" y="191"/>
                </a:lnTo>
                <a:cubicBezTo>
                  <a:pt x="358" y="96"/>
                  <a:pt x="286" y="1"/>
                  <a:pt x="1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52"/>
          <p:cNvSpPr/>
          <p:nvPr/>
        </p:nvSpPr>
        <p:spPr>
          <a:xfrm>
            <a:off x="4318814" y="2617830"/>
            <a:ext cx="10703" cy="17849"/>
          </a:xfrm>
          <a:custGeom>
            <a:rect b="b" l="l" r="r" t="t"/>
            <a:pathLst>
              <a:path extrusionOk="0" h="597" w="358">
                <a:moveTo>
                  <a:pt x="167" y="1"/>
                </a:moveTo>
                <a:cubicBezTo>
                  <a:pt x="72" y="1"/>
                  <a:pt x="1" y="72"/>
                  <a:pt x="1" y="168"/>
                </a:cubicBezTo>
                <a:lnTo>
                  <a:pt x="1" y="406"/>
                </a:lnTo>
                <a:cubicBezTo>
                  <a:pt x="1" y="501"/>
                  <a:pt x="72" y="596"/>
                  <a:pt x="167" y="596"/>
                </a:cubicBezTo>
                <a:cubicBezTo>
                  <a:pt x="263" y="596"/>
                  <a:pt x="358" y="501"/>
                  <a:pt x="358" y="406"/>
                </a:cubicBezTo>
                <a:lnTo>
                  <a:pt x="358" y="168"/>
                </a:lnTo>
                <a:cubicBezTo>
                  <a:pt x="358" y="72"/>
                  <a:pt x="286" y="1"/>
                  <a:pt x="1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52"/>
          <p:cNvSpPr/>
          <p:nvPr/>
        </p:nvSpPr>
        <p:spPr>
          <a:xfrm>
            <a:off x="4318814" y="2590086"/>
            <a:ext cx="10703" cy="17819"/>
          </a:xfrm>
          <a:custGeom>
            <a:rect b="b" l="l" r="r" t="t"/>
            <a:pathLst>
              <a:path extrusionOk="0" h="596" w="358">
                <a:moveTo>
                  <a:pt x="167" y="0"/>
                </a:moveTo>
                <a:cubicBezTo>
                  <a:pt x="72" y="0"/>
                  <a:pt x="1" y="95"/>
                  <a:pt x="1" y="167"/>
                </a:cubicBezTo>
                <a:lnTo>
                  <a:pt x="1" y="405"/>
                </a:lnTo>
                <a:cubicBezTo>
                  <a:pt x="1" y="500"/>
                  <a:pt x="72" y="595"/>
                  <a:pt x="167" y="595"/>
                </a:cubicBezTo>
                <a:cubicBezTo>
                  <a:pt x="263" y="595"/>
                  <a:pt x="358" y="500"/>
                  <a:pt x="358" y="405"/>
                </a:cubicBezTo>
                <a:lnTo>
                  <a:pt x="358" y="167"/>
                </a:lnTo>
                <a:cubicBezTo>
                  <a:pt x="358" y="95"/>
                  <a:pt x="286" y="0"/>
                  <a:pt x="1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52"/>
          <p:cNvSpPr/>
          <p:nvPr/>
        </p:nvSpPr>
        <p:spPr>
          <a:xfrm>
            <a:off x="4273250" y="2748122"/>
            <a:ext cx="10703" cy="17849"/>
          </a:xfrm>
          <a:custGeom>
            <a:rect b="b" l="l" r="r" t="t"/>
            <a:pathLst>
              <a:path extrusionOk="0" h="597" w="358">
                <a:moveTo>
                  <a:pt x="167" y="1"/>
                </a:moveTo>
                <a:cubicBezTo>
                  <a:pt x="96" y="1"/>
                  <a:pt x="1" y="96"/>
                  <a:pt x="1" y="191"/>
                </a:cubicBezTo>
                <a:lnTo>
                  <a:pt x="1" y="430"/>
                </a:lnTo>
                <a:cubicBezTo>
                  <a:pt x="1" y="525"/>
                  <a:pt x="96" y="596"/>
                  <a:pt x="167" y="596"/>
                </a:cubicBezTo>
                <a:cubicBezTo>
                  <a:pt x="263" y="596"/>
                  <a:pt x="358" y="525"/>
                  <a:pt x="358" y="430"/>
                </a:cubicBezTo>
                <a:lnTo>
                  <a:pt x="358" y="191"/>
                </a:lnTo>
                <a:cubicBezTo>
                  <a:pt x="358" y="72"/>
                  <a:pt x="263" y="1"/>
                  <a:pt x="1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52"/>
          <p:cNvSpPr/>
          <p:nvPr/>
        </p:nvSpPr>
        <p:spPr>
          <a:xfrm>
            <a:off x="4273250" y="2692603"/>
            <a:ext cx="10703" cy="17819"/>
          </a:xfrm>
          <a:custGeom>
            <a:rect b="b" l="l" r="r" t="t"/>
            <a:pathLst>
              <a:path extrusionOk="0" h="596" w="358">
                <a:moveTo>
                  <a:pt x="167" y="0"/>
                </a:moveTo>
                <a:cubicBezTo>
                  <a:pt x="96" y="0"/>
                  <a:pt x="1" y="72"/>
                  <a:pt x="1" y="167"/>
                </a:cubicBezTo>
                <a:lnTo>
                  <a:pt x="1" y="405"/>
                </a:lnTo>
                <a:cubicBezTo>
                  <a:pt x="1" y="500"/>
                  <a:pt x="96" y="596"/>
                  <a:pt x="167" y="596"/>
                </a:cubicBezTo>
                <a:cubicBezTo>
                  <a:pt x="263" y="596"/>
                  <a:pt x="358" y="500"/>
                  <a:pt x="358" y="405"/>
                </a:cubicBezTo>
                <a:lnTo>
                  <a:pt x="358" y="167"/>
                </a:lnTo>
                <a:cubicBezTo>
                  <a:pt x="358" y="72"/>
                  <a:pt x="263" y="0"/>
                  <a:pt x="1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52"/>
          <p:cNvSpPr/>
          <p:nvPr/>
        </p:nvSpPr>
        <p:spPr>
          <a:xfrm>
            <a:off x="4273250" y="2719660"/>
            <a:ext cx="10703" cy="17819"/>
          </a:xfrm>
          <a:custGeom>
            <a:rect b="b" l="l" r="r" t="t"/>
            <a:pathLst>
              <a:path extrusionOk="0" h="596" w="358">
                <a:moveTo>
                  <a:pt x="167" y="0"/>
                </a:moveTo>
                <a:cubicBezTo>
                  <a:pt x="96" y="0"/>
                  <a:pt x="1" y="96"/>
                  <a:pt x="1" y="191"/>
                </a:cubicBezTo>
                <a:lnTo>
                  <a:pt x="1" y="429"/>
                </a:lnTo>
                <a:cubicBezTo>
                  <a:pt x="1" y="524"/>
                  <a:pt x="96" y="596"/>
                  <a:pt x="167" y="596"/>
                </a:cubicBezTo>
                <a:cubicBezTo>
                  <a:pt x="263" y="596"/>
                  <a:pt x="358" y="524"/>
                  <a:pt x="358" y="429"/>
                </a:cubicBezTo>
                <a:lnTo>
                  <a:pt x="358" y="191"/>
                </a:lnTo>
                <a:cubicBezTo>
                  <a:pt x="358" y="96"/>
                  <a:pt x="263" y="0"/>
                  <a:pt x="1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52"/>
          <p:cNvSpPr/>
          <p:nvPr/>
        </p:nvSpPr>
        <p:spPr>
          <a:xfrm>
            <a:off x="4273250" y="2665546"/>
            <a:ext cx="10703" cy="17819"/>
          </a:xfrm>
          <a:custGeom>
            <a:rect b="b" l="l" r="r" t="t"/>
            <a:pathLst>
              <a:path extrusionOk="0" h="596" w="358">
                <a:moveTo>
                  <a:pt x="167" y="0"/>
                </a:moveTo>
                <a:cubicBezTo>
                  <a:pt x="96" y="0"/>
                  <a:pt x="1" y="96"/>
                  <a:pt x="1" y="191"/>
                </a:cubicBezTo>
                <a:lnTo>
                  <a:pt x="1" y="429"/>
                </a:lnTo>
                <a:cubicBezTo>
                  <a:pt x="1" y="500"/>
                  <a:pt x="96" y="596"/>
                  <a:pt x="167" y="596"/>
                </a:cubicBezTo>
                <a:cubicBezTo>
                  <a:pt x="263" y="596"/>
                  <a:pt x="358" y="500"/>
                  <a:pt x="358" y="429"/>
                </a:cubicBezTo>
                <a:lnTo>
                  <a:pt x="358" y="191"/>
                </a:lnTo>
                <a:cubicBezTo>
                  <a:pt x="358" y="72"/>
                  <a:pt x="263" y="0"/>
                  <a:pt x="1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52"/>
          <p:cNvSpPr/>
          <p:nvPr/>
        </p:nvSpPr>
        <p:spPr>
          <a:xfrm>
            <a:off x="4135821" y="2679060"/>
            <a:ext cx="10703" cy="17849"/>
          </a:xfrm>
          <a:custGeom>
            <a:rect b="b" l="l" r="r" t="t"/>
            <a:pathLst>
              <a:path extrusionOk="0" h="597" w="358">
                <a:moveTo>
                  <a:pt x="167" y="1"/>
                </a:moveTo>
                <a:cubicBezTo>
                  <a:pt x="72" y="1"/>
                  <a:pt x="1" y="96"/>
                  <a:pt x="1" y="168"/>
                </a:cubicBezTo>
                <a:lnTo>
                  <a:pt x="1" y="406"/>
                </a:lnTo>
                <a:cubicBezTo>
                  <a:pt x="1" y="501"/>
                  <a:pt x="72" y="596"/>
                  <a:pt x="167" y="596"/>
                </a:cubicBezTo>
                <a:cubicBezTo>
                  <a:pt x="262" y="596"/>
                  <a:pt x="358" y="501"/>
                  <a:pt x="358" y="406"/>
                </a:cubicBezTo>
                <a:lnTo>
                  <a:pt x="358" y="168"/>
                </a:lnTo>
                <a:cubicBezTo>
                  <a:pt x="358" y="96"/>
                  <a:pt x="286" y="1"/>
                  <a:pt x="1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52"/>
          <p:cNvSpPr/>
          <p:nvPr/>
        </p:nvSpPr>
        <p:spPr>
          <a:xfrm>
            <a:off x="4135821" y="2623541"/>
            <a:ext cx="10703" cy="17819"/>
          </a:xfrm>
          <a:custGeom>
            <a:rect b="b" l="l" r="r" t="t"/>
            <a:pathLst>
              <a:path extrusionOk="0" h="596" w="358">
                <a:moveTo>
                  <a:pt x="167" y="0"/>
                </a:moveTo>
                <a:cubicBezTo>
                  <a:pt x="72" y="0"/>
                  <a:pt x="1" y="96"/>
                  <a:pt x="1" y="191"/>
                </a:cubicBezTo>
                <a:lnTo>
                  <a:pt x="1" y="429"/>
                </a:lnTo>
                <a:cubicBezTo>
                  <a:pt x="1" y="524"/>
                  <a:pt x="72" y="596"/>
                  <a:pt x="167" y="596"/>
                </a:cubicBezTo>
                <a:cubicBezTo>
                  <a:pt x="262" y="596"/>
                  <a:pt x="358" y="524"/>
                  <a:pt x="358" y="429"/>
                </a:cubicBezTo>
                <a:lnTo>
                  <a:pt x="358" y="191"/>
                </a:lnTo>
                <a:cubicBezTo>
                  <a:pt x="358" y="96"/>
                  <a:pt x="286" y="0"/>
                  <a:pt x="1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52"/>
          <p:cNvSpPr/>
          <p:nvPr/>
        </p:nvSpPr>
        <p:spPr>
          <a:xfrm>
            <a:off x="4135821" y="2651315"/>
            <a:ext cx="10703" cy="17819"/>
          </a:xfrm>
          <a:custGeom>
            <a:rect b="b" l="l" r="r" t="t"/>
            <a:pathLst>
              <a:path extrusionOk="0" h="596" w="358">
                <a:moveTo>
                  <a:pt x="167" y="0"/>
                </a:moveTo>
                <a:cubicBezTo>
                  <a:pt x="72" y="0"/>
                  <a:pt x="1" y="95"/>
                  <a:pt x="1" y="191"/>
                </a:cubicBezTo>
                <a:lnTo>
                  <a:pt x="1" y="429"/>
                </a:lnTo>
                <a:cubicBezTo>
                  <a:pt x="1" y="500"/>
                  <a:pt x="72" y="595"/>
                  <a:pt x="167" y="595"/>
                </a:cubicBezTo>
                <a:cubicBezTo>
                  <a:pt x="262" y="595"/>
                  <a:pt x="358" y="500"/>
                  <a:pt x="358" y="429"/>
                </a:cubicBezTo>
                <a:lnTo>
                  <a:pt x="358" y="191"/>
                </a:lnTo>
                <a:cubicBezTo>
                  <a:pt x="358" y="95"/>
                  <a:pt x="286" y="0"/>
                  <a:pt x="1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52"/>
          <p:cNvSpPr/>
          <p:nvPr/>
        </p:nvSpPr>
        <p:spPr>
          <a:xfrm>
            <a:off x="4135821" y="2707552"/>
            <a:ext cx="10703" cy="17819"/>
          </a:xfrm>
          <a:custGeom>
            <a:rect b="b" l="l" r="r" t="t"/>
            <a:pathLst>
              <a:path extrusionOk="0" h="596" w="358">
                <a:moveTo>
                  <a:pt x="167" y="0"/>
                </a:moveTo>
                <a:cubicBezTo>
                  <a:pt x="72" y="0"/>
                  <a:pt x="1" y="96"/>
                  <a:pt x="1" y="167"/>
                </a:cubicBezTo>
                <a:lnTo>
                  <a:pt x="1" y="405"/>
                </a:lnTo>
                <a:cubicBezTo>
                  <a:pt x="1" y="501"/>
                  <a:pt x="72" y="596"/>
                  <a:pt x="167" y="596"/>
                </a:cubicBezTo>
                <a:cubicBezTo>
                  <a:pt x="262" y="596"/>
                  <a:pt x="358" y="501"/>
                  <a:pt x="358" y="405"/>
                </a:cubicBezTo>
                <a:lnTo>
                  <a:pt x="358" y="167"/>
                </a:lnTo>
                <a:cubicBezTo>
                  <a:pt x="358" y="48"/>
                  <a:pt x="286" y="0"/>
                  <a:pt x="1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52"/>
          <p:cNvSpPr/>
          <p:nvPr/>
        </p:nvSpPr>
        <p:spPr>
          <a:xfrm>
            <a:off x="4135821" y="2735326"/>
            <a:ext cx="10703" cy="17819"/>
          </a:xfrm>
          <a:custGeom>
            <a:rect b="b" l="l" r="r" t="t"/>
            <a:pathLst>
              <a:path extrusionOk="0" h="596" w="358">
                <a:moveTo>
                  <a:pt x="167" y="0"/>
                </a:moveTo>
                <a:cubicBezTo>
                  <a:pt x="72" y="0"/>
                  <a:pt x="1" y="72"/>
                  <a:pt x="1" y="167"/>
                </a:cubicBezTo>
                <a:lnTo>
                  <a:pt x="1" y="405"/>
                </a:lnTo>
                <a:cubicBezTo>
                  <a:pt x="1" y="500"/>
                  <a:pt x="72" y="596"/>
                  <a:pt x="167" y="596"/>
                </a:cubicBezTo>
                <a:cubicBezTo>
                  <a:pt x="262" y="596"/>
                  <a:pt x="358" y="500"/>
                  <a:pt x="358" y="405"/>
                </a:cubicBezTo>
                <a:lnTo>
                  <a:pt x="358" y="167"/>
                </a:lnTo>
                <a:cubicBezTo>
                  <a:pt x="310" y="48"/>
                  <a:pt x="262" y="0"/>
                  <a:pt x="1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52"/>
          <p:cNvSpPr/>
          <p:nvPr/>
        </p:nvSpPr>
        <p:spPr>
          <a:xfrm>
            <a:off x="4261859" y="2515313"/>
            <a:ext cx="17819" cy="10703"/>
          </a:xfrm>
          <a:custGeom>
            <a:rect b="b" l="l" r="r" t="t"/>
            <a:pathLst>
              <a:path extrusionOk="0" h="358" w="596">
                <a:moveTo>
                  <a:pt x="167" y="1"/>
                </a:moveTo>
                <a:cubicBezTo>
                  <a:pt x="72" y="1"/>
                  <a:pt x="1" y="48"/>
                  <a:pt x="1" y="143"/>
                </a:cubicBezTo>
                <a:cubicBezTo>
                  <a:pt x="1" y="263"/>
                  <a:pt x="48" y="358"/>
                  <a:pt x="167" y="358"/>
                </a:cubicBezTo>
                <a:lnTo>
                  <a:pt x="405" y="358"/>
                </a:lnTo>
                <a:cubicBezTo>
                  <a:pt x="501" y="358"/>
                  <a:pt x="596" y="286"/>
                  <a:pt x="596" y="215"/>
                </a:cubicBezTo>
                <a:cubicBezTo>
                  <a:pt x="596" y="96"/>
                  <a:pt x="524" y="1"/>
                  <a:pt x="4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52"/>
          <p:cNvSpPr/>
          <p:nvPr/>
        </p:nvSpPr>
        <p:spPr>
          <a:xfrm>
            <a:off x="4316691" y="2515313"/>
            <a:ext cx="17819" cy="10703"/>
          </a:xfrm>
          <a:custGeom>
            <a:rect b="b" l="l" r="r" t="t"/>
            <a:pathLst>
              <a:path extrusionOk="0" h="358" w="596">
                <a:moveTo>
                  <a:pt x="191" y="1"/>
                </a:moveTo>
                <a:cubicBezTo>
                  <a:pt x="96" y="1"/>
                  <a:pt x="0" y="48"/>
                  <a:pt x="0" y="143"/>
                </a:cubicBezTo>
                <a:cubicBezTo>
                  <a:pt x="0" y="263"/>
                  <a:pt x="96" y="358"/>
                  <a:pt x="191" y="358"/>
                </a:cubicBezTo>
                <a:lnTo>
                  <a:pt x="429" y="358"/>
                </a:lnTo>
                <a:cubicBezTo>
                  <a:pt x="500" y="358"/>
                  <a:pt x="596" y="286"/>
                  <a:pt x="596" y="215"/>
                </a:cubicBezTo>
                <a:cubicBezTo>
                  <a:pt x="596" y="96"/>
                  <a:pt x="548" y="1"/>
                  <a:pt x="4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52"/>
          <p:cNvSpPr/>
          <p:nvPr/>
        </p:nvSpPr>
        <p:spPr>
          <a:xfrm>
            <a:off x="4073874" y="2515313"/>
            <a:ext cx="17849" cy="10703"/>
          </a:xfrm>
          <a:custGeom>
            <a:rect b="b" l="l" r="r" t="t"/>
            <a:pathLst>
              <a:path extrusionOk="0" h="358" w="597">
                <a:moveTo>
                  <a:pt x="191" y="1"/>
                </a:moveTo>
                <a:cubicBezTo>
                  <a:pt x="96" y="1"/>
                  <a:pt x="48" y="48"/>
                  <a:pt x="1" y="143"/>
                </a:cubicBezTo>
                <a:cubicBezTo>
                  <a:pt x="1" y="263"/>
                  <a:pt x="72" y="358"/>
                  <a:pt x="191" y="358"/>
                </a:cubicBezTo>
                <a:lnTo>
                  <a:pt x="429" y="358"/>
                </a:lnTo>
                <a:cubicBezTo>
                  <a:pt x="525" y="358"/>
                  <a:pt x="596" y="286"/>
                  <a:pt x="596" y="215"/>
                </a:cubicBezTo>
                <a:cubicBezTo>
                  <a:pt x="596" y="96"/>
                  <a:pt x="548" y="1"/>
                  <a:pt x="4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52"/>
          <p:cNvSpPr/>
          <p:nvPr/>
        </p:nvSpPr>
        <p:spPr>
          <a:xfrm>
            <a:off x="4288916" y="2515313"/>
            <a:ext cx="17819" cy="10703"/>
          </a:xfrm>
          <a:custGeom>
            <a:rect b="b" l="l" r="r" t="t"/>
            <a:pathLst>
              <a:path extrusionOk="0" h="358" w="596">
                <a:moveTo>
                  <a:pt x="191" y="1"/>
                </a:moveTo>
                <a:cubicBezTo>
                  <a:pt x="96" y="1"/>
                  <a:pt x="48" y="48"/>
                  <a:pt x="1" y="143"/>
                </a:cubicBezTo>
                <a:cubicBezTo>
                  <a:pt x="1" y="263"/>
                  <a:pt x="72" y="358"/>
                  <a:pt x="191" y="358"/>
                </a:cubicBezTo>
                <a:lnTo>
                  <a:pt x="429" y="358"/>
                </a:lnTo>
                <a:cubicBezTo>
                  <a:pt x="524" y="358"/>
                  <a:pt x="596" y="286"/>
                  <a:pt x="596" y="215"/>
                </a:cubicBezTo>
                <a:cubicBezTo>
                  <a:pt x="596" y="96"/>
                  <a:pt x="548" y="1"/>
                  <a:pt x="4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52"/>
          <p:cNvSpPr/>
          <p:nvPr/>
        </p:nvSpPr>
        <p:spPr>
          <a:xfrm>
            <a:off x="4101648" y="2515313"/>
            <a:ext cx="17819" cy="10703"/>
          </a:xfrm>
          <a:custGeom>
            <a:rect b="b" l="l" r="r" t="t"/>
            <a:pathLst>
              <a:path extrusionOk="0" h="358" w="596">
                <a:moveTo>
                  <a:pt x="191" y="1"/>
                </a:moveTo>
                <a:cubicBezTo>
                  <a:pt x="96" y="1"/>
                  <a:pt x="0" y="48"/>
                  <a:pt x="0" y="143"/>
                </a:cubicBezTo>
                <a:cubicBezTo>
                  <a:pt x="0" y="263"/>
                  <a:pt x="96" y="358"/>
                  <a:pt x="191" y="358"/>
                </a:cubicBezTo>
                <a:lnTo>
                  <a:pt x="429" y="358"/>
                </a:lnTo>
                <a:cubicBezTo>
                  <a:pt x="501" y="358"/>
                  <a:pt x="596" y="286"/>
                  <a:pt x="596" y="215"/>
                </a:cubicBezTo>
                <a:cubicBezTo>
                  <a:pt x="596" y="96"/>
                  <a:pt x="548" y="1"/>
                  <a:pt x="4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52"/>
          <p:cNvSpPr/>
          <p:nvPr/>
        </p:nvSpPr>
        <p:spPr>
          <a:xfrm>
            <a:off x="4233368" y="2515313"/>
            <a:ext cx="18566" cy="10703"/>
          </a:xfrm>
          <a:custGeom>
            <a:rect b="b" l="l" r="r" t="t"/>
            <a:pathLst>
              <a:path extrusionOk="0" h="358" w="621">
                <a:moveTo>
                  <a:pt x="191" y="1"/>
                </a:moveTo>
                <a:cubicBezTo>
                  <a:pt x="120" y="1"/>
                  <a:pt x="49" y="48"/>
                  <a:pt x="25" y="143"/>
                </a:cubicBezTo>
                <a:cubicBezTo>
                  <a:pt x="1" y="263"/>
                  <a:pt x="72" y="358"/>
                  <a:pt x="191" y="358"/>
                </a:cubicBezTo>
                <a:lnTo>
                  <a:pt x="430" y="358"/>
                </a:lnTo>
                <a:cubicBezTo>
                  <a:pt x="525" y="358"/>
                  <a:pt x="620" y="286"/>
                  <a:pt x="620" y="215"/>
                </a:cubicBezTo>
                <a:cubicBezTo>
                  <a:pt x="620" y="96"/>
                  <a:pt x="549" y="1"/>
                  <a:pt x="4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52"/>
          <p:cNvSpPr/>
          <p:nvPr/>
        </p:nvSpPr>
        <p:spPr>
          <a:xfrm>
            <a:off x="4129423" y="2515313"/>
            <a:ext cx="18536" cy="10703"/>
          </a:xfrm>
          <a:custGeom>
            <a:rect b="b" l="l" r="r" t="t"/>
            <a:pathLst>
              <a:path extrusionOk="0" h="358" w="620">
                <a:moveTo>
                  <a:pt x="215" y="1"/>
                </a:moveTo>
                <a:cubicBezTo>
                  <a:pt x="119" y="1"/>
                  <a:pt x="48" y="48"/>
                  <a:pt x="24" y="143"/>
                </a:cubicBezTo>
                <a:cubicBezTo>
                  <a:pt x="0" y="263"/>
                  <a:pt x="95" y="358"/>
                  <a:pt x="215" y="358"/>
                </a:cubicBezTo>
                <a:lnTo>
                  <a:pt x="453" y="358"/>
                </a:lnTo>
                <a:cubicBezTo>
                  <a:pt x="524" y="358"/>
                  <a:pt x="619" y="286"/>
                  <a:pt x="619" y="215"/>
                </a:cubicBezTo>
                <a:cubicBezTo>
                  <a:pt x="619" y="96"/>
                  <a:pt x="572" y="1"/>
                  <a:pt x="45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52"/>
          <p:cNvSpPr/>
          <p:nvPr/>
        </p:nvSpPr>
        <p:spPr>
          <a:xfrm>
            <a:off x="4385036" y="2501082"/>
            <a:ext cx="39196" cy="39196"/>
          </a:xfrm>
          <a:custGeom>
            <a:rect b="b" l="l" r="r" t="t"/>
            <a:pathLst>
              <a:path extrusionOk="0" h="1311" w="1311">
                <a:moveTo>
                  <a:pt x="667" y="357"/>
                </a:moveTo>
                <a:cubicBezTo>
                  <a:pt x="810" y="357"/>
                  <a:pt x="953" y="500"/>
                  <a:pt x="953" y="643"/>
                </a:cubicBezTo>
                <a:cubicBezTo>
                  <a:pt x="953" y="810"/>
                  <a:pt x="834" y="953"/>
                  <a:pt x="667" y="953"/>
                </a:cubicBezTo>
                <a:cubicBezTo>
                  <a:pt x="524" y="953"/>
                  <a:pt x="358" y="834"/>
                  <a:pt x="358" y="643"/>
                </a:cubicBezTo>
                <a:cubicBezTo>
                  <a:pt x="358" y="500"/>
                  <a:pt x="477" y="357"/>
                  <a:pt x="667" y="357"/>
                </a:cubicBezTo>
                <a:close/>
                <a:moveTo>
                  <a:pt x="667" y="0"/>
                </a:moveTo>
                <a:cubicBezTo>
                  <a:pt x="310" y="0"/>
                  <a:pt x="0" y="286"/>
                  <a:pt x="0" y="643"/>
                </a:cubicBezTo>
                <a:cubicBezTo>
                  <a:pt x="0" y="1000"/>
                  <a:pt x="310" y="1310"/>
                  <a:pt x="667" y="1310"/>
                </a:cubicBezTo>
                <a:cubicBezTo>
                  <a:pt x="1024" y="1310"/>
                  <a:pt x="1310" y="1000"/>
                  <a:pt x="1310" y="643"/>
                </a:cubicBezTo>
                <a:cubicBezTo>
                  <a:pt x="1310" y="286"/>
                  <a:pt x="1024" y="0"/>
                  <a:pt x="6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52"/>
          <p:cNvSpPr/>
          <p:nvPr/>
        </p:nvSpPr>
        <p:spPr>
          <a:xfrm>
            <a:off x="4073874" y="2479018"/>
            <a:ext cx="296224" cy="247790"/>
          </a:xfrm>
          <a:custGeom>
            <a:rect b="b" l="l" r="r" t="t"/>
            <a:pathLst>
              <a:path extrusionOk="0" h="8288" w="9908">
                <a:moveTo>
                  <a:pt x="5811" y="2334"/>
                </a:moveTo>
                <a:cubicBezTo>
                  <a:pt x="5954" y="2334"/>
                  <a:pt x="6121" y="2453"/>
                  <a:pt x="6121" y="2643"/>
                </a:cubicBezTo>
                <a:cubicBezTo>
                  <a:pt x="6121" y="2810"/>
                  <a:pt x="6002" y="2929"/>
                  <a:pt x="5811" y="2929"/>
                </a:cubicBezTo>
                <a:cubicBezTo>
                  <a:pt x="5645" y="2929"/>
                  <a:pt x="5526" y="2810"/>
                  <a:pt x="5526" y="2643"/>
                </a:cubicBezTo>
                <a:cubicBezTo>
                  <a:pt x="5526" y="2453"/>
                  <a:pt x="5669" y="2334"/>
                  <a:pt x="5811" y="2334"/>
                </a:cubicBezTo>
                <a:close/>
                <a:moveTo>
                  <a:pt x="2215" y="3596"/>
                </a:moveTo>
                <a:cubicBezTo>
                  <a:pt x="2358" y="3596"/>
                  <a:pt x="2501" y="3715"/>
                  <a:pt x="2501" y="3882"/>
                </a:cubicBezTo>
                <a:cubicBezTo>
                  <a:pt x="2501" y="4048"/>
                  <a:pt x="2382" y="4191"/>
                  <a:pt x="2215" y="4191"/>
                </a:cubicBezTo>
                <a:cubicBezTo>
                  <a:pt x="2025" y="4191"/>
                  <a:pt x="1906" y="4072"/>
                  <a:pt x="1906" y="3882"/>
                </a:cubicBezTo>
                <a:cubicBezTo>
                  <a:pt x="1906" y="3715"/>
                  <a:pt x="2073" y="3596"/>
                  <a:pt x="2215" y="3596"/>
                </a:cubicBezTo>
                <a:close/>
                <a:moveTo>
                  <a:pt x="4287" y="4834"/>
                </a:moveTo>
                <a:cubicBezTo>
                  <a:pt x="4454" y="4834"/>
                  <a:pt x="4597" y="4953"/>
                  <a:pt x="4597" y="5144"/>
                </a:cubicBezTo>
                <a:cubicBezTo>
                  <a:pt x="4597" y="5311"/>
                  <a:pt x="4478" y="5430"/>
                  <a:pt x="4287" y="5430"/>
                </a:cubicBezTo>
                <a:cubicBezTo>
                  <a:pt x="4121" y="5430"/>
                  <a:pt x="4002" y="5311"/>
                  <a:pt x="4002" y="5144"/>
                </a:cubicBezTo>
                <a:cubicBezTo>
                  <a:pt x="4002" y="4953"/>
                  <a:pt x="4121" y="4834"/>
                  <a:pt x="4287" y="4834"/>
                </a:cubicBezTo>
                <a:close/>
                <a:moveTo>
                  <a:pt x="667" y="7382"/>
                </a:moveTo>
                <a:cubicBezTo>
                  <a:pt x="810" y="7382"/>
                  <a:pt x="953" y="7502"/>
                  <a:pt x="953" y="7668"/>
                </a:cubicBezTo>
                <a:cubicBezTo>
                  <a:pt x="953" y="7811"/>
                  <a:pt x="834" y="7978"/>
                  <a:pt x="667" y="7978"/>
                </a:cubicBezTo>
                <a:cubicBezTo>
                  <a:pt x="477" y="7978"/>
                  <a:pt x="358" y="7859"/>
                  <a:pt x="358" y="7668"/>
                </a:cubicBezTo>
                <a:cubicBezTo>
                  <a:pt x="358" y="7502"/>
                  <a:pt x="477" y="7382"/>
                  <a:pt x="667" y="7382"/>
                </a:cubicBezTo>
                <a:close/>
                <a:moveTo>
                  <a:pt x="8598" y="0"/>
                </a:moveTo>
                <a:cubicBezTo>
                  <a:pt x="7907" y="0"/>
                  <a:pt x="7312" y="595"/>
                  <a:pt x="7312" y="1310"/>
                </a:cubicBezTo>
                <a:cubicBezTo>
                  <a:pt x="7312" y="1453"/>
                  <a:pt x="7336" y="1572"/>
                  <a:pt x="7359" y="1691"/>
                </a:cubicBezTo>
                <a:lnTo>
                  <a:pt x="6407" y="2143"/>
                </a:lnTo>
                <a:cubicBezTo>
                  <a:pt x="6288" y="1977"/>
                  <a:pt x="6121" y="1905"/>
                  <a:pt x="5930" y="1905"/>
                </a:cubicBezTo>
                <a:cubicBezTo>
                  <a:pt x="5573" y="1905"/>
                  <a:pt x="5264" y="2191"/>
                  <a:pt x="5264" y="2548"/>
                </a:cubicBezTo>
                <a:cubicBezTo>
                  <a:pt x="5264" y="2739"/>
                  <a:pt x="5335" y="2882"/>
                  <a:pt x="5454" y="3001"/>
                </a:cubicBezTo>
                <a:lnTo>
                  <a:pt x="4573" y="4453"/>
                </a:lnTo>
                <a:cubicBezTo>
                  <a:pt x="4502" y="4429"/>
                  <a:pt x="4454" y="4429"/>
                  <a:pt x="4383" y="4429"/>
                </a:cubicBezTo>
                <a:cubicBezTo>
                  <a:pt x="4192" y="4429"/>
                  <a:pt x="4025" y="4525"/>
                  <a:pt x="3906" y="4620"/>
                </a:cubicBezTo>
                <a:lnTo>
                  <a:pt x="2930" y="4025"/>
                </a:lnTo>
                <a:cubicBezTo>
                  <a:pt x="2954" y="3977"/>
                  <a:pt x="2954" y="3882"/>
                  <a:pt x="2954" y="3834"/>
                </a:cubicBezTo>
                <a:cubicBezTo>
                  <a:pt x="2954" y="3477"/>
                  <a:pt x="2644" y="3167"/>
                  <a:pt x="2287" y="3167"/>
                </a:cubicBezTo>
                <a:cubicBezTo>
                  <a:pt x="1953" y="3167"/>
                  <a:pt x="1644" y="3477"/>
                  <a:pt x="1644" y="3834"/>
                </a:cubicBezTo>
                <a:cubicBezTo>
                  <a:pt x="1644" y="3977"/>
                  <a:pt x="1692" y="4120"/>
                  <a:pt x="1787" y="4239"/>
                </a:cubicBezTo>
                <a:lnTo>
                  <a:pt x="787" y="6954"/>
                </a:lnTo>
                <a:lnTo>
                  <a:pt x="715" y="6954"/>
                </a:lnTo>
                <a:cubicBezTo>
                  <a:pt x="358" y="6954"/>
                  <a:pt x="72" y="7240"/>
                  <a:pt x="72" y="7597"/>
                </a:cubicBezTo>
                <a:cubicBezTo>
                  <a:pt x="1" y="8002"/>
                  <a:pt x="310" y="8287"/>
                  <a:pt x="667" y="8287"/>
                </a:cubicBezTo>
                <a:cubicBezTo>
                  <a:pt x="1025" y="8287"/>
                  <a:pt x="1310" y="8002"/>
                  <a:pt x="1310" y="7644"/>
                </a:cubicBezTo>
                <a:cubicBezTo>
                  <a:pt x="1310" y="7430"/>
                  <a:pt x="1239" y="7240"/>
                  <a:pt x="1049" y="7144"/>
                </a:cubicBezTo>
                <a:lnTo>
                  <a:pt x="2025" y="4477"/>
                </a:lnTo>
                <a:cubicBezTo>
                  <a:pt x="2096" y="4525"/>
                  <a:pt x="2144" y="4525"/>
                  <a:pt x="2215" y="4525"/>
                </a:cubicBezTo>
                <a:cubicBezTo>
                  <a:pt x="2358" y="4525"/>
                  <a:pt x="2501" y="4453"/>
                  <a:pt x="2596" y="4358"/>
                </a:cubicBezTo>
                <a:lnTo>
                  <a:pt x="3644" y="5001"/>
                </a:lnTo>
                <a:lnTo>
                  <a:pt x="3644" y="5120"/>
                </a:lnTo>
                <a:cubicBezTo>
                  <a:pt x="3644" y="5477"/>
                  <a:pt x="3930" y="5763"/>
                  <a:pt x="4287" y="5763"/>
                </a:cubicBezTo>
                <a:cubicBezTo>
                  <a:pt x="4645" y="5763"/>
                  <a:pt x="4954" y="5477"/>
                  <a:pt x="4954" y="5120"/>
                </a:cubicBezTo>
                <a:cubicBezTo>
                  <a:pt x="4954" y="4930"/>
                  <a:pt x="4883" y="4787"/>
                  <a:pt x="4764" y="4668"/>
                </a:cubicBezTo>
                <a:lnTo>
                  <a:pt x="5669" y="3215"/>
                </a:lnTo>
                <a:cubicBezTo>
                  <a:pt x="5716" y="3239"/>
                  <a:pt x="5788" y="3239"/>
                  <a:pt x="5835" y="3239"/>
                </a:cubicBezTo>
                <a:cubicBezTo>
                  <a:pt x="6192" y="3239"/>
                  <a:pt x="6502" y="2929"/>
                  <a:pt x="6502" y="2572"/>
                </a:cubicBezTo>
                <a:lnTo>
                  <a:pt x="6502" y="2501"/>
                </a:lnTo>
                <a:lnTo>
                  <a:pt x="7455" y="2048"/>
                </a:lnTo>
                <a:cubicBezTo>
                  <a:pt x="7693" y="2405"/>
                  <a:pt x="8098" y="2643"/>
                  <a:pt x="8550" y="2643"/>
                </a:cubicBezTo>
                <a:cubicBezTo>
                  <a:pt x="8812" y="2643"/>
                  <a:pt x="9050" y="2548"/>
                  <a:pt x="9288" y="2405"/>
                </a:cubicBezTo>
                <a:cubicBezTo>
                  <a:pt x="9384" y="2334"/>
                  <a:pt x="9384" y="2262"/>
                  <a:pt x="9360" y="2167"/>
                </a:cubicBezTo>
                <a:cubicBezTo>
                  <a:pt x="9312" y="2104"/>
                  <a:pt x="9265" y="2082"/>
                  <a:pt x="9210" y="2082"/>
                </a:cubicBezTo>
                <a:cubicBezTo>
                  <a:pt x="9182" y="2082"/>
                  <a:pt x="9153" y="2088"/>
                  <a:pt x="9122" y="2096"/>
                </a:cubicBezTo>
                <a:cubicBezTo>
                  <a:pt x="8979" y="2215"/>
                  <a:pt x="8764" y="2286"/>
                  <a:pt x="8574" y="2286"/>
                </a:cubicBezTo>
                <a:cubicBezTo>
                  <a:pt x="8050" y="2286"/>
                  <a:pt x="7597" y="1834"/>
                  <a:pt x="7597" y="1310"/>
                </a:cubicBezTo>
                <a:cubicBezTo>
                  <a:pt x="7597" y="762"/>
                  <a:pt x="8050" y="310"/>
                  <a:pt x="8574" y="310"/>
                </a:cubicBezTo>
                <a:cubicBezTo>
                  <a:pt x="9122" y="310"/>
                  <a:pt x="9574" y="762"/>
                  <a:pt x="9574" y="1310"/>
                </a:cubicBezTo>
                <a:cubicBezTo>
                  <a:pt x="9574" y="1381"/>
                  <a:pt x="9574" y="1477"/>
                  <a:pt x="9526" y="1572"/>
                </a:cubicBezTo>
                <a:cubicBezTo>
                  <a:pt x="9503" y="1667"/>
                  <a:pt x="9574" y="1738"/>
                  <a:pt x="9646" y="1786"/>
                </a:cubicBezTo>
                <a:cubicBezTo>
                  <a:pt x="9658" y="1789"/>
                  <a:pt x="9671" y="1791"/>
                  <a:pt x="9684" y="1791"/>
                </a:cubicBezTo>
                <a:cubicBezTo>
                  <a:pt x="9765" y="1791"/>
                  <a:pt x="9839" y="1729"/>
                  <a:pt x="9860" y="1667"/>
                </a:cubicBezTo>
                <a:cubicBezTo>
                  <a:pt x="9884" y="1548"/>
                  <a:pt x="9908" y="1429"/>
                  <a:pt x="9908" y="1310"/>
                </a:cubicBezTo>
                <a:cubicBezTo>
                  <a:pt x="9908" y="595"/>
                  <a:pt x="9312" y="0"/>
                  <a:pt x="859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52"/>
          <p:cNvSpPr/>
          <p:nvPr/>
        </p:nvSpPr>
        <p:spPr>
          <a:xfrm>
            <a:off x="4399267" y="2627099"/>
            <a:ext cx="10703" cy="17819"/>
          </a:xfrm>
          <a:custGeom>
            <a:rect b="b" l="l" r="r" t="t"/>
            <a:pathLst>
              <a:path extrusionOk="0" h="596" w="358">
                <a:moveTo>
                  <a:pt x="191" y="0"/>
                </a:moveTo>
                <a:cubicBezTo>
                  <a:pt x="96" y="0"/>
                  <a:pt x="1" y="96"/>
                  <a:pt x="1" y="191"/>
                </a:cubicBezTo>
                <a:lnTo>
                  <a:pt x="1" y="429"/>
                </a:lnTo>
                <a:cubicBezTo>
                  <a:pt x="1" y="524"/>
                  <a:pt x="96" y="596"/>
                  <a:pt x="191" y="596"/>
                </a:cubicBezTo>
                <a:cubicBezTo>
                  <a:pt x="287" y="596"/>
                  <a:pt x="358" y="524"/>
                  <a:pt x="358" y="429"/>
                </a:cubicBezTo>
                <a:lnTo>
                  <a:pt x="358" y="191"/>
                </a:lnTo>
                <a:cubicBezTo>
                  <a:pt x="358" y="96"/>
                  <a:pt x="287" y="0"/>
                  <a:pt x="1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52"/>
          <p:cNvSpPr/>
          <p:nvPr/>
        </p:nvSpPr>
        <p:spPr>
          <a:xfrm>
            <a:off x="4399267" y="2572267"/>
            <a:ext cx="10703" cy="17849"/>
          </a:xfrm>
          <a:custGeom>
            <a:rect b="b" l="l" r="r" t="t"/>
            <a:pathLst>
              <a:path extrusionOk="0" h="597" w="358">
                <a:moveTo>
                  <a:pt x="191" y="1"/>
                </a:moveTo>
                <a:cubicBezTo>
                  <a:pt x="96" y="1"/>
                  <a:pt x="1" y="96"/>
                  <a:pt x="1" y="167"/>
                </a:cubicBezTo>
                <a:lnTo>
                  <a:pt x="1" y="406"/>
                </a:lnTo>
                <a:cubicBezTo>
                  <a:pt x="1" y="501"/>
                  <a:pt x="96" y="596"/>
                  <a:pt x="191" y="596"/>
                </a:cubicBezTo>
                <a:cubicBezTo>
                  <a:pt x="287" y="596"/>
                  <a:pt x="358" y="501"/>
                  <a:pt x="358" y="406"/>
                </a:cubicBezTo>
                <a:lnTo>
                  <a:pt x="358" y="167"/>
                </a:lnTo>
                <a:cubicBezTo>
                  <a:pt x="358" y="48"/>
                  <a:pt x="287" y="1"/>
                  <a:pt x="1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52"/>
          <p:cNvSpPr/>
          <p:nvPr/>
        </p:nvSpPr>
        <p:spPr>
          <a:xfrm>
            <a:off x="4399267" y="2654873"/>
            <a:ext cx="10703" cy="17819"/>
          </a:xfrm>
          <a:custGeom>
            <a:rect b="b" l="l" r="r" t="t"/>
            <a:pathLst>
              <a:path extrusionOk="0" h="596" w="358">
                <a:moveTo>
                  <a:pt x="191" y="0"/>
                </a:moveTo>
                <a:cubicBezTo>
                  <a:pt x="96" y="0"/>
                  <a:pt x="1" y="95"/>
                  <a:pt x="1" y="191"/>
                </a:cubicBezTo>
                <a:lnTo>
                  <a:pt x="1" y="429"/>
                </a:lnTo>
                <a:cubicBezTo>
                  <a:pt x="1" y="500"/>
                  <a:pt x="96" y="596"/>
                  <a:pt x="191" y="596"/>
                </a:cubicBezTo>
                <a:cubicBezTo>
                  <a:pt x="287" y="596"/>
                  <a:pt x="358" y="500"/>
                  <a:pt x="358" y="429"/>
                </a:cubicBezTo>
                <a:lnTo>
                  <a:pt x="358" y="191"/>
                </a:lnTo>
                <a:cubicBezTo>
                  <a:pt x="358" y="95"/>
                  <a:pt x="287" y="0"/>
                  <a:pt x="1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52"/>
          <p:cNvSpPr/>
          <p:nvPr/>
        </p:nvSpPr>
        <p:spPr>
          <a:xfrm>
            <a:off x="4399267" y="2600042"/>
            <a:ext cx="10703" cy="17819"/>
          </a:xfrm>
          <a:custGeom>
            <a:rect b="b" l="l" r="r" t="t"/>
            <a:pathLst>
              <a:path extrusionOk="0" h="596" w="358">
                <a:moveTo>
                  <a:pt x="191" y="0"/>
                </a:moveTo>
                <a:cubicBezTo>
                  <a:pt x="96" y="0"/>
                  <a:pt x="1" y="72"/>
                  <a:pt x="1" y="167"/>
                </a:cubicBezTo>
                <a:lnTo>
                  <a:pt x="1" y="405"/>
                </a:lnTo>
                <a:cubicBezTo>
                  <a:pt x="1" y="501"/>
                  <a:pt x="96" y="596"/>
                  <a:pt x="191" y="596"/>
                </a:cubicBezTo>
                <a:cubicBezTo>
                  <a:pt x="287" y="596"/>
                  <a:pt x="358" y="501"/>
                  <a:pt x="358" y="405"/>
                </a:cubicBezTo>
                <a:lnTo>
                  <a:pt x="358" y="167"/>
                </a:lnTo>
                <a:cubicBezTo>
                  <a:pt x="358" y="48"/>
                  <a:pt x="287" y="0"/>
                  <a:pt x="1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52"/>
          <p:cNvSpPr/>
          <p:nvPr/>
        </p:nvSpPr>
        <p:spPr>
          <a:xfrm>
            <a:off x="4399267" y="2711110"/>
            <a:ext cx="10703" cy="17819"/>
          </a:xfrm>
          <a:custGeom>
            <a:rect b="b" l="l" r="r" t="t"/>
            <a:pathLst>
              <a:path extrusionOk="0" h="596" w="358">
                <a:moveTo>
                  <a:pt x="191" y="1"/>
                </a:moveTo>
                <a:cubicBezTo>
                  <a:pt x="96" y="1"/>
                  <a:pt x="1" y="96"/>
                  <a:pt x="1" y="167"/>
                </a:cubicBezTo>
                <a:lnTo>
                  <a:pt x="1" y="405"/>
                </a:lnTo>
                <a:cubicBezTo>
                  <a:pt x="1" y="501"/>
                  <a:pt x="96" y="596"/>
                  <a:pt x="191" y="596"/>
                </a:cubicBezTo>
                <a:cubicBezTo>
                  <a:pt x="287" y="596"/>
                  <a:pt x="358" y="501"/>
                  <a:pt x="358" y="405"/>
                </a:cubicBezTo>
                <a:lnTo>
                  <a:pt x="358" y="167"/>
                </a:lnTo>
                <a:cubicBezTo>
                  <a:pt x="358" y="48"/>
                  <a:pt x="287" y="1"/>
                  <a:pt x="1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52"/>
          <p:cNvSpPr/>
          <p:nvPr/>
        </p:nvSpPr>
        <p:spPr>
          <a:xfrm>
            <a:off x="4399267" y="2738884"/>
            <a:ext cx="10703" cy="17819"/>
          </a:xfrm>
          <a:custGeom>
            <a:rect b="b" l="l" r="r" t="t"/>
            <a:pathLst>
              <a:path extrusionOk="0" h="596" w="358">
                <a:moveTo>
                  <a:pt x="191" y="0"/>
                </a:moveTo>
                <a:cubicBezTo>
                  <a:pt x="96" y="0"/>
                  <a:pt x="1" y="72"/>
                  <a:pt x="1" y="167"/>
                </a:cubicBezTo>
                <a:lnTo>
                  <a:pt x="1" y="405"/>
                </a:lnTo>
                <a:cubicBezTo>
                  <a:pt x="1" y="500"/>
                  <a:pt x="96" y="596"/>
                  <a:pt x="191" y="596"/>
                </a:cubicBezTo>
                <a:cubicBezTo>
                  <a:pt x="287" y="596"/>
                  <a:pt x="358" y="500"/>
                  <a:pt x="358" y="405"/>
                </a:cubicBezTo>
                <a:lnTo>
                  <a:pt x="358" y="167"/>
                </a:lnTo>
                <a:cubicBezTo>
                  <a:pt x="358" y="48"/>
                  <a:pt x="287" y="0"/>
                  <a:pt x="1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52"/>
          <p:cNvSpPr/>
          <p:nvPr/>
        </p:nvSpPr>
        <p:spPr>
          <a:xfrm>
            <a:off x="4399267" y="2682618"/>
            <a:ext cx="10703" cy="17849"/>
          </a:xfrm>
          <a:custGeom>
            <a:rect b="b" l="l" r="r" t="t"/>
            <a:pathLst>
              <a:path extrusionOk="0" h="597" w="358">
                <a:moveTo>
                  <a:pt x="191" y="1"/>
                </a:moveTo>
                <a:cubicBezTo>
                  <a:pt x="96" y="1"/>
                  <a:pt x="1" y="96"/>
                  <a:pt x="1" y="168"/>
                </a:cubicBezTo>
                <a:lnTo>
                  <a:pt x="1" y="406"/>
                </a:lnTo>
                <a:cubicBezTo>
                  <a:pt x="1" y="501"/>
                  <a:pt x="96" y="596"/>
                  <a:pt x="191" y="596"/>
                </a:cubicBezTo>
                <a:cubicBezTo>
                  <a:pt x="287" y="596"/>
                  <a:pt x="358" y="501"/>
                  <a:pt x="358" y="406"/>
                </a:cubicBezTo>
                <a:lnTo>
                  <a:pt x="358" y="168"/>
                </a:lnTo>
                <a:cubicBezTo>
                  <a:pt x="358" y="96"/>
                  <a:pt x="287" y="1"/>
                  <a:pt x="1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52"/>
          <p:cNvSpPr/>
          <p:nvPr/>
        </p:nvSpPr>
        <p:spPr>
          <a:xfrm>
            <a:off x="4022630" y="2449091"/>
            <a:ext cx="356019" cy="355332"/>
          </a:xfrm>
          <a:custGeom>
            <a:rect b="b" l="l" r="r" t="t"/>
            <a:pathLst>
              <a:path extrusionOk="0" h="11885" w="11908">
                <a:moveTo>
                  <a:pt x="905" y="1"/>
                </a:moveTo>
                <a:cubicBezTo>
                  <a:pt x="786" y="1"/>
                  <a:pt x="714" y="72"/>
                  <a:pt x="714" y="191"/>
                </a:cubicBezTo>
                <a:lnTo>
                  <a:pt x="714" y="1001"/>
                </a:lnTo>
                <a:lnTo>
                  <a:pt x="500" y="1001"/>
                </a:lnTo>
                <a:cubicBezTo>
                  <a:pt x="405" y="1001"/>
                  <a:pt x="333" y="1049"/>
                  <a:pt x="333" y="1144"/>
                </a:cubicBezTo>
                <a:cubicBezTo>
                  <a:pt x="333" y="1263"/>
                  <a:pt x="381" y="1358"/>
                  <a:pt x="500" y="1358"/>
                </a:cubicBezTo>
                <a:lnTo>
                  <a:pt x="714" y="1358"/>
                </a:lnTo>
                <a:lnTo>
                  <a:pt x="714" y="2239"/>
                </a:lnTo>
                <a:lnTo>
                  <a:pt x="500" y="2239"/>
                </a:lnTo>
                <a:cubicBezTo>
                  <a:pt x="405" y="2239"/>
                  <a:pt x="333" y="2287"/>
                  <a:pt x="333" y="2382"/>
                </a:cubicBezTo>
                <a:cubicBezTo>
                  <a:pt x="333" y="2501"/>
                  <a:pt x="381" y="2597"/>
                  <a:pt x="500" y="2597"/>
                </a:cubicBezTo>
                <a:lnTo>
                  <a:pt x="714" y="2597"/>
                </a:lnTo>
                <a:lnTo>
                  <a:pt x="714" y="3478"/>
                </a:lnTo>
                <a:lnTo>
                  <a:pt x="500" y="3478"/>
                </a:lnTo>
                <a:cubicBezTo>
                  <a:pt x="405" y="3478"/>
                  <a:pt x="333" y="3549"/>
                  <a:pt x="333" y="3644"/>
                </a:cubicBezTo>
                <a:cubicBezTo>
                  <a:pt x="333" y="3763"/>
                  <a:pt x="381" y="3835"/>
                  <a:pt x="500" y="3835"/>
                </a:cubicBezTo>
                <a:lnTo>
                  <a:pt x="714" y="3835"/>
                </a:lnTo>
                <a:lnTo>
                  <a:pt x="714" y="4740"/>
                </a:lnTo>
                <a:lnTo>
                  <a:pt x="500" y="4740"/>
                </a:lnTo>
                <a:cubicBezTo>
                  <a:pt x="405" y="4740"/>
                  <a:pt x="333" y="4788"/>
                  <a:pt x="333" y="4883"/>
                </a:cubicBezTo>
                <a:cubicBezTo>
                  <a:pt x="333" y="5002"/>
                  <a:pt x="381" y="5097"/>
                  <a:pt x="500" y="5097"/>
                </a:cubicBezTo>
                <a:lnTo>
                  <a:pt x="714" y="5097"/>
                </a:lnTo>
                <a:lnTo>
                  <a:pt x="714" y="5978"/>
                </a:lnTo>
                <a:lnTo>
                  <a:pt x="500" y="5978"/>
                </a:lnTo>
                <a:cubicBezTo>
                  <a:pt x="405" y="5978"/>
                  <a:pt x="333" y="6050"/>
                  <a:pt x="333" y="6145"/>
                </a:cubicBezTo>
                <a:cubicBezTo>
                  <a:pt x="333" y="6264"/>
                  <a:pt x="381" y="6335"/>
                  <a:pt x="500" y="6335"/>
                </a:cubicBezTo>
                <a:lnTo>
                  <a:pt x="714" y="6335"/>
                </a:lnTo>
                <a:lnTo>
                  <a:pt x="714" y="7240"/>
                </a:lnTo>
                <a:lnTo>
                  <a:pt x="500" y="7240"/>
                </a:lnTo>
                <a:cubicBezTo>
                  <a:pt x="405" y="7240"/>
                  <a:pt x="333" y="7288"/>
                  <a:pt x="333" y="7383"/>
                </a:cubicBezTo>
                <a:cubicBezTo>
                  <a:pt x="333" y="7502"/>
                  <a:pt x="381" y="7598"/>
                  <a:pt x="500" y="7598"/>
                </a:cubicBezTo>
                <a:lnTo>
                  <a:pt x="714" y="7598"/>
                </a:lnTo>
                <a:lnTo>
                  <a:pt x="714" y="8479"/>
                </a:lnTo>
                <a:lnTo>
                  <a:pt x="500" y="8479"/>
                </a:lnTo>
                <a:cubicBezTo>
                  <a:pt x="405" y="8479"/>
                  <a:pt x="333" y="8550"/>
                  <a:pt x="333" y="8645"/>
                </a:cubicBezTo>
                <a:cubicBezTo>
                  <a:pt x="333" y="8765"/>
                  <a:pt x="381" y="8836"/>
                  <a:pt x="500" y="8836"/>
                </a:cubicBezTo>
                <a:lnTo>
                  <a:pt x="714" y="8836"/>
                </a:lnTo>
                <a:lnTo>
                  <a:pt x="714" y="9741"/>
                </a:lnTo>
                <a:lnTo>
                  <a:pt x="500" y="9741"/>
                </a:lnTo>
                <a:cubicBezTo>
                  <a:pt x="405" y="9741"/>
                  <a:pt x="333" y="9789"/>
                  <a:pt x="333" y="9884"/>
                </a:cubicBezTo>
                <a:cubicBezTo>
                  <a:pt x="333" y="10003"/>
                  <a:pt x="381" y="10098"/>
                  <a:pt x="500" y="10098"/>
                </a:cubicBezTo>
                <a:lnTo>
                  <a:pt x="714" y="10098"/>
                </a:lnTo>
                <a:lnTo>
                  <a:pt x="714" y="10717"/>
                </a:lnTo>
                <a:lnTo>
                  <a:pt x="286" y="10717"/>
                </a:lnTo>
                <a:cubicBezTo>
                  <a:pt x="143" y="10717"/>
                  <a:pt x="0" y="10836"/>
                  <a:pt x="0" y="11027"/>
                </a:cubicBezTo>
                <a:lnTo>
                  <a:pt x="0" y="11575"/>
                </a:lnTo>
                <a:cubicBezTo>
                  <a:pt x="0" y="11741"/>
                  <a:pt x="119" y="11884"/>
                  <a:pt x="286" y="11884"/>
                </a:cubicBezTo>
                <a:lnTo>
                  <a:pt x="11598" y="11884"/>
                </a:lnTo>
                <a:cubicBezTo>
                  <a:pt x="11764" y="11884"/>
                  <a:pt x="11907" y="11765"/>
                  <a:pt x="11907" y="11575"/>
                </a:cubicBezTo>
                <a:lnTo>
                  <a:pt x="11907" y="10979"/>
                </a:lnTo>
                <a:cubicBezTo>
                  <a:pt x="11907" y="10813"/>
                  <a:pt x="11764" y="10693"/>
                  <a:pt x="11598" y="10693"/>
                </a:cubicBezTo>
                <a:lnTo>
                  <a:pt x="10383" y="10693"/>
                </a:lnTo>
                <a:cubicBezTo>
                  <a:pt x="10359" y="10646"/>
                  <a:pt x="10288" y="10574"/>
                  <a:pt x="10240" y="10574"/>
                </a:cubicBezTo>
                <a:cubicBezTo>
                  <a:pt x="10169" y="10574"/>
                  <a:pt x="10097" y="10646"/>
                  <a:pt x="10097" y="10693"/>
                </a:cubicBezTo>
                <a:lnTo>
                  <a:pt x="7740" y="10693"/>
                </a:lnTo>
                <a:lnTo>
                  <a:pt x="7740" y="10455"/>
                </a:lnTo>
                <a:cubicBezTo>
                  <a:pt x="7740" y="10360"/>
                  <a:pt x="7644" y="10289"/>
                  <a:pt x="7549" y="10289"/>
                </a:cubicBezTo>
                <a:cubicBezTo>
                  <a:pt x="7478" y="10289"/>
                  <a:pt x="7383" y="10360"/>
                  <a:pt x="7383" y="10455"/>
                </a:cubicBezTo>
                <a:lnTo>
                  <a:pt x="7383" y="10693"/>
                </a:lnTo>
                <a:lnTo>
                  <a:pt x="5454" y="10693"/>
                </a:lnTo>
                <a:cubicBezTo>
                  <a:pt x="5358" y="10693"/>
                  <a:pt x="5263" y="10765"/>
                  <a:pt x="5263" y="10836"/>
                </a:cubicBezTo>
                <a:cubicBezTo>
                  <a:pt x="5263" y="10955"/>
                  <a:pt x="5311" y="11051"/>
                  <a:pt x="5454" y="11051"/>
                </a:cubicBezTo>
                <a:lnTo>
                  <a:pt x="11574" y="11051"/>
                </a:lnTo>
                <a:lnTo>
                  <a:pt x="11574" y="11527"/>
                </a:lnTo>
                <a:lnTo>
                  <a:pt x="381" y="11527"/>
                </a:lnTo>
                <a:lnTo>
                  <a:pt x="381" y="11051"/>
                </a:lnTo>
                <a:lnTo>
                  <a:pt x="4596" y="11051"/>
                </a:lnTo>
                <a:cubicBezTo>
                  <a:pt x="4691" y="11051"/>
                  <a:pt x="4787" y="11003"/>
                  <a:pt x="4787" y="10908"/>
                </a:cubicBezTo>
                <a:cubicBezTo>
                  <a:pt x="4787" y="10789"/>
                  <a:pt x="4739" y="10693"/>
                  <a:pt x="4596" y="10693"/>
                </a:cubicBezTo>
                <a:lnTo>
                  <a:pt x="4120" y="10693"/>
                </a:lnTo>
                <a:lnTo>
                  <a:pt x="4120" y="10646"/>
                </a:lnTo>
                <a:cubicBezTo>
                  <a:pt x="4120" y="10551"/>
                  <a:pt x="4048" y="10455"/>
                  <a:pt x="3953" y="10455"/>
                </a:cubicBezTo>
                <a:cubicBezTo>
                  <a:pt x="3858" y="10455"/>
                  <a:pt x="3763" y="10551"/>
                  <a:pt x="3763" y="10646"/>
                </a:cubicBezTo>
                <a:lnTo>
                  <a:pt x="3763" y="10693"/>
                </a:lnTo>
                <a:lnTo>
                  <a:pt x="2548" y="10693"/>
                </a:lnTo>
                <a:lnTo>
                  <a:pt x="2548" y="10670"/>
                </a:lnTo>
                <a:cubicBezTo>
                  <a:pt x="2548" y="10574"/>
                  <a:pt x="2501" y="10479"/>
                  <a:pt x="2405" y="10479"/>
                </a:cubicBezTo>
                <a:cubicBezTo>
                  <a:pt x="2286" y="10479"/>
                  <a:pt x="2191" y="10551"/>
                  <a:pt x="2191" y="10670"/>
                </a:cubicBezTo>
                <a:lnTo>
                  <a:pt x="2191" y="10693"/>
                </a:lnTo>
                <a:lnTo>
                  <a:pt x="1072" y="10693"/>
                </a:lnTo>
                <a:lnTo>
                  <a:pt x="1072" y="191"/>
                </a:lnTo>
                <a:cubicBezTo>
                  <a:pt x="1072" y="96"/>
                  <a:pt x="1000" y="1"/>
                  <a:pt x="9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6" name="Google Shape;1986;p52"/>
          <p:cNvGrpSpPr/>
          <p:nvPr/>
        </p:nvGrpSpPr>
        <p:grpSpPr>
          <a:xfrm>
            <a:off x="3245846" y="2447657"/>
            <a:ext cx="361730" cy="358919"/>
            <a:chOff x="3654238" y="2368833"/>
            <a:chExt cx="302475" cy="300125"/>
          </a:xfrm>
        </p:grpSpPr>
        <p:sp>
          <p:nvSpPr>
            <p:cNvPr id="1987" name="Google Shape;1987;p52"/>
            <p:cNvSpPr/>
            <p:nvPr/>
          </p:nvSpPr>
          <p:spPr>
            <a:xfrm>
              <a:off x="3654238" y="2368833"/>
              <a:ext cx="302475" cy="300125"/>
            </a:xfrm>
            <a:custGeom>
              <a:rect b="b" l="l" r="r" t="t"/>
              <a:pathLst>
                <a:path extrusionOk="0" h="12005" w="12099">
                  <a:moveTo>
                    <a:pt x="9550" y="407"/>
                  </a:moveTo>
                  <a:cubicBezTo>
                    <a:pt x="9717" y="407"/>
                    <a:pt x="9908" y="455"/>
                    <a:pt x="10074" y="478"/>
                  </a:cubicBezTo>
                  <a:cubicBezTo>
                    <a:pt x="10622" y="621"/>
                    <a:pt x="11051" y="955"/>
                    <a:pt x="11336" y="1455"/>
                  </a:cubicBezTo>
                  <a:cubicBezTo>
                    <a:pt x="11598" y="1931"/>
                    <a:pt x="11694" y="2503"/>
                    <a:pt x="11527" y="3027"/>
                  </a:cubicBezTo>
                  <a:cubicBezTo>
                    <a:pt x="11384" y="3574"/>
                    <a:pt x="11051" y="4027"/>
                    <a:pt x="10551" y="4289"/>
                  </a:cubicBezTo>
                  <a:cubicBezTo>
                    <a:pt x="10217" y="4455"/>
                    <a:pt x="9908" y="4551"/>
                    <a:pt x="9550" y="4551"/>
                  </a:cubicBezTo>
                  <a:cubicBezTo>
                    <a:pt x="9145" y="3598"/>
                    <a:pt x="8383" y="2860"/>
                    <a:pt x="7431" y="2479"/>
                  </a:cubicBezTo>
                  <a:lnTo>
                    <a:pt x="7526" y="1931"/>
                  </a:lnTo>
                  <a:cubicBezTo>
                    <a:pt x="7669" y="1407"/>
                    <a:pt x="8002" y="955"/>
                    <a:pt x="8502" y="693"/>
                  </a:cubicBezTo>
                  <a:cubicBezTo>
                    <a:pt x="8836" y="502"/>
                    <a:pt x="9193" y="407"/>
                    <a:pt x="9550" y="407"/>
                  </a:cubicBezTo>
                  <a:close/>
                  <a:moveTo>
                    <a:pt x="2525" y="7408"/>
                  </a:moveTo>
                  <a:cubicBezTo>
                    <a:pt x="2906" y="8361"/>
                    <a:pt x="3668" y="9147"/>
                    <a:pt x="4621" y="9528"/>
                  </a:cubicBezTo>
                  <a:cubicBezTo>
                    <a:pt x="4597" y="10647"/>
                    <a:pt x="3668" y="11576"/>
                    <a:pt x="2549" y="11576"/>
                  </a:cubicBezTo>
                  <a:cubicBezTo>
                    <a:pt x="1382" y="11576"/>
                    <a:pt x="453" y="10647"/>
                    <a:pt x="453" y="9480"/>
                  </a:cubicBezTo>
                  <a:cubicBezTo>
                    <a:pt x="453" y="8361"/>
                    <a:pt x="1382" y="7432"/>
                    <a:pt x="2525" y="7408"/>
                  </a:cubicBezTo>
                  <a:close/>
                  <a:moveTo>
                    <a:pt x="6026" y="2527"/>
                  </a:moveTo>
                  <a:cubicBezTo>
                    <a:pt x="7931" y="2527"/>
                    <a:pt x="9479" y="4074"/>
                    <a:pt x="9479" y="5980"/>
                  </a:cubicBezTo>
                  <a:cubicBezTo>
                    <a:pt x="9479" y="6932"/>
                    <a:pt x="9074" y="7885"/>
                    <a:pt x="8360" y="8552"/>
                  </a:cubicBezTo>
                  <a:cubicBezTo>
                    <a:pt x="8288" y="8599"/>
                    <a:pt x="8264" y="8718"/>
                    <a:pt x="8360" y="8790"/>
                  </a:cubicBezTo>
                  <a:cubicBezTo>
                    <a:pt x="8386" y="8816"/>
                    <a:pt x="8433" y="8835"/>
                    <a:pt x="8483" y="8835"/>
                  </a:cubicBezTo>
                  <a:cubicBezTo>
                    <a:pt x="8524" y="8835"/>
                    <a:pt x="8566" y="8822"/>
                    <a:pt x="8598" y="8790"/>
                  </a:cubicBezTo>
                  <a:cubicBezTo>
                    <a:pt x="9003" y="8385"/>
                    <a:pt x="9336" y="7909"/>
                    <a:pt x="9550" y="7408"/>
                  </a:cubicBezTo>
                  <a:cubicBezTo>
                    <a:pt x="9908" y="7408"/>
                    <a:pt x="10217" y="7504"/>
                    <a:pt x="10551" y="7670"/>
                  </a:cubicBezTo>
                  <a:cubicBezTo>
                    <a:pt x="11027" y="7956"/>
                    <a:pt x="11384" y="8385"/>
                    <a:pt x="11527" y="8933"/>
                  </a:cubicBezTo>
                  <a:cubicBezTo>
                    <a:pt x="11694" y="9480"/>
                    <a:pt x="11622" y="10052"/>
                    <a:pt x="11336" y="10528"/>
                  </a:cubicBezTo>
                  <a:cubicBezTo>
                    <a:pt x="11051" y="11004"/>
                    <a:pt x="10622" y="11362"/>
                    <a:pt x="10074" y="11528"/>
                  </a:cubicBezTo>
                  <a:cubicBezTo>
                    <a:pt x="9909" y="11573"/>
                    <a:pt x="9740" y="11595"/>
                    <a:pt x="9570" y="11595"/>
                  </a:cubicBezTo>
                  <a:cubicBezTo>
                    <a:pt x="9200" y="11595"/>
                    <a:pt x="8829" y="11493"/>
                    <a:pt x="8502" y="11314"/>
                  </a:cubicBezTo>
                  <a:cubicBezTo>
                    <a:pt x="8026" y="11052"/>
                    <a:pt x="7669" y="10600"/>
                    <a:pt x="7526" y="10052"/>
                  </a:cubicBezTo>
                  <a:cubicBezTo>
                    <a:pt x="7455" y="9885"/>
                    <a:pt x="7455" y="9742"/>
                    <a:pt x="7455" y="9552"/>
                  </a:cubicBezTo>
                  <a:cubicBezTo>
                    <a:pt x="7645" y="9504"/>
                    <a:pt x="7788" y="9409"/>
                    <a:pt x="7931" y="9314"/>
                  </a:cubicBezTo>
                  <a:cubicBezTo>
                    <a:pt x="8026" y="9266"/>
                    <a:pt x="8050" y="9171"/>
                    <a:pt x="8002" y="9075"/>
                  </a:cubicBezTo>
                  <a:cubicBezTo>
                    <a:pt x="7959" y="9018"/>
                    <a:pt x="7907" y="8986"/>
                    <a:pt x="7857" y="8986"/>
                  </a:cubicBezTo>
                  <a:cubicBezTo>
                    <a:pt x="7824" y="8986"/>
                    <a:pt x="7792" y="9000"/>
                    <a:pt x="7764" y="9028"/>
                  </a:cubicBezTo>
                  <a:cubicBezTo>
                    <a:pt x="7217" y="9314"/>
                    <a:pt x="6645" y="9456"/>
                    <a:pt x="6026" y="9456"/>
                  </a:cubicBezTo>
                  <a:cubicBezTo>
                    <a:pt x="4121" y="9456"/>
                    <a:pt x="2573" y="7909"/>
                    <a:pt x="2573" y="6003"/>
                  </a:cubicBezTo>
                  <a:cubicBezTo>
                    <a:pt x="2573" y="4098"/>
                    <a:pt x="4121" y="2527"/>
                    <a:pt x="6026" y="2527"/>
                  </a:cubicBezTo>
                  <a:close/>
                  <a:moveTo>
                    <a:pt x="9487" y="0"/>
                  </a:moveTo>
                  <a:cubicBezTo>
                    <a:pt x="9070" y="0"/>
                    <a:pt x="8664" y="117"/>
                    <a:pt x="8288" y="336"/>
                  </a:cubicBezTo>
                  <a:cubicBezTo>
                    <a:pt x="7717" y="645"/>
                    <a:pt x="7336" y="1169"/>
                    <a:pt x="7169" y="1812"/>
                  </a:cubicBezTo>
                  <a:cubicBezTo>
                    <a:pt x="7121" y="2003"/>
                    <a:pt x="7097" y="2145"/>
                    <a:pt x="7074" y="2312"/>
                  </a:cubicBezTo>
                  <a:cubicBezTo>
                    <a:pt x="6740" y="2217"/>
                    <a:pt x="6383" y="2169"/>
                    <a:pt x="6002" y="2169"/>
                  </a:cubicBezTo>
                  <a:cubicBezTo>
                    <a:pt x="5645" y="2169"/>
                    <a:pt x="5240" y="2217"/>
                    <a:pt x="4930" y="2312"/>
                  </a:cubicBezTo>
                  <a:cubicBezTo>
                    <a:pt x="4930" y="2050"/>
                    <a:pt x="4859" y="1812"/>
                    <a:pt x="4764" y="1574"/>
                  </a:cubicBezTo>
                  <a:cubicBezTo>
                    <a:pt x="4745" y="1501"/>
                    <a:pt x="4672" y="1470"/>
                    <a:pt x="4595" y="1470"/>
                  </a:cubicBezTo>
                  <a:cubicBezTo>
                    <a:pt x="4572" y="1470"/>
                    <a:pt x="4548" y="1473"/>
                    <a:pt x="4525" y="1479"/>
                  </a:cubicBezTo>
                  <a:cubicBezTo>
                    <a:pt x="4454" y="1503"/>
                    <a:pt x="4406" y="1622"/>
                    <a:pt x="4454" y="1717"/>
                  </a:cubicBezTo>
                  <a:cubicBezTo>
                    <a:pt x="4525" y="1955"/>
                    <a:pt x="4597" y="2217"/>
                    <a:pt x="4597" y="2479"/>
                  </a:cubicBezTo>
                  <a:cubicBezTo>
                    <a:pt x="3644" y="2860"/>
                    <a:pt x="2858" y="3598"/>
                    <a:pt x="2477" y="4551"/>
                  </a:cubicBezTo>
                  <a:cubicBezTo>
                    <a:pt x="2311" y="4551"/>
                    <a:pt x="2144" y="4527"/>
                    <a:pt x="1977" y="4503"/>
                  </a:cubicBezTo>
                  <a:cubicBezTo>
                    <a:pt x="1430" y="4336"/>
                    <a:pt x="1001" y="4027"/>
                    <a:pt x="715" y="3503"/>
                  </a:cubicBezTo>
                  <a:cubicBezTo>
                    <a:pt x="453" y="3027"/>
                    <a:pt x="358" y="2479"/>
                    <a:pt x="525" y="1931"/>
                  </a:cubicBezTo>
                  <a:cubicBezTo>
                    <a:pt x="668" y="1383"/>
                    <a:pt x="1001" y="955"/>
                    <a:pt x="1501" y="693"/>
                  </a:cubicBezTo>
                  <a:cubicBezTo>
                    <a:pt x="1833" y="508"/>
                    <a:pt x="2198" y="417"/>
                    <a:pt x="2558" y="417"/>
                  </a:cubicBezTo>
                  <a:cubicBezTo>
                    <a:pt x="3128" y="417"/>
                    <a:pt x="3688" y="645"/>
                    <a:pt x="4097" y="1098"/>
                  </a:cubicBezTo>
                  <a:cubicBezTo>
                    <a:pt x="4124" y="1125"/>
                    <a:pt x="4176" y="1153"/>
                    <a:pt x="4228" y="1153"/>
                  </a:cubicBezTo>
                  <a:cubicBezTo>
                    <a:pt x="4266" y="1153"/>
                    <a:pt x="4305" y="1138"/>
                    <a:pt x="4335" y="1098"/>
                  </a:cubicBezTo>
                  <a:cubicBezTo>
                    <a:pt x="4383" y="1050"/>
                    <a:pt x="4406" y="931"/>
                    <a:pt x="4335" y="860"/>
                  </a:cubicBezTo>
                  <a:cubicBezTo>
                    <a:pt x="3978" y="431"/>
                    <a:pt x="3454" y="169"/>
                    <a:pt x="2930" y="97"/>
                  </a:cubicBezTo>
                  <a:cubicBezTo>
                    <a:pt x="2787" y="74"/>
                    <a:pt x="2644" y="62"/>
                    <a:pt x="2503" y="62"/>
                  </a:cubicBezTo>
                  <a:cubicBezTo>
                    <a:pt x="2080" y="62"/>
                    <a:pt x="1674" y="169"/>
                    <a:pt x="1334" y="383"/>
                  </a:cubicBezTo>
                  <a:cubicBezTo>
                    <a:pt x="763" y="717"/>
                    <a:pt x="382" y="1217"/>
                    <a:pt x="191" y="1884"/>
                  </a:cubicBezTo>
                  <a:cubicBezTo>
                    <a:pt x="1" y="2503"/>
                    <a:pt x="96" y="3146"/>
                    <a:pt x="429" y="3717"/>
                  </a:cubicBezTo>
                  <a:cubicBezTo>
                    <a:pt x="763" y="4289"/>
                    <a:pt x="1263" y="4670"/>
                    <a:pt x="1930" y="4860"/>
                  </a:cubicBezTo>
                  <a:cubicBezTo>
                    <a:pt x="2073" y="4884"/>
                    <a:pt x="2239" y="4908"/>
                    <a:pt x="2406" y="4932"/>
                  </a:cubicBezTo>
                  <a:cubicBezTo>
                    <a:pt x="2287" y="5289"/>
                    <a:pt x="2239" y="5646"/>
                    <a:pt x="2239" y="6027"/>
                  </a:cubicBezTo>
                  <a:cubicBezTo>
                    <a:pt x="2239" y="6432"/>
                    <a:pt x="2311" y="6789"/>
                    <a:pt x="2406" y="7099"/>
                  </a:cubicBezTo>
                  <a:cubicBezTo>
                    <a:pt x="1120" y="7194"/>
                    <a:pt x="144" y="8242"/>
                    <a:pt x="144" y="9528"/>
                  </a:cubicBezTo>
                  <a:cubicBezTo>
                    <a:pt x="144" y="10862"/>
                    <a:pt x="1239" y="11957"/>
                    <a:pt x="2573" y="11957"/>
                  </a:cubicBezTo>
                  <a:cubicBezTo>
                    <a:pt x="3859" y="11957"/>
                    <a:pt x="4930" y="10957"/>
                    <a:pt x="4978" y="9695"/>
                  </a:cubicBezTo>
                  <a:cubicBezTo>
                    <a:pt x="5311" y="9790"/>
                    <a:pt x="5692" y="9838"/>
                    <a:pt x="6050" y="9838"/>
                  </a:cubicBezTo>
                  <a:cubicBezTo>
                    <a:pt x="6407" y="9838"/>
                    <a:pt x="6764" y="9790"/>
                    <a:pt x="7121" y="9695"/>
                  </a:cubicBezTo>
                  <a:cubicBezTo>
                    <a:pt x="7121" y="9838"/>
                    <a:pt x="7169" y="10028"/>
                    <a:pt x="7217" y="10171"/>
                  </a:cubicBezTo>
                  <a:cubicBezTo>
                    <a:pt x="7407" y="10814"/>
                    <a:pt x="7788" y="11338"/>
                    <a:pt x="8360" y="11671"/>
                  </a:cubicBezTo>
                  <a:cubicBezTo>
                    <a:pt x="8741" y="11862"/>
                    <a:pt x="9145" y="12005"/>
                    <a:pt x="9574" y="12005"/>
                  </a:cubicBezTo>
                  <a:cubicBezTo>
                    <a:pt x="9788" y="12005"/>
                    <a:pt x="9979" y="11957"/>
                    <a:pt x="10193" y="11909"/>
                  </a:cubicBezTo>
                  <a:cubicBezTo>
                    <a:pt x="10813" y="11719"/>
                    <a:pt x="11360" y="11338"/>
                    <a:pt x="11694" y="10766"/>
                  </a:cubicBezTo>
                  <a:cubicBezTo>
                    <a:pt x="12003" y="10219"/>
                    <a:pt x="12098" y="9552"/>
                    <a:pt x="11932" y="8933"/>
                  </a:cubicBezTo>
                  <a:cubicBezTo>
                    <a:pt x="11717" y="8242"/>
                    <a:pt x="11289" y="7694"/>
                    <a:pt x="10741" y="7385"/>
                  </a:cubicBezTo>
                  <a:cubicBezTo>
                    <a:pt x="10408" y="7194"/>
                    <a:pt x="10050" y="7075"/>
                    <a:pt x="9669" y="7051"/>
                  </a:cubicBezTo>
                  <a:cubicBezTo>
                    <a:pt x="9741" y="6694"/>
                    <a:pt x="9812" y="6337"/>
                    <a:pt x="9812" y="5980"/>
                  </a:cubicBezTo>
                  <a:cubicBezTo>
                    <a:pt x="9812" y="5599"/>
                    <a:pt x="9741" y="5241"/>
                    <a:pt x="9669" y="4884"/>
                  </a:cubicBezTo>
                  <a:cubicBezTo>
                    <a:pt x="10003" y="4860"/>
                    <a:pt x="10408" y="4765"/>
                    <a:pt x="10741" y="4551"/>
                  </a:cubicBezTo>
                  <a:cubicBezTo>
                    <a:pt x="11289" y="4217"/>
                    <a:pt x="11694" y="3717"/>
                    <a:pt x="11860" y="3074"/>
                  </a:cubicBezTo>
                  <a:cubicBezTo>
                    <a:pt x="12051" y="2431"/>
                    <a:pt x="11956" y="1788"/>
                    <a:pt x="11622" y="1217"/>
                  </a:cubicBezTo>
                  <a:cubicBezTo>
                    <a:pt x="11289" y="645"/>
                    <a:pt x="10789" y="264"/>
                    <a:pt x="10146" y="97"/>
                  </a:cubicBezTo>
                  <a:cubicBezTo>
                    <a:pt x="9925" y="32"/>
                    <a:pt x="9704" y="0"/>
                    <a:pt x="94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52"/>
            <p:cNvSpPr/>
            <p:nvPr/>
          </p:nvSpPr>
          <p:spPr>
            <a:xfrm>
              <a:off x="3863813" y="2416508"/>
              <a:ext cx="57775" cy="8950"/>
            </a:xfrm>
            <a:custGeom>
              <a:rect b="b" l="l" r="r" t="t"/>
              <a:pathLst>
                <a:path extrusionOk="0" h="358" w="2311">
                  <a:moveTo>
                    <a:pt x="215" y="0"/>
                  </a:moveTo>
                  <a:cubicBezTo>
                    <a:pt x="119" y="0"/>
                    <a:pt x="48" y="48"/>
                    <a:pt x="24" y="143"/>
                  </a:cubicBezTo>
                  <a:cubicBezTo>
                    <a:pt x="0" y="262"/>
                    <a:pt x="96" y="358"/>
                    <a:pt x="215" y="358"/>
                  </a:cubicBezTo>
                  <a:lnTo>
                    <a:pt x="2120" y="358"/>
                  </a:lnTo>
                  <a:cubicBezTo>
                    <a:pt x="2215" y="358"/>
                    <a:pt x="2310" y="262"/>
                    <a:pt x="2287" y="143"/>
                  </a:cubicBezTo>
                  <a:cubicBezTo>
                    <a:pt x="2263" y="48"/>
                    <a:pt x="2168" y="0"/>
                    <a:pt x="20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52"/>
            <p:cNvSpPr/>
            <p:nvPr/>
          </p:nvSpPr>
          <p:spPr>
            <a:xfrm>
              <a:off x="3881663" y="2434958"/>
              <a:ext cx="39325" cy="8950"/>
            </a:xfrm>
            <a:custGeom>
              <a:rect b="b" l="l" r="r" t="t"/>
              <a:pathLst>
                <a:path extrusionOk="0" h="358" w="1573">
                  <a:moveTo>
                    <a:pt x="215" y="1"/>
                  </a:moveTo>
                  <a:cubicBezTo>
                    <a:pt x="120" y="1"/>
                    <a:pt x="48" y="72"/>
                    <a:pt x="25" y="143"/>
                  </a:cubicBezTo>
                  <a:cubicBezTo>
                    <a:pt x="1" y="263"/>
                    <a:pt x="96" y="358"/>
                    <a:pt x="215" y="358"/>
                  </a:cubicBezTo>
                  <a:lnTo>
                    <a:pt x="1358" y="358"/>
                  </a:lnTo>
                  <a:cubicBezTo>
                    <a:pt x="1454" y="358"/>
                    <a:pt x="1525" y="310"/>
                    <a:pt x="1549" y="215"/>
                  </a:cubicBezTo>
                  <a:cubicBezTo>
                    <a:pt x="1573" y="120"/>
                    <a:pt x="1477" y="1"/>
                    <a:pt x="13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52"/>
            <p:cNvSpPr/>
            <p:nvPr/>
          </p:nvSpPr>
          <p:spPr>
            <a:xfrm>
              <a:off x="3688188" y="2610583"/>
              <a:ext cx="57775" cy="8975"/>
            </a:xfrm>
            <a:custGeom>
              <a:rect b="b" l="l" r="r" t="t"/>
              <a:pathLst>
                <a:path extrusionOk="0" h="359" w="2311">
                  <a:moveTo>
                    <a:pt x="214" y="1"/>
                  </a:moveTo>
                  <a:cubicBezTo>
                    <a:pt x="95" y="1"/>
                    <a:pt x="0" y="96"/>
                    <a:pt x="24" y="215"/>
                  </a:cubicBezTo>
                  <a:cubicBezTo>
                    <a:pt x="95" y="310"/>
                    <a:pt x="143" y="358"/>
                    <a:pt x="238" y="358"/>
                  </a:cubicBezTo>
                  <a:lnTo>
                    <a:pt x="2120" y="358"/>
                  </a:lnTo>
                  <a:cubicBezTo>
                    <a:pt x="2191" y="358"/>
                    <a:pt x="2263" y="310"/>
                    <a:pt x="2286" y="215"/>
                  </a:cubicBezTo>
                  <a:cubicBezTo>
                    <a:pt x="2310" y="96"/>
                    <a:pt x="2239" y="1"/>
                    <a:pt x="21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52"/>
            <p:cNvSpPr/>
            <p:nvPr/>
          </p:nvSpPr>
          <p:spPr>
            <a:xfrm>
              <a:off x="3689363" y="2592133"/>
              <a:ext cx="38725" cy="8950"/>
            </a:xfrm>
            <a:custGeom>
              <a:rect b="b" l="l" r="r" t="t"/>
              <a:pathLst>
                <a:path extrusionOk="0" h="358" w="1549">
                  <a:moveTo>
                    <a:pt x="191" y="1"/>
                  </a:moveTo>
                  <a:cubicBezTo>
                    <a:pt x="96" y="1"/>
                    <a:pt x="48" y="48"/>
                    <a:pt x="1" y="143"/>
                  </a:cubicBezTo>
                  <a:cubicBezTo>
                    <a:pt x="1" y="263"/>
                    <a:pt x="72" y="358"/>
                    <a:pt x="191" y="358"/>
                  </a:cubicBezTo>
                  <a:lnTo>
                    <a:pt x="1358" y="358"/>
                  </a:lnTo>
                  <a:cubicBezTo>
                    <a:pt x="1430" y="358"/>
                    <a:pt x="1501" y="286"/>
                    <a:pt x="1525" y="215"/>
                  </a:cubicBezTo>
                  <a:cubicBezTo>
                    <a:pt x="1549" y="96"/>
                    <a:pt x="1477" y="1"/>
                    <a:pt x="13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52"/>
            <p:cNvSpPr/>
            <p:nvPr/>
          </p:nvSpPr>
          <p:spPr>
            <a:xfrm>
              <a:off x="3863813" y="2611183"/>
              <a:ext cx="57175" cy="8950"/>
            </a:xfrm>
            <a:custGeom>
              <a:rect b="b" l="l" r="r" t="t"/>
              <a:pathLst>
                <a:path extrusionOk="0" h="358" w="2287">
                  <a:moveTo>
                    <a:pt x="215" y="1"/>
                  </a:moveTo>
                  <a:cubicBezTo>
                    <a:pt x="119" y="1"/>
                    <a:pt x="48" y="72"/>
                    <a:pt x="24" y="167"/>
                  </a:cubicBezTo>
                  <a:cubicBezTo>
                    <a:pt x="0" y="286"/>
                    <a:pt x="96" y="358"/>
                    <a:pt x="215" y="358"/>
                  </a:cubicBezTo>
                  <a:lnTo>
                    <a:pt x="2072" y="358"/>
                  </a:lnTo>
                  <a:cubicBezTo>
                    <a:pt x="2168" y="358"/>
                    <a:pt x="2239" y="310"/>
                    <a:pt x="2263" y="215"/>
                  </a:cubicBezTo>
                  <a:cubicBezTo>
                    <a:pt x="2287" y="96"/>
                    <a:pt x="2191" y="1"/>
                    <a:pt x="21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52"/>
            <p:cNvSpPr/>
            <p:nvPr/>
          </p:nvSpPr>
          <p:spPr>
            <a:xfrm>
              <a:off x="3881663" y="2592733"/>
              <a:ext cx="39325" cy="8950"/>
            </a:xfrm>
            <a:custGeom>
              <a:rect b="b" l="l" r="r" t="t"/>
              <a:pathLst>
                <a:path extrusionOk="0" h="358" w="1573">
                  <a:moveTo>
                    <a:pt x="215" y="0"/>
                  </a:moveTo>
                  <a:cubicBezTo>
                    <a:pt x="120" y="0"/>
                    <a:pt x="48" y="72"/>
                    <a:pt x="25" y="143"/>
                  </a:cubicBezTo>
                  <a:cubicBezTo>
                    <a:pt x="1" y="262"/>
                    <a:pt x="96" y="358"/>
                    <a:pt x="215" y="358"/>
                  </a:cubicBezTo>
                  <a:lnTo>
                    <a:pt x="1358" y="358"/>
                  </a:lnTo>
                  <a:cubicBezTo>
                    <a:pt x="1454" y="358"/>
                    <a:pt x="1525" y="310"/>
                    <a:pt x="1549" y="215"/>
                  </a:cubicBezTo>
                  <a:cubicBezTo>
                    <a:pt x="1573" y="96"/>
                    <a:pt x="1477" y="0"/>
                    <a:pt x="13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52"/>
            <p:cNvSpPr/>
            <p:nvPr/>
          </p:nvSpPr>
          <p:spPr>
            <a:xfrm>
              <a:off x="3759613" y="2491508"/>
              <a:ext cx="90525" cy="8975"/>
            </a:xfrm>
            <a:custGeom>
              <a:rect b="b" l="l" r="r" t="t"/>
              <a:pathLst>
                <a:path extrusionOk="0" h="359" w="3621">
                  <a:moveTo>
                    <a:pt x="215" y="1"/>
                  </a:moveTo>
                  <a:cubicBezTo>
                    <a:pt x="120" y="1"/>
                    <a:pt x="49" y="72"/>
                    <a:pt x="25" y="144"/>
                  </a:cubicBezTo>
                  <a:cubicBezTo>
                    <a:pt x="1" y="263"/>
                    <a:pt x="96" y="358"/>
                    <a:pt x="215" y="358"/>
                  </a:cubicBezTo>
                  <a:lnTo>
                    <a:pt x="3430" y="358"/>
                  </a:lnTo>
                  <a:cubicBezTo>
                    <a:pt x="3502" y="358"/>
                    <a:pt x="3573" y="311"/>
                    <a:pt x="3597" y="215"/>
                  </a:cubicBezTo>
                  <a:cubicBezTo>
                    <a:pt x="3621" y="96"/>
                    <a:pt x="3549" y="1"/>
                    <a:pt x="345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52"/>
            <p:cNvSpPr/>
            <p:nvPr/>
          </p:nvSpPr>
          <p:spPr>
            <a:xfrm>
              <a:off x="3759613" y="2514133"/>
              <a:ext cx="90525" cy="8975"/>
            </a:xfrm>
            <a:custGeom>
              <a:rect b="b" l="l" r="r" t="t"/>
              <a:pathLst>
                <a:path extrusionOk="0" h="359" w="3621">
                  <a:moveTo>
                    <a:pt x="215" y="1"/>
                  </a:moveTo>
                  <a:cubicBezTo>
                    <a:pt x="120" y="1"/>
                    <a:pt x="49" y="49"/>
                    <a:pt x="25" y="144"/>
                  </a:cubicBezTo>
                  <a:cubicBezTo>
                    <a:pt x="1" y="263"/>
                    <a:pt x="96" y="358"/>
                    <a:pt x="215" y="358"/>
                  </a:cubicBezTo>
                  <a:lnTo>
                    <a:pt x="3430" y="358"/>
                  </a:lnTo>
                  <a:cubicBezTo>
                    <a:pt x="3502" y="358"/>
                    <a:pt x="3573" y="287"/>
                    <a:pt x="3597" y="191"/>
                  </a:cubicBezTo>
                  <a:cubicBezTo>
                    <a:pt x="3621" y="96"/>
                    <a:pt x="3549" y="1"/>
                    <a:pt x="345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52"/>
            <p:cNvSpPr/>
            <p:nvPr/>
          </p:nvSpPr>
          <p:spPr>
            <a:xfrm>
              <a:off x="3779863" y="2536758"/>
              <a:ext cx="50625" cy="8975"/>
            </a:xfrm>
            <a:custGeom>
              <a:rect b="b" l="l" r="r" t="t"/>
              <a:pathLst>
                <a:path extrusionOk="0" h="359" w="2025">
                  <a:moveTo>
                    <a:pt x="191" y="1"/>
                  </a:moveTo>
                  <a:cubicBezTo>
                    <a:pt x="120" y="1"/>
                    <a:pt x="48" y="72"/>
                    <a:pt x="24" y="168"/>
                  </a:cubicBezTo>
                  <a:cubicBezTo>
                    <a:pt x="1" y="287"/>
                    <a:pt x="72" y="358"/>
                    <a:pt x="191" y="358"/>
                  </a:cubicBezTo>
                  <a:lnTo>
                    <a:pt x="1810" y="358"/>
                  </a:lnTo>
                  <a:cubicBezTo>
                    <a:pt x="1906" y="358"/>
                    <a:pt x="1953" y="310"/>
                    <a:pt x="1977" y="215"/>
                  </a:cubicBezTo>
                  <a:cubicBezTo>
                    <a:pt x="2025" y="96"/>
                    <a:pt x="1930" y="1"/>
                    <a:pt x="18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52"/>
            <p:cNvSpPr/>
            <p:nvPr/>
          </p:nvSpPr>
          <p:spPr>
            <a:xfrm>
              <a:off x="3689363" y="2416508"/>
              <a:ext cx="58375" cy="8950"/>
            </a:xfrm>
            <a:custGeom>
              <a:rect b="b" l="l" r="r" t="t"/>
              <a:pathLst>
                <a:path extrusionOk="0" h="358" w="2335">
                  <a:moveTo>
                    <a:pt x="215" y="0"/>
                  </a:moveTo>
                  <a:cubicBezTo>
                    <a:pt x="120" y="0"/>
                    <a:pt x="72" y="48"/>
                    <a:pt x="25" y="143"/>
                  </a:cubicBezTo>
                  <a:cubicBezTo>
                    <a:pt x="1" y="262"/>
                    <a:pt x="96" y="358"/>
                    <a:pt x="215" y="358"/>
                  </a:cubicBezTo>
                  <a:lnTo>
                    <a:pt x="2120" y="358"/>
                  </a:lnTo>
                  <a:cubicBezTo>
                    <a:pt x="2239" y="358"/>
                    <a:pt x="2335" y="262"/>
                    <a:pt x="2311" y="143"/>
                  </a:cubicBezTo>
                  <a:cubicBezTo>
                    <a:pt x="2239" y="48"/>
                    <a:pt x="2144" y="0"/>
                    <a:pt x="20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52"/>
            <p:cNvSpPr/>
            <p:nvPr/>
          </p:nvSpPr>
          <p:spPr>
            <a:xfrm>
              <a:off x="3688763" y="2434958"/>
              <a:ext cx="39325" cy="8950"/>
            </a:xfrm>
            <a:custGeom>
              <a:rect b="b" l="l" r="r" t="t"/>
              <a:pathLst>
                <a:path extrusionOk="0" h="358" w="1573">
                  <a:moveTo>
                    <a:pt x="215" y="1"/>
                  </a:moveTo>
                  <a:cubicBezTo>
                    <a:pt x="96" y="1"/>
                    <a:pt x="1" y="96"/>
                    <a:pt x="25" y="215"/>
                  </a:cubicBezTo>
                  <a:cubicBezTo>
                    <a:pt x="72" y="310"/>
                    <a:pt x="120" y="358"/>
                    <a:pt x="215" y="358"/>
                  </a:cubicBezTo>
                  <a:lnTo>
                    <a:pt x="1382" y="358"/>
                  </a:lnTo>
                  <a:cubicBezTo>
                    <a:pt x="1454" y="358"/>
                    <a:pt x="1525" y="310"/>
                    <a:pt x="1549" y="215"/>
                  </a:cubicBezTo>
                  <a:cubicBezTo>
                    <a:pt x="1573" y="96"/>
                    <a:pt x="1501" y="1"/>
                    <a:pt x="138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9" name="Google Shape;1999;p52"/>
          <p:cNvGrpSpPr/>
          <p:nvPr/>
        </p:nvGrpSpPr>
        <p:grpSpPr>
          <a:xfrm>
            <a:off x="2544498" y="2447627"/>
            <a:ext cx="353179" cy="355332"/>
            <a:chOff x="3195213" y="2368808"/>
            <a:chExt cx="295325" cy="297125"/>
          </a:xfrm>
        </p:grpSpPr>
        <p:sp>
          <p:nvSpPr>
            <p:cNvPr id="2000" name="Google Shape;2000;p52"/>
            <p:cNvSpPr/>
            <p:nvPr/>
          </p:nvSpPr>
          <p:spPr>
            <a:xfrm>
              <a:off x="3312513" y="2401033"/>
              <a:ext cx="141125" cy="8950"/>
            </a:xfrm>
            <a:custGeom>
              <a:rect b="b" l="l" r="r" t="t"/>
              <a:pathLst>
                <a:path extrusionOk="0" h="358" w="5645">
                  <a:moveTo>
                    <a:pt x="167" y="0"/>
                  </a:moveTo>
                  <a:cubicBezTo>
                    <a:pt x="72" y="0"/>
                    <a:pt x="0" y="48"/>
                    <a:pt x="0" y="143"/>
                  </a:cubicBezTo>
                  <a:cubicBezTo>
                    <a:pt x="0" y="262"/>
                    <a:pt x="72" y="357"/>
                    <a:pt x="167" y="357"/>
                  </a:cubicBezTo>
                  <a:lnTo>
                    <a:pt x="5478" y="357"/>
                  </a:lnTo>
                  <a:cubicBezTo>
                    <a:pt x="5549" y="357"/>
                    <a:pt x="5644" y="286"/>
                    <a:pt x="5644" y="191"/>
                  </a:cubicBezTo>
                  <a:cubicBezTo>
                    <a:pt x="5644" y="72"/>
                    <a:pt x="5597" y="0"/>
                    <a:pt x="54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52"/>
            <p:cNvSpPr/>
            <p:nvPr/>
          </p:nvSpPr>
          <p:spPr>
            <a:xfrm>
              <a:off x="3312513" y="2419483"/>
              <a:ext cx="141125" cy="8950"/>
            </a:xfrm>
            <a:custGeom>
              <a:rect b="b" l="l" r="r" t="t"/>
              <a:pathLst>
                <a:path extrusionOk="0" h="358" w="5645">
                  <a:moveTo>
                    <a:pt x="167" y="0"/>
                  </a:moveTo>
                  <a:cubicBezTo>
                    <a:pt x="72" y="0"/>
                    <a:pt x="0" y="48"/>
                    <a:pt x="0" y="143"/>
                  </a:cubicBezTo>
                  <a:cubicBezTo>
                    <a:pt x="0" y="262"/>
                    <a:pt x="72" y="358"/>
                    <a:pt x="167" y="358"/>
                  </a:cubicBezTo>
                  <a:lnTo>
                    <a:pt x="5478" y="358"/>
                  </a:lnTo>
                  <a:cubicBezTo>
                    <a:pt x="5549" y="358"/>
                    <a:pt x="5644" y="286"/>
                    <a:pt x="5644" y="215"/>
                  </a:cubicBezTo>
                  <a:cubicBezTo>
                    <a:pt x="5644" y="96"/>
                    <a:pt x="5597" y="0"/>
                    <a:pt x="54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52"/>
            <p:cNvSpPr/>
            <p:nvPr/>
          </p:nvSpPr>
          <p:spPr>
            <a:xfrm>
              <a:off x="3195813" y="2368808"/>
              <a:ext cx="294125" cy="90575"/>
            </a:xfrm>
            <a:custGeom>
              <a:rect b="b" l="l" r="r" t="t"/>
              <a:pathLst>
                <a:path extrusionOk="0" h="3623" w="11765">
                  <a:moveTo>
                    <a:pt x="1858" y="384"/>
                  </a:moveTo>
                  <a:cubicBezTo>
                    <a:pt x="2668" y="384"/>
                    <a:pt x="3311" y="1051"/>
                    <a:pt x="3311" y="1837"/>
                  </a:cubicBezTo>
                  <a:cubicBezTo>
                    <a:pt x="3311" y="2647"/>
                    <a:pt x="2668" y="3313"/>
                    <a:pt x="1858" y="3313"/>
                  </a:cubicBezTo>
                  <a:cubicBezTo>
                    <a:pt x="1048" y="3313"/>
                    <a:pt x="405" y="2647"/>
                    <a:pt x="405" y="1837"/>
                  </a:cubicBezTo>
                  <a:cubicBezTo>
                    <a:pt x="405" y="1051"/>
                    <a:pt x="1048" y="384"/>
                    <a:pt x="1858" y="384"/>
                  </a:cubicBezTo>
                  <a:close/>
                  <a:moveTo>
                    <a:pt x="1836" y="1"/>
                  </a:moveTo>
                  <a:cubicBezTo>
                    <a:pt x="1804" y="1"/>
                    <a:pt x="1772" y="1"/>
                    <a:pt x="1739" y="3"/>
                  </a:cubicBezTo>
                  <a:cubicBezTo>
                    <a:pt x="810" y="27"/>
                    <a:pt x="72" y="765"/>
                    <a:pt x="1" y="1694"/>
                  </a:cubicBezTo>
                  <a:cubicBezTo>
                    <a:pt x="24" y="2789"/>
                    <a:pt x="810" y="3623"/>
                    <a:pt x="1858" y="3623"/>
                  </a:cubicBezTo>
                  <a:cubicBezTo>
                    <a:pt x="2287" y="3623"/>
                    <a:pt x="2644" y="3480"/>
                    <a:pt x="2930" y="3266"/>
                  </a:cubicBezTo>
                  <a:lnTo>
                    <a:pt x="8264" y="3266"/>
                  </a:lnTo>
                  <a:cubicBezTo>
                    <a:pt x="8359" y="3266"/>
                    <a:pt x="8431" y="3218"/>
                    <a:pt x="8431" y="3123"/>
                  </a:cubicBezTo>
                  <a:cubicBezTo>
                    <a:pt x="8431" y="3004"/>
                    <a:pt x="8383" y="2909"/>
                    <a:pt x="8264" y="2909"/>
                  </a:cubicBezTo>
                  <a:lnTo>
                    <a:pt x="3263" y="2909"/>
                  </a:lnTo>
                  <a:cubicBezTo>
                    <a:pt x="3501" y="2623"/>
                    <a:pt x="3620" y="2242"/>
                    <a:pt x="3620" y="1813"/>
                  </a:cubicBezTo>
                  <a:cubicBezTo>
                    <a:pt x="3620" y="1408"/>
                    <a:pt x="3477" y="1051"/>
                    <a:pt x="3263" y="718"/>
                  </a:cubicBezTo>
                  <a:lnTo>
                    <a:pt x="10193" y="718"/>
                  </a:lnTo>
                  <a:cubicBezTo>
                    <a:pt x="10550" y="718"/>
                    <a:pt x="10884" y="884"/>
                    <a:pt x="11098" y="1194"/>
                  </a:cubicBezTo>
                  <a:cubicBezTo>
                    <a:pt x="11360" y="1575"/>
                    <a:pt x="11360" y="2051"/>
                    <a:pt x="11098" y="2432"/>
                  </a:cubicBezTo>
                  <a:cubicBezTo>
                    <a:pt x="10884" y="2742"/>
                    <a:pt x="10550" y="2909"/>
                    <a:pt x="10193" y="2909"/>
                  </a:cubicBezTo>
                  <a:lnTo>
                    <a:pt x="9074" y="2909"/>
                  </a:lnTo>
                  <a:cubicBezTo>
                    <a:pt x="8979" y="2909"/>
                    <a:pt x="8883" y="2980"/>
                    <a:pt x="8883" y="3075"/>
                  </a:cubicBezTo>
                  <a:cubicBezTo>
                    <a:pt x="8883" y="3194"/>
                    <a:pt x="8931" y="3266"/>
                    <a:pt x="9074" y="3266"/>
                  </a:cubicBezTo>
                  <a:lnTo>
                    <a:pt x="10217" y="3266"/>
                  </a:lnTo>
                  <a:cubicBezTo>
                    <a:pt x="10693" y="3266"/>
                    <a:pt x="11146" y="3028"/>
                    <a:pt x="11408" y="2647"/>
                  </a:cubicBezTo>
                  <a:cubicBezTo>
                    <a:pt x="11765" y="2146"/>
                    <a:pt x="11765" y="1480"/>
                    <a:pt x="11408" y="980"/>
                  </a:cubicBezTo>
                  <a:cubicBezTo>
                    <a:pt x="11146" y="599"/>
                    <a:pt x="10693" y="360"/>
                    <a:pt x="10217" y="360"/>
                  </a:cubicBezTo>
                  <a:lnTo>
                    <a:pt x="2906" y="360"/>
                  </a:lnTo>
                  <a:cubicBezTo>
                    <a:pt x="2597" y="140"/>
                    <a:pt x="2247" y="1"/>
                    <a:pt x="18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52"/>
            <p:cNvSpPr/>
            <p:nvPr/>
          </p:nvSpPr>
          <p:spPr>
            <a:xfrm>
              <a:off x="3223788" y="2392083"/>
              <a:ext cx="36350" cy="42450"/>
            </a:xfrm>
            <a:custGeom>
              <a:rect b="b" l="l" r="r" t="t"/>
              <a:pathLst>
                <a:path extrusionOk="0" h="1698" w="1454">
                  <a:moveTo>
                    <a:pt x="739" y="620"/>
                  </a:moveTo>
                  <a:lnTo>
                    <a:pt x="882" y="1025"/>
                  </a:lnTo>
                  <a:lnTo>
                    <a:pt x="572" y="1025"/>
                  </a:lnTo>
                  <a:lnTo>
                    <a:pt x="739" y="620"/>
                  </a:lnTo>
                  <a:close/>
                  <a:moveTo>
                    <a:pt x="739" y="1"/>
                  </a:moveTo>
                  <a:cubicBezTo>
                    <a:pt x="644" y="1"/>
                    <a:pt x="596" y="49"/>
                    <a:pt x="549" y="120"/>
                  </a:cubicBezTo>
                  <a:lnTo>
                    <a:pt x="48" y="1454"/>
                  </a:lnTo>
                  <a:cubicBezTo>
                    <a:pt x="1" y="1573"/>
                    <a:pt x="48" y="1668"/>
                    <a:pt x="144" y="1692"/>
                  </a:cubicBezTo>
                  <a:lnTo>
                    <a:pt x="215" y="1692"/>
                  </a:lnTo>
                  <a:cubicBezTo>
                    <a:pt x="263" y="1692"/>
                    <a:pt x="358" y="1668"/>
                    <a:pt x="358" y="1573"/>
                  </a:cubicBezTo>
                  <a:lnTo>
                    <a:pt x="453" y="1358"/>
                  </a:lnTo>
                  <a:lnTo>
                    <a:pt x="1001" y="1358"/>
                  </a:lnTo>
                  <a:lnTo>
                    <a:pt x="1096" y="1573"/>
                  </a:lnTo>
                  <a:cubicBezTo>
                    <a:pt x="1116" y="1652"/>
                    <a:pt x="1185" y="1698"/>
                    <a:pt x="1262" y="1698"/>
                  </a:cubicBezTo>
                  <a:cubicBezTo>
                    <a:pt x="1278" y="1698"/>
                    <a:pt x="1294" y="1696"/>
                    <a:pt x="1311" y="1692"/>
                  </a:cubicBezTo>
                  <a:cubicBezTo>
                    <a:pt x="1406" y="1668"/>
                    <a:pt x="1454" y="1573"/>
                    <a:pt x="1430" y="1454"/>
                  </a:cubicBezTo>
                  <a:lnTo>
                    <a:pt x="906" y="120"/>
                  </a:lnTo>
                  <a:cubicBezTo>
                    <a:pt x="882" y="25"/>
                    <a:pt x="811" y="1"/>
                    <a:pt x="7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52"/>
            <p:cNvSpPr/>
            <p:nvPr/>
          </p:nvSpPr>
          <p:spPr>
            <a:xfrm>
              <a:off x="3312513" y="2504033"/>
              <a:ext cx="141125" cy="8950"/>
            </a:xfrm>
            <a:custGeom>
              <a:rect b="b" l="l" r="r" t="t"/>
              <a:pathLst>
                <a:path extrusionOk="0" h="358" w="5645">
                  <a:moveTo>
                    <a:pt x="167" y="0"/>
                  </a:moveTo>
                  <a:cubicBezTo>
                    <a:pt x="72" y="0"/>
                    <a:pt x="0" y="71"/>
                    <a:pt x="0" y="167"/>
                  </a:cubicBezTo>
                  <a:cubicBezTo>
                    <a:pt x="0" y="262"/>
                    <a:pt x="48" y="357"/>
                    <a:pt x="167" y="357"/>
                  </a:cubicBezTo>
                  <a:lnTo>
                    <a:pt x="5478" y="357"/>
                  </a:lnTo>
                  <a:cubicBezTo>
                    <a:pt x="5549" y="357"/>
                    <a:pt x="5644" y="310"/>
                    <a:pt x="5644" y="214"/>
                  </a:cubicBezTo>
                  <a:cubicBezTo>
                    <a:pt x="5644" y="95"/>
                    <a:pt x="5597" y="0"/>
                    <a:pt x="54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52"/>
            <p:cNvSpPr/>
            <p:nvPr/>
          </p:nvSpPr>
          <p:spPr>
            <a:xfrm>
              <a:off x="3312513" y="2523658"/>
              <a:ext cx="141125" cy="8975"/>
            </a:xfrm>
            <a:custGeom>
              <a:rect b="b" l="l" r="r" t="t"/>
              <a:pathLst>
                <a:path extrusionOk="0" h="359" w="5645">
                  <a:moveTo>
                    <a:pt x="167" y="1"/>
                  </a:moveTo>
                  <a:cubicBezTo>
                    <a:pt x="72" y="1"/>
                    <a:pt x="0" y="49"/>
                    <a:pt x="0" y="144"/>
                  </a:cubicBezTo>
                  <a:cubicBezTo>
                    <a:pt x="0" y="263"/>
                    <a:pt x="48" y="358"/>
                    <a:pt x="167" y="358"/>
                  </a:cubicBezTo>
                  <a:lnTo>
                    <a:pt x="5478" y="358"/>
                  </a:lnTo>
                  <a:cubicBezTo>
                    <a:pt x="5549" y="358"/>
                    <a:pt x="5644" y="287"/>
                    <a:pt x="5644" y="215"/>
                  </a:cubicBezTo>
                  <a:cubicBezTo>
                    <a:pt x="5644" y="96"/>
                    <a:pt x="5597" y="1"/>
                    <a:pt x="54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52"/>
            <p:cNvSpPr/>
            <p:nvPr/>
          </p:nvSpPr>
          <p:spPr>
            <a:xfrm>
              <a:off x="3195213" y="2472858"/>
              <a:ext cx="294150" cy="90125"/>
            </a:xfrm>
            <a:custGeom>
              <a:rect b="b" l="l" r="r" t="t"/>
              <a:pathLst>
                <a:path extrusionOk="0" h="3605" w="11766">
                  <a:moveTo>
                    <a:pt x="10241" y="723"/>
                  </a:moveTo>
                  <a:cubicBezTo>
                    <a:pt x="10598" y="723"/>
                    <a:pt x="10932" y="890"/>
                    <a:pt x="11146" y="1199"/>
                  </a:cubicBezTo>
                  <a:cubicBezTo>
                    <a:pt x="11408" y="1557"/>
                    <a:pt x="11408" y="2057"/>
                    <a:pt x="11146" y="2438"/>
                  </a:cubicBezTo>
                  <a:cubicBezTo>
                    <a:pt x="10932" y="2747"/>
                    <a:pt x="10598" y="2914"/>
                    <a:pt x="10241" y="2914"/>
                  </a:cubicBezTo>
                  <a:lnTo>
                    <a:pt x="3311" y="2914"/>
                  </a:lnTo>
                  <a:cubicBezTo>
                    <a:pt x="3549" y="2628"/>
                    <a:pt x="3668" y="2247"/>
                    <a:pt x="3668" y="1819"/>
                  </a:cubicBezTo>
                  <a:cubicBezTo>
                    <a:pt x="3668" y="1414"/>
                    <a:pt x="3525" y="1057"/>
                    <a:pt x="3311" y="723"/>
                  </a:cubicBezTo>
                  <a:close/>
                  <a:moveTo>
                    <a:pt x="1882" y="366"/>
                  </a:moveTo>
                  <a:cubicBezTo>
                    <a:pt x="2692" y="366"/>
                    <a:pt x="3335" y="1009"/>
                    <a:pt x="3335" y="1819"/>
                  </a:cubicBezTo>
                  <a:cubicBezTo>
                    <a:pt x="3335" y="2628"/>
                    <a:pt x="2692" y="3271"/>
                    <a:pt x="1882" y="3271"/>
                  </a:cubicBezTo>
                  <a:cubicBezTo>
                    <a:pt x="1072" y="3271"/>
                    <a:pt x="429" y="2628"/>
                    <a:pt x="429" y="1819"/>
                  </a:cubicBezTo>
                  <a:cubicBezTo>
                    <a:pt x="429" y="1009"/>
                    <a:pt x="1072" y="366"/>
                    <a:pt x="1882" y="366"/>
                  </a:cubicBezTo>
                  <a:close/>
                  <a:moveTo>
                    <a:pt x="1941" y="1"/>
                  </a:moveTo>
                  <a:cubicBezTo>
                    <a:pt x="1890" y="1"/>
                    <a:pt x="1839" y="3"/>
                    <a:pt x="1787" y="9"/>
                  </a:cubicBezTo>
                  <a:cubicBezTo>
                    <a:pt x="858" y="33"/>
                    <a:pt x="120" y="771"/>
                    <a:pt x="72" y="1700"/>
                  </a:cubicBezTo>
                  <a:cubicBezTo>
                    <a:pt x="1" y="2747"/>
                    <a:pt x="834" y="3605"/>
                    <a:pt x="1858" y="3605"/>
                  </a:cubicBezTo>
                  <a:cubicBezTo>
                    <a:pt x="2263" y="3605"/>
                    <a:pt x="2620" y="3462"/>
                    <a:pt x="2930" y="3247"/>
                  </a:cubicBezTo>
                  <a:lnTo>
                    <a:pt x="10217" y="3247"/>
                  </a:lnTo>
                  <a:cubicBezTo>
                    <a:pt x="10693" y="3247"/>
                    <a:pt x="11146" y="3009"/>
                    <a:pt x="11408" y="2628"/>
                  </a:cubicBezTo>
                  <a:cubicBezTo>
                    <a:pt x="11765" y="2104"/>
                    <a:pt x="11765" y="1461"/>
                    <a:pt x="11408" y="961"/>
                  </a:cubicBezTo>
                  <a:cubicBezTo>
                    <a:pt x="11170" y="604"/>
                    <a:pt x="10717" y="366"/>
                    <a:pt x="10241" y="366"/>
                  </a:cubicBezTo>
                  <a:lnTo>
                    <a:pt x="2954" y="366"/>
                  </a:lnTo>
                  <a:cubicBezTo>
                    <a:pt x="2659" y="155"/>
                    <a:pt x="2327" y="1"/>
                    <a:pt x="194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52"/>
            <p:cNvSpPr/>
            <p:nvPr/>
          </p:nvSpPr>
          <p:spPr>
            <a:xfrm>
              <a:off x="3227363" y="2496883"/>
              <a:ext cx="29800" cy="42875"/>
            </a:xfrm>
            <a:custGeom>
              <a:rect b="b" l="l" r="r" t="t"/>
              <a:pathLst>
                <a:path extrusionOk="0" h="1715" w="1192">
                  <a:moveTo>
                    <a:pt x="572" y="357"/>
                  </a:moveTo>
                  <a:cubicBezTo>
                    <a:pt x="620" y="357"/>
                    <a:pt x="691" y="381"/>
                    <a:pt x="715" y="477"/>
                  </a:cubicBezTo>
                  <a:cubicBezTo>
                    <a:pt x="739" y="548"/>
                    <a:pt x="668" y="643"/>
                    <a:pt x="572" y="643"/>
                  </a:cubicBezTo>
                  <a:lnTo>
                    <a:pt x="358" y="643"/>
                  </a:lnTo>
                  <a:lnTo>
                    <a:pt x="358" y="357"/>
                  </a:lnTo>
                  <a:close/>
                  <a:moveTo>
                    <a:pt x="668" y="977"/>
                  </a:moveTo>
                  <a:cubicBezTo>
                    <a:pt x="739" y="977"/>
                    <a:pt x="834" y="1048"/>
                    <a:pt x="858" y="1120"/>
                  </a:cubicBezTo>
                  <a:cubicBezTo>
                    <a:pt x="858" y="1239"/>
                    <a:pt x="739" y="1358"/>
                    <a:pt x="668" y="1358"/>
                  </a:cubicBezTo>
                  <a:lnTo>
                    <a:pt x="358" y="1358"/>
                  </a:lnTo>
                  <a:lnTo>
                    <a:pt x="358" y="977"/>
                  </a:lnTo>
                  <a:close/>
                  <a:moveTo>
                    <a:pt x="167" y="0"/>
                  </a:moveTo>
                  <a:cubicBezTo>
                    <a:pt x="96" y="0"/>
                    <a:pt x="1" y="96"/>
                    <a:pt x="1" y="167"/>
                  </a:cubicBezTo>
                  <a:lnTo>
                    <a:pt x="1" y="1548"/>
                  </a:lnTo>
                  <a:lnTo>
                    <a:pt x="1" y="1596"/>
                  </a:lnTo>
                  <a:cubicBezTo>
                    <a:pt x="25" y="1691"/>
                    <a:pt x="96" y="1715"/>
                    <a:pt x="167" y="1715"/>
                  </a:cubicBezTo>
                  <a:lnTo>
                    <a:pt x="668" y="1715"/>
                  </a:lnTo>
                  <a:cubicBezTo>
                    <a:pt x="953" y="1715"/>
                    <a:pt x="1191" y="1477"/>
                    <a:pt x="1191" y="1191"/>
                  </a:cubicBezTo>
                  <a:cubicBezTo>
                    <a:pt x="1191" y="1000"/>
                    <a:pt x="1096" y="858"/>
                    <a:pt x="977" y="739"/>
                  </a:cubicBezTo>
                  <a:cubicBezTo>
                    <a:pt x="1049" y="643"/>
                    <a:pt x="1072" y="524"/>
                    <a:pt x="1049" y="381"/>
                  </a:cubicBezTo>
                  <a:cubicBezTo>
                    <a:pt x="1025" y="143"/>
                    <a:pt x="810" y="0"/>
                    <a:pt x="5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52"/>
            <p:cNvSpPr/>
            <p:nvPr/>
          </p:nvSpPr>
          <p:spPr>
            <a:xfrm>
              <a:off x="3312513" y="2608208"/>
              <a:ext cx="141125" cy="8950"/>
            </a:xfrm>
            <a:custGeom>
              <a:rect b="b" l="l" r="r" t="t"/>
              <a:pathLst>
                <a:path extrusionOk="0" h="358" w="5645">
                  <a:moveTo>
                    <a:pt x="167" y="1"/>
                  </a:moveTo>
                  <a:cubicBezTo>
                    <a:pt x="72" y="1"/>
                    <a:pt x="0" y="72"/>
                    <a:pt x="0" y="167"/>
                  </a:cubicBezTo>
                  <a:cubicBezTo>
                    <a:pt x="0" y="263"/>
                    <a:pt x="48" y="358"/>
                    <a:pt x="167" y="358"/>
                  </a:cubicBezTo>
                  <a:lnTo>
                    <a:pt x="5478" y="358"/>
                  </a:lnTo>
                  <a:cubicBezTo>
                    <a:pt x="5549" y="358"/>
                    <a:pt x="5644" y="310"/>
                    <a:pt x="5644" y="215"/>
                  </a:cubicBezTo>
                  <a:cubicBezTo>
                    <a:pt x="5644" y="96"/>
                    <a:pt x="5597" y="1"/>
                    <a:pt x="54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52"/>
            <p:cNvSpPr/>
            <p:nvPr/>
          </p:nvSpPr>
          <p:spPr>
            <a:xfrm>
              <a:off x="3312513" y="2627258"/>
              <a:ext cx="141125" cy="8375"/>
            </a:xfrm>
            <a:custGeom>
              <a:rect b="b" l="l" r="r" t="t"/>
              <a:pathLst>
                <a:path extrusionOk="0" h="335" w="5645">
                  <a:moveTo>
                    <a:pt x="167" y="1"/>
                  </a:moveTo>
                  <a:cubicBezTo>
                    <a:pt x="72" y="1"/>
                    <a:pt x="0" y="48"/>
                    <a:pt x="0" y="144"/>
                  </a:cubicBezTo>
                  <a:cubicBezTo>
                    <a:pt x="0" y="263"/>
                    <a:pt x="48" y="334"/>
                    <a:pt x="167" y="334"/>
                  </a:cubicBezTo>
                  <a:lnTo>
                    <a:pt x="5478" y="334"/>
                  </a:lnTo>
                  <a:cubicBezTo>
                    <a:pt x="5549" y="334"/>
                    <a:pt x="5644" y="286"/>
                    <a:pt x="5644" y="191"/>
                  </a:cubicBezTo>
                  <a:cubicBezTo>
                    <a:pt x="5644" y="72"/>
                    <a:pt x="5597" y="1"/>
                    <a:pt x="54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52"/>
            <p:cNvSpPr/>
            <p:nvPr/>
          </p:nvSpPr>
          <p:spPr>
            <a:xfrm>
              <a:off x="3195813" y="2576658"/>
              <a:ext cx="294725" cy="89275"/>
            </a:xfrm>
            <a:custGeom>
              <a:rect b="b" l="l" r="r" t="t"/>
              <a:pathLst>
                <a:path extrusionOk="0" h="3571" w="11789">
                  <a:moveTo>
                    <a:pt x="10217" y="715"/>
                  </a:moveTo>
                  <a:cubicBezTo>
                    <a:pt x="10574" y="715"/>
                    <a:pt x="10908" y="882"/>
                    <a:pt x="11122" y="1191"/>
                  </a:cubicBezTo>
                  <a:cubicBezTo>
                    <a:pt x="11384" y="1548"/>
                    <a:pt x="11384" y="2048"/>
                    <a:pt x="11122" y="2429"/>
                  </a:cubicBezTo>
                  <a:cubicBezTo>
                    <a:pt x="10908" y="2739"/>
                    <a:pt x="10574" y="2906"/>
                    <a:pt x="10217" y="2906"/>
                  </a:cubicBezTo>
                  <a:lnTo>
                    <a:pt x="3287" y="2906"/>
                  </a:lnTo>
                  <a:cubicBezTo>
                    <a:pt x="3525" y="2620"/>
                    <a:pt x="3644" y="2215"/>
                    <a:pt x="3644" y="1810"/>
                  </a:cubicBezTo>
                  <a:cubicBezTo>
                    <a:pt x="3644" y="1382"/>
                    <a:pt x="3501" y="1024"/>
                    <a:pt x="3287" y="715"/>
                  </a:cubicBezTo>
                  <a:close/>
                  <a:moveTo>
                    <a:pt x="1858" y="0"/>
                  </a:moveTo>
                  <a:cubicBezTo>
                    <a:pt x="1596" y="0"/>
                    <a:pt x="1358" y="48"/>
                    <a:pt x="1120" y="167"/>
                  </a:cubicBezTo>
                  <a:cubicBezTo>
                    <a:pt x="1025" y="191"/>
                    <a:pt x="1001" y="286"/>
                    <a:pt x="1025" y="381"/>
                  </a:cubicBezTo>
                  <a:cubicBezTo>
                    <a:pt x="1042" y="470"/>
                    <a:pt x="1112" y="519"/>
                    <a:pt x="1186" y="519"/>
                  </a:cubicBezTo>
                  <a:cubicBezTo>
                    <a:pt x="1212" y="519"/>
                    <a:pt x="1238" y="513"/>
                    <a:pt x="1263" y="501"/>
                  </a:cubicBezTo>
                  <a:cubicBezTo>
                    <a:pt x="1429" y="405"/>
                    <a:pt x="1644" y="358"/>
                    <a:pt x="1882" y="358"/>
                  </a:cubicBezTo>
                  <a:cubicBezTo>
                    <a:pt x="2715" y="358"/>
                    <a:pt x="3382" y="1024"/>
                    <a:pt x="3335" y="1858"/>
                  </a:cubicBezTo>
                  <a:cubicBezTo>
                    <a:pt x="3311" y="2620"/>
                    <a:pt x="2715" y="3215"/>
                    <a:pt x="1977" y="3239"/>
                  </a:cubicBezTo>
                  <a:cubicBezTo>
                    <a:pt x="1962" y="3240"/>
                    <a:pt x="1947" y="3240"/>
                    <a:pt x="1932" y="3240"/>
                  </a:cubicBezTo>
                  <a:cubicBezTo>
                    <a:pt x="1119" y="3240"/>
                    <a:pt x="453" y="2605"/>
                    <a:pt x="453" y="1786"/>
                  </a:cubicBezTo>
                  <a:cubicBezTo>
                    <a:pt x="453" y="1477"/>
                    <a:pt x="548" y="1191"/>
                    <a:pt x="715" y="905"/>
                  </a:cubicBezTo>
                  <a:cubicBezTo>
                    <a:pt x="786" y="858"/>
                    <a:pt x="786" y="739"/>
                    <a:pt x="691" y="667"/>
                  </a:cubicBezTo>
                  <a:cubicBezTo>
                    <a:pt x="652" y="647"/>
                    <a:pt x="608" y="636"/>
                    <a:pt x="567" y="636"/>
                  </a:cubicBezTo>
                  <a:cubicBezTo>
                    <a:pt x="510" y="636"/>
                    <a:pt x="457" y="659"/>
                    <a:pt x="429" y="715"/>
                  </a:cubicBezTo>
                  <a:cubicBezTo>
                    <a:pt x="120" y="1120"/>
                    <a:pt x="1" y="1620"/>
                    <a:pt x="120" y="2168"/>
                  </a:cubicBezTo>
                  <a:cubicBezTo>
                    <a:pt x="286" y="2858"/>
                    <a:pt x="810" y="3382"/>
                    <a:pt x="1477" y="3525"/>
                  </a:cubicBezTo>
                  <a:cubicBezTo>
                    <a:pt x="1618" y="3555"/>
                    <a:pt x="1758" y="3570"/>
                    <a:pt x="1896" y="3570"/>
                  </a:cubicBezTo>
                  <a:cubicBezTo>
                    <a:pt x="2295" y="3570"/>
                    <a:pt x="2670" y="3445"/>
                    <a:pt x="2954" y="3215"/>
                  </a:cubicBezTo>
                  <a:lnTo>
                    <a:pt x="10241" y="3215"/>
                  </a:lnTo>
                  <a:cubicBezTo>
                    <a:pt x="10717" y="3215"/>
                    <a:pt x="11170" y="2977"/>
                    <a:pt x="11432" y="2572"/>
                  </a:cubicBezTo>
                  <a:cubicBezTo>
                    <a:pt x="11789" y="2072"/>
                    <a:pt x="11789" y="1429"/>
                    <a:pt x="11432" y="905"/>
                  </a:cubicBezTo>
                  <a:cubicBezTo>
                    <a:pt x="11146" y="572"/>
                    <a:pt x="10693" y="358"/>
                    <a:pt x="10217" y="358"/>
                  </a:cubicBezTo>
                  <a:lnTo>
                    <a:pt x="2930" y="358"/>
                  </a:lnTo>
                  <a:cubicBezTo>
                    <a:pt x="2620" y="119"/>
                    <a:pt x="2239" y="0"/>
                    <a:pt x="18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52"/>
            <p:cNvSpPr/>
            <p:nvPr/>
          </p:nvSpPr>
          <p:spPr>
            <a:xfrm>
              <a:off x="3223788" y="2600458"/>
              <a:ext cx="36350" cy="42900"/>
            </a:xfrm>
            <a:custGeom>
              <a:rect b="b" l="l" r="r" t="t"/>
              <a:pathLst>
                <a:path extrusionOk="0" h="1716" w="1454">
                  <a:moveTo>
                    <a:pt x="858" y="1"/>
                  </a:moveTo>
                  <a:cubicBezTo>
                    <a:pt x="382" y="1"/>
                    <a:pt x="1" y="382"/>
                    <a:pt x="1" y="858"/>
                  </a:cubicBezTo>
                  <a:cubicBezTo>
                    <a:pt x="1" y="1335"/>
                    <a:pt x="382" y="1716"/>
                    <a:pt x="858" y="1716"/>
                  </a:cubicBezTo>
                  <a:cubicBezTo>
                    <a:pt x="1049" y="1716"/>
                    <a:pt x="1215" y="1668"/>
                    <a:pt x="1334" y="1525"/>
                  </a:cubicBezTo>
                  <a:cubicBezTo>
                    <a:pt x="1358" y="1501"/>
                    <a:pt x="1406" y="1477"/>
                    <a:pt x="1406" y="1454"/>
                  </a:cubicBezTo>
                  <a:cubicBezTo>
                    <a:pt x="1454" y="1382"/>
                    <a:pt x="1454" y="1263"/>
                    <a:pt x="1358" y="1216"/>
                  </a:cubicBezTo>
                  <a:cubicBezTo>
                    <a:pt x="1336" y="1182"/>
                    <a:pt x="1299" y="1165"/>
                    <a:pt x="1258" y="1165"/>
                  </a:cubicBezTo>
                  <a:cubicBezTo>
                    <a:pt x="1210" y="1165"/>
                    <a:pt x="1158" y="1188"/>
                    <a:pt x="1120" y="1239"/>
                  </a:cubicBezTo>
                  <a:lnTo>
                    <a:pt x="1096" y="1263"/>
                  </a:lnTo>
                  <a:cubicBezTo>
                    <a:pt x="1025" y="1335"/>
                    <a:pt x="953" y="1358"/>
                    <a:pt x="834" y="1358"/>
                  </a:cubicBezTo>
                  <a:cubicBezTo>
                    <a:pt x="572" y="1358"/>
                    <a:pt x="310" y="1120"/>
                    <a:pt x="310" y="858"/>
                  </a:cubicBezTo>
                  <a:cubicBezTo>
                    <a:pt x="310" y="596"/>
                    <a:pt x="596" y="358"/>
                    <a:pt x="858" y="358"/>
                  </a:cubicBezTo>
                  <a:cubicBezTo>
                    <a:pt x="953" y="358"/>
                    <a:pt x="1073" y="382"/>
                    <a:pt x="1168" y="430"/>
                  </a:cubicBezTo>
                  <a:cubicBezTo>
                    <a:pt x="1196" y="458"/>
                    <a:pt x="1228" y="471"/>
                    <a:pt x="1260" y="471"/>
                  </a:cubicBezTo>
                  <a:cubicBezTo>
                    <a:pt x="1311" y="471"/>
                    <a:pt x="1363" y="440"/>
                    <a:pt x="1406" y="382"/>
                  </a:cubicBezTo>
                  <a:cubicBezTo>
                    <a:pt x="1454" y="287"/>
                    <a:pt x="1430" y="191"/>
                    <a:pt x="1334" y="144"/>
                  </a:cubicBezTo>
                  <a:cubicBezTo>
                    <a:pt x="1192" y="49"/>
                    <a:pt x="1049" y="1"/>
                    <a:pt x="8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2" name="Google Shape;2012;p52"/>
          <p:cNvGrpSpPr/>
          <p:nvPr/>
        </p:nvGrpSpPr>
        <p:grpSpPr>
          <a:xfrm>
            <a:off x="1781202" y="2448434"/>
            <a:ext cx="368158" cy="355302"/>
            <a:chOff x="2684388" y="2369483"/>
            <a:chExt cx="307850" cy="297100"/>
          </a:xfrm>
        </p:grpSpPr>
        <p:sp>
          <p:nvSpPr>
            <p:cNvPr id="2013" name="Google Shape;2013;p52"/>
            <p:cNvSpPr/>
            <p:nvPr/>
          </p:nvSpPr>
          <p:spPr>
            <a:xfrm>
              <a:off x="2792763" y="2506408"/>
              <a:ext cx="88725" cy="8950"/>
            </a:xfrm>
            <a:custGeom>
              <a:rect b="b" l="l" r="r" t="t"/>
              <a:pathLst>
                <a:path extrusionOk="0" h="358" w="3549">
                  <a:moveTo>
                    <a:pt x="191" y="0"/>
                  </a:moveTo>
                  <a:cubicBezTo>
                    <a:pt x="95" y="0"/>
                    <a:pt x="24" y="72"/>
                    <a:pt x="0" y="143"/>
                  </a:cubicBezTo>
                  <a:cubicBezTo>
                    <a:pt x="0" y="262"/>
                    <a:pt x="95" y="358"/>
                    <a:pt x="191" y="358"/>
                  </a:cubicBezTo>
                  <a:lnTo>
                    <a:pt x="3334" y="358"/>
                  </a:lnTo>
                  <a:cubicBezTo>
                    <a:pt x="3429" y="358"/>
                    <a:pt x="3477" y="310"/>
                    <a:pt x="3525" y="215"/>
                  </a:cubicBezTo>
                  <a:cubicBezTo>
                    <a:pt x="3549" y="96"/>
                    <a:pt x="3453" y="0"/>
                    <a:pt x="33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52"/>
            <p:cNvSpPr/>
            <p:nvPr/>
          </p:nvSpPr>
          <p:spPr>
            <a:xfrm>
              <a:off x="2792763" y="2529033"/>
              <a:ext cx="88725" cy="8950"/>
            </a:xfrm>
            <a:custGeom>
              <a:rect b="b" l="l" r="r" t="t"/>
              <a:pathLst>
                <a:path extrusionOk="0" h="358" w="3549">
                  <a:moveTo>
                    <a:pt x="191" y="0"/>
                  </a:moveTo>
                  <a:cubicBezTo>
                    <a:pt x="95" y="0"/>
                    <a:pt x="24" y="48"/>
                    <a:pt x="0" y="143"/>
                  </a:cubicBezTo>
                  <a:cubicBezTo>
                    <a:pt x="0" y="262"/>
                    <a:pt x="95" y="357"/>
                    <a:pt x="191" y="357"/>
                  </a:cubicBezTo>
                  <a:lnTo>
                    <a:pt x="3334" y="357"/>
                  </a:lnTo>
                  <a:cubicBezTo>
                    <a:pt x="3429" y="357"/>
                    <a:pt x="3477" y="286"/>
                    <a:pt x="3525" y="191"/>
                  </a:cubicBezTo>
                  <a:cubicBezTo>
                    <a:pt x="3549" y="72"/>
                    <a:pt x="3453" y="0"/>
                    <a:pt x="33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52"/>
            <p:cNvSpPr/>
            <p:nvPr/>
          </p:nvSpPr>
          <p:spPr>
            <a:xfrm>
              <a:off x="2812413" y="2551058"/>
              <a:ext cx="48825" cy="8950"/>
            </a:xfrm>
            <a:custGeom>
              <a:rect b="b" l="l" r="r" t="t"/>
              <a:pathLst>
                <a:path extrusionOk="0" h="358" w="1953">
                  <a:moveTo>
                    <a:pt x="191" y="0"/>
                  </a:moveTo>
                  <a:cubicBezTo>
                    <a:pt x="95" y="0"/>
                    <a:pt x="48" y="72"/>
                    <a:pt x="24" y="143"/>
                  </a:cubicBezTo>
                  <a:cubicBezTo>
                    <a:pt x="0" y="262"/>
                    <a:pt x="71" y="358"/>
                    <a:pt x="191" y="358"/>
                  </a:cubicBezTo>
                  <a:lnTo>
                    <a:pt x="1786" y="358"/>
                  </a:lnTo>
                  <a:cubicBezTo>
                    <a:pt x="1858" y="358"/>
                    <a:pt x="1929" y="310"/>
                    <a:pt x="1953" y="215"/>
                  </a:cubicBezTo>
                  <a:cubicBezTo>
                    <a:pt x="1953" y="96"/>
                    <a:pt x="1858" y="0"/>
                    <a:pt x="17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52"/>
            <p:cNvSpPr/>
            <p:nvPr/>
          </p:nvSpPr>
          <p:spPr>
            <a:xfrm>
              <a:off x="2684388" y="2369483"/>
              <a:ext cx="307850" cy="297100"/>
            </a:xfrm>
            <a:custGeom>
              <a:rect b="b" l="l" r="r" t="t"/>
              <a:pathLst>
                <a:path extrusionOk="0" h="11884" w="12314">
                  <a:moveTo>
                    <a:pt x="6336" y="1143"/>
                  </a:moveTo>
                  <a:cubicBezTo>
                    <a:pt x="7669" y="1143"/>
                    <a:pt x="8931" y="1643"/>
                    <a:pt x="9908" y="2524"/>
                  </a:cubicBezTo>
                  <a:lnTo>
                    <a:pt x="9074" y="3358"/>
                  </a:lnTo>
                  <a:cubicBezTo>
                    <a:pt x="8267" y="2643"/>
                    <a:pt x="7258" y="2285"/>
                    <a:pt x="6243" y="2285"/>
                  </a:cubicBezTo>
                  <a:cubicBezTo>
                    <a:pt x="6211" y="2285"/>
                    <a:pt x="6178" y="2285"/>
                    <a:pt x="6145" y="2286"/>
                  </a:cubicBezTo>
                  <a:lnTo>
                    <a:pt x="6145" y="1143"/>
                  </a:lnTo>
                  <a:close/>
                  <a:moveTo>
                    <a:pt x="5764" y="357"/>
                  </a:moveTo>
                  <a:lnTo>
                    <a:pt x="5764" y="2715"/>
                  </a:lnTo>
                  <a:cubicBezTo>
                    <a:pt x="4954" y="2739"/>
                    <a:pt x="4216" y="3096"/>
                    <a:pt x="3621" y="3667"/>
                  </a:cubicBezTo>
                  <a:cubicBezTo>
                    <a:pt x="3049" y="4239"/>
                    <a:pt x="2692" y="4977"/>
                    <a:pt x="2668" y="5787"/>
                  </a:cubicBezTo>
                  <a:lnTo>
                    <a:pt x="358" y="5787"/>
                  </a:lnTo>
                  <a:cubicBezTo>
                    <a:pt x="406" y="4358"/>
                    <a:pt x="977" y="3001"/>
                    <a:pt x="1978" y="2000"/>
                  </a:cubicBezTo>
                  <a:cubicBezTo>
                    <a:pt x="3002" y="976"/>
                    <a:pt x="4335" y="381"/>
                    <a:pt x="5764" y="357"/>
                  </a:cubicBezTo>
                  <a:close/>
                  <a:moveTo>
                    <a:pt x="6359" y="2643"/>
                  </a:moveTo>
                  <a:cubicBezTo>
                    <a:pt x="7312" y="2643"/>
                    <a:pt x="8265" y="3001"/>
                    <a:pt x="8979" y="3715"/>
                  </a:cubicBezTo>
                  <a:cubicBezTo>
                    <a:pt x="10408" y="5144"/>
                    <a:pt x="10408" y="7502"/>
                    <a:pt x="8979" y="8954"/>
                  </a:cubicBezTo>
                  <a:cubicBezTo>
                    <a:pt x="8265" y="9669"/>
                    <a:pt x="7318" y="10026"/>
                    <a:pt x="6368" y="10026"/>
                  </a:cubicBezTo>
                  <a:cubicBezTo>
                    <a:pt x="5419" y="10026"/>
                    <a:pt x="4466" y="9669"/>
                    <a:pt x="3740" y="8954"/>
                  </a:cubicBezTo>
                  <a:cubicBezTo>
                    <a:pt x="2930" y="8168"/>
                    <a:pt x="2573" y="7144"/>
                    <a:pt x="2644" y="6144"/>
                  </a:cubicBezTo>
                  <a:lnTo>
                    <a:pt x="2811" y="6144"/>
                  </a:lnTo>
                  <a:cubicBezTo>
                    <a:pt x="2930" y="6144"/>
                    <a:pt x="3049" y="6025"/>
                    <a:pt x="3049" y="5882"/>
                  </a:cubicBezTo>
                  <a:cubicBezTo>
                    <a:pt x="3097" y="4358"/>
                    <a:pt x="4335" y="3096"/>
                    <a:pt x="5907" y="3072"/>
                  </a:cubicBezTo>
                  <a:cubicBezTo>
                    <a:pt x="6074" y="3072"/>
                    <a:pt x="6145" y="2953"/>
                    <a:pt x="6145" y="2834"/>
                  </a:cubicBezTo>
                  <a:lnTo>
                    <a:pt x="6145" y="2643"/>
                  </a:lnTo>
                  <a:close/>
                  <a:moveTo>
                    <a:pt x="5883" y="0"/>
                  </a:moveTo>
                  <a:cubicBezTo>
                    <a:pt x="4335" y="24"/>
                    <a:pt x="2859" y="619"/>
                    <a:pt x="1739" y="1738"/>
                  </a:cubicBezTo>
                  <a:cubicBezTo>
                    <a:pt x="644" y="2834"/>
                    <a:pt x="25" y="4287"/>
                    <a:pt x="1" y="5858"/>
                  </a:cubicBezTo>
                  <a:cubicBezTo>
                    <a:pt x="1" y="5954"/>
                    <a:pt x="49" y="6049"/>
                    <a:pt x="144" y="6096"/>
                  </a:cubicBezTo>
                  <a:lnTo>
                    <a:pt x="739" y="6096"/>
                  </a:lnTo>
                  <a:cubicBezTo>
                    <a:pt x="715" y="6930"/>
                    <a:pt x="858" y="7740"/>
                    <a:pt x="1192" y="8526"/>
                  </a:cubicBezTo>
                  <a:cubicBezTo>
                    <a:pt x="1215" y="8573"/>
                    <a:pt x="1263" y="8645"/>
                    <a:pt x="1335" y="8645"/>
                  </a:cubicBezTo>
                  <a:lnTo>
                    <a:pt x="1382" y="8645"/>
                  </a:lnTo>
                  <a:cubicBezTo>
                    <a:pt x="1477" y="8597"/>
                    <a:pt x="1501" y="8478"/>
                    <a:pt x="1477" y="8406"/>
                  </a:cubicBezTo>
                  <a:cubicBezTo>
                    <a:pt x="1144" y="7692"/>
                    <a:pt x="1025" y="6906"/>
                    <a:pt x="1073" y="6096"/>
                  </a:cubicBezTo>
                  <a:lnTo>
                    <a:pt x="2263" y="6096"/>
                  </a:lnTo>
                  <a:cubicBezTo>
                    <a:pt x="2192" y="7144"/>
                    <a:pt x="2549" y="8216"/>
                    <a:pt x="3335" y="9049"/>
                  </a:cubicBezTo>
                  <a:lnTo>
                    <a:pt x="2501" y="9883"/>
                  </a:lnTo>
                  <a:cubicBezTo>
                    <a:pt x="2239" y="9645"/>
                    <a:pt x="2049" y="9383"/>
                    <a:pt x="1906" y="9073"/>
                  </a:cubicBezTo>
                  <a:cubicBezTo>
                    <a:pt x="1873" y="9019"/>
                    <a:pt x="1816" y="8989"/>
                    <a:pt x="1756" y="8989"/>
                  </a:cubicBezTo>
                  <a:cubicBezTo>
                    <a:pt x="1685" y="8989"/>
                    <a:pt x="1611" y="9031"/>
                    <a:pt x="1573" y="9121"/>
                  </a:cubicBezTo>
                  <a:cubicBezTo>
                    <a:pt x="1549" y="9145"/>
                    <a:pt x="1573" y="9192"/>
                    <a:pt x="1573" y="9240"/>
                  </a:cubicBezTo>
                  <a:cubicBezTo>
                    <a:pt x="1811" y="9597"/>
                    <a:pt x="2049" y="9907"/>
                    <a:pt x="2382" y="10240"/>
                  </a:cubicBezTo>
                  <a:cubicBezTo>
                    <a:pt x="3406" y="11288"/>
                    <a:pt x="4811" y="11883"/>
                    <a:pt x="6288" y="11883"/>
                  </a:cubicBezTo>
                  <a:cubicBezTo>
                    <a:pt x="7788" y="11883"/>
                    <a:pt x="9193" y="11312"/>
                    <a:pt x="10241" y="10240"/>
                  </a:cubicBezTo>
                  <a:cubicBezTo>
                    <a:pt x="11837" y="8692"/>
                    <a:pt x="12313" y="6311"/>
                    <a:pt x="11480" y="4263"/>
                  </a:cubicBezTo>
                  <a:cubicBezTo>
                    <a:pt x="11461" y="4190"/>
                    <a:pt x="11388" y="4159"/>
                    <a:pt x="11311" y="4159"/>
                  </a:cubicBezTo>
                  <a:cubicBezTo>
                    <a:pt x="11288" y="4159"/>
                    <a:pt x="11264" y="4162"/>
                    <a:pt x="11241" y="4168"/>
                  </a:cubicBezTo>
                  <a:cubicBezTo>
                    <a:pt x="11146" y="4191"/>
                    <a:pt x="11122" y="4310"/>
                    <a:pt x="11146" y="4406"/>
                  </a:cubicBezTo>
                  <a:cubicBezTo>
                    <a:pt x="11932" y="6335"/>
                    <a:pt x="11480" y="8549"/>
                    <a:pt x="9979" y="10026"/>
                  </a:cubicBezTo>
                  <a:cubicBezTo>
                    <a:pt x="9003" y="11026"/>
                    <a:pt x="7693" y="11550"/>
                    <a:pt x="6288" y="11550"/>
                  </a:cubicBezTo>
                  <a:cubicBezTo>
                    <a:pt x="4954" y="11550"/>
                    <a:pt x="3716" y="11050"/>
                    <a:pt x="2716" y="10145"/>
                  </a:cubicBezTo>
                  <a:lnTo>
                    <a:pt x="3573" y="9311"/>
                  </a:lnTo>
                  <a:cubicBezTo>
                    <a:pt x="4335" y="10026"/>
                    <a:pt x="5312" y="10383"/>
                    <a:pt x="6288" y="10383"/>
                  </a:cubicBezTo>
                  <a:cubicBezTo>
                    <a:pt x="7336" y="10383"/>
                    <a:pt x="8384" y="10002"/>
                    <a:pt x="9146" y="9192"/>
                  </a:cubicBezTo>
                  <a:cubicBezTo>
                    <a:pt x="10694" y="7644"/>
                    <a:pt x="10741" y="5192"/>
                    <a:pt x="9265" y="3596"/>
                  </a:cubicBezTo>
                  <a:lnTo>
                    <a:pt x="10098" y="2762"/>
                  </a:lnTo>
                  <a:cubicBezTo>
                    <a:pt x="10384" y="3048"/>
                    <a:pt x="10622" y="3358"/>
                    <a:pt x="10789" y="3691"/>
                  </a:cubicBezTo>
                  <a:cubicBezTo>
                    <a:pt x="10823" y="3748"/>
                    <a:pt x="10879" y="3778"/>
                    <a:pt x="10938" y="3778"/>
                  </a:cubicBezTo>
                  <a:cubicBezTo>
                    <a:pt x="11003" y="3778"/>
                    <a:pt x="11072" y="3742"/>
                    <a:pt x="11122" y="3667"/>
                  </a:cubicBezTo>
                  <a:cubicBezTo>
                    <a:pt x="11146" y="3644"/>
                    <a:pt x="11122" y="3572"/>
                    <a:pt x="11122" y="3548"/>
                  </a:cubicBezTo>
                  <a:cubicBezTo>
                    <a:pt x="10884" y="3120"/>
                    <a:pt x="10575" y="2739"/>
                    <a:pt x="10265" y="2405"/>
                  </a:cubicBezTo>
                  <a:cubicBezTo>
                    <a:pt x="9217" y="1381"/>
                    <a:pt x="7812" y="786"/>
                    <a:pt x="6336" y="786"/>
                  </a:cubicBezTo>
                  <a:lnTo>
                    <a:pt x="6121" y="786"/>
                  </a:lnTo>
                  <a:lnTo>
                    <a:pt x="6121" y="238"/>
                  </a:lnTo>
                  <a:lnTo>
                    <a:pt x="6121" y="191"/>
                  </a:lnTo>
                  <a:cubicBezTo>
                    <a:pt x="6097" y="71"/>
                    <a:pt x="5978" y="0"/>
                    <a:pt x="58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7" name="Google Shape;2017;p52"/>
          <p:cNvSpPr/>
          <p:nvPr/>
        </p:nvSpPr>
        <p:spPr>
          <a:xfrm>
            <a:off x="1042813" y="2449001"/>
            <a:ext cx="356019" cy="355421"/>
          </a:xfrm>
          <a:custGeom>
            <a:rect b="b" l="l" r="r" t="t"/>
            <a:pathLst>
              <a:path extrusionOk="0" h="11888" w="11908">
                <a:moveTo>
                  <a:pt x="2263" y="6315"/>
                </a:moveTo>
                <a:lnTo>
                  <a:pt x="2263" y="10696"/>
                </a:lnTo>
                <a:lnTo>
                  <a:pt x="1763" y="10696"/>
                </a:lnTo>
                <a:lnTo>
                  <a:pt x="1763" y="6315"/>
                </a:lnTo>
                <a:close/>
                <a:moveTo>
                  <a:pt x="3120" y="5076"/>
                </a:moveTo>
                <a:lnTo>
                  <a:pt x="3120" y="10696"/>
                </a:lnTo>
                <a:lnTo>
                  <a:pt x="2620" y="10696"/>
                </a:lnTo>
                <a:lnTo>
                  <a:pt x="2620" y="5076"/>
                </a:lnTo>
                <a:close/>
                <a:moveTo>
                  <a:pt x="6526" y="7577"/>
                </a:moveTo>
                <a:lnTo>
                  <a:pt x="6526" y="10696"/>
                </a:lnTo>
                <a:lnTo>
                  <a:pt x="6026" y="10696"/>
                </a:lnTo>
                <a:lnTo>
                  <a:pt x="6026" y="7577"/>
                </a:lnTo>
                <a:close/>
                <a:moveTo>
                  <a:pt x="7383" y="6172"/>
                </a:moveTo>
                <a:lnTo>
                  <a:pt x="7383" y="10696"/>
                </a:lnTo>
                <a:lnTo>
                  <a:pt x="6883" y="10696"/>
                </a:lnTo>
                <a:lnTo>
                  <a:pt x="6883" y="6172"/>
                </a:lnTo>
                <a:close/>
                <a:moveTo>
                  <a:pt x="9050" y="8815"/>
                </a:moveTo>
                <a:lnTo>
                  <a:pt x="9050" y="10696"/>
                </a:lnTo>
                <a:lnTo>
                  <a:pt x="8550" y="10696"/>
                </a:lnTo>
                <a:lnTo>
                  <a:pt x="8550" y="8815"/>
                </a:lnTo>
                <a:close/>
                <a:moveTo>
                  <a:pt x="5668" y="3814"/>
                </a:moveTo>
                <a:lnTo>
                  <a:pt x="5668" y="10720"/>
                </a:lnTo>
                <a:lnTo>
                  <a:pt x="5145" y="10720"/>
                </a:lnTo>
                <a:lnTo>
                  <a:pt x="5145" y="3814"/>
                </a:lnTo>
                <a:close/>
                <a:moveTo>
                  <a:pt x="9907" y="2576"/>
                </a:moveTo>
                <a:lnTo>
                  <a:pt x="9907" y="10720"/>
                </a:lnTo>
                <a:lnTo>
                  <a:pt x="9407" y="10720"/>
                </a:lnTo>
                <a:lnTo>
                  <a:pt x="9407" y="2576"/>
                </a:lnTo>
                <a:close/>
                <a:moveTo>
                  <a:pt x="11503" y="11054"/>
                </a:moveTo>
                <a:lnTo>
                  <a:pt x="11503" y="11530"/>
                </a:lnTo>
                <a:lnTo>
                  <a:pt x="310" y="11530"/>
                </a:lnTo>
                <a:lnTo>
                  <a:pt x="310" y="11054"/>
                </a:lnTo>
                <a:close/>
                <a:moveTo>
                  <a:pt x="916" y="0"/>
                </a:moveTo>
                <a:cubicBezTo>
                  <a:pt x="811" y="0"/>
                  <a:pt x="715" y="88"/>
                  <a:pt x="715" y="194"/>
                </a:cubicBezTo>
                <a:lnTo>
                  <a:pt x="715" y="980"/>
                </a:lnTo>
                <a:lnTo>
                  <a:pt x="477" y="980"/>
                </a:lnTo>
                <a:cubicBezTo>
                  <a:pt x="382" y="980"/>
                  <a:pt x="334" y="1052"/>
                  <a:pt x="286" y="1099"/>
                </a:cubicBezTo>
                <a:cubicBezTo>
                  <a:pt x="263" y="1242"/>
                  <a:pt x="358" y="1361"/>
                  <a:pt x="477" y="1361"/>
                </a:cubicBezTo>
                <a:lnTo>
                  <a:pt x="715" y="1361"/>
                </a:lnTo>
                <a:lnTo>
                  <a:pt x="715" y="2242"/>
                </a:lnTo>
                <a:lnTo>
                  <a:pt x="501" y="2242"/>
                </a:lnTo>
                <a:cubicBezTo>
                  <a:pt x="405" y="2242"/>
                  <a:pt x="334" y="2290"/>
                  <a:pt x="334" y="2385"/>
                </a:cubicBezTo>
                <a:cubicBezTo>
                  <a:pt x="334" y="2504"/>
                  <a:pt x="382" y="2600"/>
                  <a:pt x="501" y="2600"/>
                </a:cubicBezTo>
                <a:lnTo>
                  <a:pt x="715" y="2600"/>
                </a:lnTo>
                <a:lnTo>
                  <a:pt x="715" y="3481"/>
                </a:lnTo>
                <a:lnTo>
                  <a:pt x="501" y="3481"/>
                </a:lnTo>
                <a:cubicBezTo>
                  <a:pt x="405" y="3481"/>
                  <a:pt x="334" y="3552"/>
                  <a:pt x="334" y="3647"/>
                </a:cubicBezTo>
                <a:cubicBezTo>
                  <a:pt x="334" y="3766"/>
                  <a:pt x="382" y="3838"/>
                  <a:pt x="501" y="3838"/>
                </a:cubicBezTo>
                <a:lnTo>
                  <a:pt x="715" y="3838"/>
                </a:lnTo>
                <a:lnTo>
                  <a:pt x="715" y="4743"/>
                </a:lnTo>
                <a:lnTo>
                  <a:pt x="501" y="4743"/>
                </a:lnTo>
                <a:cubicBezTo>
                  <a:pt x="405" y="4743"/>
                  <a:pt x="334" y="4791"/>
                  <a:pt x="334" y="4886"/>
                </a:cubicBezTo>
                <a:cubicBezTo>
                  <a:pt x="334" y="5005"/>
                  <a:pt x="382" y="5100"/>
                  <a:pt x="501" y="5100"/>
                </a:cubicBezTo>
                <a:lnTo>
                  <a:pt x="715" y="5100"/>
                </a:lnTo>
                <a:lnTo>
                  <a:pt x="715" y="5981"/>
                </a:lnTo>
                <a:lnTo>
                  <a:pt x="501" y="5981"/>
                </a:lnTo>
                <a:cubicBezTo>
                  <a:pt x="405" y="5981"/>
                  <a:pt x="334" y="6053"/>
                  <a:pt x="334" y="6148"/>
                </a:cubicBezTo>
                <a:cubicBezTo>
                  <a:pt x="334" y="6267"/>
                  <a:pt x="382" y="6338"/>
                  <a:pt x="501" y="6338"/>
                </a:cubicBezTo>
                <a:lnTo>
                  <a:pt x="715" y="6338"/>
                </a:lnTo>
                <a:lnTo>
                  <a:pt x="715" y="7243"/>
                </a:lnTo>
                <a:lnTo>
                  <a:pt x="501" y="7243"/>
                </a:lnTo>
                <a:cubicBezTo>
                  <a:pt x="405" y="7243"/>
                  <a:pt x="334" y="7291"/>
                  <a:pt x="334" y="7386"/>
                </a:cubicBezTo>
                <a:cubicBezTo>
                  <a:pt x="334" y="7505"/>
                  <a:pt x="382" y="7601"/>
                  <a:pt x="501" y="7601"/>
                </a:cubicBezTo>
                <a:lnTo>
                  <a:pt x="715" y="7601"/>
                </a:lnTo>
                <a:lnTo>
                  <a:pt x="715" y="8482"/>
                </a:lnTo>
                <a:lnTo>
                  <a:pt x="501" y="8482"/>
                </a:lnTo>
                <a:cubicBezTo>
                  <a:pt x="405" y="8482"/>
                  <a:pt x="334" y="8553"/>
                  <a:pt x="334" y="8648"/>
                </a:cubicBezTo>
                <a:cubicBezTo>
                  <a:pt x="334" y="8768"/>
                  <a:pt x="382" y="8839"/>
                  <a:pt x="501" y="8839"/>
                </a:cubicBezTo>
                <a:lnTo>
                  <a:pt x="715" y="8839"/>
                </a:lnTo>
                <a:lnTo>
                  <a:pt x="715" y="9744"/>
                </a:lnTo>
                <a:lnTo>
                  <a:pt x="501" y="9744"/>
                </a:lnTo>
                <a:cubicBezTo>
                  <a:pt x="405" y="9744"/>
                  <a:pt x="334" y="9792"/>
                  <a:pt x="334" y="9887"/>
                </a:cubicBezTo>
                <a:cubicBezTo>
                  <a:pt x="334" y="10006"/>
                  <a:pt x="382" y="10101"/>
                  <a:pt x="501" y="10101"/>
                </a:cubicBezTo>
                <a:lnTo>
                  <a:pt x="715" y="10101"/>
                </a:lnTo>
                <a:lnTo>
                  <a:pt x="715" y="10720"/>
                </a:lnTo>
                <a:lnTo>
                  <a:pt x="286" y="10720"/>
                </a:lnTo>
                <a:cubicBezTo>
                  <a:pt x="143" y="10720"/>
                  <a:pt x="1" y="10839"/>
                  <a:pt x="1" y="11030"/>
                </a:cubicBezTo>
                <a:lnTo>
                  <a:pt x="1" y="11578"/>
                </a:lnTo>
                <a:cubicBezTo>
                  <a:pt x="1" y="11744"/>
                  <a:pt x="120" y="11887"/>
                  <a:pt x="286" y="11887"/>
                </a:cubicBezTo>
                <a:lnTo>
                  <a:pt x="11598" y="11887"/>
                </a:lnTo>
                <a:cubicBezTo>
                  <a:pt x="11765" y="11887"/>
                  <a:pt x="11908" y="11768"/>
                  <a:pt x="11908" y="11578"/>
                </a:cubicBezTo>
                <a:lnTo>
                  <a:pt x="11908" y="10982"/>
                </a:lnTo>
                <a:cubicBezTo>
                  <a:pt x="11860" y="10839"/>
                  <a:pt x="11741" y="10696"/>
                  <a:pt x="11551" y="10696"/>
                </a:cubicBezTo>
                <a:lnTo>
                  <a:pt x="11146" y="10696"/>
                </a:lnTo>
                <a:lnTo>
                  <a:pt x="11146" y="9887"/>
                </a:lnTo>
                <a:cubicBezTo>
                  <a:pt x="11146" y="9815"/>
                  <a:pt x="11074" y="9720"/>
                  <a:pt x="10979" y="9720"/>
                </a:cubicBezTo>
                <a:cubicBezTo>
                  <a:pt x="10860" y="9720"/>
                  <a:pt x="10789" y="9768"/>
                  <a:pt x="10789" y="9887"/>
                </a:cubicBezTo>
                <a:lnTo>
                  <a:pt x="10789" y="10720"/>
                </a:lnTo>
                <a:lnTo>
                  <a:pt x="10265" y="10720"/>
                </a:lnTo>
                <a:lnTo>
                  <a:pt x="10265" y="5100"/>
                </a:lnTo>
                <a:lnTo>
                  <a:pt x="10789" y="5100"/>
                </a:lnTo>
                <a:lnTo>
                  <a:pt x="10789" y="9101"/>
                </a:lnTo>
                <a:cubicBezTo>
                  <a:pt x="10789" y="9172"/>
                  <a:pt x="10836" y="9268"/>
                  <a:pt x="10931" y="9268"/>
                </a:cubicBezTo>
                <a:cubicBezTo>
                  <a:pt x="11051" y="9268"/>
                  <a:pt x="11146" y="9220"/>
                  <a:pt x="11146" y="9101"/>
                </a:cubicBezTo>
                <a:lnTo>
                  <a:pt x="11146" y="4981"/>
                </a:lnTo>
                <a:cubicBezTo>
                  <a:pt x="11146" y="4838"/>
                  <a:pt x="11027" y="4743"/>
                  <a:pt x="10908" y="4743"/>
                </a:cubicBezTo>
                <a:lnTo>
                  <a:pt x="10265" y="4743"/>
                </a:lnTo>
                <a:lnTo>
                  <a:pt x="10265" y="2481"/>
                </a:lnTo>
                <a:cubicBezTo>
                  <a:pt x="10265" y="2338"/>
                  <a:pt x="10146" y="2242"/>
                  <a:pt x="10027" y="2242"/>
                </a:cubicBezTo>
                <a:lnTo>
                  <a:pt x="9312" y="2242"/>
                </a:lnTo>
                <a:cubicBezTo>
                  <a:pt x="9169" y="2242"/>
                  <a:pt x="9074" y="2361"/>
                  <a:pt x="9074" y="2481"/>
                </a:cubicBezTo>
                <a:lnTo>
                  <a:pt x="9074" y="8506"/>
                </a:lnTo>
                <a:lnTo>
                  <a:pt x="8455" y="8506"/>
                </a:lnTo>
                <a:cubicBezTo>
                  <a:pt x="8312" y="8506"/>
                  <a:pt x="8217" y="8625"/>
                  <a:pt x="8217" y="8744"/>
                </a:cubicBezTo>
                <a:lnTo>
                  <a:pt x="8217" y="10720"/>
                </a:lnTo>
                <a:lnTo>
                  <a:pt x="7740" y="10720"/>
                </a:lnTo>
                <a:lnTo>
                  <a:pt x="7740" y="6076"/>
                </a:lnTo>
                <a:cubicBezTo>
                  <a:pt x="7740" y="5934"/>
                  <a:pt x="7621" y="5838"/>
                  <a:pt x="7502" y="5838"/>
                </a:cubicBezTo>
                <a:lnTo>
                  <a:pt x="6788" y="5838"/>
                </a:lnTo>
                <a:cubicBezTo>
                  <a:pt x="6645" y="5838"/>
                  <a:pt x="6550" y="5957"/>
                  <a:pt x="6550" y="6076"/>
                </a:cubicBezTo>
                <a:lnTo>
                  <a:pt x="6550" y="7243"/>
                </a:lnTo>
                <a:lnTo>
                  <a:pt x="6002" y="7243"/>
                </a:lnTo>
                <a:lnTo>
                  <a:pt x="6002" y="3743"/>
                </a:lnTo>
                <a:cubicBezTo>
                  <a:pt x="6002" y="3576"/>
                  <a:pt x="5883" y="3481"/>
                  <a:pt x="5764" y="3481"/>
                </a:cubicBezTo>
                <a:lnTo>
                  <a:pt x="5049" y="3481"/>
                </a:lnTo>
                <a:cubicBezTo>
                  <a:pt x="4906" y="3481"/>
                  <a:pt x="4811" y="3624"/>
                  <a:pt x="4811" y="3743"/>
                </a:cubicBezTo>
                <a:lnTo>
                  <a:pt x="4811" y="10720"/>
                </a:lnTo>
                <a:lnTo>
                  <a:pt x="4335" y="10720"/>
                </a:lnTo>
                <a:lnTo>
                  <a:pt x="4335" y="1242"/>
                </a:lnTo>
                <a:cubicBezTo>
                  <a:pt x="4335" y="1075"/>
                  <a:pt x="4216" y="980"/>
                  <a:pt x="4097" y="980"/>
                </a:cubicBezTo>
                <a:lnTo>
                  <a:pt x="3382" y="980"/>
                </a:lnTo>
                <a:cubicBezTo>
                  <a:pt x="3263" y="980"/>
                  <a:pt x="3144" y="1075"/>
                  <a:pt x="3144" y="1290"/>
                </a:cubicBezTo>
                <a:lnTo>
                  <a:pt x="3144" y="2504"/>
                </a:lnTo>
                <a:cubicBezTo>
                  <a:pt x="3144" y="2600"/>
                  <a:pt x="3216" y="2695"/>
                  <a:pt x="3311" y="2695"/>
                </a:cubicBezTo>
                <a:cubicBezTo>
                  <a:pt x="3430" y="2695"/>
                  <a:pt x="3501" y="2623"/>
                  <a:pt x="3501" y="2504"/>
                </a:cubicBezTo>
                <a:lnTo>
                  <a:pt x="3501" y="1314"/>
                </a:lnTo>
                <a:lnTo>
                  <a:pt x="4025" y="1314"/>
                </a:lnTo>
                <a:lnTo>
                  <a:pt x="4025" y="10720"/>
                </a:lnTo>
                <a:lnTo>
                  <a:pt x="3501" y="10720"/>
                </a:lnTo>
                <a:lnTo>
                  <a:pt x="3501" y="3314"/>
                </a:lnTo>
                <a:cubicBezTo>
                  <a:pt x="3501" y="3219"/>
                  <a:pt x="3454" y="3147"/>
                  <a:pt x="3358" y="3147"/>
                </a:cubicBezTo>
                <a:cubicBezTo>
                  <a:pt x="3239" y="3147"/>
                  <a:pt x="3144" y="3195"/>
                  <a:pt x="3144" y="3314"/>
                </a:cubicBezTo>
                <a:lnTo>
                  <a:pt x="3144" y="4743"/>
                </a:lnTo>
                <a:lnTo>
                  <a:pt x="2525" y="4743"/>
                </a:lnTo>
                <a:cubicBezTo>
                  <a:pt x="2382" y="4743"/>
                  <a:pt x="2287" y="4862"/>
                  <a:pt x="2287" y="4981"/>
                </a:cubicBezTo>
                <a:lnTo>
                  <a:pt x="2287" y="5981"/>
                </a:lnTo>
                <a:lnTo>
                  <a:pt x="1668" y="5981"/>
                </a:lnTo>
                <a:cubicBezTo>
                  <a:pt x="1525" y="5981"/>
                  <a:pt x="1429" y="6100"/>
                  <a:pt x="1429" y="6219"/>
                </a:cubicBezTo>
                <a:lnTo>
                  <a:pt x="1429" y="10720"/>
                </a:lnTo>
                <a:lnTo>
                  <a:pt x="1072" y="10720"/>
                </a:lnTo>
                <a:lnTo>
                  <a:pt x="1072" y="194"/>
                </a:lnTo>
                <a:cubicBezTo>
                  <a:pt x="1072" y="99"/>
                  <a:pt x="1001" y="51"/>
                  <a:pt x="953" y="4"/>
                </a:cubicBezTo>
                <a:cubicBezTo>
                  <a:pt x="941" y="1"/>
                  <a:pt x="928" y="0"/>
                  <a:pt x="9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8" name="Google Shape;2018;p52"/>
          <p:cNvGrpSpPr/>
          <p:nvPr/>
        </p:nvGrpSpPr>
        <p:grpSpPr>
          <a:xfrm>
            <a:off x="1041406" y="2992390"/>
            <a:ext cx="356767" cy="356737"/>
            <a:chOff x="2193213" y="2824333"/>
            <a:chExt cx="298325" cy="298300"/>
          </a:xfrm>
        </p:grpSpPr>
        <p:sp>
          <p:nvSpPr>
            <p:cNvPr id="2019" name="Google Shape;2019;p52"/>
            <p:cNvSpPr/>
            <p:nvPr/>
          </p:nvSpPr>
          <p:spPr>
            <a:xfrm>
              <a:off x="2193213" y="2913633"/>
              <a:ext cx="141725" cy="119100"/>
            </a:xfrm>
            <a:custGeom>
              <a:rect b="b" l="l" r="r" t="t"/>
              <a:pathLst>
                <a:path extrusionOk="0" h="4764" w="5669">
                  <a:moveTo>
                    <a:pt x="2406" y="310"/>
                  </a:moveTo>
                  <a:cubicBezTo>
                    <a:pt x="2930" y="310"/>
                    <a:pt x="3478" y="524"/>
                    <a:pt x="3859" y="905"/>
                  </a:cubicBezTo>
                  <a:lnTo>
                    <a:pt x="5312" y="2382"/>
                  </a:lnTo>
                  <a:lnTo>
                    <a:pt x="3859" y="3834"/>
                  </a:lnTo>
                  <a:cubicBezTo>
                    <a:pt x="3454" y="4215"/>
                    <a:pt x="2930" y="4430"/>
                    <a:pt x="2406" y="4430"/>
                  </a:cubicBezTo>
                  <a:cubicBezTo>
                    <a:pt x="1835" y="4430"/>
                    <a:pt x="1335" y="4192"/>
                    <a:pt x="954" y="3811"/>
                  </a:cubicBezTo>
                  <a:cubicBezTo>
                    <a:pt x="596" y="3430"/>
                    <a:pt x="382" y="2906"/>
                    <a:pt x="382" y="2382"/>
                  </a:cubicBezTo>
                  <a:cubicBezTo>
                    <a:pt x="382" y="1834"/>
                    <a:pt x="573" y="1334"/>
                    <a:pt x="954" y="953"/>
                  </a:cubicBezTo>
                  <a:cubicBezTo>
                    <a:pt x="1335" y="548"/>
                    <a:pt x="1835" y="310"/>
                    <a:pt x="2406" y="310"/>
                  </a:cubicBezTo>
                  <a:close/>
                  <a:moveTo>
                    <a:pt x="2382" y="0"/>
                  </a:moveTo>
                  <a:cubicBezTo>
                    <a:pt x="1716" y="0"/>
                    <a:pt x="1120" y="262"/>
                    <a:pt x="668" y="715"/>
                  </a:cubicBezTo>
                  <a:cubicBezTo>
                    <a:pt x="239" y="1143"/>
                    <a:pt x="1" y="1739"/>
                    <a:pt x="1" y="2382"/>
                  </a:cubicBezTo>
                  <a:cubicBezTo>
                    <a:pt x="1" y="3001"/>
                    <a:pt x="239" y="3596"/>
                    <a:pt x="668" y="4049"/>
                  </a:cubicBezTo>
                  <a:cubicBezTo>
                    <a:pt x="1120" y="4525"/>
                    <a:pt x="1716" y="4763"/>
                    <a:pt x="2382" y="4763"/>
                  </a:cubicBezTo>
                  <a:lnTo>
                    <a:pt x="2406" y="4763"/>
                  </a:lnTo>
                  <a:cubicBezTo>
                    <a:pt x="3025" y="4763"/>
                    <a:pt x="3645" y="4525"/>
                    <a:pt x="4097" y="4049"/>
                  </a:cubicBezTo>
                  <a:lnTo>
                    <a:pt x="5597" y="2572"/>
                  </a:lnTo>
                  <a:cubicBezTo>
                    <a:pt x="5645" y="2525"/>
                    <a:pt x="5669" y="2429"/>
                    <a:pt x="5669" y="2334"/>
                  </a:cubicBezTo>
                  <a:cubicBezTo>
                    <a:pt x="5669" y="2287"/>
                    <a:pt x="5645" y="2239"/>
                    <a:pt x="5597" y="2191"/>
                  </a:cubicBezTo>
                  <a:lnTo>
                    <a:pt x="4097" y="715"/>
                  </a:lnTo>
                  <a:cubicBezTo>
                    <a:pt x="3645" y="262"/>
                    <a:pt x="3049" y="0"/>
                    <a:pt x="24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52"/>
            <p:cNvSpPr/>
            <p:nvPr/>
          </p:nvSpPr>
          <p:spPr>
            <a:xfrm>
              <a:off x="2212863" y="2932083"/>
              <a:ext cx="82200" cy="82175"/>
            </a:xfrm>
            <a:custGeom>
              <a:rect b="b" l="l" r="r" t="t"/>
              <a:pathLst>
                <a:path extrusionOk="0" h="3287" w="3288">
                  <a:moveTo>
                    <a:pt x="1644" y="358"/>
                  </a:moveTo>
                  <a:cubicBezTo>
                    <a:pt x="2358" y="358"/>
                    <a:pt x="2930" y="929"/>
                    <a:pt x="2930" y="1644"/>
                  </a:cubicBezTo>
                  <a:cubicBezTo>
                    <a:pt x="2930" y="2358"/>
                    <a:pt x="2358" y="2930"/>
                    <a:pt x="1644" y="2930"/>
                  </a:cubicBezTo>
                  <a:cubicBezTo>
                    <a:pt x="930" y="2930"/>
                    <a:pt x="358" y="2358"/>
                    <a:pt x="358" y="1644"/>
                  </a:cubicBezTo>
                  <a:cubicBezTo>
                    <a:pt x="358" y="929"/>
                    <a:pt x="930" y="358"/>
                    <a:pt x="1644" y="358"/>
                  </a:cubicBezTo>
                  <a:close/>
                  <a:moveTo>
                    <a:pt x="1644" y="1"/>
                  </a:moveTo>
                  <a:cubicBezTo>
                    <a:pt x="763" y="1"/>
                    <a:pt x="1" y="739"/>
                    <a:pt x="1" y="1644"/>
                  </a:cubicBezTo>
                  <a:cubicBezTo>
                    <a:pt x="1" y="2525"/>
                    <a:pt x="763" y="3287"/>
                    <a:pt x="1644" y="3287"/>
                  </a:cubicBezTo>
                  <a:cubicBezTo>
                    <a:pt x="2549" y="3287"/>
                    <a:pt x="3287" y="2525"/>
                    <a:pt x="3287" y="1644"/>
                  </a:cubicBezTo>
                  <a:cubicBezTo>
                    <a:pt x="3287" y="739"/>
                    <a:pt x="2549" y="1"/>
                    <a:pt x="16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52"/>
            <p:cNvSpPr/>
            <p:nvPr/>
          </p:nvSpPr>
          <p:spPr>
            <a:xfrm>
              <a:off x="2279563" y="2980308"/>
              <a:ext cx="122650" cy="142325"/>
            </a:xfrm>
            <a:custGeom>
              <a:rect b="b" l="l" r="r" t="t"/>
              <a:pathLst>
                <a:path extrusionOk="0" h="5693" w="4906">
                  <a:moveTo>
                    <a:pt x="2501" y="1"/>
                  </a:moveTo>
                  <a:cubicBezTo>
                    <a:pt x="2405" y="1"/>
                    <a:pt x="2334" y="48"/>
                    <a:pt x="2286" y="96"/>
                  </a:cubicBezTo>
                  <a:lnTo>
                    <a:pt x="786" y="1596"/>
                  </a:lnTo>
                  <a:cubicBezTo>
                    <a:pt x="238" y="2144"/>
                    <a:pt x="0" y="2954"/>
                    <a:pt x="143" y="3763"/>
                  </a:cubicBezTo>
                  <a:cubicBezTo>
                    <a:pt x="167" y="3858"/>
                    <a:pt x="262" y="3906"/>
                    <a:pt x="357" y="3906"/>
                  </a:cubicBezTo>
                  <a:cubicBezTo>
                    <a:pt x="429" y="3882"/>
                    <a:pt x="500" y="3787"/>
                    <a:pt x="500" y="3692"/>
                  </a:cubicBezTo>
                  <a:cubicBezTo>
                    <a:pt x="357" y="3025"/>
                    <a:pt x="548" y="2334"/>
                    <a:pt x="1072" y="1858"/>
                  </a:cubicBezTo>
                  <a:lnTo>
                    <a:pt x="2524" y="405"/>
                  </a:lnTo>
                  <a:lnTo>
                    <a:pt x="3977" y="1858"/>
                  </a:lnTo>
                  <a:cubicBezTo>
                    <a:pt x="4358" y="2239"/>
                    <a:pt x="4572" y="2739"/>
                    <a:pt x="4572" y="3311"/>
                  </a:cubicBezTo>
                  <a:cubicBezTo>
                    <a:pt x="4572" y="3882"/>
                    <a:pt x="4334" y="4382"/>
                    <a:pt x="3953" y="4763"/>
                  </a:cubicBezTo>
                  <a:cubicBezTo>
                    <a:pt x="3572" y="5121"/>
                    <a:pt x="3048" y="5335"/>
                    <a:pt x="2524" y="5335"/>
                  </a:cubicBezTo>
                  <a:cubicBezTo>
                    <a:pt x="1977" y="5335"/>
                    <a:pt x="1477" y="5121"/>
                    <a:pt x="1096" y="4763"/>
                  </a:cubicBezTo>
                  <a:cubicBezTo>
                    <a:pt x="976" y="4644"/>
                    <a:pt x="881" y="4525"/>
                    <a:pt x="786" y="4406"/>
                  </a:cubicBezTo>
                  <a:cubicBezTo>
                    <a:pt x="755" y="4360"/>
                    <a:pt x="704" y="4323"/>
                    <a:pt x="645" y="4323"/>
                  </a:cubicBezTo>
                  <a:cubicBezTo>
                    <a:pt x="614" y="4323"/>
                    <a:pt x="581" y="4334"/>
                    <a:pt x="548" y="4359"/>
                  </a:cubicBezTo>
                  <a:cubicBezTo>
                    <a:pt x="476" y="4406"/>
                    <a:pt x="429" y="4501"/>
                    <a:pt x="500" y="4597"/>
                  </a:cubicBezTo>
                  <a:cubicBezTo>
                    <a:pt x="595" y="4740"/>
                    <a:pt x="715" y="4882"/>
                    <a:pt x="857" y="5002"/>
                  </a:cubicBezTo>
                  <a:cubicBezTo>
                    <a:pt x="1310" y="5454"/>
                    <a:pt x="1905" y="5692"/>
                    <a:pt x="2524" y="5692"/>
                  </a:cubicBezTo>
                  <a:cubicBezTo>
                    <a:pt x="3144" y="5692"/>
                    <a:pt x="3739" y="5454"/>
                    <a:pt x="4191" y="5002"/>
                  </a:cubicBezTo>
                  <a:cubicBezTo>
                    <a:pt x="4668" y="4573"/>
                    <a:pt x="4906" y="3978"/>
                    <a:pt x="4906" y="3311"/>
                  </a:cubicBezTo>
                  <a:cubicBezTo>
                    <a:pt x="4906" y="2668"/>
                    <a:pt x="4668" y="2072"/>
                    <a:pt x="4191" y="1620"/>
                  </a:cubicBezTo>
                  <a:lnTo>
                    <a:pt x="2691" y="96"/>
                  </a:lnTo>
                  <a:cubicBezTo>
                    <a:pt x="2643" y="48"/>
                    <a:pt x="2572" y="1"/>
                    <a:pt x="25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52"/>
            <p:cNvSpPr/>
            <p:nvPr/>
          </p:nvSpPr>
          <p:spPr>
            <a:xfrm>
              <a:off x="2300988" y="3020783"/>
              <a:ext cx="81575" cy="81600"/>
            </a:xfrm>
            <a:custGeom>
              <a:rect b="b" l="l" r="r" t="t"/>
              <a:pathLst>
                <a:path extrusionOk="0" h="3264" w="3263">
                  <a:moveTo>
                    <a:pt x="1644" y="334"/>
                  </a:moveTo>
                  <a:cubicBezTo>
                    <a:pt x="2358" y="334"/>
                    <a:pt x="2906" y="882"/>
                    <a:pt x="2906" y="1596"/>
                  </a:cubicBezTo>
                  <a:cubicBezTo>
                    <a:pt x="2906" y="2311"/>
                    <a:pt x="2358" y="2882"/>
                    <a:pt x="1644" y="2882"/>
                  </a:cubicBezTo>
                  <a:cubicBezTo>
                    <a:pt x="929" y="2882"/>
                    <a:pt x="358" y="2311"/>
                    <a:pt x="358" y="1596"/>
                  </a:cubicBezTo>
                  <a:cubicBezTo>
                    <a:pt x="358" y="882"/>
                    <a:pt x="953" y="334"/>
                    <a:pt x="1644" y="334"/>
                  </a:cubicBezTo>
                  <a:close/>
                  <a:moveTo>
                    <a:pt x="1644" y="1"/>
                  </a:moveTo>
                  <a:cubicBezTo>
                    <a:pt x="739" y="1"/>
                    <a:pt x="0" y="739"/>
                    <a:pt x="0" y="1644"/>
                  </a:cubicBezTo>
                  <a:cubicBezTo>
                    <a:pt x="0" y="2525"/>
                    <a:pt x="739" y="3263"/>
                    <a:pt x="1644" y="3263"/>
                  </a:cubicBezTo>
                  <a:cubicBezTo>
                    <a:pt x="2525" y="3263"/>
                    <a:pt x="3263" y="2525"/>
                    <a:pt x="3263" y="1644"/>
                  </a:cubicBezTo>
                  <a:cubicBezTo>
                    <a:pt x="3263" y="739"/>
                    <a:pt x="2525" y="1"/>
                    <a:pt x="16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52"/>
            <p:cNvSpPr/>
            <p:nvPr/>
          </p:nvSpPr>
          <p:spPr>
            <a:xfrm>
              <a:off x="2348613" y="2913633"/>
              <a:ext cx="142925" cy="119700"/>
            </a:xfrm>
            <a:custGeom>
              <a:rect b="b" l="l" r="r" t="t"/>
              <a:pathLst>
                <a:path extrusionOk="0" h="4788" w="5717">
                  <a:moveTo>
                    <a:pt x="3311" y="334"/>
                  </a:moveTo>
                  <a:cubicBezTo>
                    <a:pt x="3859" y="334"/>
                    <a:pt x="4359" y="572"/>
                    <a:pt x="4763" y="953"/>
                  </a:cubicBezTo>
                  <a:cubicBezTo>
                    <a:pt x="5121" y="1334"/>
                    <a:pt x="5335" y="1834"/>
                    <a:pt x="5335" y="2382"/>
                  </a:cubicBezTo>
                  <a:cubicBezTo>
                    <a:pt x="5335" y="2906"/>
                    <a:pt x="5144" y="3430"/>
                    <a:pt x="4763" y="3811"/>
                  </a:cubicBezTo>
                  <a:cubicBezTo>
                    <a:pt x="4359" y="4192"/>
                    <a:pt x="3859" y="4430"/>
                    <a:pt x="3311" y="4430"/>
                  </a:cubicBezTo>
                  <a:cubicBezTo>
                    <a:pt x="2739" y="4430"/>
                    <a:pt x="2239" y="4215"/>
                    <a:pt x="1834" y="3834"/>
                  </a:cubicBezTo>
                  <a:lnTo>
                    <a:pt x="382" y="2382"/>
                  </a:lnTo>
                  <a:lnTo>
                    <a:pt x="1834" y="929"/>
                  </a:lnTo>
                  <a:cubicBezTo>
                    <a:pt x="2239" y="524"/>
                    <a:pt x="2739" y="334"/>
                    <a:pt x="3311" y="334"/>
                  </a:cubicBezTo>
                  <a:close/>
                  <a:moveTo>
                    <a:pt x="3311" y="0"/>
                  </a:moveTo>
                  <a:cubicBezTo>
                    <a:pt x="2644" y="0"/>
                    <a:pt x="2049" y="238"/>
                    <a:pt x="1596" y="715"/>
                  </a:cubicBezTo>
                  <a:lnTo>
                    <a:pt x="120" y="2191"/>
                  </a:lnTo>
                  <a:cubicBezTo>
                    <a:pt x="96" y="2239"/>
                    <a:pt x="24" y="2287"/>
                    <a:pt x="24" y="2358"/>
                  </a:cubicBezTo>
                  <a:cubicBezTo>
                    <a:pt x="1" y="2429"/>
                    <a:pt x="48" y="2525"/>
                    <a:pt x="120" y="2596"/>
                  </a:cubicBezTo>
                  <a:lnTo>
                    <a:pt x="1596" y="4073"/>
                  </a:lnTo>
                  <a:cubicBezTo>
                    <a:pt x="2049" y="4525"/>
                    <a:pt x="2644" y="4787"/>
                    <a:pt x="3311" y="4787"/>
                  </a:cubicBezTo>
                  <a:lnTo>
                    <a:pt x="3335" y="4787"/>
                  </a:lnTo>
                  <a:cubicBezTo>
                    <a:pt x="3978" y="4787"/>
                    <a:pt x="4573" y="4525"/>
                    <a:pt x="5025" y="4073"/>
                  </a:cubicBezTo>
                  <a:cubicBezTo>
                    <a:pt x="5478" y="3620"/>
                    <a:pt x="5716" y="3025"/>
                    <a:pt x="5716" y="2406"/>
                  </a:cubicBezTo>
                  <a:cubicBezTo>
                    <a:pt x="5716" y="1786"/>
                    <a:pt x="5454" y="1167"/>
                    <a:pt x="5002" y="715"/>
                  </a:cubicBezTo>
                  <a:cubicBezTo>
                    <a:pt x="4549" y="238"/>
                    <a:pt x="3954" y="0"/>
                    <a:pt x="33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52"/>
            <p:cNvSpPr/>
            <p:nvPr/>
          </p:nvSpPr>
          <p:spPr>
            <a:xfrm>
              <a:off x="2390888" y="2932083"/>
              <a:ext cx="82175" cy="81000"/>
            </a:xfrm>
            <a:custGeom>
              <a:rect b="b" l="l" r="r" t="t"/>
              <a:pathLst>
                <a:path extrusionOk="0" h="3240" w="3287">
                  <a:moveTo>
                    <a:pt x="1572" y="1"/>
                  </a:moveTo>
                  <a:cubicBezTo>
                    <a:pt x="1334" y="1"/>
                    <a:pt x="1143" y="48"/>
                    <a:pt x="929" y="143"/>
                  </a:cubicBezTo>
                  <a:cubicBezTo>
                    <a:pt x="834" y="191"/>
                    <a:pt x="810" y="310"/>
                    <a:pt x="834" y="382"/>
                  </a:cubicBezTo>
                  <a:cubicBezTo>
                    <a:pt x="852" y="454"/>
                    <a:pt x="926" y="485"/>
                    <a:pt x="1002" y="485"/>
                  </a:cubicBezTo>
                  <a:cubicBezTo>
                    <a:pt x="1026" y="485"/>
                    <a:pt x="1050" y="482"/>
                    <a:pt x="1072" y="477"/>
                  </a:cubicBezTo>
                  <a:cubicBezTo>
                    <a:pt x="1263" y="382"/>
                    <a:pt x="1429" y="358"/>
                    <a:pt x="1620" y="358"/>
                  </a:cubicBezTo>
                  <a:cubicBezTo>
                    <a:pt x="2334" y="358"/>
                    <a:pt x="2882" y="929"/>
                    <a:pt x="2882" y="1644"/>
                  </a:cubicBezTo>
                  <a:cubicBezTo>
                    <a:pt x="2882" y="2358"/>
                    <a:pt x="2334" y="2930"/>
                    <a:pt x="1620" y="2930"/>
                  </a:cubicBezTo>
                  <a:cubicBezTo>
                    <a:pt x="905" y="2930"/>
                    <a:pt x="334" y="2358"/>
                    <a:pt x="334" y="1644"/>
                  </a:cubicBezTo>
                  <a:cubicBezTo>
                    <a:pt x="334" y="1382"/>
                    <a:pt x="429" y="1144"/>
                    <a:pt x="572" y="906"/>
                  </a:cubicBezTo>
                  <a:cubicBezTo>
                    <a:pt x="620" y="810"/>
                    <a:pt x="596" y="715"/>
                    <a:pt x="548" y="667"/>
                  </a:cubicBezTo>
                  <a:cubicBezTo>
                    <a:pt x="508" y="637"/>
                    <a:pt x="468" y="624"/>
                    <a:pt x="432" y="624"/>
                  </a:cubicBezTo>
                  <a:cubicBezTo>
                    <a:pt x="381" y="624"/>
                    <a:pt x="338" y="650"/>
                    <a:pt x="310" y="691"/>
                  </a:cubicBezTo>
                  <a:cubicBezTo>
                    <a:pt x="119" y="953"/>
                    <a:pt x="0" y="1287"/>
                    <a:pt x="0" y="1620"/>
                  </a:cubicBezTo>
                  <a:cubicBezTo>
                    <a:pt x="0" y="2501"/>
                    <a:pt x="739" y="3239"/>
                    <a:pt x="1644" y="3239"/>
                  </a:cubicBezTo>
                  <a:cubicBezTo>
                    <a:pt x="2525" y="3239"/>
                    <a:pt x="3287" y="2501"/>
                    <a:pt x="3287" y="1620"/>
                  </a:cubicBezTo>
                  <a:cubicBezTo>
                    <a:pt x="3215" y="739"/>
                    <a:pt x="2501" y="1"/>
                    <a:pt x="15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52"/>
            <p:cNvSpPr/>
            <p:nvPr/>
          </p:nvSpPr>
          <p:spPr>
            <a:xfrm>
              <a:off x="2283713" y="2824333"/>
              <a:ext cx="119100" cy="141125"/>
            </a:xfrm>
            <a:custGeom>
              <a:rect b="b" l="l" r="r" t="t"/>
              <a:pathLst>
                <a:path extrusionOk="0" h="5645" w="4764">
                  <a:moveTo>
                    <a:pt x="2358" y="357"/>
                  </a:moveTo>
                  <a:cubicBezTo>
                    <a:pt x="2882" y="357"/>
                    <a:pt x="3406" y="572"/>
                    <a:pt x="3787" y="929"/>
                  </a:cubicBezTo>
                  <a:cubicBezTo>
                    <a:pt x="4168" y="1310"/>
                    <a:pt x="4406" y="1810"/>
                    <a:pt x="4406" y="2382"/>
                  </a:cubicBezTo>
                  <a:cubicBezTo>
                    <a:pt x="4406" y="2929"/>
                    <a:pt x="4192" y="3453"/>
                    <a:pt x="3811" y="3834"/>
                  </a:cubicBezTo>
                  <a:lnTo>
                    <a:pt x="2358" y="5287"/>
                  </a:lnTo>
                  <a:lnTo>
                    <a:pt x="906" y="3834"/>
                  </a:lnTo>
                  <a:cubicBezTo>
                    <a:pt x="501" y="3453"/>
                    <a:pt x="310" y="2929"/>
                    <a:pt x="310" y="2382"/>
                  </a:cubicBezTo>
                  <a:cubicBezTo>
                    <a:pt x="310" y="1810"/>
                    <a:pt x="501" y="1310"/>
                    <a:pt x="930" y="929"/>
                  </a:cubicBezTo>
                  <a:cubicBezTo>
                    <a:pt x="1311" y="572"/>
                    <a:pt x="1811" y="357"/>
                    <a:pt x="2358" y="357"/>
                  </a:cubicBezTo>
                  <a:close/>
                  <a:moveTo>
                    <a:pt x="2382" y="0"/>
                  </a:moveTo>
                  <a:cubicBezTo>
                    <a:pt x="1763" y="0"/>
                    <a:pt x="1168" y="238"/>
                    <a:pt x="715" y="691"/>
                  </a:cubicBezTo>
                  <a:cubicBezTo>
                    <a:pt x="239" y="1119"/>
                    <a:pt x="1" y="1715"/>
                    <a:pt x="1" y="2382"/>
                  </a:cubicBezTo>
                  <a:cubicBezTo>
                    <a:pt x="1" y="3025"/>
                    <a:pt x="239" y="3620"/>
                    <a:pt x="715" y="4072"/>
                  </a:cubicBezTo>
                  <a:lnTo>
                    <a:pt x="2144" y="5549"/>
                  </a:lnTo>
                  <a:cubicBezTo>
                    <a:pt x="2192" y="5620"/>
                    <a:pt x="2263" y="5644"/>
                    <a:pt x="2358" y="5644"/>
                  </a:cubicBezTo>
                  <a:cubicBezTo>
                    <a:pt x="2454" y="5644"/>
                    <a:pt x="2501" y="5620"/>
                    <a:pt x="2549" y="5549"/>
                  </a:cubicBezTo>
                  <a:lnTo>
                    <a:pt x="4049" y="4072"/>
                  </a:lnTo>
                  <a:cubicBezTo>
                    <a:pt x="4502" y="3620"/>
                    <a:pt x="4764" y="3001"/>
                    <a:pt x="4764" y="2382"/>
                  </a:cubicBezTo>
                  <a:cubicBezTo>
                    <a:pt x="4764" y="1715"/>
                    <a:pt x="4502" y="1119"/>
                    <a:pt x="4049" y="691"/>
                  </a:cubicBezTo>
                  <a:cubicBezTo>
                    <a:pt x="3597" y="238"/>
                    <a:pt x="3001" y="0"/>
                    <a:pt x="23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52"/>
            <p:cNvSpPr/>
            <p:nvPr/>
          </p:nvSpPr>
          <p:spPr>
            <a:xfrm>
              <a:off x="2300988" y="2843383"/>
              <a:ext cx="81575" cy="82175"/>
            </a:xfrm>
            <a:custGeom>
              <a:rect b="b" l="l" r="r" t="t"/>
              <a:pathLst>
                <a:path extrusionOk="0" h="3287" w="3263">
                  <a:moveTo>
                    <a:pt x="1644" y="357"/>
                  </a:moveTo>
                  <a:cubicBezTo>
                    <a:pt x="2358" y="357"/>
                    <a:pt x="2906" y="929"/>
                    <a:pt x="2906" y="1643"/>
                  </a:cubicBezTo>
                  <a:cubicBezTo>
                    <a:pt x="2906" y="2358"/>
                    <a:pt x="2358" y="2929"/>
                    <a:pt x="1644" y="2929"/>
                  </a:cubicBezTo>
                  <a:cubicBezTo>
                    <a:pt x="929" y="2929"/>
                    <a:pt x="358" y="2358"/>
                    <a:pt x="358" y="1643"/>
                  </a:cubicBezTo>
                  <a:cubicBezTo>
                    <a:pt x="358" y="929"/>
                    <a:pt x="953" y="357"/>
                    <a:pt x="1644" y="357"/>
                  </a:cubicBezTo>
                  <a:close/>
                  <a:moveTo>
                    <a:pt x="1644" y="0"/>
                  </a:moveTo>
                  <a:cubicBezTo>
                    <a:pt x="739" y="0"/>
                    <a:pt x="0" y="762"/>
                    <a:pt x="0" y="1643"/>
                  </a:cubicBezTo>
                  <a:cubicBezTo>
                    <a:pt x="24" y="2548"/>
                    <a:pt x="739" y="3287"/>
                    <a:pt x="1644" y="3287"/>
                  </a:cubicBezTo>
                  <a:cubicBezTo>
                    <a:pt x="2525" y="3287"/>
                    <a:pt x="3263" y="2548"/>
                    <a:pt x="3263" y="1643"/>
                  </a:cubicBezTo>
                  <a:cubicBezTo>
                    <a:pt x="3263" y="762"/>
                    <a:pt x="2525" y="0"/>
                    <a:pt x="16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52"/>
            <p:cNvSpPr/>
            <p:nvPr/>
          </p:nvSpPr>
          <p:spPr>
            <a:xfrm>
              <a:off x="2321238" y="2872558"/>
              <a:ext cx="42275" cy="8950"/>
            </a:xfrm>
            <a:custGeom>
              <a:rect b="b" l="l" r="r" t="t"/>
              <a:pathLst>
                <a:path extrusionOk="0" h="358" w="1691">
                  <a:moveTo>
                    <a:pt x="167" y="0"/>
                  </a:moveTo>
                  <a:cubicBezTo>
                    <a:pt x="72" y="0"/>
                    <a:pt x="24" y="48"/>
                    <a:pt x="0" y="143"/>
                  </a:cubicBezTo>
                  <a:cubicBezTo>
                    <a:pt x="0" y="262"/>
                    <a:pt x="72" y="357"/>
                    <a:pt x="167" y="357"/>
                  </a:cubicBezTo>
                  <a:lnTo>
                    <a:pt x="1477" y="357"/>
                  </a:lnTo>
                  <a:cubicBezTo>
                    <a:pt x="1572" y="357"/>
                    <a:pt x="1619" y="310"/>
                    <a:pt x="1667" y="214"/>
                  </a:cubicBezTo>
                  <a:cubicBezTo>
                    <a:pt x="1691" y="95"/>
                    <a:pt x="1596" y="0"/>
                    <a:pt x="14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52"/>
            <p:cNvSpPr/>
            <p:nvPr/>
          </p:nvSpPr>
          <p:spPr>
            <a:xfrm>
              <a:off x="2328963" y="2887433"/>
              <a:ext cx="26225" cy="8950"/>
            </a:xfrm>
            <a:custGeom>
              <a:rect b="b" l="l" r="r" t="t"/>
              <a:pathLst>
                <a:path extrusionOk="0" h="358" w="1049">
                  <a:moveTo>
                    <a:pt x="215" y="1"/>
                  </a:moveTo>
                  <a:cubicBezTo>
                    <a:pt x="120" y="1"/>
                    <a:pt x="72" y="48"/>
                    <a:pt x="48" y="143"/>
                  </a:cubicBezTo>
                  <a:cubicBezTo>
                    <a:pt x="1" y="262"/>
                    <a:pt x="96" y="358"/>
                    <a:pt x="215" y="358"/>
                  </a:cubicBezTo>
                  <a:lnTo>
                    <a:pt x="882" y="358"/>
                  </a:lnTo>
                  <a:cubicBezTo>
                    <a:pt x="953" y="358"/>
                    <a:pt x="1025" y="310"/>
                    <a:pt x="1049" y="215"/>
                  </a:cubicBezTo>
                  <a:cubicBezTo>
                    <a:pt x="1049" y="120"/>
                    <a:pt x="953" y="1"/>
                    <a:pt x="88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52"/>
            <p:cNvSpPr/>
            <p:nvPr/>
          </p:nvSpPr>
          <p:spPr>
            <a:xfrm>
              <a:off x="2409338" y="2960658"/>
              <a:ext cx="42900" cy="8950"/>
            </a:xfrm>
            <a:custGeom>
              <a:rect b="b" l="l" r="r" t="t"/>
              <a:pathLst>
                <a:path extrusionOk="0" h="358" w="1716">
                  <a:moveTo>
                    <a:pt x="191" y="1"/>
                  </a:moveTo>
                  <a:cubicBezTo>
                    <a:pt x="96" y="1"/>
                    <a:pt x="48" y="48"/>
                    <a:pt x="1" y="144"/>
                  </a:cubicBezTo>
                  <a:cubicBezTo>
                    <a:pt x="1" y="263"/>
                    <a:pt x="72" y="358"/>
                    <a:pt x="191" y="358"/>
                  </a:cubicBezTo>
                  <a:lnTo>
                    <a:pt x="1501" y="358"/>
                  </a:lnTo>
                  <a:cubicBezTo>
                    <a:pt x="1596" y="358"/>
                    <a:pt x="1644" y="286"/>
                    <a:pt x="1668" y="191"/>
                  </a:cubicBezTo>
                  <a:cubicBezTo>
                    <a:pt x="1715" y="72"/>
                    <a:pt x="1620" y="1"/>
                    <a:pt x="15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52"/>
            <p:cNvSpPr/>
            <p:nvPr/>
          </p:nvSpPr>
          <p:spPr>
            <a:xfrm>
              <a:off x="2417088" y="2976133"/>
              <a:ext cx="26800" cy="8975"/>
            </a:xfrm>
            <a:custGeom>
              <a:rect b="b" l="l" r="r" t="t"/>
              <a:pathLst>
                <a:path extrusionOk="0" h="359" w="1072">
                  <a:moveTo>
                    <a:pt x="215" y="1"/>
                  </a:moveTo>
                  <a:cubicBezTo>
                    <a:pt x="95" y="1"/>
                    <a:pt x="0" y="96"/>
                    <a:pt x="24" y="215"/>
                  </a:cubicBezTo>
                  <a:cubicBezTo>
                    <a:pt x="48" y="287"/>
                    <a:pt x="119" y="358"/>
                    <a:pt x="215" y="358"/>
                  </a:cubicBezTo>
                  <a:lnTo>
                    <a:pt x="858" y="358"/>
                  </a:lnTo>
                  <a:cubicBezTo>
                    <a:pt x="953" y="358"/>
                    <a:pt x="1000" y="287"/>
                    <a:pt x="1024" y="215"/>
                  </a:cubicBezTo>
                  <a:cubicBezTo>
                    <a:pt x="1072" y="96"/>
                    <a:pt x="977" y="1"/>
                    <a:pt x="8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52"/>
            <p:cNvSpPr/>
            <p:nvPr/>
          </p:nvSpPr>
          <p:spPr>
            <a:xfrm>
              <a:off x="2321238" y="3049958"/>
              <a:ext cx="42275" cy="8975"/>
            </a:xfrm>
            <a:custGeom>
              <a:rect b="b" l="l" r="r" t="t"/>
              <a:pathLst>
                <a:path extrusionOk="0" h="359" w="1691">
                  <a:moveTo>
                    <a:pt x="167" y="1"/>
                  </a:moveTo>
                  <a:cubicBezTo>
                    <a:pt x="72" y="1"/>
                    <a:pt x="24" y="48"/>
                    <a:pt x="0" y="144"/>
                  </a:cubicBezTo>
                  <a:cubicBezTo>
                    <a:pt x="0" y="239"/>
                    <a:pt x="72" y="358"/>
                    <a:pt x="167" y="358"/>
                  </a:cubicBezTo>
                  <a:lnTo>
                    <a:pt x="1477" y="358"/>
                  </a:lnTo>
                  <a:cubicBezTo>
                    <a:pt x="1572" y="358"/>
                    <a:pt x="1619" y="287"/>
                    <a:pt x="1667" y="191"/>
                  </a:cubicBezTo>
                  <a:cubicBezTo>
                    <a:pt x="1691" y="72"/>
                    <a:pt x="1596" y="1"/>
                    <a:pt x="14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52"/>
            <p:cNvSpPr/>
            <p:nvPr/>
          </p:nvSpPr>
          <p:spPr>
            <a:xfrm>
              <a:off x="2328963" y="3064858"/>
              <a:ext cx="26225" cy="8950"/>
            </a:xfrm>
            <a:custGeom>
              <a:rect b="b" l="l" r="r" t="t"/>
              <a:pathLst>
                <a:path extrusionOk="0" h="358" w="1049">
                  <a:moveTo>
                    <a:pt x="215" y="0"/>
                  </a:moveTo>
                  <a:cubicBezTo>
                    <a:pt x="120" y="0"/>
                    <a:pt x="72" y="48"/>
                    <a:pt x="48" y="143"/>
                  </a:cubicBezTo>
                  <a:cubicBezTo>
                    <a:pt x="1" y="262"/>
                    <a:pt x="96" y="357"/>
                    <a:pt x="215" y="357"/>
                  </a:cubicBezTo>
                  <a:lnTo>
                    <a:pt x="882" y="357"/>
                  </a:lnTo>
                  <a:cubicBezTo>
                    <a:pt x="953" y="357"/>
                    <a:pt x="1025" y="286"/>
                    <a:pt x="1049" y="191"/>
                  </a:cubicBezTo>
                  <a:cubicBezTo>
                    <a:pt x="1049" y="119"/>
                    <a:pt x="953" y="0"/>
                    <a:pt x="8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52"/>
            <p:cNvSpPr/>
            <p:nvPr/>
          </p:nvSpPr>
          <p:spPr>
            <a:xfrm>
              <a:off x="2232513" y="2961258"/>
              <a:ext cx="42300" cy="8950"/>
            </a:xfrm>
            <a:custGeom>
              <a:rect b="b" l="l" r="r" t="t"/>
              <a:pathLst>
                <a:path extrusionOk="0" h="358" w="1692">
                  <a:moveTo>
                    <a:pt x="191" y="0"/>
                  </a:moveTo>
                  <a:cubicBezTo>
                    <a:pt x="120" y="0"/>
                    <a:pt x="48" y="48"/>
                    <a:pt x="25" y="143"/>
                  </a:cubicBezTo>
                  <a:cubicBezTo>
                    <a:pt x="1" y="262"/>
                    <a:pt x="72" y="358"/>
                    <a:pt x="191" y="358"/>
                  </a:cubicBezTo>
                  <a:lnTo>
                    <a:pt x="1525" y="358"/>
                  </a:lnTo>
                  <a:cubicBezTo>
                    <a:pt x="1596" y="358"/>
                    <a:pt x="1668" y="286"/>
                    <a:pt x="1692" y="215"/>
                  </a:cubicBezTo>
                  <a:cubicBezTo>
                    <a:pt x="1692" y="72"/>
                    <a:pt x="1644" y="0"/>
                    <a:pt x="152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52"/>
            <p:cNvSpPr/>
            <p:nvPr/>
          </p:nvSpPr>
          <p:spPr>
            <a:xfrm>
              <a:off x="2240863" y="2976133"/>
              <a:ext cx="25625" cy="8975"/>
            </a:xfrm>
            <a:custGeom>
              <a:rect b="b" l="l" r="r" t="t"/>
              <a:pathLst>
                <a:path extrusionOk="0" h="359" w="1025">
                  <a:moveTo>
                    <a:pt x="191" y="1"/>
                  </a:moveTo>
                  <a:cubicBezTo>
                    <a:pt x="119" y="1"/>
                    <a:pt x="48" y="48"/>
                    <a:pt x="24" y="144"/>
                  </a:cubicBezTo>
                  <a:cubicBezTo>
                    <a:pt x="0" y="263"/>
                    <a:pt x="72" y="358"/>
                    <a:pt x="191" y="358"/>
                  </a:cubicBezTo>
                  <a:lnTo>
                    <a:pt x="857" y="358"/>
                  </a:lnTo>
                  <a:cubicBezTo>
                    <a:pt x="953" y="358"/>
                    <a:pt x="1000" y="287"/>
                    <a:pt x="1024" y="215"/>
                  </a:cubicBezTo>
                  <a:cubicBezTo>
                    <a:pt x="1024" y="72"/>
                    <a:pt x="953" y="1"/>
                    <a:pt x="8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5" name="Google Shape;2035;p52"/>
          <p:cNvSpPr/>
          <p:nvPr/>
        </p:nvSpPr>
        <p:spPr>
          <a:xfrm>
            <a:off x="1775487" y="2990917"/>
            <a:ext cx="361730" cy="354614"/>
          </a:xfrm>
          <a:custGeom>
            <a:rect b="b" l="l" r="r" t="t"/>
            <a:pathLst>
              <a:path extrusionOk="0" h="11861" w="12099">
                <a:moveTo>
                  <a:pt x="6573" y="429"/>
                </a:moveTo>
                <a:cubicBezTo>
                  <a:pt x="7931" y="524"/>
                  <a:pt x="9145" y="1072"/>
                  <a:pt x="10098" y="2025"/>
                </a:cubicBezTo>
                <a:cubicBezTo>
                  <a:pt x="11027" y="2954"/>
                  <a:pt x="11574" y="4168"/>
                  <a:pt x="11693" y="5478"/>
                </a:cubicBezTo>
                <a:cubicBezTo>
                  <a:pt x="11693" y="5525"/>
                  <a:pt x="11741" y="5811"/>
                  <a:pt x="11741" y="5811"/>
                </a:cubicBezTo>
                <a:lnTo>
                  <a:pt x="10455" y="5811"/>
                </a:lnTo>
                <a:lnTo>
                  <a:pt x="10455" y="5645"/>
                </a:lnTo>
                <a:cubicBezTo>
                  <a:pt x="10431" y="5216"/>
                  <a:pt x="10336" y="4811"/>
                  <a:pt x="10145" y="4406"/>
                </a:cubicBezTo>
                <a:cubicBezTo>
                  <a:pt x="9669" y="3192"/>
                  <a:pt x="8693" y="2287"/>
                  <a:pt x="7407" y="1882"/>
                </a:cubicBezTo>
                <a:cubicBezTo>
                  <a:pt x="7097" y="1787"/>
                  <a:pt x="6764" y="1739"/>
                  <a:pt x="6430" y="1715"/>
                </a:cubicBezTo>
                <a:lnTo>
                  <a:pt x="6311" y="1715"/>
                </a:lnTo>
                <a:lnTo>
                  <a:pt x="6311" y="429"/>
                </a:lnTo>
                <a:close/>
                <a:moveTo>
                  <a:pt x="6145" y="1"/>
                </a:moveTo>
                <a:cubicBezTo>
                  <a:pt x="3954" y="1"/>
                  <a:pt x="1929" y="1191"/>
                  <a:pt x="905" y="3144"/>
                </a:cubicBezTo>
                <a:cubicBezTo>
                  <a:pt x="834" y="3215"/>
                  <a:pt x="905" y="3311"/>
                  <a:pt x="953" y="3382"/>
                </a:cubicBezTo>
                <a:cubicBezTo>
                  <a:pt x="980" y="3395"/>
                  <a:pt x="1004" y="3401"/>
                  <a:pt x="1028" y="3401"/>
                </a:cubicBezTo>
                <a:cubicBezTo>
                  <a:pt x="1088" y="3401"/>
                  <a:pt x="1140" y="3362"/>
                  <a:pt x="1191" y="3311"/>
                </a:cubicBezTo>
                <a:cubicBezTo>
                  <a:pt x="2144" y="1572"/>
                  <a:pt x="3954" y="453"/>
                  <a:pt x="5930" y="405"/>
                </a:cubicBezTo>
                <a:lnTo>
                  <a:pt x="5930" y="1691"/>
                </a:lnTo>
                <a:cubicBezTo>
                  <a:pt x="3644" y="1763"/>
                  <a:pt x="1787" y="3668"/>
                  <a:pt x="1787" y="6002"/>
                </a:cubicBezTo>
                <a:cubicBezTo>
                  <a:pt x="1787" y="8383"/>
                  <a:pt x="3715" y="10312"/>
                  <a:pt x="6097" y="10312"/>
                </a:cubicBezTo>
                <a:cubicBezTo>
                  <a:pt x="6764" y="10312"/>
                  <a:pt x="7407" y="10169"/>
                  <a:pt x="7978" y="9860"/>
                </a:cubicBezTo>
                <a:lnTo>
                  <a:pt x="8002" y="9836"/>
                </a:lnTo>
                <a:cubicBezTo>
                  <a:pt x="8079" y="9664"/>
                  <a:pt x="7986" y="9553"/>
                  <a:pt x="7861" y="9553"/>
                </a:cubicBezTo>
                <a:cubicBezTo>
                  <a:pt x="7830" y="9553"/>
                  <a:pt x="7797" y="9560"/>
                  <a:pt x="7764" y="9574"/>
                </a:cubicBezTo>
                <a:cubicBezTo>
                  <a:pt x="7240" y="9812"/>
                  <a:pt x="6668" y="9931"/>
                  <a:pt x="6097" y="9931"/>
                </a:cubicBezTo>
                <a:cubicBezTo>
                  <a:pt x="3930" y="9931"/>
                  <a:pt x="2144" y="8145"/>
                  <a:pt x="2144" y="5954"/>
                </a:cubicBezTo>
                <a:cubicBezTo>
                  <a:pt x="2144" y="3787"/>
                  <a:pt x="3930" y="2001"/>
                  <a:pt x="6097" y="2001"/>
                </a:cubicBezTo>
                <a:cubicBezTo>
                  <a:pt x="6907" y="2001"/>
                  <a:pt x="7716" y="2239"/>
                  <a:pt x="8359" y="2715"/>
                </a:cubicBezTo>
                <a:cubicBezTo>
                  <a:pt x="9026" y="3168"/>
                  <a:pt x="9526" y="3811"/>
                  <a:pt x="9788" y="4525"/>
                </a:cubicBezTo>
                <a:cubicBezTo>
                  <a:pt x="9907" y="4859"/>
                  <a:pt x="10002" y="5216"/>
                  <a:pt x="10026" y="5573"/>
                </a:cubicBezTo>
                <a:cubicBezTo>
                  <a:pt x="10098" y="6311"/>
                  <a:pt x="9931" y="7097"/>
                  <a:pt x="9621" y="7788"/>
                </a:cubicBezTo>
                <a:cubicBezTo>
                  <a:pt x="9312" y="8336"/>
                  <a:pt x="8907" y="8812"/>
                  <a:pt x="8359" y="9217"/>
                </a:cubicBezTo>
                <a:lnTo>
                  <a:pt x="8359" y="9241"/>
                </a:lnTo>
                <a:cubicBezTo>
                  <a:pt x="8342" y="9398"/>
                  <a:pt x="8441" y="9492"/>
                  <a:pt x="8542" y="9492"/>
                </a:cubicBezTo>
                <a:cubicBezTo>
                  <a:pt x="8578" y="9492"/>
                  <a:pt x="8614" y="9480"/>
                  <a:pt x="8645" y="9455"/>
                </a:cubicBezTo>
                <a:cubicBezTo>
                  <a:pt x="9169" y="9050"/>
                  <a:pt x="9621" y="8526"/>
                  <a:pt x="9907" y="7955"/>
                </a:cubicBezTo>
                <a:cubicBezTo>
                  <a:pt x="10217" y="7383"/>
                  <a:pt x="10360" y="6764"/>
                  <a:pt x="10384" y="6145"/>
                </a:cubicBezTo>
                <a:lnTo>
                  <a:pt x="11670" y="6145"/>
                </a:lnTo>
                <a:cubicBezTo>
                  <a:pt x="11622" y="8264"/>
                  <a:pt x="10360" y="10193"/>
                  <a:pt x="8288" y="11146"/>
                </a:cubicBezTo>
                <a:cubicBezTo>
                  <a:pt x="8240" y="11146"/>
                  <a:pt x="8216" y="11169"/>
                  <a:pt x="8193" y="11169"/>
                </a:cubicBezTo>
                <a:cubicBezTo>
                  <a:pt x="7477" y="11436"/>
                  <a:pt x="6757" y="11564"/>
                  <a:pt x="6058" y="11564"/>
                </a:cubicBezTo>
                <a:cubicBezTo>
                  <a:pt x="4568" y="11564"/>
                  <a:pt x="3173" y="10984"/>
                  <a:pt x="2120" y="9931"/>
                </a:cubicBezTo>
                <a:cubicBezTo>
                  <a:pt x="1072" y="8883"/>
                  <a:pt x="477" y="7454"/>
                  <a:pt x="477" y="5954"/>
                </a:cubicBezTo>
                <a:cubicBezTo>
                  <a:pt x="477" y="5311"/>
                  <a:pt x="596" y="4692"/>
                  <a:pt x="810" y="4073"/>
                </a:cubicBezTo>
                <a:lnTo>
                  <a:pt x="834" y="4001"/>
                </a:lnTo>
                <a:cubicBezTo>
                  <a:pt x="858" y="3906"/>
                  <a:pt x="834" y="3811"/>
                  <a:pt x="739" y="3763"/>
                </a:cubicBezTo>
                <a:cubicBezTo>
                  <a:pt x="716" y="3758"/>
                  <a:pt x="695" y="3755"/>
                  <a:pt x="675" y="3755"/>
                </a:cubicBezTo>
                <a:cubicBezTo>
                  <a:pt x="610" y="3755"/>
                  <a:pt x="555" y="3786"/>
                  <a:pt x="501" y="3858"/>
                </a:cubicBezTo>
                <a:lnTo>
                  <a:pt x="477" y="3906"/>
                </a:lnTo>
                <a:cubicBezTo>
                  <a:pt x="0" y="5216"/>
                  <a:pt x="0" y="6692"/>
                  <a:pt x="524" y="8145"/>
                </a:cubicBezTo>
                <a:cubicBezTo>
                  <a:pt x="524" y="8169"/>
                  <a:pt x="572" y="8193"/>
                  <a:pt x="572" y="8240"/>
                </a:cubicBezTo>
                <a:cubicBezTo>
                  <a:pt x="1596" y="10550"/>
                  <a:pt x="3739" y="11860"/>
                  <a:pt x="6073" y="11860"/>
                </a:cubicBezTo>
                <a:cubicBezTo>
                  <a:pt x="7645" y="11860"/>
                  <a:pt x="9145" y="11241"/>
                  <a:pt x="10264" y="10145"/>
                </a:cubicBezTo>
                <a:cubicBezTo>
                  <a:pt x="10431" y="9979"/>
                  <a:pt x="10574" y="9812"/>
                  <a:pt x="10717" y="9622"/>
                </a:cubicBezTo>
                <a:cubicBezTo>
                  <a:pt x="11169" y="9098"/>
                  <a:pt x="11503" y="8478"/>
                  <a:pt x="11693" y="7812"/>
                </a:cubicBezTo>
                <a:cubicBezTo>
                  <a:pt x="12003" y="7240"/>
                  <a:pt x="12098" y="6526"/>
                  <a:pt x="12098" y="5859"/>
                </a:cubicBezTo>
                <a:cubicBezTo>
                  <a:pt x="12098" y="5740"/>
                  <a:pt x="12098" y="5645"/>
                  <a:pt x="12051" y="5525"/>
                </a:cubicBezTo>
                <a:cubicBezTo>
                  <a:pt x="11931" y="4097"/>
                  <a:pt x="11336" y="2787"/>
                  <a:pt x="10336" y="1763"/>
                </a:cubicBezTo>
                <a:cubicBezTo>
                  <a:pt x="10217" y="1644"/>
                  <a:pt x="10074" y="1525"/>
                  <a:pt x="9931" y="1406"/>
                </a:cubicBezTo>
                <a:cubicBezTo>
                  <a:pt x="9407" y="953"/>
                  <a:pt x="8812" y="596"/>
                  <a:pt x="8121" y="358"/>
                </a:cubicBezTo>
                <a:cubicBezTo>
                  <a:pt x="7478" y="120"/>
                  <a:pt x="6788" y="1"/>
                  <a:pt x="61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6" name="Google Shape;2036;p52"/>
          <p:cNvGrpSpPr/>
          <p:nvPr/>
        </p:nvGrpSpPr>
        <p:grpSpPr>
          <a:xfrm>
            <a:off x="2543093" y="2993077"/>
            <a:ext cx="356019" cy="356737"/>
            <a:chOff x="3194038" y="2824908"/>
            <a:chExt cx="297700" cy="298300"/>
          </a:xfrm>
        </p:grpSpPr>
        <p:sp>
          <p:nvSpPr>
            <p:cNvPr id="2037" name="Google Shape;2037;p52"/>
            <p:cNvSpPr/>
            <p:nvPr/>
          </p:nvSpPr>
          <p:spPr>
            <a:xfrm>
              <a:off x="3194038" y="2824908"/>
              <a:ext cx="297700" cy="298300"/>
            </a:xfrm>
            <a:custGeom>
              <a:rect b="b" l="l" r="r" t="t"/>
              <a:pathLst>
                <a:path extrusionOk="0" h="11932" w="11908">
                  <a:moveTo>
                    <a:pt x="10812" y="1287"/>
                  </a:moveTo>
                  <a:lnTo>
                    <a:pt x="10812" y="2240"/>
                  </a:lnTo>
                  <a:lnTo>
                    <a:pt x="5954" y="3287"/>
                  </a:lnTo>
                  <a:cubicBezTo>
                    <a:pt x="5882" y="3287"/>
                    <a:pt x="5835" y="3335"/>
                    <a:pt x="5811" y="3359"/>
                  </a:cubicBezTo>
                  <a:lnTo>
                    <a:pt x="3906" y="5955"/>
                  </a:lnTo>
                  <a:lnTo>
                    <a:pt x="3191" y="5955"/>
                  </a:lnTo>
                  <a:cubicBezTo>
                    <a:pt x="3191" y="5955"/>
                    <a:pt x="3001" y="6050"/>
                    <a:pt x="3001" y="6145"/>
                  </a:cubicBezTo>
                  <a:cubicBezTo>
                    <a:pt x="3001" y="6217"/>
                    <a:pt x="3096" y="6312"/>
                    <a:pt x="3191" y="6312"/>
                  </a:cubicBezTo>
                  <a:lnTo>
                    <a:pt x="3930" y="6312"/>
                  </a:lnTo>
                  <a:cubicBezTo>
                    <a:pt x="4025" y="6312"/>
                    <a:pt x="4072" y="6264"/>
                    <a:pt x="4144" y="6193"/>
                  </a:cubicBezTo>
                  <a:lnTo>
                    <a:pt x="6025" y="3597"/>
                  </a:lnTo>
                  <a:lnTo>
                    <a:pt x="10550" y="2621"/>
                  </a:lnTo>
                  <a:lnTo>
                    <a:pt x="8359" y="5859"/>
                  </a:lnTo>
                  <a:lnTo>
                    <a:pt x="6668" y="4740"/>
                  </a:lnTo>
                  <a:cubicBezTo>
                    <a:pt x="6616" y="4709"/>
                    <a:pt x="6560" y="4691"/>
                    <a:pt x="6507" y="4691"/>
                  </a:cubicBezTo>
                  <a:cubicBezTo>
                    <a:pt x="6438" y="4691"/>
                    <a:pt x="6375" y="4721"/>
                    <a:pt x="6335" y="4788"/>
                  </a:cubicBezTo>
                  <a:lnTo>
                    <a:pt x="3858" y="8360"/>
                  </a:lnTo>
                  <a:lnTo>
                    <a:pt x="1810" y="7169"/>
                  </a:lnTo>
                  <a:lnTo>
                    <a:pt x="1810" y="6288"/>
                  </a:lnTo>
                  <a:lnTo>
                    <a:pt x="2382" y="6288"/>
                  </a:lnTo>
                  <a:cubicBezTo>
                    <a:pt x="2453" y="6288"/>
                    <a:pt x="2548" y="6193"/>
                    <a:pt x="2548" y="6097"/>
                  </a:cubicBezTo>
                  <a:cubicBezTo>
                    <a:pt x="2548" y="6026"/>
                    <a:pt x="2382" y="5931"/>
                    <a:pt x="2382" y="5931"/>
                  </a:cubicBezTo>
                  <a:lnTo>
                    <a:pt x="1810" y="5931"/>
                  </a:lnTo>
                  <a:lnTo>
                    <a:pt x="1810" y="4002"/>
                  </a:lnTo>
                  <a:lnTo>
                    <a:pt x="3215" y="4430"/>
                  </a:lnTo>
                  <a:cubicBezTo>
                    <a:pt x="3247" y="4443"/>
                    <a:pt x="3275" y="4449"/>
                    <a:pt x="3301" y="4449"/>
                  </a:cubicBezTo>
                  <a:cubicBezTo>
                    <a:pt x="3372" y="4449"/>
                    <a:pt x="3425" y="4405"/>
                    <a:pt x="3477" y="4335"/>
                  </a:cubicBezTo>
                  <a:lnTo>
                    <a:pt x="4168" y="3311"/>
                  </a:lnTo>
                  <a:lnTo>
                    <a:pt x="5501" y="2049"/>
                  </a:lnTo>
                  <a:lnTo>
                    <a:pt x="10812" y="1287"/>
                  </a:lnTo>
                  <a:close/>
                  <a:moveTo>
                    <a:pt x="10764" y="2978"/>
                  </a:moveTo>
                  <a:lnTo>
                    <a:pt x="10812" y="10694"/>
                  </a:lnTo>
                  <a:lnTo>
                    <a:pt x="1810" y="10694"/>
                  </a:lnTo>
                  <a:lnTo>
                    <a:pt x="1810" y="7622"/>
                  </a:lnTo>
                  <a:lnTo>
                    <a:pt x="3787" y="8765"/>
                  </a:lnTo>
                  <a:cubicBezTo>
                    <a:pt x="3826" y="8781"/>
                    <a:pt x="3866" y="8788"/>
                    <a:pt x="3904" y="8788"/>
                  </a:cubicBezTo>
                  <a:cubicBezTo>
                    <a:pt x="3980" y="8788"/>
                    <a:pt x="4049" y="8757"/>
                    <a:pt x="4096" y="8693"/>
                  </a:cubicBezTo>
                  <a:lnTo>
                    <a:pt x="6573" y="5121"/>
                  </a:lnTo>
                  <a:lnTo>
                    <a:pt x="8264" y="6264"/>
                  </a:lnTo>
                  <a:cubicBezTo>
                    <a:pt x="8303" y="6280"/>
                    <a:pt x="8348" y="6288"/>
                    <a:pt x="8393" y="6288"/>
                  </a:cubicBezTo>
                  <a:cubicBezTo>
                    <a:pt x="8481" y="6288"/>
                    <a:pt x="8565" y="6256"/>
                    <a:pt x="8597" y="6193"/>
                  </a:cubicBezTo>
                  <a:lnTo>
                    <a:pt x="10764" y="2978"/>
                  </a:lnTo>
                  <a:close/>
                  <a:moveTo>
                    <a:pt x="881" y="1"/>
                  </a:moveTo>
                  <a:cubicBezTo>
                    <a:pt x="762" y="1"/>
                    <a:pt x="667" y="49"/>
                    <a:pt x="667" y="168"/>
                  </a:cubicBezTo>
                  <a:lnTo>
                    <a:pt x="667" y="977"/>
                  </a:lnTo>
                  <a:lnTo>
                    <a:pt x="500" y="977"/>
                  </a:lnTo>
                  <a:cubicBezTo>
                    <a:pt x="405" y="977"/>
                    <a:pt x="310" y="1049"/>
                    <a:pt x="310" y="1120"/>
                  </a:cubicBezTo>
                  <a:cubicBezTo>
                    <a:pt x="310" y="1239"/>
                    <a:pt x="381" y="1335"/>
                    <a:pt x="500" y="1335"/>
                  </a:cubicBezTo>
                  <a:lnTo>
                    <a:pt x="715" y="1335"/>
                  </a:lnTo>
                  <a:lnTo>
                    <a:pt x="715" y="2240"/>
                  </a:lnTo>
                  <a:lnTo>
                    <a:pt x="500" y="2240"/>
                  </a:lnTo>
                  <a:cubicBezTo>
                    <a:pt x="405" y="2240"/>
                    <a:pt x="310" y="2287"/>
                    <a:pt x="310" y="2382"/>
                  </a:cubicBezTo>
                  <a:cubicBezTo>
                    <a:pt x="310" y="2502"/>
                    <a:pt x="381" y="2597"/>
                    <a:pt x="500" y="2597"/>
                  </a:cubicBezTo>
                  <a:lnTo>
                    <a:pt x="715" y="2597"/>
                  </a:lnTo>
                  <a:lnTo>
                    <a:pt x="715" y="3478"/>
                  </a:lnTo>
                  <a:lnTo>
                    <a:pt x="500" y="3478"/>
                  </a:lnTo>
                  <a:cubicBezTo>
                    <a:pt x="405" y="3478"/>
                    <a:pt x="310" y="3549"/>
                    <a:pt x="310" y="3621"/>
                  </a:cubicBezTo>
                  <a:cubicBezTo>
                    <a:pt x="310" y="3740"/>
                    <a:pt x="381" y="3835"/>
                    <a:pt x="500" y="3835"/>
                  </a:cubicBezTo>
                  <a:lnTo>
                    <a:pt x="715" y="3835"/>
                  </a:lnTo>
                  <a:lnTo>
                    <a:pt x="715" y="4740"/>
                  </a:lnTo>
                  <a:lnTo>
                    <a:pt x="500" y="4740"/>
                  </a:lnTo>
                  <a:cubicBezTo>
                    <a:pt x="405" y="4740"/>
                    <a:pt x="310" y="4788"/>
                    <a:pt x="310" y="4883"/>
                  </a:cubicBezTo>
                  <a:cubicBezTo>
                    <a:pt x="310" y="5002"/>
                    <a:pt x="381" y="5097"/>
                    <a:pt x="500" y="5097"/>
                  </a:cubicBezTo>
                  <a:lnTo>
                    <a:pt x="715" y="5097"/>
                  </a:lnTo>
                  <a:lnTo>
                    <a:pt x="715" y="5978"/>
                  </a:lnTo>
                  <a:lnTo>
                    <a:pt x="500" y="5978"/>
                  </a:lnTo>
                  <a:cubicBezTo>
                    <a:pt x="405" y="5978"/>
                    <a:pt x="310" y="6050"/>
                    <a:pt x="310" y="6121"/>
                  </a:cubicBezTo>
                  <a:cubicBezTo>
                    <a:pt x="310" y="6240"/>
                    <a:pt x="381" y="6336"/>
                    <a:pt x="500" y="6336"/>
                  </a:cubicBezTo>
                  <a:lnTo>
                    <a:pt x="715" y="6336"/>
                  </a:lnTo>
                  <a:lnTo>
                    <a:pt x="715" y="7241"/>
                  </a:lnTo>
                  <a:lnTo>
                    <a:pt x="500" y="7241"/>
                  </a:lnTo>
                  <a:cubicBezTo>
                    <a:pt x="405" y="7241"/>
                    <a:pt x="310" y="7288"/>
                    <a:pt x="310" y="7383"/>
                  </a:cubicBezTo>
                  <a:cubicBezTo>
                    <a:pt x="310" y="7503"/>
                    <a:pt x="381" y="7598"/>
                    <a:pt x="500" y="7598"/>
                  </a:cubicBezTo>
                  <a:lnTo>
                    <a:pt x="715" y="7598"/>
                  </a:lnTo>
                  <a:lnTo>
                    <a:pt x="715" y="8479"/>
                  </a:lnTo>
                  <a:lnTo>
                    <a:pt x="500" y="8479"/>
                  </a:lnTo>
                  <a:cubicBezTo>
                    <a:pt x="405" y="8479"/>
                    <a:pt x="310" y="8550"/>
                    <a:pt x="310" y="8622"/>
                  </a:cubicBezTo>
                  <a:cubicBezTo>
                    <a:pt x="310" y="8741"/>
                    <a:pt x="381" y="8836"/>
                    <a:pt x="500" y="8836"/>
                  </a:cubicBezTo>
                  <a:lnTo>
                    <a:pt x="715" y="8836"/>
                  </a:lnTo>
                  <a:lnTo>
                    <a:pt x="715" y="9741"/>
                  </a:lnTo>
                  <a:lnTo>
                    <a:pt x="476" y="9741"/>
                  </a:lnTo>
                  <a:cubicBezTo>
                    <a:pt x="405" y="9741"/>
                    <a:pt x="310" y="9765"/>
                    <a:pt x="286" y="9860"/>
                  </a:cubicBezTo>
                  <a:cubicBezTo>
                    <a:pt x="238" y="10003"/>
                    <a:pt x="310" y="10122"/>
                    <a:pt x="476" y="10122"/>
                  </a:cubicBezTo>
                  <a:lnTo>
                    <a:pt x="715" y="10122"/>
                  </a:lnTo>
                  <a:lnTo>
                    <a:pt x="715" y="10741"/>
                  </a:lnTo>
                  <a:lnTo>
                    <a:pt x="286" y="10741"/>
                  </a:lnTo>
                  <a:cubicBezTo>
                    <a:pt x="143" y="10741"/>
                    <a:pt x="0" y="10860"/>
                    <a:pt x="0" y="11051"/>
                  </a:cubicBezTo>
                  <a:lnTo>
                    <a:pt x="0" y="11718"/>
                  </a:lnTo>
                  <a:cubicBezTo>
                    <a:pt x="0" y="11813"/>
                    <a:pt x="95" y="11908"/>
                    <a:pt x="167" y="11908"/>
                  </a:cubicBezTo>
                  <a:lnTo>
                    <a:pt x="8716" y="11908"/>
                  </a:lnTo>
                  <a:cubicBezTo>
                    <a:pt x="8740" y="11908"/>
                    <a:pt x="8788" y="11908"/>
                    <a:pt x="8811" y="11884"/>
                  </a:cubicBezTo>
                  <a:cubicBezTo>
                    <a:pt x="8931" y="11718"/>
                    <a:pt x="8835" y="11575"/>
                    <a:pt x="8692" y="11575"/>
                  </a:cubicBezTo>
                  <a:lnTo>
                    <a:pt x="357" y="11575"/>
                  </a:lnTo>
                  <a:lnTo>
                    <a:pt x="357" y="11098"/>
                  </a:lnTo>
                  <a:lnTo>
                    <a:pt x="11550" y="11098"/>
                  </a:lnTo>
                  <a:lnTo>
                    <a:pt x="11550" y="11575"/>
                  </a:lnTo>
                  <a:lnTo>
                    <a:pt x="9502" y="11575"/>
                  </a:lnTo>
                  <a:cubicBezTo>
                    <a:pt x="9407" y="11575"/>
                    <a:pt x="9312" y="11646"/>
                    <a:pt x="9312" y="11718"/>
                  </a:cubicBezTo>
                  <a:cubicBezTo>
                    <a:pt x="9312" y="11837"/>
                    <a:pt x="9383" y="11932"/>
                    <a:pt x="9502" y="11932"/>
                  </a:cubicBezTo>
                  <a:lnTo>
                    <a:pt x="11598" y="11932"/>
                  </a:lnTo>
                  <a:cubicBezTo>
                    <a:pt x="11764" y="11932"/>
                    <a:pt x="11907" y="11813"/>
                    <a:pt x="11907" y="11646"/>
                  </a:cubicBezTo>
                  <a:lnTo>
                    <a:pt x="11907" y="11051"/>
                  </a:lnTo>
                  <a:cubicBezTo>
                    <a:pt x="11884" y="10837"/>
                    <a:pt x="11764" y="10694"/>
                    <a:pt x="11574" y="10694"/>
                  </a:cubicBezTo>
                  <a:lnTo>
                    <a:pt x="11121" y="10694"/>
                  </a:lnTo>
                  <a:lnTo>
                    <a:pt x="11121" y="1120"/>
                  </a:lnTo>
                  <a:lnTo>
                    <a:pt x="11121" y="1073"/>
                  </a:lnTo>
                  <a:cubicBezTo>
                    <a:pt x="11101" y="1032"/>
                    <a:pt x="11027" y="973"/>
                    <a:pt x="10977" y="973"/>
                  </a:cubicBezTo>
                  <a:cubicBezTo>
                    <a:pt x="10969" y="973"/>
                    <a:pt x="10961" y="974"/>
                    <a:pt x="10955" y="977"/>
                  </a:cubicBezTo>
                  <a:lnTo>
                    <a:pt x="5406" y="1787"/>
                  </a:lnTo>
                  <a:cubicBezTo>
                    <a:pt x="5358" y="1787"/>
                    <a:pt x="5311" y="1811"/>
                    <a:pt x="5287" y="1835"/>
                  </a:cubicBezTo>
                  <a:lnTo>
                    <a:pt x="3930" y="3121"/>
                  </a:lnTo>
                  <a:lnTo>
                    <a:pt x="3882" y="3144"/>
                  </a:lnTo>
                  <a:lnTo>
                    <a:pt x="3239" y="4145"/>
                  </a:lnTo>
                  <a:lnTo>
                    <a:pt x="1786" y="3668"/>
                  </a:lnTo>
                  <a:cubicBezTo>
                    <a:pt x="1756" y="3657"/>
                    <a:pt x="1727" y="3651"/>
                    <a:pt x="1698" y="3651"/>
                  </a:cubicBezTo>
                  <a:cubicBezTo>
                    <a:pt x="1611" y="3651"/>
                    <a:pt x="1530" y="3704"/>
                    <a:pt x="1477" y="3811"/>
                  </a:cubicBezTo>
                  <a:cubicBezTo>
                    <a:pt x="1477" y="3835"/>
                    <a:pt x="1453" y="3859"/>
                    <a:pt x="1453" y="3907"/>
                  </a:cubicBezTo>
                  <a:lnTo>
                    <a:pt x="1453" y="10717"/>
                  </a:lnTo>
                  <a:lnTo>
                    <a:pt x="1024" y="10717"/>
                  </a:lnTo>
                  <a:lnTo>
                    <a:pt x="1024" y="168"/>
                  </a:lnTo>
                  <a:cubicBezTo>
                    <a:pt x="1024" y="96"/>
                    <a:pt x="977" y="1"/>
                    <a:pt x="88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52"/>
            <p:cNvSpPr/>
            <p:nvPr/>
          </p:nvSpPr>
          <p:spPr>
            <a:xfrm>
              <a:off x="3233913" y="2848733"/>
              <a:ext cx="11925" cy="8950"/>
            </a:xfrm>
            <a:custGeom>
              <a:rect b="b" l="l" r="r" t="t"/>
              <a:pathLst>
                <a:path extrusionOk="0" h="358" w="477">
                  <a:moveTo>
                    <a:pt x="191" y="1"/>
                  </a:moveTo>
                  <a:cubicBezTo>
                    <a:pt x="96" y="1"/>
                    <a:pt x="1" y="72"/>
                    <a:pt x="1" y="143"/>
                  </a:cubicBezTo>
                  <a:cubicBezTo>
                    <a:pt x="1" y="263"/>
                    <a:pt x="96" y="358"/>
                    <a:pt x="191" y="358"/>
                  </a:cubicBezTo>
                  <a:lnTo>
                    <a:pt x="310" y="358"/>
                  </a:lnTo>
                  <a:cubicBezTo>
                    <a:pt x="406" y="358"/>
                    <a:pt x="477" y="310"/>
                    <a:pt x="477" y="215"/>
                  </a:cubicBezTo>
                  <a:cubicBezTo>
                    <a:pt x="477" y="96"/>
                    <a:pt x="429" y="1"/>
                    <a:pt x="3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52"/>
            <p:cNvSpPr/>
            <p:nvPr/>
          </p:nvSpPr>
          <p:spPr>
            <a:xfrm>
              <a:off x="3320238" y="2848733"/>
              <a:ext cx="14325" cy="8950"/>
            </a:xfrm>
            <a:custGeom>
              <a:rect b="b" l="l" r="r" t="t"/>
              <a:pathLst>
                <a:path extrusionOk="0" h="358" w="573">
                  <a:moveTo>
                    <a:pt x="215" y="1"/>
                  </a:moveTo>
                  <a:cubicBezTo>
                    <a:pt x="120" y="1"/>
                    <a:pt x="25" y="72"/>
                    <a:pt x="25" y="143"/>
                  </a:cubicBezTo>
                  <a:cubicBezTo>
                    <a:pt x="1" y="263"/>
                    <a:pt x="96" y="358"/>
                    <a:pt x="191" y="358"/>
                  </a:cubicBezTo>
                  <a:lnTo>
                    <a:pt x="382" y="358"/>
                  </a:lnTo>
                  <a:cubicBezTo>
                    <a:pt x="477" y="358"/>
                    <a:pt x="572" y="310"/>
                    <a:pt x="572" y="215"/>
                  </a:cubicBezTo>
                  <a:cubicBezTo>
                    <a:pt x="572" y="96"/>
                    <a:pt x="525" y="1"/>
                    <a:pt x="38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52"/>
            <p:cNvSpPr/>
            <p:nvPr/>
          </p:nvSpPr>
          <p:spPr>
            <a:xfrm>
              <a:off x="3342863" y="2848733"/>
              <a:ext cx="14325" cy="8950"/>
            </a:xfrm>
            <a:custGeom>
              <a:rect b="b" l="l" r="r" t="t"/>
              <a:pathLst>
                <a:path extrusionOk="0" h="358" w="573">
                  <a:moveTo>
                    <a:pt x="215" y="1"/>
                  </a:moveTo>
                  <a:cubicBezTo>
                    <a:pt x="120" y="1"/>
                    <a:pt x="25" y="72"/>
                    <a:pt x="25" y="143"/>
                  </a:cubicBezTo>
                  <a:cubicBezTo>
                    <a:pt x="1" y="263"/>
                    <a:pt x="96" y="358"/>
                    <a:pt x="167" y="358"/>
                  </a:cubicBezTo>
                  <a:lnTo>
                    <a:pt x="382" y="358"/>
                  </a:lnTo>
                  <a:cubicBezTo>
                    <a:pt x="477" y="358"/>
                    <a:pt x="572" y="310"/>
                    <a:pt x="572" y="215"/>
                  </a:cubicBezTo>
                  <a:cubicBezTo>
                    <a:pt x="572" y="96"/>
                    <a:pt x="501" y="1"/>
                    <a:pt x="38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52"/>
            <p:cNvSpPr/>
            <p:nvPr/>
          </p:nvSpPr>
          <p:spPr>
            <a:xfrm>
              <a:off x="3275588" y="2848733"/>
              <a:ext cx="14325" cy="8950"/>
            </a:xfrm>
            <a:custGeom>
              <a:rect b="b" l="l" r="r" t="t"/>
              <a:pathLst>
                <a:path extrusionOk="0" h="358" w="573">
                  <a:moveTo>
                    <a:pt x="215" y="1"/>
                  </a:moveTo>
                  <a:cubicBezTo>
                    <a:pt x="120" y="1"/>
                    <a:pt x="25" y="72"/>
                    <a:pt x="25" y="143"/>
                  </a:cubicBezTo>
                  <a:cubicBezTo>
                    <a:pt x="1" y="263"/>
                    <a:pt x="96" y="358"/>
                    <a:pt x="191" y="358"/>
                  </a:cubicBezTo>
                  <a:lnTo>
                    <a:pt x="382" y="358"/>
                  </a:lnTo>
                  <a:cubicBezTo>
                    <a:pt x="477" y="358"/>
                    <a:pt x="572" y="310"/>
                    <a:pt x="572" y="215"/>
                  </a:cubicBezTo>
                  <a:cubicBezTo>
                    <a:pt x="572" y="96"/>
                    <a:pt x="525" y="1"/>
                    <a:pt x="38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52"/>
            <p:cNvSpPr/>
            <p:nvPr/>
          </p:nvSpPr>
          <p:spPr>
            <a:xfrm>
              <a:off x="3298213" y="2848733"/>
              <a:ext cx="14325" cy="8950"/>
            </a:xfrm>
            <a:custGeom>
              <a:rect b="b" l="l" r="r" t="t"/>
              <a:pathLst>
                <a:path extrusionOk="0" h="358" w="573">
                  <a:moveTo>
                    <a:pt x="215" y="1"/>
                  </a:moveTo>
                  <a:cubicBezTo>
                    <a:pt x="120" y="1"/>
                    <a:pt x="24" y="72"/>
                    <a:pt x="24" y="143"/>
                  </a:cubicBezTo>
                  <a:cubicBezTo>
                    <a:pt x="1" y="263"/>
                    <a:pt x="96" y="358"/>
                    <a:pt x="167" y="358"/>
                  </a:cubicBezTo>
                  <a:lnTo>
                    <a:pt x="382" y="358"/>
                  </a:lnTo>
                  <a:cubicBezTo>
                    <a:pt x="477" y="358"/>
                    <a:pt x="572" y="310"/>
                    <a:pt x="572" y="215"/>
                  </a:cubicBezTo>
                  <a:cubicBezTo>
                    <a:pt x="572" y="96"/>
                    <a:pt x="501" y="1"/>
                    <a:pt x="38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52"/>
            <p:cNvSpPr/>
            <p:nvPr/>
          </p:nvSpPr>
          <p:spPr>
            <a:xfrm>
              <a:off x="3253563" y="2848733"/>
              <a:ext cx="14325" cy="8950"/>
            </a:xfrm>
            <a:custGeom>
              <a:rect b="b" l="l" r="r" t="t"/>
              <a:pathLst>
                <a:path extrusionOk="0" h="358" w="573">
                  <a:moveTo>
                    <a:pt x="215" y="1"/>
                  </a:moveTo>
                  <a:cubicBezTo>
                    <a:pt x="120" y="1"/>
                    <a:pt x="24" y="72"/>
                    <a:pt x="24" y="143"/>
                  </a:cubicBezTo>
                  <a:cubicBezTo>
                    <a:pt x="1" y="263"/>
                    <a:pt x="96" y="358"/>
                    <a:pt x="167" y="358"/>
                  </a:cubicBezTo>
                  <a:lnTo>
                    <a:pt x="382" y="358"/>
                  </a:lnTo>
                  <a:cubicBezTo>
                    <a:pt x="477" y="358"/>
                    <a:pt x="572" y="310"/>
                    <a:pt x="572" y="215"/>
                  </a:cubicBezTo>
                  <a:cubicBezTo>
                    <a:pt x="572" y="96"/>
                    <a:pt x="501" y="1"/>
                    <a:pt x="38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52"/>
            <p:cNvSpPr/>
            <p:nvPr/>
          </p:nvSpPr>
          <p:spPr>
            <a:xfrm>
              <a:off x="3364888" y="2848733"/>
              <a:ext cx="11950" cy="8950"/>
            </a:xfrm>
            <a:custGeom>
              <a:rect b="b" l="l" r="r" t="t"/>
              <a:pathLst>
                <a:path extrusionOk="0" h="358" w="478">
                  <a:moveTo>
                    <a:pt x="215" y="1"/>
                  </a:moveTo>
                  <a:cubicBezTo>
                    <a:pt x="120" y="1"/>
                    <a:pt x="25" y="72"/>
                    <a:pt x="25" y="143"/>
                  </a:cubicBezTo>
                  <a:cubicBezTo>
                    <a:pt x="1" y="263"/>
                    <a:pt x="96" y="358"/>
                    <a:pt x="191" y="358"/>
                  </a:cubicBezTo>
                  <a:lnTo>
                    <a:pt x="310" y="358"/>
                  </a:lnTo>
                  <a:cubicBezTo>
                    <a:pt x="382" y="358"/>
                    <a:pt x="477" y="310"/>
                    <a:pt x="477" y="215"/>
                  </a:cubicBezTo>
                  <a:cubicBezTo>
                    <a:pt x="477" y="96"/>
                    <a:pt x="430" y="1"/>
                    <a:pt x="3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5" name="Google Shape;2045;p52"/>
          <p:cNvGrpSpPr/>
          <p:nvPr/>
        </p:nvGrpSpPr>
        <p:grpSpPr>
          <a:xfrm>
            <a:off x="3233738" y="2992898"/>
            <a:ext cx="370281" cy="356946"/>
            <a:chOff x="3644113" y="2824758"/>
            <a:chExt cx="309625" cy="298475"/>
          </a:xfrm>
        </p:grpSpPr>
        <p:sp>
          <p:nvSpPr>
            <p:cNvPr id="2046" name="Google Shape;2046;p52"/>
            <p:cNvSpPr/>
            <p:nvPr/>
          </p:nvSpPr>
          <p:spPr>
            <a:xfrm>
              <a:off x="3780463" y="2959483"/>
              <a:ext cx="50625" cy="8950"/>
            </a:xfrm>
            <a:custGeom>
              <a:rect b="b" l="l" r="r" t="t"/>
              <a:pathLst>
                <a:path extrusionOk="0" h="358" w="2025">
                  <a:moveTo>
                    <a:pt x="215" y="0"/>
                  </a:moveTo>
                  <a:cubicBezTo>
                    <a:pt x="119" y="0"/>
                    <a:pt x="48" y="71"/>
                    <a:pt x="24" y="143"/>
                  </a:cubicBezTo>
                  <a:cubicBezTo>
                    <a:pt x="0" y="262"/>
                    <a:pt x="96" y="357"/>
                    <a:pt x="215" y="357"/>
                  </a:cubicBezTo>
                  <a:lnTo>
                    <a:pt x="1810" y="357"/>
                  </a:lnTo>
                  <a:cubicBezTo>
                    <a:pt x="1929" y="357"/>
                    <a:pt x="2025" y="262"/>
                    <a:pt x="2001" y="143"/>
                  </a:cubicBezTo>
                  <a:cubicBezTo>
                    <a:pt x="1929" y="71"/>
                    <a:pt x="1882" y="0"/>
                    <a:pt x="17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52"/>
            <p:cNvSpPr/>
            <p:nvPr/>
          </p:nvSpPr>
          <p:spPr>
            <a:xfrm>
              <a:off x="3789988" y="2977333"/>
              <a:ext cx="30375" cy="8950"/>
            </a:xfrm>
            <a:custGeom>
              <a:rect b="b" l="l" r="r" t="t"/>
              <a:pathLst>
                <a:path extrusionOk="0" h="358" w="1215">
                  <a:moveTo>
                    <a:pt x="215" y="0"/>
                  </a:moveTo>
                  <a:cubicBezTo>
                    <a:pt x="96" y="0"/>
                    <a:pt x="0" y="96"/>
                    <a:pt x="24" y="215"/>
                  </a:cubicBezTo>
                  <a:cubicBezTo>
                    <a:pt x="72" y="310"/>
                    <a:pt x="120" y="358"/>
                    <a:pt x="215" y="358"/>
                  </a:cubicBezTo>
                  <a:lnTo>
                    <a:pt x="1024" y="358"/>
                  </a:lnTo>
                  <a:cubicBezTo>
                    <a:pt x="1096" y="358"/>
                    <a:pt x="1167" y="310"/>
                    <a:pt x="1191" y="215"/>
                  </a:cubicBezTo>
                  <a:cubicBezTo>
                    <a:pt x="1215" y="96"/>
                    <a:pt x="1144" y="0"/>
                    <a:pt x="10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52"/>
            <p:cNvSpPr/>
            <p:nvPr/>
          </p:nvSpPr>
          <p:spPr>
            <a:xfrm>
              <a:off x="3644113" y="2824758"/>
              <a:ext cx="309625" cy="298475"/>
            </a:xfrm>
            <a:custGeom>
              <a:rect b="b" l="l" r="r" t="t"/>
              <a:pathLst>
                <a:path extrusionOk="0" h="11939" w="12385">
                  <a:moveTo>
                    <a:pt x="6455" y="340"/>
                  </a:moveTo>
                  <a:cubicBezTo>
                    <a:pt x="6931" y="340"/>
                    <a:pt x="7336" y="721"/>
                    <a:pt x="7336" y="1198"/>
                  </a:cubicBezTo>
                  <a:cubicBezTo>
                    <a:pt x="7336" y="1674"/>
                    <a:pt x="6931" y="2055"/>
                    <a:pt x="6455" y="2055"/>
                  </a:cubicBezTo>
                  <a:cubicBezTo>
                    <a:pt x="5955" y="2031"/>
                    <a:pt x="5597" y="1650"/>
                    <a:pt x="5597" y="1198"/>
                  </a:cubicBezTo>
                  <a:cubicBezTo>
                    <a:pt x="5597" y="721"/>
                    <a:pt x="5978" y="340"/>
                    <a:pt x="6455" y="340"/>
                  </a:cubicBezTo>
                  <a:close/>
                  <a:moveTo>
                    <a:pt x="9789" y="1722"/>
                  </a:moveTo>
                  <a:cubicBezTo>
                    <a:pt x="10003" y="1722"/>
                    <a:pt x="10241" y="1817"/>
                    <a:pt x="10384" y="1960"/>
                  </a:cubicBezTo>
                  <a:cubicBezTo>
                    <a:pt x="10551" y="2126"/>
                    <a:pt x="10622" y="2365"/>
                    <a:pt x="10622" y="2555"/>
                  </a:cubicBezTo>
                  <a:cubicBezTo>
                    <a:pt x="10622" y="2769"/>
                    <a:pt x="10551" y="3008"/>
                    <a:pt x="10384" y="3150"/>
                  </a:cubicBezTo>
                  <a:cubicBezTo>
                    <a:pt x="10229" y="3317"/>
                    <a:pt x="10015" y="3401"/>
                    <a:pt x="9795" y="3401"/>
                  </a:cubicBezTo>
                  <a:cubicBezTo>
                    <a:pt x="9574" y="3401"/>
                    <a:pt x="9348" y="3317"/>
                    <a:pt x="9169" y="3150"/>
                  </a:cubicBezTo>
                  <a:cubicBezTo>
                    <a:pt x="9027" y="3008"/>
                    <a:pt x="8931" y="2769"/>
                    <a:pt x="8931" y="2555"/>
                  </a:cubicBezTo>
                  <a:cubicBezTo>
                    <a:pt x="8931" y="2365"/>
                    <a:pt x="9027" y="2126"/>
                    <a:pt x="9193" y="1960"/>
                  </a:cubicBezTo>
                  <a:cubicBezTo>
                    <a:pt x="9384" y="1793"/>
                    <a:pt x="9598" y="1722"/>
                    <a:pt x="9789" y="1722"/>
                  </a:cubicBezTo>
                  <a:close/>
                  <a:moveTo>
                    <a:pt x="3073" y="1769"/>
                  </a:moveTo>
                  <a:cubicBezTo>
                    <a:pt x="3263" y="1769"/>
                    <a:pt x="3525" y="1865"/>
                    <a:pt x="3668" y="2007"/>
                  </a:cubicBezTo>
                  <a:cubicBezTo>
                    <a:pt x="3811" y="2150"/>
                    <a:pt x="3906" y="2388"/>
                    <a:pt x="3906" y="2603"/>
                  </a:cubicBezTo>
                  <a:cubicBezTo>
                    <a:pt x="3930" y="2817"/>
                    <a:pt x="3835" y="3008"/>
                    <a:pt x="3692" y="3198"/>
                  </a:cubicBezTo>
                  <a:cubicBezTo>
                    <a:pt x="3525" y="3365"/>
                    <a:pt x="3311" y="3448"/>
                    <a:pt x="3094" y="3448"/>
                  </a:cubicBezTo>
                  <a:cubicBezTo>
                    <a:pt x="2876" y="3448"/>
                    <a:pt x="2656" y="3365"/>
                    <a:pt x="2478" y="3198"/>
                  </a:cubicBezTo>
                  <a:cubicBezTo>
                    <a:pt x="2335" y="3055"/>
                    <a:pt x="2239" y="2817"/>
                    <a:pt x="2239" y="2603"/>
                  </a:cubicBezTo>
                  <a:cubicBezTo>
                    <a:pt x="2239" y="2365"/>
                    <a:pt x="2335" y="2150"/>
                    <a:pt x="2478" y="2007"/>
                  </a:cubicBezTo>
                  <a:cubicBezTo>
                    <a:pt x="2644" y="1817"/>
                    <a:pt x="2859" y="1769"/>
                    <a:pt x="3073" y="1769"/>
                  </a:cubicBezTo>
                  <a:close/>
                  <a:moveTo>
                    <a:pt x="1692" y="5079"/>
                  </a:moveTo>
                  <a:cubicBezTo>
                    <a:pt x="2168" y="5079"/>
                    <a:pt x="2573" y="5460"/>
                    <a:pt x="2573" y="5937"/>
                  </a:cubicBezTo>
                  <a:cubicBezTo>
                    <a:pt x="2573" y="6413"/>
                    <a:pt x="2168" y="6794"/>
                    <a:pt x="1692" y="6794"/>
                  </a:cubicBezTo>
                  <a:cubicBezTo>
                    <a:pt x="1215" y="6794"/>
                    <a:pt x="834" y="6413"/>
                    <a:pt x="834" y="5937"/>
                  </a:cubicBezTo>
                  <a:cubicBezTo>
                    <a:pt x="834" y="5460"/>
                    <a:pt x="1215" y="5079"/>
                    <a:pt x="1692" y="5079"/>
                  </a:cubicBezTo>
                  <a:close/>
                  <a:moveTo>
                    <a:pt x="11170" y="5079"/>
                  </a:moveTo>
                  <a:cubicBezTo>
                    <a:pt x="11646" y="5079"/>
                    <a:pt x="12027" y="5460"/>
                    <a:pt x="12027" y="5937"/>
                  </a:cubicBezTo>
                  <a:cubicBezTo>
                    <a:pt x="12027" y="6413"/>
                    <a:pt x="11646" y="6794"/>
                    <a:pt x="11170" y="6794"/>
                  </a:cubicBezTo>
                  <a:cubicBezTo>
                    <a:pt x="10694" y="6794"/>
                    <a:pt x="10313" y="6413"/>
                    <a:pt x="10313" y="5937"/>
                  </a:cubicBezTo>
                  <a:cubicBezTo>
                    <a:pt x="10313" y="5460"/>
                    <a:pt x="10694" y="5079"/>
                    <a:pt x="11170" y="5079"/>
                  </a:cubicBezTo>
                  <a:close/>
                  <a:moveTo>
                    <a:pt x="3073" y="8461"/>
                  </a:moveTo>
                  <a:cubicBezTo>
                    <a:pt x="3263" y="8461"/>
                    <a:pt x="3525" y="8556"/>
                    <a:pt x="3668" y="8699"/>
                  </a:cubicBezTo>
                  <a:cubicBezTo>
                    <a:pt x="3811" y="8842"/>
                    <a:pt x="3906" y="9080"/>
                    <a:pt x="3906" y="9295"/>
                  </a:cubicBezTo>
                  <a:cubicBezTo>
                    <a:pt x="3906" y="9509"/>
                    <a:pt x="3835" y="9723"/>
                    <a:pt x="3692" y="9890"/>
                  </a:cubicBezTo>
                  <a:cubicBezTo>
                    <a:pt x="3525" y="10057"/>
                    <a:pt x="3311" y="10140"/>
                    <a:pt x="3094" y="10140"/>
                  </a:cubicBezTo>
                  <a:cubicBezTo>
                    <a:pt x="2876" y="10140"/>
                    <a:pt x="2656" y="10057"/>
                    <a:pt x="2478" y="9890"/>
                  </a:cubicBezTo>
                  <a:cubicBezTo>
                    <a:pt x="2335" y="9747"/>
                    <a:pt x="2239" y="9509"/>
                    <a:pt x="2239" y="9295"/>
                  </a:cubicBezTo>
                  <a:cubicBezTo>
                    <a:pt x="2239" y="9080"/>
                    <a:pt x="2335" y="8842"/>
                    <a:pt x="2478" y="8699"/>
                  </a:cubicBezTo>
                  <a:cubicBezTo>
                    <a:pt x="2644" y="8533"/>
                    <a:pt x="2859" y="8461"/>
                    <a:pt x="3073" y="8461"/>
                  </a:cubicBezTo>
                  <a:close/>
                  <a:moveTo>
                    <a:pt x="6431" y="9795"/>
                  </a:moveTo>
                  <a:cubicBezTo>
                    <a:pt x="6907" y="9795"/>
                    <a:pt x="7288" y="10200"/>
                    <a:pt x="7288" y="10676"/>
                  </a:cubicBezTo>
                  <a:cubicBezTo>
                    <a:pt x="7288" y="11152"/>
                    <a:pt x="6907" y="11533"/>
                    <a:pt x="6431" y="11533"/>
                  </a:cubicBezTo>
                  <a:cubicBezTo>
                    <a:pt x="5955" y="11533"/>
                    <a:pt x="5573" y="11152"/>
                    <a:pt x="5573" y="10676"/>
                  </a:cubicBezTo>
                  <a:cubicBezTo>
                    <a:pt x="5573" y="10200"/>
                    <a:pt x="5955" y="9795"/>
                    <a:pt x="6431" y="9795"/>
                  </a:cubicBezTo>
                  <a:close/>
                  <a:moveTo>
                    <a:pt x="6382" y="1"/>
                  </a:moveTo>
                  <a:cubicBezTo>
                    <a:pt x="5722" y="1"/>
                    <a:pt x="5192" y="546"/>
                    <a:pt x="5192" y="1198"/>
                  </a:cubicBezTo>
                  <a:cubicBezTo>
                    <a:pt x="5192" y="1793"/>
                    <a:pt x="5621" y="2293"/>
                    <a:pt x="6216" y="2388"/>
                  </a:cubicBezTo>
                  <a:lnTo>
                    <a:pt x="6216" y="3436"/>
                  </a:lnTo>
                  <a:cubicBezTo>
                    <a:pt x="5669" y="3460"/>
                    <a:pt x="5145" y="3698"/>
                    <a:pt x="4740" y="4055"/>
                  </a:cubicBezTo>
                  <a:lnTo>
                    <a:pt x="4002" y="3317"/>
                  </a:lnTo>
                  <a:cubicBezTo>
                    <a:pt x="4240" y="2984"/>
                    <a:pt x="4287" y="2555"/>
                    <a:pt x="4145" y="2150"/>
                  </a:cubicBezTo>
                  <a:cubicBezTo>
                    <a:pt x="3919" y="1657"/>
                    <a:pt x="3469" y="1406"/>
                    <a:pt x="3021" y="1406"/>
                  </a:cubicBezTo>
                  <a:cubicBezTo>
                    <a:pt x="2711" y="1406"/>
                    <a:pt x="2402" y="1526"/>
                    <a:pt x="2168" y="1769"/>
                  </a:cubicBezTo>
                  <a:cubicBezTo>
                    <a:pt x="1835" y="2103"/>
                    <a:pt x="1739" y="2603"/>
                    <a:pt x="1906" y="3079"/>
                  </a:cubicBezTo>
                  <a:cubicBezTo>
                    <a:pt x="2120" y="3579"/>
                    <a:pt x="2597" y="3817"/>
                    <a:pt x="3049" y="3817"/>
                  </a:cubicBezTo>
                  <a:cubicBezTo>
                    <a:pt x="3311" y="3817"/>
                    <a:pt x="3549" y="3722"/>
                    <a:pt x="3764" y="3579"/>
                  </a:cubicBezTo>
                  <a:lnTo>
                    <a:pt x="4502" y="4317"/>
                  </a:lnTo>
                  <a:cubicBezTo>
                    <a:pt x="4407" y="4413"/>
                    <a:pt x="4311" y="4532"/>
                    <a:pt x="4264" y="4651"/>
                  </a:cubicBezTo>
                  <a:cubicBezTo>
                    <a:pt x="4278" y="4781"/>
                    <a:pt x="4372" y="4841"/>
                    <a:pt x="4460" y="4841"/>
                  </a:cubicBezTo>
                  <a:cubicBezTo>
                    <a:pt x="4516" y="4841"/>
                    <a:pt x="4569" y="4816"/>
                    <a:pt x="4597" y="4770"/>
                  </a:cubicBezTo>
                  <a:cubicBezTo>
                    <a:pt x="4669" y="4651"/>
                    <a:pt x="4764" y="4532"/>
                    <a:pt x="4859" y="4436"/>
                  </a:cubicBezTo>
                  <a:cubicBezTo>
                    <a:pt x="5264" y="4032"/>
                    <a:pt x="5812" y="3817"/>
                    <a:pt x="6383" y="3817"/>
                  </a:cubicBezTo>
                  <a:cubicBezTo>
                    <a:pt x="8074" y="3817"/>
                    <a:pt x="9312" y="5770"/>
                    <a:pt x="7979" y="7532"/>
                  </a:cubicBezTo>
                  <a:lnTo>
                    <a:pt x="7955" y="7556"/>
                  </a:lnTo>
                  <a:cubicBezTo>
                    <a:pt x="7427" y="7957"/>
                    <a:pt x="6884" y="8130"/>
                    <a:pt x="6382" y="8130"/>
                  </a:cubicBezTo>
                  <a:cubicBezTo>
                    <a:pt x="5185" y="8130"/>
                    <a:pt x="4216" y="7152"/>
                    <a:pt x="4216" y="5961"/>
                  </a:cubicBezTo>
                  <a:cubicBezTo>
                    <a:pt x="4216" y="5770"/>
                    <a:pt x="4264" y="5580"/>
                    <a:pt x="4287" y="5389"/>
                  </a:cubicBezTo>
                  <a:cubicBezTo>
                    <a:pt x="4232" y="5300"/>
                    <a:pt x="4156" y="5263"/>
                    <a:pt x="4088" y="5263"/>
                  </a:cubicBezTo>
                  <a:cubicBezTo>
                    <a:pt x="4010" y="5263"/>
                    <a:pt x="3943" y="5313"/>
                    <a:pt x="3930" y="5389"/>
                  </a:cubicBezTo>
                  <a:cubicBezTo>
                    <a:pt x="3906" y="5508"/>
                    <a:pt x="3859" y="5651"/>
                    <a:pt x="3859" y="5794"/>
                  </a:cubicBezTo>
                  <a:lnTo>
                    <a:pt x="2835" y="5794"/>
                  </a:lnTo>
                  <a:cubicBezTo>
                    <a:pt x="2740" y="5199"/>
                    <a:pt x="2239" y="4746"/>
                    <a:pt x="1644" y="4746"/>
                  </a:cubicBezTo>
                  <a:cubicBezTo>
                    <a:pt x="692" y="4746"/>
                    <a:pt x="1" y="5842"/>
                    <a:pt x="739" y="6818"/>
                  </a:cubicBezTo>
                  <a:lnTo>
                    <a:pt x="787" y="6866"/>
                  </a:lnTo>
                  <a:cubicBezTo>
                    <a:pt x="1069" y="7073"/>
                    <a:pt x="1362" y="7163"/>
                    <a:pt x="1637" y="7163"/>
                  </a:cubicBezTo>
                  <a:cubicBezTo>
                    <a:pt x="2242" y="7163"/>
                    <a:pt x="2753" y="6725"/>
                    <a:pt x="2835" y="6151"/>
                  </a:cubicBezTo>
                  <a:lnTo>
                    <a:pt x="3859" y="6151"/>
                  </a:lnTo>
                  <a:cubicBezTo>
                    <a:pt x="3906" y="6699"/>
                    <a:pt x="4145" y="7223"/>
                    <a:pt x="4502" y="7628"/>
                  </a:cubicBezTo>
                  <a:lnTo>
                    <a:pt x="3764" y="8366"/>
                  </a:lnTo>
                  <a:cubicBezTo>
                    <a:pt x="3540" y="8206"/>
                    <a:pt x="3288" y="8127"/>
                    <a:pt x="3037" y="8127"/>
                  </a:cubicBezTo>
                  <a:cubicBezTo>
                    <a:pt x="2727" y="8127"/>
                    <a:pt x="2418" y="8248"/>
                    <a:pt x="2168" y="8485"/>
                  </a:cubicBezTo>
                  <a:cubicBezTo>
                    <a:pt x="1835" y="8818"/>
                    <a:pt x="1739" y="9318"/>
                    <a:pt x="1906" y="9795"/>
                  </a:cubicBezTo>
                  <a:cubicBezTo>
                    <a:pt x="2120" y="10319"/>
                    <a:pt x="2597" y="10557"/>
                    <a:pt x="3049" y="10557"/>
                  </a:cubicBezTo>
                  <a:cubicBezTo>
                    <a:pt x="3335" y="10557"/>
                    <a:pt x="3668" y="10438"/>
                    <a:pt x="3906" y="10200"/>
                  </a:cubicBezTo>
                  <a:cubicBezTo>
                    <a:pt x="4145" y="9961"/>
                    <a:pt x="4264" y="9652"/>
                    <a:pt x="4264" y="9318"/>
                  </a:cubicBezTo>
                  <a:cubicBezTo>
                    <a:pt x="4264" y="9056"/>
                    <a:pt x="4168" y="8818"/>
                    <a:pt x="4026" y="8604"/>
                  </a:cubicBezTo>
                  <a:lnTo>
                    <a:pt x="4764" y="7866"/>
                  </a:lnTo>
                  <a:cubicBezTo>
                    <a:pt x="5145" y="8223"/>
                    <a:pt x="5693" y="8437"/>
                    <a:pt x="6240" y="8485"/>
                  </a:cubicBezTo>
                  <a:lnTo>
                    <a:pt x="6240" y="9533"/>
                  </a:lnTo>
                  <a:cubicBezTo>
                    <a:pt x="5383" y="9652"/>
                    <a:pt x="4859" y="10676"/>
                    <a:pt x="5550" y="11581"/>
                  </a:cubicBezTo>
                  <a:lnTo>
                    <a:pt x="5573" y="11628"/>
                  </a:lnTo>
                  <a:cubicBezTo>
                    <a:pt x="5860" y="11845"/>
                    <a:pt x="6157" y="11939"/>
                    <a:pt x="6433" y="11939"/>
                  </a:cubicBezTo>
                  <a:cubicBezTo>
                    <a:pt x="7099" y="11939"/>
                    <a:pt x="7645" y="11396"/>
                    <a:pt x="7645" y="10723"/>
                  </a:cubicBezTo>
                  <a:cubicBezTo>
                    <a:pt x="7645" y="10128"/>
                    <a:pt x="7217" y="9628"/>
                    <a:pt x="6621" y="9533"/>
                  </a:cubicBezTo>
                  <a:lnTo>
                    <a:pt x="6621" y="8485"/>
                  </a:lnTo>
                  <a:cubicBezTo>
                    <a:pt x="7169" y="8461"/>
                    <a:pt x="7693" y="8223"/>
                    <a:pt x="8098" y="7866"/>
                  </a:cubicBezTo>
                  <a:lnTo>
                    <a:pt x="8836" y="8604"/>
                  </a:lnTo>
                  <a:cubicBezTo>
                    <a:pt x="8693" y="8818"/>
                    <a:pt x="8598" y="9056"/>
                    <a:pt x="8598" y="9318"/>
                  </a:cubicBezTo>
                  <a:cubicBezTo>
                    <a:pt x="8598" y="9795"/>
                    <a:pt x="8907" y="10247"/>
                    <a:pt x="9384" y="10462"/>
                  </a:cubicBezTo>
                  <a:cubicBezTo>
                    <a:pt x="9503" y="10485"/>
                    <a:pt x="9646" y="10509"/>
                    <a:pt x="9789" y="10509"/>
                  </a:cubicBezTo>
                  <a:cubicBezTo>
                    <a:pt x="10098" y="10509"/>
                    <a:pt x="10384" y="10390"/>
                    <a:pt x="10622" y="10200"/>
                  </a:cubicBezTo>
                  <a:cubicBezTo>
                    <a:pt x="10657" y="10042"/>
                    <a:pt x="10550" y="9948"/>
                    <a:pt x="10444" y="9948"/>
                  </a:cubicBezTo>
                  <a:cubicBezTo>
                    <a:pt x="10406" y="9948"/>
                    <a:pt x="10368" y="9960"/>
                    <a:pt x="10336" y="9985"/>
                  </a:cubicBezTo>
                  <a:cubicBezTo>
                    <a:pt x="10182" y="10117"/>
                    <a:pt x="9993" y="10183"/>
                    <a:pt x="9801" y="10183"/>
                  </a:cubicBezTo>
                  <a:cubicBezTo>
                    <a:pt x="9577" y="10183"/>
                    <a:pt x="9349" y="10093"/>
                    <a:pt x="9169" y="9914"/>
                  </a:cubicBezTo>
                  <a:cubicBezTo>
                    <a:pt x="9027" y="9771"/>
                    <a:pt x="8931" y="9533"/>
                    <a:pt x="8931" y="9318"/>
                  </a:cubicBezTo>
                  <a:cubicBezTo>
                    <a:pt x="8931" y="9128"/>
                    <a:pt x="9027" y="8890"/>
                    <a:pt x="9169" y="8723"/>
                  </a:cubicBezTo>
                  <a:cubicBezTo>
                    <a:pt x="9336" y="8568"/>
                    <a:pt x="9550" y="8491"/>
                    <a:pt x="9768" y="8491"/>
                  </a:cubicBezTo>
                  <a:cubicBezTo>
                    <a:pt x="9985" y="8491"/>
                    <a:pt x="10205" y="8568"/>
                    <a:pt x="10384" y="8723"/>
                  </a:cubicBezTo>
                  <a:cubicBezTo>
                    <a:pt x="10598" y="8937"/>
                    <a:pt x="10694" y="9199"/>
                    <a:pt x="10622" y="9509"/>
                  </a:cubicBezTo>
                  <a:cubicBezTo>
                    <a:pt x="10669" y="9575"/>
                    <a:pt x="10732" y="9604"/>
                    <a:pt x="10791" y="9604"/>
                  </a:cubicBezTo>
                  <a:cubicBezTo>
                    <a:pt x="10881" y="9604"/>
                    <a:pt x="10965" y="9538"/>
                    <a:pt x="10979" y="9437"/>
                  </a:cubicBezTo>
                  <a:cubicBezTo>
                    <a:pt x="11027" y="9080"/>
                    <a:pt x="10908" y="8723"/>
                    <a:pt x="10622" y="8461"/>
                  </a:cubicBezTo>
                  <a:cubicBezTo>
                    <a:pt x="10395" y="8234"/>
                    <a:pt x="10077" y="8111"/>
                    <a:pt x="9758" y="8111"/>
                  </a:cubicBezTo>
                  <a:cubicBezTo>
                    <a:pt x="9509" y="8111"/>
                    <a:pt x="9259" y="8186"/>
                    <a:pt x="9050" y="8342"/>
                  </a:cubicBezTo>
                  <a:lnTo>
                    <a:pt x="8312" y="7604"/>
                  </a:lnTo>
                  <a:cubicBezTo>
                    <a:pt x="8669" y="7223"/>
                    <a:pt x="8884" y="6675"/>
                    <a:pt x="8931" y="6103"/>
                  </a:cubicBezTo>
                  <a:lnTo>
                    <a:pt x="9979" y="6103"/>
                  </a:lnTo>
                  <a:cubicBezTo>
                    <a:pt x="10074" y="6699"/>
                    <a:pt x="10575" y="7151"/>
                    <a:pt x="11170" y="7151"/>
                  </a:cubicBezTo>
                  <a:cubicBezTo>
                    <a:pt x="11813" y="7151"/>
                    <a:pt x="12361" y="6627"/>
                    <a:pt x="12361" y="5961"/>
                  </a:cubicBezTo>
                  <a:cubicBezTo>
                    <a:pt x="12384" y="5270"/>
                    <a:pt x="11860" y="4746"/>
                    <a:pt x="11194" y="4746"/>
                  </a:cubicBezTo>
                  <a:cubicBezTo>
                    <a:pt x="10598" y="4746"/>
                    <a:pt x="10098" y="5199"/>
                    <a:pt x="10003" y="5794"/>
                  </a:cubicBezTo>
                  <a:lnTo>
                    <a:pt x="8955" y="5794"/>
                  </a:lnTo>
                  <a:cubicBezTo>
                    <a:pt x="8931" y="5222"/>
                    <a:pt x="8693" y="4698"/>
                    <a:pt x="8336" y="4294"/>
                  </a:cubicBezTo>
                  <a:lnTo>
                    <a:pt x="9074" y="3555"/>
                  </a:lnTo>
                  <a:cubicBezTo>
                    <a:pt x="9289" y="3698"/>
                    <a:pt x="9550" y="3793"/>
                    <a:pt x="9789" y="3793"/>
                  </a:cubicBezTo>
                  <a:cubicBezTo>
                    <a:pt x="10098" y="3793"/>
                    <a:pt x="10408" y="3674"/>
                    <a:pt x="10646" y="3436"/>
                  </a:cubicBezTo>
                  <a:cubicBezTo>
                    <a:pt x="10932" y="3174"/>
                    <a:pt x="11051" y="2769"/>
                    <a:pt x="10979" y="2388"/>
                  </a:cubicBezTo>
                  <a:cubicBezTo>
                    <a:pt x="10956" y="2222"/>
                    <a:pt x="10884" y="2031"/>
                    <a:pt x="10765" y="1888"/>
                  </a:cubicBezTo>
                  <a:cubicBezTo>
                    <a:pt x="10531" y="1550"/>
                    <a:pt x="10169" y="1376"/>
                    <a:pt x="9800" y="1376"/>
                  </a:cubicBezTo>
                  <a:cubicBezTo>
                    <a:pt x="9493" y="1376"/>
                    <a:pt x="9180" y="1497"/>
                    <a:pt x="8931" y="1745"/>
                  </a:cubicBezTo>
                  <a:cubicBezTo>
                    <a:pt x="8693" y="1984"/>
                    <a:pt x="8574" y="2269"/>
                    <a:pt x="8574" y="2603"/>
                  </a:cubicBezTo>
                  <a:cubicBezTo>
                    <a:pt x="8574" y="2865"/>
                    <a:pt x="8669" y="3103"/>
                    <a:pt x="8812" y="3317"/>
                  </a:cubicBezTo>
                  <a:lnTo>
                    <a:pt x="8074" y="4055"/>
                  </a:lnTo>
                  <a:cubicBezTo>
                    <a:pt x="7693" y="3698"/>
                    <a:pt x="7145" y="3484"/>
                    <a:pt x="6574" y="3436"/>
                  </a:cubicBezTo>
                  <a:lnTo>
                    <a:pt x="6574" y="2388"/>
                  </a:lnTo>
                  <a:cubicBezTo>
                    <a:pt x="7217" y="2293"/>
                    <a:pt x="7645" y="1722"/>
                    <a:pt x="7598" y="1102"/>
                  </a:cubicBezTo>
                  <a:cubicBezTo>
                    <a:pt x="7526" y="507"/>
                    <a:pt x="7098" y="55"/>
                    <a:pt x="6502" y="7"/>
                  </a:cubicBezTo>
                  <a:cubicBezTo>
                    <a:pt x="6462" y="3"/>
                    <a:pt x="6421" y="1"/>
                    <a:pt x="638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9" name="Google Shape;2049;p52"/>
          <p:cNvGrpSpPr/>
          <p:nvPr/>
        </p:nvGrpSpPr>
        <p:grpSpPr>
          <a:xfrm>
            <a:off x="4022685" y="2993077"/>
            <a:ext cx="356019" cy="352492"/>
            <a:chOff x="4176388" y="2824908"/>
            <a:chExt cx="297700" cy="294750"/>
          </a:xfrm>
        </p:grpSpPr>
        <p:sp>
          <p:nvSpPr>
            <p:cNvPr id="2050" name="Google Shape;2050;p52"/>
            <p:cNvSpPr/>
            <p:nvPr/>
          </p:nvSpPr>
          <p:spPr>
            <a:xfrm>
              <a:off x="4176388" y="2824908"/>
              <a:ext cx="297700" cy="294750"/>
            </a:xfrm>
            <a:custGeom>
              <a:rect b="b" l="l" r="r" t="t"/>
              <a:pathLst>
                <a:path extrusionOk="0" h="11790" w="11908">
                  <a:moveTo>
                    <a:pt x="11240" y="358"/>
                  </a:moveTo>
                  <a:cubicBezTo>
                    <a:pt x="11407" y="358"/>
                    <a:pt x="11550" y="477"/>
                    <a:pt x="11550" y="668"/>
                  </a:cubicBezTo>
                  <a:lnTo>
                    <a:pt x="11550" y="5740"/>
                  </a:lnTo>
                  <a:lnTo>
                    <a:pt x="10050" y="5740"/>
                  </a:lnTo>
                  <a:lnTo>
                    <a:pt x="9573" y="5073"/>
                  </a:lnTo>
                  <a:cubicBezTo>
                    <a:pt x="9526" y="5002"/>
                    <a:pt x="9454" y="4978"/>
                    <a:pt x="9383" y="4978"/>
                  </a:cubicBezTo>
                  <a:cubicBezTo>
                    <a:pt x="9288" y="4978"/>
                    <a:pt x="9216" y="5002"/>
                    <a:pt x="9169" y="5073"/>
                  </a:cubicBezTo>
                  <a:lnTo>
                    <a:pt x="8692" y="5740"/>
                  </a:lnTo>
                  <a:lnTo>
                    <a:pt x="7883" y="5740"/>
                  </a:lnTo>
                  <a:cubicBezTo>
                    <a:pt x="7787" y="4788"/>
                    <a:pt x="7049" y="4049"/>
                    <a:pt x="6097" y="3954"/>
                  </a:cubicBezTo>
                  <a:lnTo>
                    <a:pt x="6097" y="3073"/>
                  </a:lnTo>
                  <a:cubicBezTo>
                    <a:pt x="6097" y="3002"/>
                    <a:pt x="6073" y="2954"/>
                    <a:pt x="6049" y="2930"/>
                  </a:cubicBezTo>
                  <a:lnTo>
                    <a:pt x="5406" y="2478"/>
                  </a:lnTo>
                  <a:lnTo>
                    <a:pt x="6049" y="2025"/>
                  </a:lnTo>
                  <a:cubicBezTo>
                    <a:pt x="6097" y="2001"/>
                    <a:pt x="6097" y="1930"/>
                    <a:pt x="6097" y="1882"/>
                  </a:cubicBezTo>
                  <a:lnTo>
                    <a:pt x="6097" y="358"/>
                  </a:lnTo>
                  <a:close/>
                  <a:moveTo>
                    <a:pt x="5739" y="358"/>
                  </a:moveTo>
                  <a:lnTo>
                    <a:pt x="5739" y="1787"/>
                  </a:lnTo>
                  <a:lnTo>
                    <a:pt x="5049" y="2263"/>
                  </a:lnTo>
                  <a:cubicBezTo>
                    <a:pt x="5001" y="2335"/>
                    <a:pt x="4953" y="2382"/>
                    <a:pt x="4953" y="2478"/>
                  </a:cubicBezTo>
                  <a:cubicBezTo>
                    <a:pt x="4953" y="2573"/>
                    <a:pt x="5001" y="2621"/>
                    <a:pt x="5049" y="2692"/>
                  </a:cubicBezTo>
                  <a:lnTo>
                    <a:pt x="5739" y="3168"/>
                  </a:lnTo>
                  <a:lnTo>
                    <a:pt x="5739" y="3954"/>
                  </a:lnTo>
                  <a:cubicBezTo>
                    <a:pt x="5454" y="4002"/>
                    <a:pt x="5168" y="4073"/>
                    <a:pt x="4930" y="4240"/>
                  </a:cubicBezTo>
                  <a:cubicBezTo>
                    <a:pt x="4882" y="4264"/>
                    <a:pt x="4811" y="4335"/>
                    <a:pt x="4858" y="4430"/>
                  </a:cubicBezTo>
                  <a:cubicBezTo>
                    <a:pt x="4874" y="4511"/>
                    <a:pt x="4935" y="4559"/>
                    <a:pt x="5009" y="4559"/>
                  </a:cubicBezTo>
                  <a:cubicBezTo>
                    <a:pt x="5044" y="4559"/>
                    <a:pt x="5082" y="4549"/>
                    <a:pt x="5120" y="4526"/>
                  </a:cubicBezTo>
                  <a:cubicBezTo>
                    <a:pt x="5358" y="4383"/>
                    <a:pt x="5644" y="4311"/>
                    <a:pt x="5906" y="4311"/>
                  </a:cubicBezTo>
                  <a:cubicBezTo>
                    <a:pt x="6811" y="4311"/>
                    <a:pt x="7549" y="5026"/>
                    <a:pt x="7549" y="5931"/>
                  </a:cubicBezTo>
                  <a:cubicBezTo>
                    <a:pt x="7597" y="6812"/>
                    <a:pt x="6835" y="7526"/>
                    <a:pt x="5954" y="7526"/>
                  </a:cubicBezTo>
                  <a:cubicBezTo>
                    <a:pt x="5049" y="7526"/>
                    <a:pt x="4310" y="6812"/>
                    <a:pt x="4310" y="5931"/>
                  </a:cubicBezTo>
                  <a:cubicBezTo>
                    <a:pt x="4310" y="5597"/>
                    <a:pt x="4406" y="5312"/>
                    <a:pt x="4572" y="5026"/>
                  </a:cubicBezTo>
                  <a:cubicBezTo>
                    <a:pt x="4644" y="4978"/>
                    <a:pt x="4620" y="4859"/>
                    <a:pt x="4549" y="4788"/>
                  </a:cubicBezTo>
                  <a:cubicBezTo>
                    <a:pt x="4509" y="4768"/>
                    <a:pt x="4466" y="4756"/>
                    <a:pt x="4425" y="4756"/>
                  </a:cubicBezTo>
                  <a:cubicBezTo>
                    <a:pt x="4367" y="4756"/>
                    <a:pt x="4315" y="4780"/>
                    <a:pt x="4287" y="4835"/>
                  </a:cubicBezTo>
                  <a:cubicBezTo>
                    <a:pt x="4096" y="5097"/>
                    <a:pt x="3977" y="5431"/>
                    <a:pt x="3953" y="5740"/>
                  </a:cubicBezTo>
                  <a:lnTo>
                    <a:pt x="3072" y="5740"/>
                  </a:lnTo>
                  <a:cubicBezTo>
                    <a:pt x="3001" y="5740"/>
                    <a:pt x="2953" y="5788"/>
                    <a:pt x="2905" y="5812"/>
                  </a:cubicBezTo>
                  <a:lnTo>
                    <a:pt x="2477" y="6431"/>
                  </a:lnTo>
                  <a:lnTo>
                    <a:pt x="2024" y="5812"/>
                  </a:lnTo>
                  <a:cubicBezTo>
                    <a:pt x="1977" y="5740"/>
                    <a:pt x="1929" y="5740"/>
                    <a:pt x="1881" y="5740"/>
                  </a:cubicBezTo>
                  <a:lnTo>
                    <a:pt x="286" y="5740"/>
                  </a:lnTo>
                  <a:lnTo>
                    <a:pt x="286" y="668"/>
                  </a:lnTo>
                  <a:cubicBezTo>
                    <a:pt x="286" y="501"/>
                    <a:pt x="405" y="358"/>
                    <a:pt x="595" y="358"/>
                  </a:cubicBezTo>
                  <a:close/>
                  <a:moveTo>
                    <a:pt x="4025" y="6074"/>
                  </a:moveTo>
                  <a:cubicBezTo>
                    <a:pt x="4096" y="7026"/>
                    <a:pt x="4858" y="7764"/>
                    <a:pt x="5811" y="7860"/>
                  </a:cubicBezTo>
                  <a:lnTo>
                    <a:pt x="5811" y="8765"/>
                  </a:lnTo>
                  <a:cubicBezTo>
                    <a:pt x="5811" y="8812"/>
                    <a:pt x="5835" y="8884"/>
                    <a:pt x="5858" y="8908"/>
                  </a:cubicBezTo>
                  <a:lnTo>
                    <a:pt x="6478" y="9360"/>
                  </a:lnTo>
                  <a:lnTo>
                    <a:pt x="5858" y="9789"/>
                  </a:lnTo>
                  <a:cubicBezTo>
                    <a:pt x="5811" y="9836"/>
                    <a:pt x="5811" y="9884"/>
                    <a:pt x="5811" y="9955"/>
                  </a:cubicBezTo>
                  <a:lnTo>
                    <a:pt x="5811" y="11456"/>
                  </a:lnTo>
                  <a:lnTo>
                    <a:pt x="643" y="11456"/>
                  </a:lnTo>
                  <a:cubicBezTo>
                    <a:pt x="500" y="11456"/>
                    <a:pt x="357" y="11337"/>
                    <a:pt x="357" y="11170"/>
                  </a:cubicBezTo>
                  <a:lnTo>
                    <a:pt x="357" y="6074"/>
                  </a:lnTo>
                  <a:lnTo>
                    <a:pt x="1834" y="6074"/>
                  </a:lnTo>
                  <a:lnTo>
                    <a:pt x="2310" y="6764"/>
                  </a:lnTo>
                  <a:cubicBezTo>
                    <a:pt x="2381" y="6812"/>
                    <a:pt x="2429" y="6860"/>
                    <a:pt x="2524" y="6860"/>
                  </a:cubicBezTo>
                  <a:cubicBezTo>
                    <a:pt x="2620" y="6860"/>
                    <a:pt x="2667" y="6812"/>
                    <a:pt x="2739" y="6764"/>
                  </a:cubicBezTo>
                  <a:lnTo>
                    <a:pt x="3215" y="6074"/>
                  </a:lnTo>
                  <a:close/>
                  <a:moveTo>
                    <a:pt x="619" y="1"/>
                  </a:moveTo>
                  <a:cubicBezTo>
                    <a:pt x="262" y="1"/>
                    <a:pt x="0" y="311"/>
                    <a:pt x="0" y="620"/>
                  </a:cubicBezTo>
                  <a:lnTo>
                    <a:pt x="0" y="11622"/>
                  </a:lnTo>
                  <a:cubicBezTo>
                    <a:pt x="0" y="11694"/>
                    <a:pt x="95" y="11789"/>
                    <a:pt x="167" y="11789"/>
                  </a:cubicBezTo>
                  <a:lnTo>
                    <a:pt x="9335" y="11789"/>
                  </a:lnTo>
                  <a:cubicBezTo>
                    <a:pt x="9502" y="11646"/>
                    <a:pt x="9407" y="11456"/>
                    <a:pt x="9264" y="11456"/>
                  </a:cubicBezTo>
                  <a:lnTo>
                    <a:pt x="6097" y="11456"/>
                  </a:lnTo>
                  <a:lnTo>
                    <a:pt x="6097" y="10027"/>
                  </a:lnTo>
                  <a:lnTo>
                    <a:pt x="6787" y="9551"/>
                  </a:lnTo>
                  <a:cubicBezTo>
                    <a:pt x="6835" y="9503"/>
                    <a:pt x="6882" y="9431"/>
                    <a:pt x="6882" y="9360"/>
                  </a:cubicBezTo>
                  <a:cubicBezTo>
                    <a:pt x="6882" y="9265"/>
                    <a:pt x="6835" y="9193"/>
                    <a:pt x="6787" y="9146"/>
                  </a:cubicBezTo>
                  <a:lnTo>
                    <a:pt x="6097" y="8669"/>
                  </a:lnTo>
                  <a:lnTo>
                    <a:pt x="6097" y="7860"/>
                  </a:lnTo>
                  <a:cubicBezTo>
                    <a:pt x="7049" y="7764"/>
                    <a:pt x="7787" y="7026"/>
                    <a:pt x="7883" y="6074"/>
                  </a:cubicBezTo>
                  <a:lnTo>
                    <a:pt x="8788" y="6074"/>
                  </a:lnTo>
                  <a:cubicBezTo>
                    <a:pt x="8835" y="6074"/>
                    <a:pt x="8907" y="6050"/>
                    <a:pt x="8930" y="6026"/>
                  </a:cubicBezTo>
                  <a:lnTo>
                    <a:pt x="9383" y="5383"/>
                  </a:lnTo>
                  <a:lnTo>
                    <a:pt x="9812" y="6026"/>
                  </a:lnTo>
                  <a:cubicBezTo>
                    <a:pt x="9859" y="6074"/>
                    <a:pt x="9907" y="6074"/>
                    <a:pt x="9978" y="6074"/>
                  </a:cubicBezTo>
                  <a:lnTo>
                    <a:pt x="11550" y="6074"/>
                  </a:lnTo>
                  <a:lnTo>
                    <a:pt x="11550" y="11289"/>
                  </a:lnTo>
                  <a:cubicBezTo>
                    <a:pt x="11550" y="11384"/>
                    <a:pt x="11455" y="11456"/>
                    <a:pt x="11360" y="11456"/>
                  </a:cubicBezTo>
                  <a:lnTo>
                    <a:pt x="10026" y="11456"/>
                  </a:lnTo>
                  <a:cubicBezTo>
                    <a:pt x="10002" y="11456"/>
                    <a:pt x="9978" y="11456"/>
                    <a:pt x="9931" y="11503"/>
                  </a:cubicBezTo>
                  <a:cubicBezTo>
                    <a:pt x="9812" y="11646"/>
                    <a:pt x="9931" y="11789"/>
                    <a:pt x="10050" y="11789"/>
                  </a:cubicBezTo>
                  <a:lnTo>
                    <a:pt x="11240" y="11789"/>
                  </a:lnTo>
                  <a:cubicBezTo>
                    <a:pt x="11598" y="11789"/>
                    <a:pt x="11883" y="11503"/>
                    <a:pt x="11883" y="11170"/>
                  </a:cubicBezTo>
                  <a:lnTo>
                    <a:pt x="11883" y="668"/>
                  </a:lnTo>
                  <a:cubicBezTo>
                    <a:pt x="11907" y="311"/>
                    <a:pt x="11598" y="1"/>
                    <a:pt x="112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52"/>
            <p:cNvSpPr/>
            <p:nvPr/>
          </p:nvSpPr>
          <p:spPr>
            <a:xfrm>
              <a:off x="4300213" y="2959483"/>
              <a:ext cx="49450" cy="8950"/>
            </a:xfrm>
            <a:custGeom>
              <a:rect b="b" l="l" r="r" t="t"/>
              <a:pathLst>
                <a:path extrusionOk="0" h="358" w="1978">
                  <a:moveTo>
                    <a:pt x="215" y="0"/>
                  </a:moveTo>
                  <a:cubicBezTo>
                    <a:pt x="143" y="0"/>
                    <a:pt x="72" y="71"/>
                    <a:pt x="48" y="143"/>
                  </a:cubicBezTo>
                  <a:cubicBezTo>
                    <a:pt x="0" y="262"/>
                    <a:pt x="96" y="357"/>
                    <a:pt x="215" y="357"/>
                  </a:cubicBezTo>
                  <a:lnTo>
                    <a:pt x="1810" y="357"/>
                  </a:lnTo>
                  <a:cubicBezTo>
                    <a:pt x="1882" y="357"/>
                    <a:pt x="1953" y="310"/>
                    <a:pt x="1977" y="214"/>
                  </a:cubicBezTo>
                  <a:cubicBezTo>
                    <a:pt x="1977" y="119"/>
                    <a:pt x="1882" y="0"/>
                    <a:pt x="18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52"/>
            <p:cNvSpPr/>
            <p:nvPr/>
          </p:nvSpPr>
          <p:spPr>
            <a:xfrm>
              <a:off x="4310338" y="2977333"/>
              <a:ext cx="29800" cy="8950"/>
            </a:xfrm>
            <a:custGeom>
              <a:rect b="b" l="l" r="r" t="t"/>
              <a:pathLst>
                <a:path extrusionOk="0" h="358" w="1192">
                  <a:moveTo>
                    <a:pt x="215" y="0"/>
                  </a:moveTo>
                  <a:cubicBezTo>
                    <a:pt x="119" y="0"/>
                    <a:pt x="48" y="72"/>
                    <a:pt x="24" y="167"/>
                  </a:cubicBezTo>
                  <a:cubicBezTo>
                    <a:pt x="0" y="286"/>
                    <a:pt x="96" y="358"/>
                    <a:pt x="215" y="358"/>
                  </a:cubicBezTo>
                  <a:lnTo>
                    <a:pt x="1001" y="358"/>
                  </a:lnTo>
                  <a:cubicBezTo>
                    <a:pt x="1096" y="358"/>
                    <a:pt x="1167" y="310"/>
                    <a:pt x="1191" y="215"/>
                  </a:cubicBezTo>
                  <a:cubicBezTo>
                    <a:pt x="1191" y="120"/>
                    <a:pt x="1096" y="0"/>
                    <a:pt x="9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52"/>
            <p:cNvSpPr/>
            <p:nvPr/>
          </p:nvSpPr>
          <p:spPr>
            <a:xfrm>
              <a:off x="4213888" y="3021983"/>
              <a:ext cx="76225" cy="8950"/>
            </a:xfrm>
            <a:custGeom>
              <a:rect b="b" l="l" r="r" t="t"/>
              <a:pathLst>
                <a:path extrusionOk="0" h="358" w="3049">
                  <a:moveTo>
                    <a:pt x="215" y="1"/>
                  </a:moveTo>
                  <a:cubicBezTo>
                    <a:pt x="119" y="1"/>
                    <a:pt x="72" y="72"/>
                    <a:pt x="48" y="167"/>
                  </a:cubicBezTo>
                  <a:cubicBezTo>
                    <a:pt x="0" y="286"/>
                    <a:pt x="96" y="358"/>
                    <a:pt x="215" y="358"/>
                  </a:cubicBezTo>
                  <a:lnTo>
                    <a:pt x="2834" y="358"/>
                  </a:lnTo>
                  <a:cubicBezTo>
                    <a:pt x="2930" y="358"/>
                    <a:pt x="3001" y="310"/>
                    <a:pt x="3025" y="215"/>
                  </a:cubicBezTo>
                  <a:cubicBezTo>
                    <a:pt x="3049" y="96"/>
                    <a:pt x="2953" y="1"/>
                    <a:pt x="28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52"/>
            <p:cNvSpPr/>
            <p:nvPr/>
          </p:nvSpPr>
          <p:spPr>
            <a:xfrm>
              <a:off x="4213888" y="3041033"/>
              <a:ext cx="76225" cy="8950"/>
            </a:xfrm>
            <a:custGeom>
              <a:rect b="b" l="l" r="r" t="t"/>
              <a:pathLst>
                <a:path extrusionOk="0" h="358" w="3049">
                  <a:moveTo>
                    <a:pt x="215" y="1"/>
                  </a:moveTo>
                  <a:cubicBezTo>
                    <a:pt x="119" y="1"/>
                    <a:pt x="72" y="48"/>
                    <a:pt x="48" y="143"/>
                  </a:cubicBezTo>
                  <a:cubicBezTo>
                    <a:pt x="0" y="263"/>
                    <a:pt x="96" y="358"/>
                    <a:pt x="215" y="358"/>
                  </a:cubicBezTo>
                  <a:lnTo>
                    <a:pt x="2834" y="358"/>
                  </a:lnTo>
                  <a:cubicBezTo>
                    <a:pt x="2930" y="358"/>
                    <a:pt x="3001" y="286"/>
                    <a:pt x="3025" y="191"/>
                  </a:cubicBezTo>
                  <a:cubicBezTo>
                    <a:pt x="3049" y="72"/>
                    <a:pt x="2953" y="1"/>
                    <a:pt x="28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52"/>
            <p:cNvSpPr/>
            <p:nvPr/>
          </p:nvSpPr>
          <p:spPr>
            <a:xfrm>
              <a:off x="4230563" y="3059483"/>
              <a:ext cx="43475" cy="8975"/>
            </a:xfrm>
            <a:custGeom>
              <a:rect b="b" l="l" r="r" t="t"/>
              <a:pathLst>
                <a:path extrusionOk="0" h="359" w="1739">
                  <a:moveTo>
                    <a:pt x="214" y="1"/>
                  </a:moveTo>
                  <a:cubicBezTo>
                    <a:pt x="119" y="1"/>
                    <a:pt x="72" y="48"/>
                    <a:pt x="24" y="144"/>
                  </a:cubicBezTo>
                  <a:cubicBezTo>
                    <a:pt x="0" y="263"/>
                    <a:pt x="95" y="358"/>
                    <a:pt x="214" y="358"/>
                  </a:cubicBezTo>
                  <a:lnTo>
                    <a:pt x="1524" y="358"/>
                  </a:lnTo>
                  <a:cubicBezTo>
                    <a:pt x="1620" y="358"/>
                    <a:pt x="1667" y="287"/>
                    <a:pt x="1691" y="215"/>
                  </a:cubicBezTo>
                  <a:cubicBezTo>
                    <a:pt x="1739" y="96"/>
                    <a:pt x="1643" y="1"/>
                    <a:pt x="152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52"/>
            <p:cNvSpPr/>
            <p:nvPr/>
          </p:nvSpPr>
          <p:spPr>
            <a:xfrm>
              <a:off x="4360338" y="3021383"/>
              <a:ext cx="75050" cy="8950"/>
            </a:xfrm>
            <a:custGeom>
              <a:rect b="b" l="l" r="r" t="t"/>
              <a:pathLst>
                <a:path extrusionOk="0" h="358" w="3002">
                  <a:moveTo>
                    <a:pt x="167" y="1"/>
                  </a:moveTo>
                  <a:cubicBezTo>
                    <a:pt x="72" y="1"/>
                    <a:pt x="25" y="48"/>
                    <a:pt x="1" y="144"/>
                  </a:cubicBezTo>
                  <a:cubicBezTo>
                    <a:pt x="1" y="263"/>
                    <a:pt x="72" y="358"/>
                    <a:pt x="167" y="358"/>
                  </a:cubicBezTo>
                  <a:lnTo>
                    <a:pt x="2787" y="358"/>
                  </a:lnTo>
                  <a:cubicBezTo>
                    <a:pt x="2882" y="358"/>
                    <a:pt x="2930" y="310"/>
                    <a:pt x="2978" y="215"/>
                  </a:cubicBezTo>
                  <a:cubicBezTo>
                    <a:pt x="3001" y="96"/>
                    <a:pt x="2906" y="1"/>
                    <a:pt x="27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52"/>
            <p:cNvSpPr/>
            <p:nvPr/>
          </p:nvSpPr>
          <p:spPr>
            <a:xfrm>
              <a:off x="4360338" y="3039833"/>
              <a:ext cx="75050" cy="8975"/>
            </a:xfrm>
            <a:custGeom>
              <a:rect b="b" l="l" r="r" t="t"/>
              <a:pathLst>
                <a:path extrusionOk="0" h="359" w="3002">
                  <a:moveTo>
                    <a:pt x="167" y="1"/>
                  </a:moveTo>
                  <a:cubicBezTo>
                    <a:pt x="72" y="1"/>
                    <a:pt x="25" y="72"/>
                    <a:pt x="1" y="168"/>
                  </a:cubicBezTo>
                  <a:cubicBezTo>
                    <a:pt x="1" y="287"/>
                    <a:pt x="72" y="358"/>
                    <a:pt x="167" y="358"/>
                  </a:cubicBezTo>
                  <a:lnTo>
                    <a:pt x="2787" y="358"/>
                  </a:lnTo>
                  <a:cubicBezTo>
                    <a:pt x="2882" y="358"/>
                    <a:pt x="2930" y="311"/>
                    <a:pt x="2978" y="215"/>
                  </a:cubicBezTo>
                  <a:cubicBezTo>
                    <a:pt x="3001" y="96"/>
                    <a:pt x="2906" y="1"/>
                    <a:pt x="27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52"/>
            <p:cNvSpPr/>
            <p:nvPr/>
          </p:nvSpPr>
          <p:spPr>
            <a:xfrm>
              <a:off x="4375813" y="3059483"/>
              <a:ext cx="42900" cy="8975"/>
            </a:xfrm>
            <a:custGeom>
              <a:rect b="b" l="l" r="r" t="t"/>
              <a:pathLst>
                <a:path extrusionOk="0" h="359" w="1716">
                  <a:moveTo>
                    <a:pt x="215" y="1"/>
                  </a:moveTo>
                  <a:cubicBezTo>
                    <a:pt x="120" y="1"/>
                    <a:pt x="49" y="48"/>
                    <a:pt x="25" y="144"/>
                  </a:cubicBezTo>
                  <a:cubicBezTo>
                    <a:pt x="1" y="263"/>
                    <a:pt x="96" y="358"/>
                    <a:pt x="215" y="358"/>
                  </a:cubicBezTo>
                  <a:lnTo>
                    <a:pt x="1525" y="358"/>
                  </a:lnTo>
                  <a:cubicBezTo>
                    <a:pt x="1596" y="358"/>
                    <a:pt x="1668" y="287"/>
                    <a:pt x="1692" y="215"/>
                  </a:cubicBezTo>
                  <a:cubicBezTo>
                    <a:pt x="1716" y="96"/>
                    <a:pt x="1644" y="1"/>
                    <a:pt x="152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52"/>
            <p:cNvSpPr/>
            <p:nvPr/>
          </p:nvSpPr>
          <p:spPr>
            <a:xfrm>
              <a:off x="4359738" y="2878508"/>
              <a:ext cx="75650" cy="8950"/>
            </a:xfrm>
            <a:custGeom>
              <a:rect b="b" l="l" r="r" t="t"/>
              <a:pathLst>
                <a:path extrusionOk="0" h="358" w="3026">
                  <a:moveTo>
                    <a:pt x="215" y="0"/>
                  </a:moveTo>
                  <a:cubicBezTo>
                    <a:pt x="144" y="0"/>
                    <a:pt x="72" y="72"/>
                    <a:pt x="49" y="143"/>
                  </a:cubicBezTo>
                  <a:cubicBezTo>
                    <a:pt x="1" y="262"/>
                    <a:pt x="96" y="358"/>
                    <a:pt x="215" y="358"/>
                  </a:cubicBezTo>
                  <a:lnTo>
                    <a:pt x="2835" y="358"/>
                  </a:lnTo>
                  <a:cubicBezTo>
                    <a:pt x="2930" y="358"/>
                    <a:pt x="3002" y="310"/>
                    <a:pt x="3025" y="215"/>
                  </a:cubicBezTo>
                  <a:cubicBezTo>
                    <a:pt x="3025" y="96"/>
                    <a:pt x="2930" y="0"/>
                    <a:pt x="28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52"/>
            <p:cNvSpPr/>
            <p:nvPr/>
          </p:nvSpPr>
          <p:spPr>
            <a:xfrm>
              <a:off x="4359738" y="2896958"/>
              <a:ext cx="75650" cy="8950"/>
            </a:xfrm>
            <a:custGeom>
              <a:rect b="b" l="l" r="r" t="t"/>
              <a:pathLst>
                <a:path extrusionOk="0" h="358" w="3026">
                  <a:moveTo>
                    <a:pt x="215" y="1"/>
                  </a:moveTo>
                  <a:cubicBezTo>
                    <a:pt x="144" y="1"/>
                    <a:pt x="72" y="72"/>
                    <a:pt x="49" y="167"/>
                  </a:cubicBezTo>
                  <a:cubicBezTo>
                    <a:pt x="1" y="262"/>
                    <a:pt x="96" y="358"/>
                    <a:pt x="215" y="358"/>
                  </a:cubicBezTo>
                  <a:lnTo>
                    <a:pt x="2835" y="358"/>
                  </a:lnTo>
                  <a:cubicBezTo>
                    <a:pt x="2930" y="358"/>
                    <a:pt x="3002" y="310"/>
                    <a:pt x="3025" y="215"/>
                  </a:cubicBezTo>
                  <a:cubicBezTo>
                    <a:pt x="3025" y="96"/>
                    <a:pt x="2930" y="1"/>
                    <a:pt x="28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52"/>
            <p:cNvSpPr/>
            <p:nvPr/>
          </p:nvSpPr>
          <p:spPr>
            <a:xfrm>
              <a:off x="4375813" y="2916008"/>
              <a:ext cx="42900" cy="8950"/>
            </a:xfrm>
            <a:custGeom>
              <a:rect b="b" l="l" r="r" t="t"/>
              <a:pathLst>
                <a:path extrusionOk="0" h="358" w="1716">
                  <a:moveTo>
                    <a:pt x="215" y="1"/>
                  </a:moveTo>
                  <a:cubicBezTo>
                    <a:pt x="120" y="1"/>
                    <a:pt x="49" y="48"/>
                    <a:pt x="25" y="143"/>
                  </a:cubicBezTo>
                  <a:cubicBezTo>
                    <a:pt x="1" y="263"/>
                    <a:pt x="96" y="358"/>
                    <a:pt x="215" y="358"/>
                  </a:cubicBezTo>
                  <a:lnTo>
                    <a:pt x="1525" y="358"/>
                  </a:lnTo>
                  <a:cubicBezTo>
                    <a:pt x="1596" y="358"/>
                    <a:pt x="1668" y="286"/>
                    <a:pt x="1692" y="191"/>
                  </a:cubicBezTo>
                  <a:cubicBezTo>
                    <a:pt x="1716" y="72"/>
                    <a:pt x="1644" y="1"/>
                    <a:pt x="152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52"/>
            <p:cNvSpPr/>
            <p:nvPr/>
          </p:nvSpPr>
          <p:spPr>
            <a:xfrm>
              <a:off x="4215663" y="2878508"/>
              <a:ext cx="76250" cy="8950"/>
            </a:xfrm>
            <a:custGeom>
              <a:rect b="b" l="l" r="r" t="t"/>
              <a:pathLst>
                <a:path extrusionOk="0" h="358" w="3050">
                  <a:moveTo>
                    <a:pt x="215" y="0"/>
                  </a:moveTo>
                  <a:cubicBezTo>
                    <a:pt x="120" y="0"/>
                    <a:pt x="72" y="72"/>
                    <a:pt x="25" y="143"/>
                  </a:cubicBezTo>
                  <a:cubicBezTo>
                    <a:pt x="1" y="262"/>
                    <a:pt x="96" y="358"/>
                    <a:pt x="215" y="358"/>
                  </a:cubicBezTo>
                  <a:lnTo>
                    <a:pt x="2835" y="358"/>
                  </a:lnTo>
                  <a:cubicBezTo>
                    <a:pt x="2930" y="358"/>
                    <a:pt x="2978" y="310"/>
                    <a:pt x="3001" y="215"/>
                  </a:cubicBezTo>
                  <a:cubicBezTo>
                    <a:pt x="3049" y="96"/>
                    <a:pt x="2954" y="0"/>
                    <a:pt x="28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52"/>
            <p:cNvSpPr/>
            <p:nvPr/>
          </p:nvSpPr>
          <p:spPr>
            <a:xfrm>
              <a:off x="4215663" y="2896958"/>
              <a:ext cx="76250" cy="8950"/>
            </a:xfrm>
            <a:custGeom>
              <a:rect b="b" l="l" r="r" t="t"/>
              <a:pathLst>
                <a:path extrusionOk="0" h="358" w="3050">
                  <a:moveTo>
                    <a:pt x="215" y="1"/>
                  </a:moveTo>
                  <a:cubicBezTo>
                    <a:pt x="120" y="1"/>
                    <a:pt x="72" y="72"/>
                    <a:pt x="25" y="167"/>
                  </a:cubicBezTo>
                  <a:cubicBezTo>
                    <a:pt x="1" y="262"/>
                    <a:pt x="96" y="358"/>
                    <a:pt x="215" y="358"/>
                  </a:cubicBezTo>
                  <a:lnTo>
                    <a:pt x="2835" y="358"/>
                  </a:lnTo>
                  <a:cubicBezTo>
                    <a:pt x="2930" y="358"/>
                    <a:pt x="2978" y="310"/>
                    <a:pt x="3001" y="215"/>
                  </a:cubicBezTo>
                  <a:cubicBezTo>
                    <a:pt x="3049" y="96"/>
                    <a:pt x="2954" y="1"/>
                    <a:pt x="28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52"/>
            <p:cNvSpPr/>
            <p:nvPr/>
          </p:nvSpPr>
          <p:spPr>
            <a:xfrm>
              <a:off x="4231738" y="2916008"/>
              <a:ext cx="43500" cy="8950"/>
            </a:xfrm>
            <a:custGeom>
              <a:rect b="b" l="l" r="r" t="t"/>
              <a:pathLst>
                <a:path extrusionOk="0" h="358" w="1740">
                  <a:moveTo>
                    <a:pt x="215" y="1"/>
                  </a:moveTo>
                  <a:cubicBezTo>
                    <a:pt x="144" y="1"/>
                    <a:pt x="72" y="48"/>
                    <a:pt x="48" y="143"/>
                  </a:cubicBezTo>
                  <a:cubicBezTo>
                    <a:pt x="1" y="263"/>
                    <a:pt x="96" y="358"/>
                    <a:pt x="215" y="358"/>
                  </a:cubicBezTo>
                  <a:lnTo>
                    <a:pt x="1525" y="358"/>
                  </a:lnTo>
                  <a:cubicBezTo>
                    <a:pt x="1620" y="358"/>
                    <a:pt x="1692" y="286"/>
                    <a:pt x="1715" y="191"/>
                  </a:cubicBezTo>
                  <a:cubicBezTo>
                    <a:pt x="1739" y="72"/>
                    <a:pt x="1644" y="1"/>
                    <a:pt x="152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5" name="Google Shape;2065;p52"/>
          <p:cNvGrpSpPr/>
          <p:nvPr/>
        </p:nvGrpSpPr>
        <p:grpSpPr>
          <a:xfrm>
            <a:off x="4769597" y="2990297"/>
            <a:ext cx="356019" cy="358112"/>
            <a:chOff x="4673513" y="2822583"/>
            <a:chExt cx="297700" cy="299450"/>
          </a:xfrm>
        </p:grpSpPr>
        <p:sp>
          <p:nvSpPr>
            <p:cNvPr id="2066" name="Google Shape;2066;p52"/>
            <p:cNvSpPr/>
            <p:nvPr/>
          </p:nvSpPr>
          <p:spPr>
            <a:xfrm>
              <a:off x="4673513" y="2824333"/>
              <a:ext cx="297700" cy="297700"/>
            </a:xfrm>
            <a:custGeom>
              <a:rect b="b" l="l" r="r" t="t"/>
              <a:pathLst>
                <a:path extrusionOk="0" h="11908" w="11908">
                  <a:moveTo>
                    <a:pt x="3834" y="1310"/>
                  </a:moveTo>
                  <a:lnTo>
                    <a:pt x="3834" y="10717"/>
                  </a:lnTo>
                  <a:lnTo>
                    <a:pt x="1881" y="10717"/>
                  </a:lnTo>
                  <a:lnTo>
                    <a:pt x="1881" y="1310"/>
                  </a:lnTo>
                  <a:close/>
                  <a:moveTo>
                    <a:pt x="7287" y="5096"/>
                  </a:moveTo>
                  <a:lnTo>
                    <a:pt x="7287" y="10717"/>
                  </a:lnTo>
                  <a:lnTo>
                    <a:pt x="5335" y="10717"/>
                  </a:lnTo>
                  <a:lnTo>
                    <a:pt x="5335" y="5096"/>
                  </a:lnTo>
                  <a:close/>
                  <a:moveTo>
                    <a:pt x="10764" y="7597"/>
                  </a:moveTo>
                  <a:lnTo>
                    <a:pt x="10764" y="10717"/>
                  </a:lnTo>
                  <a:lnTo>
                    <a:pt x="8811" y="10717"/>
                  </a:lnTo>
                  <a:lnTo>
                    <a:pt x="8811" y="7597"/>
                  </a:lnTo>
                  <a:close/>
                  <a:moveTo>
                    <a:pt x="929" y="0"/>
                  </a:moveTo>
                  <a:cubicBezTo>
                    <a:pt x="810" y="0"/>
                    <a:pt x="715" y="48"/>
                    <a:pt x="715" y="167"/>
                  </a:cubicBezTo>
                  <a:lnTo>
                    <a:pt x="715" y="977"/>
                  </a:lnTo>
                  <a:lnTo>
                    <a:pt x="500" y="977"/>
                  </a:lnTo>
                  <a:cubicBezTo>
                    <a:pt x="405" y="977"/>
                    <a:pt x="334" y="1048"/>
                    <a:pt x="334" y="1119"/>
                  </a:cubicBezTo>
                  <a:cubicBezTo>
                    <a:pt x="334" y="1239"/>
                    <a:pt x="381" y="1334"/>
                    <a:pt x="500" y="1334"/>
                  </a:cubicBezTo>
                  <a:lnTo>
                    <a:pt x="715" y="1334"/>
                  </a:lnTo>
                  <a:lnTo>
                    <a:pt x="715" y="2239"/>
                  </a:lnTo>
                  <a:lnTo>
                    <a:pt x="500" y="2239"/>
                  </a:lnTo>
                  <a:cubicBezTo>
                    <a:pt x="405" y="2239"/>
                    <a:pt x="334" y="2286"/>
                    <a:pt x="334" y="2382"/>
                  </a:cubicBezTo>
                  <a:cubicBezTo>
                    <a:pt x="334" y="2501"/>
                    <a:pt x="381" y="2572"/>
                    <a:pt x="500" y="2572"/>
                  </a:cubicBezTo>
                  <a:lnTo>
                    <a:pt x="715" y="2572"/>
                  </a:lnTo>
                  <a:lnTo>
                    <a:pt x="715" y="3477"/>
                  </a:lnTo>
                  <a:lnTo>
                    <a:pt x="500" y="3477"/>
                  </a:lnTo>
                  <a:cubicBezTo>
                    <a:pt x="405" y="3477"/>
                    <a:pt x="334" y="3525"/>
                    <a:pt x="334" y="3620"/>
                  </a:cubicBezTo>
                  <a:cubicBezTo>
                    <a:pt x="334" y="3739"/>
                    <a:pt x="381" y="3834"/>
                    <a:pt x="500" y="3834"/>
                  </a:cubicBezTo>
                  <a:lnTo>
                    <a:pt x="715" y="3834"/>
                  </a:lnTo>
                  <a:lnTo>
                    <a:pt x="715" y="4715"/>
                  </a:lnTo>
                  <a:lnTo>
                    <a:pt x="500" y="4715"/>
                  </a:lnTo>
                  <a:cubicBezTo>
                    <a:pt x="405" y="4715"/>
                    <a:pt x="334" y="4787"/>
                    <a:pt x="334" y="4882"/>
                  </a:cubicBezTo>
                  <a:cubicBezTo>
                    <a:pt x="334" y="5001"/>
                    <a:pt x="381" y="5073"/>
                    <a:pt x="500" y="5073"/>
                  </a:cubicBezTo>
                  <a:lnTo>
                    <a:pt x="715" y="5073"/>
                  </a:lnTo>
                  <a:lnTo>
                    <a:pt x="715" y="5978"/>
                  </a:lnTo>
                  <a:lnTo>
                    <a:pt x="500" y="5978"/>
                  </a:lnTo>
                  <a:cubicBezTo>
                    <a:pt x="405" y="5978"/>
                    <a:pt x="334" y="6025"/>
                    <a:pt x="334" y="6120"/>
                  </a:cubicBezTo>
                  <a:cubicBezTo>
                    <a:pt x="334" y="6240"/>
                    <a:pt x="381" y="6335"/>
                    <a:pt x="500" y="6335"/>
                  </a:cubicBezTo>
                  <a:lnTo>
                    <a:pt x="715" y="6335"/>
                  </a:lnTo>
                  <a:lnTo>
                    <a:pt x="715" y="7216"/>
                  </a:lnTo>
                  <a:lnTo>
                    <a:pt x="500" y="7216"/>
                  </a:lnTo>
                  <a:cubicBezTo>
                    <a:pt x="405" y="7216"/>
                    <a:pt x="334" y="7287"/>
                    <a:pt x="334" y="7383"/>
                  </a:cubicBezTo>
                  <a:cubicBezTo>
                    <a:pt x="334" y="7502"/>
                    <a:pt x="381" y="7573"/>
                    <a:pt x="500" y="7573"/>
                  </a:cubicBezTo>
                  <a:lnTo>
                    <a:pt x="715" y="7573"/>
                  </a:lnTo>
                  <a:lnTo>
                    <a:pt x="715" y="8478"/>
                  </a:lnTo>
                  <a:lnTo>
                    <a:pt x="500" y="8478"/>
                  </a:lnTo>
                  <a:cubicBezTo>
                    <a:pt x="405" y="8478"/>
                    <a:pt x="334" y="8526"/>
                    <a:pt x="334" y="8621"/>
                  </a:cubicBezTo>
                  <a:cubicBezTo>
                    <a:pt x="334" y="8740"/>
                    <a:pt x="381" y="8835"/>
                    <a:pt x="500" y="8835"/>
                  </a:cubicBezTo>
                  <a:lnTo>
                    <a:pt x="715" y="8835"/>
                  </a:lnTo>
                  <a:lnTo>
                    <a:pt x="715" y="9716"/>
                  </a:lnTo>
                  <a:lnTo>
                    <a:pt x="500" y="9716"/>
                  </a:lnTo>
                  <a:cubicBezTo>
                    <a:pt x="405" y="9716"/>
                    <a:pt x="334" y="9788"/>
                    <a:pt x="334" y="9883"/>
                  </a:cubicBezTo>
                  <a:cubicBezTo>
                    <a:pt x="334" y="10002"/>
                    <a:pt x="381" y="10074"/>
                    <a:pt x="500" y="10074"/>
                  </a:cubicBezTo>
                  <a:lnTo>
                    <a:pt x="715" y="10074"/>
                  </a:lnTo>
                  <a:lnTo>
                    <a:pt x="715" y="10717"/>
                  </a:lnTo>
                  <a:lnTo>
                    <a:pt x="286" y="10717"/>
                  </a:lnTo>
                  <a:cubicBezTo>
                    <a:pt x="143" y="10717"/>
                    <a:pt x="0" y="10836"/>
                    <a:pt x="0" y="11002"/>
                  </a:cubicBezTo>
                  <a:lnTo>
                    <a:pt x="0" y="11693"/>
                  </a:lnTo>
                  <a:cubicBezTo>
                    <a:pt x="0" y="11788"/>
                    <a:pt x="95" y="11884"/>
                    <a:pt x="167" y="11884"/>
                  </a:cubicBezTo>
                  <a:lnTo>
                    <a:pt x="2001" y="11884"/>
                  </a:lnTo>
                  <a:cubicBezTo>
                    <a:pt x="2024" y="11884"/>
                    <a:pt x="2048" y="11884"/>
                    <a:pt x="2072" y="11836"/>
                  </a:cubicBezTo>
                  <a:cubicBezTo>
                    <a:pt x="2191" y="11693"/>
                    <a:pt x="2120" y="11550"/>
                    <a:pt x="1953" y="11550"/>
                  </a:cubicBezTo>
                  <a:lnTo>
                    <a:pt x="334" y="11550"/>
                  </a:lnTo>
                  <a:lnTo>
                    <a:pt x="334" y="11074"/>
                  </a:lnTo>
                  <a:lnTo>
                    <a:pt x="11526" y="11074"/>
                  </a:lnTo>
                  <a:lnTo>
                    <a:pt x="11526" y="11550"/>
                  </a:lnTo>
                  <a:lnTo>
                    <a:pt x="2763" y="11550"/>
                  </a:lnTo>
                  <a:cubicBezTo>
                    <a:pt x="2667" y="11550"/>
                    <a:pt x="2596" y="11598"/>
                    <a:pt x="2596" y="11693"/>
                  </a:cubicBezTo>
                  <a:cubicBezTo>
                    <a:pt x="2596" y="11812"/>
                    <a:pt x="2644" y="11907"/>
                    <a:pt x="2763" y="11907"/>
                  </a:cubicBezTo>
                  <a:lnTo>
                    <a:pt x="11574" y="11907"/>
                  </a:lnTo>
                  <a:cubicBezTo>
                    <a:pt x="11717" y="11907"/>
                    <a:pt x="11884" y="11788"/>
                    <a:pt x="11884" y="11598"/>
                  </a:cubicBezTo>
                  <a:lnTo>
                    <a:pt x="11884" y="11002"/>
                  </a:lnTo>
                  <a:cubicBezTo>
                    <a:pt x="11907" y="10860"/>
                    <a:pt x="11788" y="10717"/>
                    <a:pt x="11598" y="10717"/>
                  </a:cubicBezTo>
                  <a:lnTo>
                    <a:pt x="11098" y="10717"/>
                  </a:lnTo>
                  <a:lnTo>
                    <a:pt x="11098" y="7478"/>
                  </a:lnTo>
                  <a:cubicBezTo>
                    <a:pt x="11098" y="7311"/>
                    <a:pt x="10979" y="7240"/>
                    <a:pt x="10860" y="7240"/>
                  </a:cubicBezTo>
                  <a:lnTo>
                    <a:pt x="8692" y="7240"/>
                  </a:lnTo>
                  <a:cubicBezTo>
                    <a:pt x="8550" y="7240"/>
                    <a:pt x="8454" y="7335"/>
                    <a:pt x="8454" y="7478"/>
                  </a:cubicBezTo>
                  <a:lnTo>
                    <a:pt x="8454" y="10717"/>
                  </a:lnTo>
                  <a:lnTo>
                    <a:pt x="7645" y="10717"/>
                  </a:lnTo>
                  <a:lnTo>
                    <a:pt x="7645" y="4954"/>
                  </a:lnTo>
                  <a:cubicBezTo>
                    <a:pt x="7645" y="4811"/>
                    <a:pt x="7526" y="4715"/>
                    <a:pt x="7406" y="4715"/>
                  </a:cubicBezTo>
                  <a:lnTo>
                    <a:pt x="5239" y="4715"/>
                  </a:lnTo>
                  <a:cubicBezTo>
                    <a:pt x="5096" y="4715"/>
                    <a:pt x="5001" y="4834"/>
                    <a:pt x="5001" y="4954"/>
                  </a:cubicBezTo>
                  <a:lnTo>
                    <a:pt x="5001" y="10717"/>
                  </a:lnTo>
                  <a:lnTo>
                    <a:pt x="4191" y="10717"/>
                  </a:lnTo>
                  <a:lnTo>
                    <a:pt x="4191" y="1215"/>
                  </a:lnTo>
                  <a:cubicBezTo>
                    <a:pt x="4191" y="1072"/>
                    <a:pt x="4072" y="977"/>
                    <a:pt x="3953" y="977"/>
                  </a:cubicBezTo>
                  <a:lnTo>
                    <a:pt x="1762" y="977"/>
                  </a:lnTo>
                  <a:cubicBezTo>
                    <a:pt x="1596" y="977"/>
                    <a:pt x="1524" y="1096"/>
                    <a:pt x="1524" y="1215"/>
                  </a:cubicBezTo>
                  <a:lnTo>
                    <a:pt x="1524" y="10717"/>
                  </a:lnTo>
                  <a:lnTo>
                    <a:pt x="1072" y="10717"/>
                  </a:lnTo>
                  <a:lnTo>
                    <a:pt x="1072" y="167"/>
                  </a:lnTo>
                  <a:cubicBezTo>
                    <a:pt x="1072" y="95"/>
                    <a:pt x="1000" y="0"/>
                    <a:pt x="9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52"/>
            <p:cNvSpPr/>
            <p:nvPr/>
          </p:nvSpPr>
          <p:spPr>
            <a:xfrm>
              <a:off x="4782463" y="2822583"/>
              <a:ext cx="169700" cy="141675"/>
            </a:xfrm>
            <a:custGeom>
              <a:rect b="b" l="l" r="r" t="t"/>
              <a:pathLst>
                <a:path extrusionOk="0" h="5667" w="6788">
                  <a:moveTo>
                    <a:pt x="606" y="0"/>
                  </a:moveTo>
                  <a:cubicBezTo>
                    <a:pt x="434" y="0"/>
                    <a:pt x="264" y="74"/>
                    <a:pt x="167" y="213"/>
                  </a:cubicBezTo>
                  <a:cubicBezTo>
                    <a:pt x="72" y="332"/>
                    <a:pt x="0" y="475"/>
                    <a:pt x="48" y="618"/>
                  </a:cubicBezTo>
                  <a:cubicBezTo>
                    <a:pt x="48" y="856"/>
                    <a:pt x="143" y="1023"/>
                    <a:pt x="262" y="1118"/>
                  </a:cubicBezTo>
                  <a:lnTo>
                    <a:pt x="4668" y="4571"/>
                  </a:lnTo>
                  <a:cubicBezTo>
                    <a:pt x="4573" y="4643"/>
                    <a:pt x="4501" y="4762"/>
                    <a:pt x="4477" y="4881"/>
                  </a:cubicBezTo>
                  <a:cubicBezTo>
                    <a:pt x="4453" y="5047"/>
                    <a:pt x="4501" y="5190"/>
                    <a:pt x="4596" y="5309"/>
                  </a:cubicBezTo>
                  <a:cubicBezTo>
                    <a:pt x="4692" y="5428"/>
                    <a:pt x="4835" y="5524"/>
                    <a:pt x="4977" y="5524"/>
                  </a:cubicBezTo>
                  <a:lnTo>
                    <a:pt x="6121" y="5667"/>
                  </a:lnTo>
                  <a:cubicBezTo>
                    <a:pt x="6240" y="5667"/>
                    <a:pt x="6311" y="5667"/>
                    <a:pt x="6406" y="5595"/>
                  </a:cubicBezTo>
                  <a:cubicBezTo>
                    <a:pt x="6478" y="5571"/>
                    <a:pt x="6549" y="5524"/>
                    <a:pt x="6621" y="5452"/>
                  </a:cubicBezTo>
                  <a:cubicBezTo>
                    <a:pt x="6740" y="5309"/>
                    <a:pt x="6787" y="5119"/>
                    <a:pt x="6763" y="4952"/>
                  </a:cubicBezTo>
                  <a:lnTo>
                    <a:pt x="6525" y="3809"/>
                  </a:lnTo>
                  <a:cubicBezTo>
                    <a:pt x="6484" y="3561"/>
                    <a:pt x="6227" y="3367"/>
                    <a:pt x="5973" y="3367"/>
                  </a:cubicBezTo>
                  <a:cubicBezTo>
                    <a:pt x="5935" y="3367"/>
                    <a:pt x="5896" y="3371"/>
                    <a:pt x="5859" y="3380"/>
                  </a:cubicBezTo>
                  <a:cubicBezTo>
                    <a:pt x="5668" y="3404"/>
                    <a:pt x="5549" y="3523"/>
                    <a:pt x="5454" y="3642"/>
                  </a:cubicBezTo>
                  <a:lnTo>
                    <a:pt x="3191" y="1856"/>
                  </a:lnTo>
                  <a:cubicBezTo>
                    <a:pt x="3158" y="1823"/>
                    <a:pt x="3120" y="1805"/>
                    <a:pt x="3081" y="1805"/>
                  </a:cubicBezTo>
                  <a:cubicBezTo>
                    <a:pt x="3037" y="1805"/>
                    <a:pt x="2991" y="1829"/>
                    <a:pt x="2953" y="1880"/>
                  </a:cubicBezTo>
                  <a:cubicBezTo>
                    <a:pt x="2906" y="1975"/>
                    <a:pt x="2906" y="2071"/>
                    <a:pt x="3001" y="2118"/>
                  </a:cubicBezTo>
                  <a:lnTo>
                    <a:pt x="5454" y="4095"/>
                  </a:lnTo>
                  <a:cubicBezTo>
                    <a:pt x="5504" y="4112"/>
                    <a:pt x="5543" y="4128"/>
                    <a:pt x="5586" y="4128"/>
                  </a:cubicBezTo>
                  <a:cubicBezTo>
                    <a:pt x="5604" y="4128"/>
                    <a:pt x="5623" y="4126"/>
                    <a:pt x="5644" y="4119"/>
                  </a:cubicBezTo>
                  <a:cubicBezTo>
                    <a:pt x="5692" y="4095"/>
                    <a:pt x="5739" y="4023"/>
                    <a:pt x="5739" y="3976"/>
                  </a:cubicBezTo>
                  <a:cubicBezTo>
                    <a:pt x="5739" y="3857"/>
                    <a:pt x="5787" y="3761"/>
                    <a:pt x="5906" y="3738"/>
                  </a:cubicBezTo>
                  <a:cubicBezTo>
                    <a:pt x="5928" y="3729"/>
                    <a:pt x="5949" y="3725"/>
                    <a:pt x="5970" y="3725"/>
                  </a:cubicBezTo>
                  <a:cubicBezTo>
                    <a:pt x="6065" y="3725"/>
                    <a:pt x="6149" y="3807"/>
                    <a:pt x="6168" y="3904"/>
                  </a:cubicBezTo>
                  <a:lnTo>
                    <a:pt x="6406" y="5047"/>
                  </a:lnTo>
                  <a:cubicBezTo>
                    <a:pt x="6454" y="5095"/>
                    <a:pt x="6406" y="5190"/>
                    <a:pt x="6359" y="5238"/>
                  </a:cubicBezTo>
                  <a:cubicBezTo>
                    <a:pt x="6305" y="5291"/>
                    <a:pt x="6265" y="5318"/>
                    <a:pt x="6208" y="5318"/>
                  </a:cubicBezTo>
                  <a:cubicBezTo>
                    <a:pt x="6189" y="5318"/>
                    <a:pt x="6168" y="5315"/>
                    <a:pt x="6144" y="5309"/>
                  </a:cubicBezTo>
                  <a:lnTo>
                    <a:pt x="5001" y="5166"/>
                  </a:lnTo>
                  <a:cubicBezTo>
                    <a:pt x="4954" y="5166"/>
                    <a:pt x="4882" y="5119"/>
                    <a:pt x="4858" y="5071"/>
                  </a:cubicBezTo>
                  <a:cubicBezTo>
                    <a:pt x="4835" y="5000"/>
                    <a:pt x="4811" y="4952"/>
                    <a:pt x="4811" y="4881"/>
                  </a:cubicBezTo>
                  <a:cubicBezTo>
                    <a:pt x="4811" y="4809"/>
                    <a:pt x="4882" y="4714"/>
                    <a:pt x="4977" y="4690"/>
                  </a:cubicBezTo>
                  <a:cubicBezTo>
                    <a:pt x="5049" y="4643"/>
                    <a:pt x="5096" y="4619"/>
                    <a:pt x="5096" y="4571"/>
                  </a:cubicBezTo>
                  <a:cubicBezTo>
                    <a:pt x="5096" y="4500"/>
                    <a:pt x="5096" y="4452"/>
                    <a:pt x="5049" y="4381"/>
                  </a:cubicBezTo>
                  <a:lnTo>
                    <a:pt x="453" y="761"/>
                  </a:lnTo>
                  <a:cubicBezTo>
                    <a:pt x="405" y="713"/>
                    <a:pt x="357" y="666"/>
                    <a:pt x="357" y="594"/>
                  </a:cubicBezTo>
                  <a:cubicBezTo>
                    <a:pt x="357" y="546"/>
                    <a:pt x="357" y="475"/>
                    <a:pt x="429" y="427"/>
                  </a:cubicBezTo>
                  <a:cubicBezTo>
                    <a:pt x="453" y="356"/>
                    <a:pt x="524" y="332"/>
                    <a:pt x="572" y="332"/>
                  </a:cubicBezTo>
                  <a:cubicBezTo>
                    <a:pt x="643" y="332"/>
                    <a:pt x="691" y="332"/>
                    <a:pt x="762" y="404"/>
                  </a:cubicBezTo>
                  <a:lnTo>
                    <a:pt x="2334" y="1618"/>
                  </a:lnTo>
                  <a:cubicBezTo>
                    <a:pt x="2377" y="1640"/>
                    <a:pt x="2415" y="1651"/>
                    <a:pt x="2450" y="1651"/>
                  </a:cubicBezTo>
                  <a:cubicBezTo>
                    <a:pt x="2493" y="1651"/>
                    <a:pt x="2533" y="1634"/>
                    <a:pt x="2572" y="1594"/>
                  </a:cubicBezTo>
                  <a:cubicBezTo>
                    <a:pt x="2620" y="1499"/>
                    <a:pt x="2620" y="1404"/>
                    <a:pt x="2548" y="1356"/>
                  </a:cubicBezTo>
                  <a:lnTo>
                    <a:pt x="953" y="118"/>
                  </a:lnTo>
                  <a:cubicBezTo>
                    <a:pt x="853" y="38"/>
                    <a:pt x="729" y="0"/>
                    <a:pt x="6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8" name="Google Shape;2068;p52"/>
          <p:cNvGrpSpPr/>
          <p:nvPr/>
        </p:nvGrpSpPr>
        <p:grpSpPr>
          <a:xfrm>
            <a:off x="5512951" y="3000223"/>
            <a:ext cx="357454" cy="338201"/>
            <a:chOff x="5167663" y="2830883"/>
            <a:chExt cx="298900" cy="282800"/>
          </a:xfrm>
        </p:grpSpPr>
        <p:sp>
          <p:nvSpPr>
            <p:cNvPr id="2069" name="Google Shape;2069;p52"/>
            <p:cNvSpPr/>
            <p:nvPr/>
          </p:nvSpPr>
          <p:spPr>
            <a:xfrm>
              <a:off x="5299813" y="2873133"/>
              <a:ext cx="36350" cy="42425"/>
            </a:xfrm>
            <a:custGeom>
              <a:rect b="b" l="l" r="r" t="t"/>
              <a:pathLst>
                <a:path extrusionOk="0" h="1697" w="1454">
                  <a:moveTo>
                    <a:pt x="692" y="596"/>
                  </a:moveTo>
                  <a:lnTo>
                    <a:pt x="834" y="1025"/>
                  </a:lnTo>
                  <a:lnTo>
                    <a:pt x="549" y="1025"/>
                  </a:lnTo>
                  <a:lnTo>
                    <a:pt x="692" y="596"/>
                  </a:lnTo>
                  <a:close/>
                  <a:moveTo>
                    <a:pt x="715" y="1"/>
                  </a:moveTo>
                  <a:cubicBezTo>
                    <a:pt x="644" y="1"/>
                    <a:pt x="573" y="72"/>
                    <a:pt x="549" y="120"/>
                  </a:cubicBezTo>
                  <a:lnTo>
                    <a:pt x="25" y="1477"/>
                  </a:lnTo>
                  <a:cubicBezTo>
                    <a:pt x="1" y="1549"/>
                    <a:pt x="25" y="1644"/>
                    <a:pt x="120" y="1668"/>
                  </a:cubicBezTo>
                  <a:cubicBezTo>
                    <a:pt x="147" y="1688"/>
                    <a:pt x="176" y="1697"/>
                    <a:pt x="204" y="1697"/>
                  </a:cubicBezTo>
                  <a:cubicBezTo>
                    <a:pt x="275" y="1697"/>
                    <a:pt x="341" y="1641"/>
                    <a:pt x="358" y="1573"/>
                  </a:cubicBezTo>
                  <a:lnTo>
                    <a:pt x="453" y="1382"/>
                  </a:lnTo>
                  <a:lnTo>
                    <a:pt x="1025" y="1382"/>
                  </a:lnTo>
                  <a:lnTo>
                    <a:pt x="1096" y="1573"/>
                  </a:lnTo>
                  <a:cubicBezTo>
                    <a:pt x="1144" y="1644"/>
                    <a:pt x="1192" y="1692"/>
                    <a:pt x="1263" y="1692"/>
                  </a:cubicBezTo>
                  <a:lnTo>
                    <a:pt x="1311" y="1692"/>
                  </a:lnTo>
                  <a:cubicBezTo>
                    <a:pt x="1406" y="1668"/>
                    <a:pt x="1454" y="1573"/>
                    <a:pt x="1406" y="1454"/>
                  </a:cubicBezTo>
                  <a:lnTo>
                    <a:pt x="906" y="120"/>
                  </a:lnTo>
                  <a:cubicBezTo>
                    <a:pt x="858" y="25"/>
                    <a:pt x="787" y="1"/>
                    <a:pt x="7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52"/>
            <p:cNvSpPr/>
            <p:nvPr/>
          </p:nvSpPr>
          <p:spPr>
            <a:xfrm>
              <a:off x="5221838" y="3006508"/>
              <a:ext cx="29775" cy="43475"/>
            </a:xfrm>
            <a:custGeom>
              <a:rect b="b" l="l" r="r" t="t"/>
              <a:pathLst>
                <a:path extrusionOk="0" h="1739" w="1191">
                  <a:moveTo>
                    <a:pt x="572" y="358"/>
                  </a:moveTo>
                  <a:cubicBezTo>
                    <a:pt x="619" y="358"/>
                    <a:pt x="691" y="381"/>
                    <a:pt x="715" y="477"/>
                  </a:cubicBezTo>
                  <a:cubicBezTo>
                    <a:pt x="739" y="572"/>
                    <a:pt x="667" y="643"/>
                    <a:pt x="572" y="643"/>
                  </a:cubicBezTo>
                  <a:lnTo>
                    <a:pt x="357" y="643"/>
                  </a:lnTo>
                  <a:lnTo>
                    <a:pt x="357" y="358"/>
                  </a:lnTo>
                  <a:close/>
                  <a:moveTo>
                    <a:pt x="667" y="977"/>
                  </a:moveTo>
                  <a:cubicBezTo>
                    <a:pt x="786" y="977"/>
                    <a:pt x="834" y="1072"/>
                    <a:pt x="834" y="1167"/>
                  </a:cubicBezTo>
                  <a:cubicBezTo>
                    <a:pt x="834" y="1286"/>
                    <a:pt x="739" y="1382"/>
                    <a:pt x="667" y="1382"/>
                  </a:cubicBezTo>
                  <a:lnTo>
                    <a:pt x="357" y="1382"/>
                  </a:lnTo>
                  <a:lnTo>
                    <a:pt x="357" y="977"/>
                  </a:lnTo>
                  <a:close/>
                  <a:moveTo>
                    <a:pt x="191" y="0"/>
                  </a:moveTo>
                  <a:cubicBezTo>
                    <a:pt x="96" y="0"/>
                    <a:pt x="0" y="96"/>
                    <a:pt x="0" y="191"/>
                  </a:cubicBezTo>
                  <a:lnTo>
                    <a:pt x="0" y="1548"/>
                  </a:lnTo>
                  <a:lnTo>
                    <a:pt x="0" y="1620"/>
                  </a:lnTo>
                  <a:cubicBezTo>
                    <a:pt x="24" y="1691"/>
                    <a:pt x="96" y="1739"/>
                    <a:pt x="191" y="1739"/>
                  </a:cubicBezTo>
                  <a:lnTo>
                    <a:pt x="667" y="1739"/>
                  </a:lnTo>
                  <a:cubicBezTo>
                    <a:pt x="953" y="1739"/>
                    <a:pt x="1191" y="1501"/>
                    <a:pt x="1191" y="1191"/>
                  </a:cubicBezTo>
                  <a:cubicBezTo>
                    <a:pt x="1191" y="1024"/>
                    <a:pt x="1096" y="858"/>
                    <a:pt x="977" y="786"/>
                  </a:cubicBezTo>
                  <a:cubicBezTo>
                    <a:pt x="1048" y="691"/>
                    <a:pt x="1072" y="572"/>
                    <a:pt x="1048" y="429"/>
                  </a:cubicBezTo>
                  <a:cubicBezTo>
                    <a:pt x="1024" y="191"/>
                    <a:pt x="810" y="0"/>
                    <a:pt x="5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52"/>
            <p:cNvSpPr/>
            <p:nvPr/>
          </p:nvSpPr>
          <p:spPr>
            <a:xfrm>
              <a:off x="5375438" y="3006508"/>
              <a:ext cx="37525" cy="43475"/>
            </a:xfrm>
            <a:custGeom>
              <a:rect b="b" l="l" r="r" t="t"/>
              <a:pathLst>
                <a:path extrusionOk="0" h="1739" w="1501">
                  <a:moveTo>
                    <a:pt x="858" y="0"/>
                  </a:moveTo>
                  <a:cubicBezTo>
                    <a:pt x="381" y="0"/>
                    <a:pt x="0" y="381"/>
                    <a:pt x="0" y="858"/>
                  </a:cubicBezTo>
                  <a:cubicBezTo>
                    <a:pt x="0" y="1334"/>
                    <a:pt x="381" y="1739"/>
                    <a:pt x="858" y="1739"/>
                  </a:cubicBezTo>
                  <a:cubicBezTo>
                    <a:pt x="1024" y="1739"/>
                    <a:pt x="1215" y="1667"/>
                    <a:pt x="1334" y="1548"/>
                  </a:cubicBezTo>
                  <a:cubicBezTo>
                    <a:pt x="1358" y="1524"/>
                    <a:pt x="1382" y="1501"/>
                    <a:pt x="1382" y="1453"/>
                  </a:cubicBezTo>
                  <a:cubicBezTo>
                    <a:pt x="1501" y="1405"/>
                    <a:pt x="1477" y="1286"/>
                    <a:pt x="1429" y="1215"/>
                  </a:cubicBezTo>
                  <a:cubicBezTo>
                    <a:pt x="1400" y="1195"/>
                    <a:pt x="1362" y="1184"/>
                    <a:pt x="1324" y="1184"/>
                  </a:cubicBezTo>
                  <a:cubicBezTo>
                    <a:pt x="1271" y="1184"/>
                    <a:pt x="1219" y="1207"/>
                    <a:pt x="1191" y="1263"/>
                  </a:cubicBezTo>
                  <a:lnTo>
                    <a:pt x="1144" y="1286"/>
                  </a:lnTo>
                  <a:cubicBezTo>
                    <a:pt x="1096" y="1334"/>
                    <a:pt x="1001" y="1382"/>
                    <a:pt x="882" y="1382"/>
                  </a:cubicBezTo>
                  <a:cubicBezTo>
                    <a:pt x="620" y="1382"/>
                    <a:pt x="381" y="1143"/>
                    <a:pt x="381" y="858"/>
                  </a:cubicBezTo>
                  <a:cubicBezTo>
                    <a:pt x="381" y="596"/>
                    <a:pt x="620" y="358"/>
                    <a:pt x="882" y="358"/>
                  </a:cubicBezTo>
                  <a:cubicBezTo>
                    <a:pt x="977" y="358"/>
                    <a:pt x="1096" y="381"/>
                    <a:pt x="1144" y="453"/>
                  </a:cubicBezTo>
                  <a:cubicBezTo>
                    <a:pt x="1175" y="469"/>
                    <a:pt x="1207" y="477"/>
                    <a:pt x="1237" y="477"/>
                  </a:cubicBezTo>
                  <a:cubicBezTo>
                    <a:pt x="1297" y="477"/>
                    <a:pt x="1350" y="445"/>
                    <a:pt x="1382" y="381"/>
                  </a:cubicBezTo>
                  <a:cubicBezTo>
                    <a:pt x="1453" y="310"/>
                    <a:pt x="1429" y="215"/>
                    <a:pt x="1334" y="143"/>
                  </a:cubicBezTo>
                  <a:cubicBezTo>
                    <a:pt x="1191" y="72"/>
                    <a:pt x="1024" y="0"/>
                    <a:pt x="8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52"/>
            <p:cNvSpPr/>
            <p:nvPr/>
          </p:nvSpPr>
          <p:spPr>
            <a:xfrm>
              <a:off x="5167663" y="2830883"/>
              <a:ext cx="298900" cy="282800"/>
            </a:xfrm>
            <a:custGeom>
              <a:rect b="b" l="l" r="r" t="t"/>
              <a:pathLst>
                <a:path extrusionOk="0" h="11312" w="11956">
                  <a:moveTo>
                    <a:pt x="3620" y="4525"/>
                  </a:moveTo>
                  <a:cubicBezTo>
                    <a:pt x="4430" y="4525"/>
                    <a:pt x="5168" y="4834"/>
                    <a:pt x="5739" y="5335"/>
                  </a:cubicBezTo>
                  <a:cubicBezTo>
                    <a:pt x="5382" y="5716"/>
                    <a:pt x="5120" y="6168"/>
                    <a:pt x="4954" y="6644"/>
                  </a:cubicBezTo>
                  <a:cubicBezTo>
                    <a:pt x="4025" y="6311"/>
                    <a:pt x="3263" y="5573"/>
                    <a:pt x="2953" y="4620"/>
                  </a:cubicBezTo>
                  <a:cubicBezTo>
                    <a:pt x="3144" y="4549"/>
                    <a:pt x="3382" y="4525"/>
                    <a:pt x="3620" y="4525"/>
                  </a:cubicBezTo>
                  <a:close/>
                  <a:moveTo>
                    <a:pt x="8359" y="4549"/>
                  </a:moveTo>
                  <a:cubicBezTo>
                    <a:pt x="8597" y="4549"/>
                    <a:pt x="8835" y="4596"/>
                    <a:pt x="9050" y="4620"/>
                  </a:cubicBezTo>
                  <a:cubicBezTo>
                    <a:pt x="8716" y="5573"/>
                    <a:pt x="7978" y="6311"/>
                    <a:pt x="7025" y="6644"/>
                  </a:cubicBezTo>
                  <a:cubicBezTo>
                    <a:pt x="6883" y="6168"/>
                    <a:pt x="6597" y="5716"/>
                    <a:pt x="6240" y="5335"/>
                  </a:cubicBezTo>
                  <a:cubicBezTo>
                    <a:pt x="6811" y="4858"/>
                    <a:pt x="7549" y="4549"/>
                    <a:pt x="8359" y="4549"/>
                  </a:cubicBezTo>
                  <a:close/>
                  <a:moveTo>
                    <a:pt x="5978" y="5597"/>
                  </a:moveTo>
                  <a:cubicBezTo>
                    <a:pt x="6287" y="5930"/>
                    <a:pt x="6525" y="6311"/>
                    <a:pt x="6668" y="6763"/>
                  </a:cubicBezTo>
                  <a:cubicBezTo>
                    <a:pt x="6454" y="6811"/>
                    <a:pt x="6216" y="6835"/>
                    <a:pt x="5978" y="6835"/>
                  </a:cubicBezTo>
                  <a:cubicBezTo>
                    <a:pt x="5739" y="6835"/>
                    <a:pt x="5501" y="6811"/>
                    <a:pt x="5287" y="6787"/>
                  </a:cubicBezTo>
                  <a:cubicBezTo>
                    <a:pt x="5430" y="6311"/>
                    <a:pt x="5692" y="5930"/>
                    <a:pt x="5978" y="5597"/>
                  </a:cubicBezTo>
                  <a:close/>
                  <a:moveTo>
                    <a:pt x="6716" y="7049"/>
                  </a:moveTo>
                  <a:cubicBezTo>
                    <a:pt x="6763" y="7240"/>
                    <a:pt x="6787" y="7406"/>
                    <a:pt x="6787" y="7597"/>
                  </a:cubicBezTo>
                  <a:cubicBezTo>
                    <a:pt x="6811" y="8311"/>
                    <a:pt x="6597" y="9026"/>
                    <a:pt x="6216" y="9621"/>
                  </a:cubicBezTo>
                  <a:cubicBezTo>
                    <a:pt x="6192" y="9645"/>
                    <a:pt x="6192" y="9669"/>
                    <a:pt x="6168" y="9669"/>
                  </a:cubicBezTo>
                  <a:cubicBezTo>
                    <a:pt x="6192" y="9740"/>
                    <a:pt x="5978" y="9978"/>
                    <a:pt x="5978" y="9978"/>
                  </a:cubicBezTo>
                  <a:cubicBezTo>
                    <a:pt x="5501" y="9478"/>
                    <a:pt x="5168" y="8788"/>
                    <a:pt x="5120" y="8049"/>
                  </a:cubicBezTo>
                  <a:lnTo>
                    <a:pt x="5120" y="7454"/>
                  </a:lnTo>
                  <a:cubicBezTo>
                    <a:pt x="5120" y="7335"/>
                    <a:pt x="5144" y="7216"/>
                    <a:pt x="5168" y="7049"/>
                  </a:cubicBezTo>
                  <a:cubicBezTo>
                    <a:pt x="5406" y="7121"/>
                    <a:pt x="5692" y="7144"/>
                    <a:pt x="5954" y="7144"/>
                  </a:cubicBezTo>
                  <a:cubicBezTo>
                    <a:pt x="6216" y="7144"/>
                    <a:pt x="6478" y="7121"/>
                    <a:pt x="6716" y="7049"/>
                  </a:cubicBezTo>
                  <a:close/>
                  <a:moveTo>
                    <a:pt x="9383" y="4715"/>
                  </a:moveTo>
                  <a:cubicBezTo>
                    <a:pt x="10645" y="5120"/>
                    <a:pt x="11574" y="6335"/>
                    <a:pt x="11574" y="7764"/>
                  </a:cubicBezTo>
                  <a:cubicBezTo>
                    <a:pt x="11574" y="9550"/>
                    <a:pt x="10145" y="11026"/>
                    <a:pt x="8359" y="11026"/>
                  </a:cubicBezTo>
                  <a:cubicBezTo>
                    <a:pt x="7549" y="11026"/>
                    <a:pt x="6811" y="10717"/>
                    <a:pt x="6240" y="10217"/>
                  </a:cubicBezTo>
                  <a:cubicBezTo>
                    <a:pt x="6883" y="9550"/>
                    <a:pt x="7192" y="8692"/>
                    <a:pt x="7192" y="7764"/>
                  </a:cubicBezTo>
                  <a:lnTo>
                    <a:pt x="7240" y="7764"/>
                  </a:lnTo>
                  <a:cubicBezTo>
                    <a:pt x="7192" y="7502"/>
                    <a:pt x="7168" y="7240"/>
                    <a:pt x="7121" y="6978"/>
                  </a:cubicBezTo>
                  <a:cubicBezTo>
                    <a:pt x="8192" y="6621"/>
                    <a:pt x="9026" y="5787"/>
                    <a:pt x="9383" y="4715"/>
                  </a:cubicBezTo>
                  <a:close/>
                  <a:moveTo>
                    <a:pt x="5906" y="0"/>
                  </a:moveTo>
                  <a:cubicBezTo>
                    <a:pt x="3953" y="0"/>
                    <a:pt x="2334" y="1596"/>
                    <a:pt x="2334" y="3572"/>
                  </a:cubicBezTo>
                  <a:cubicBezTo>
                    <a:pt x="2334" y="3834"/>
                    <a:pt x="2382" y="4096"/>
                    <a:pt x="2429" y="4382"/>
                  </a:cubicBezTo>
                  <a:cubicBezTo>
                    <a:pt x="1000" y="4858"/>
                    <a:pt x="0" y="6192"/>
                    <a:pt x="0" y="7764"/>
                  </a:cubicBezTo>
                  <a:cubicBezTo>
                    <a:pt x="0" y="8240"/>
                    <a:pt x="72" y="8692"/>
                    <a:pt x="262" y="9097"/>
                  </a:cubicBezTo>
                  <a:cubicBezTo>
                    <a:pt x="280" y="9170"/>
                    <a:pt x="354" y="9201"/>
                    <a:pt x="430" y="9201"/>
                  </a:cubicBezTo>
                  <a:cubicBezTo>
                    <a:pt x="454" y="9201"/>
                    <a:pt x="478" y="9198"/>
                    <a:pt x="500" y="9192"/>
                  </a:cubicBezTo>
                  <a:cubicBezTo>
                    <a:pt x="596" y="9169"/>
                    <a:pt x="619" y="9050"/>
                    <a:pt x="596" y="8954"/>
                  </a:cubicBezTo>
                  <a:cubicBezTo>
                    <a:pt x="429" y="8573"/>
                    <a:pt x="357" y="8145"/>
                    <a:pt x="357" y="7740"/>
                  </a:cubicBezTo>
                  <a:cubicBezTo>
                    <a:pt x="357" y="6311"/>
                    <a:pt x="1262" y="5120"/>
                    <a:pt x="2548" y="4668"/>
                  </a:cubicBezTo>
                  <a:cubicBezTo>
                    <a:pt x="2906" y="5739"/>
                    <a:pt x="3763" y="6573"/>
                    <a:pt x="4811" y="6930"/>
                  </a:cubicBezTo>
                  <a:cubicBezTo>
                    <a:pt x="4787" y="7073"/>
                    <a:pt x="4763" y="7240"/>
                    <a:pt x="4763" y="7383"/>
                  </a:cubicBezTo>
                  <a:cubicBezTo>
                    <a:pt x="4715" y="7549"/>
                    <a:pt x="4715" y="7740"/>
                    <a:pt x="4763" y="7907"/>
                  </a:cubicBezTo>
                  <a:cubicBezTo>
                    <a:pt x="4787" y="8740"/>
                    <a:pt x="5144" y="9550"/>
                    <a:pt x="5716" y="10145"/>
                  </a:cubicBezTo>
                  <a:cubicBezTo>
                    <a:pt x="5144" y="10645"/>
                    <a:pt x="4406" y="10955"/>
                    <a:pt x="3596" y="10955"/>
                  </a:cubicBezTo>
                  <a:cubicBezTo>
                    <a:pt x="2548" y="10955"/>
                    <a:pt x="1572" y="10455"/>
                    <a:pt x="977" y="9621"/>
                  </a:cubicBezTo>
                  <a:cubicBezTo>
                    <a:pt x="935" y="9565"/>
                    <a:pt x="876" y="9542"/>
                    <a:pt x="826" y="9542"/>
                  </a:cubicBezTo>
                  <a:cubicBezTo>
                    <a:pt x="790" y="9542"/>
                    <a:pt x="758" y="9554"/>
                    <a:pt x="738" y="9574"/>
                  </a:cubicBezTo>
                  <a:cubicBezTo>
                    <a:pt x="643" y="9645"/>
                    <a:pt x="643" y="9764"/>
                    <a:pt x="715" y="9812"/>
                  </a:cubicBezTo>
                  <a:cubicBezTo>
                    <a:pt x="1381" y="10740"/>
                    <a:pt x="2453" y="11312"/>
                    <a:pt x="3620" y="11312"/>
                  </a:cubicBezTo>
                  <a:cubicBezTo>
                    <a:pt x="4525" y="11312"/>
                    <a:pt x="5358" y="10979"/>
                    <a:pt x="6001" y="10407"/>
                  </a:cubicBezTo>
                  <a:cubicBezTo>
                    <a:pt x="6621" y="10979"/>
                    <a:pt x="7454" y="11312"/>
                    <a:pt x="8383" y="11312"/>
                  </a:cubicBezTo>
                  <a:cubicBezTo>
                    <a:pt x="10359" y="11312"/>
                    <a:pt x="11955" y="9693"/>
                    <a:pt x="11955" y="7740"/>
                  </a:cubicBezTo>
                  <a:cubicBezTo>
                    <a:pt x="11931" y="6192"/>
                    <a:pt x="10883" y="4858"/>
                    <a:pt x="9455" y="4382"/>
                  </a:cubicBezTo>
                  <a:cubicBezTo>
                    <a:pt x="9526" y="4120"/>
                    <a:pt x="9550" y="3834"/>
                    <a:pt x="9550" y="3572"/>
                  </a:cubicBezTo>
                  <a:cubicBezTo>
                    <a:pt x="9550" y="2763"/>
                    <a:pt x="9288" y="2001"/>
                    <a:pt x="8764" y="1381"/>
                  </a:cubicBezTo>
                  <a:cubicBezTo>
                    <a:pt x="8736" y="1326"/>
                    <a:pt x="8684" y="1302"/>
                    <a:pt x="8631" y="1302"/>
                  </a:cubicBezTo>
                  <a:cubicBezTo>
                    <a:pt x="8593" y="1302"/>
                    <a:pt x="8555" y="1314"/>
                    <a:pt x="8526" y="1334"/>
                  </a:cubicBezTo>
                  <a:cubicBezTo>
                    <a:pt x="8454" y="1405"/>
                    <a:pt x="8454" y="1524"/>
                    <a:pt x="8502" y="1572"/>
                  </a:cubicBezTo>
                  <a:cubicBezTo>
                    <a:pt x="8954" y="2143"/>
                    <a:pt x="9193" y="2834"/>
                    <a:pt x="9193" y="3572"/>
                  </a:cubicBezTo>
                  <a:cubicBezTo>
                    <a:pt x="9193" y="3810"/>
                    <a:pt x="9169" y="4049"/>
                    <a:pt x="9097" y="4287"/>
                  </a:cubicBezTo>
                  <a:cubicBezTo>
                    <a:pt x="8859" y="4239"/>
                    <a:pt x="8597" y="4191"/>
                    <a:pt x="8335" y="4191"/>
                  </a:cubicBezTo>
                  <a:cubicBezTo>
                    <a:pt x="7430" y="4191"/>
                    <a:pt x="6597" y="4525"/>
                    <a:pt x="5954" y="5096"/>
                  </a:cubicBezTo>
                  <a:cubicBezTo>
                    <a:pt x="5311" y="4525"/>
                    <a:pt x="4477" y="4191"/>
                    <a:pt x="3572" y="4191"/>
                  </a:cubicBezTo>
                  <a:cubicBezTo>
                    <a:pt x="3287" y="4191"/>
                    <a:pt x="3025" y="4239"/>
                    <a:pt x="2786" y="4287"/>
                  </a:cubicBezTo>
                  <a:cubicBezTo>
                    <a:pt x="2739" y="4049"/>
                    <a:pt x="2691" y="3810"/>
                    <a:pt x="2691" y="3572"/>
                  </a:cubicBezTo>
                  <a:cubicBezTo>
                    <a:pt x="2691" y="1786"/>
                    <a:pt x="4168" y="357"/>
                    <a:pt x="5906" y="357"/>
                  </a:cubicBezTo>
                  <a:cubicBezTo>
                    <a:pt x="6668" y="357"/>
                    <a:pt x="7335" y="595"/>
                    <a:pt x="7907" y="1048"/>
                  </a:cubicBezTo>
                  <a:cubicBezTo>
                    <a:pt x="7949" y="1069"/>
                    <a:pt x="7992" y="1081"/>
                    <a:pt x="8031" y="1081"/>
                  </a:cubicBezTo>
                  <a:cubicBezTo>
                    <a:pt x="8078" y="1081"/>
                    <a:pt x="8118" y="1063"/>
                    <a:pt x="8145" y="1024"/>
                  </a:cubicBezTo>
                  <a:cubicBezTo>
                    <a:pt x="8216" y="929"/>
                    <a:pt x="8216" y="834"/>
                    <a:pt x="8121" y="786"/>
                  </a:cubicBezTo>
                  <a:cubicBezTo>
                    <a:pt x="7502" y="262"/>
                    <a:pt x="6716" y="0"/>
                    <a:pt x="59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3" name="Google Shape;2073;p52"/>
          <p:cNvGrpSpPr/>
          <p:nvPr/>
        </p:nvGrpSpPr>
        <p:grpSpPr>
          <a:xfrm>
            <a:off x="6296158" y="2992569"/>
            <a:ext cx="309768" cy="355122"/>
            <a:chOff x="5695138" y="2824483"/>
            <a:chExt cx="259025" cy="296950"/>
          </a:xfrm>
        </p:grpSpPr>
        <p:sp>
          <p:nvSpPr>
            <p:cNvPr id="2074" name="Google Shape;2074;p52"/>
            <p:cNvSpPr/>
            <p:nvPr/>
          </p:nvSpPr>
          <p:spPr>
            <a:xfrm>
              <a:off x="5787438" y="2947558"/>
              <a:ext cx="75025" cy="8950"/>
            </a:xfrm>
            <a:custGeom>
              <a:rect b="b" l="l" r="r" t="t"/>
              <a:pathLst>
                <a:path extrusionOk="0" h="358" w="3001">
                  <a:moveTo>
                    <a:pt x="214" y="1"/>
                  </a:moveTo>
                  <a:cubicBezTo>
                    <a:pt x="119" y="1"/>
                    <a:pt x="71" y="72"/>
                    <a:pt x="24" y="167"/>
                  </a:cubicBezTo>
                  <a:cubicBezTo>
                    <a:pt x="0" y="287"/>
                    <a:pt x="95" y="358"/>
                    <a:pt x="214" y="358"/>
                  </a:cubicBezTo>
                  <a:lnTo>
                    <a:pt x="2834" y="358"/>
                  </a:lnTo>
                  <a:cubicBezTo>
                    <a:pt x="2905" y="358"/>
                    <a:pt x="2977" y="310"/>
                    <a:pt x="3001" y="215"/>
                  </a:cubicBezTo>
                  <a:cubicBezTo>
                    <a:pt x="3001" y="96"/>
                    <a:pt x="2929" y="1"/>
                    <a:pt x="28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52"/>
            <p:cNvSpPr/>
            <p:nvPr/>
          </p:nvSpPr>
          <p:spPr>
            <a:xfrm>
              <a:off x="5787438" y="2968408"/>
              <a:ext cx="75025" cy="8950"/>
            </a:xfrm>
            <a:custGeom>
              <a:rect b="b" l="l" r="r" t="t"/>
              <a:pathLst>
                <a:path extrusionOk="0" h="358" w="3001">
                  <a:moveTo>
                    <a:pt x="214" y="0"/>
                  </a:moveTo>
                  <a:cubicBezTo>
                    <a:pt x="119" y="0"/>
                    <a:pt x="71" y="72"/>
                    <a:pt x="24" y="167"/>
                  </a:cubicBezTo>
                  <a:cubicBezTo>
                    <a:pt x="0" y="286"/>
                    <a:pt x="95" y="357"/>
                    <a:pt x="214" y="357"/>
                  </a:cubicBezTo>
                  <a:lnTo>
                    <a:pt x="2834" y="357"/>
                  </a:lnTo>
                  <a:cubicBezTo>
                    <a:pt x="2905" y="357"/>
                    <a:pt x="2977" y="310"/>
                    <a:pt x="3001" y="215"/>
                  </a:cubicBezTo>
                  <a:cubicBezTo>
                    <a:pt x="3001" y="96"/>
                    <a:pt x="2929" y="0"/>
                    <a:pt x="28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52"/>
            <p:cNvSpPr/>
            <p:nvPr/>
          </p:nvSpPr>
          <p:spPr>
            <a:xfrm>
              <a:off x="5804088" y="2989233"/>
              <a:ext cx="42300" cy="8950"/>
            </a:xfrm>
            <a:custGeom>
              <a:rect b="b" l="l" r="r" t="t"/>
              <a:pathLst>
                <a:path extrusionOk="0" h="358" w="1692">
                  <a:moveTo>
                    <a:pt x="191" y="1"/>
                  </a:moveTo>
                  <a:cubicBezTo>
                    <a:pt x="120" y="1"/>
                    <a:pt x="48" y="72"/>
                    <a:pt x="25" y="144"/>
                  </a:cubicBezTo>
                  <a:cubicBezTo>
                    <a:pt x="1" y="263"/>
                    <a:pt x="72" y="358"/>
                    <a:pt x="191" y="358"/>
                  </a:cubicBezTo>
                  <a:lnTo>
                    <a:pt x="1501" y="358"/>
                  </a:lnTo>
                  <a:cubicBezTo>
                    <a:pt x="1596" y="358"/>
                    <a:pt x="1668" y="310"/>
                    <a:pt x="1692" y="215"/>
                  </a:cubicBezTo>
                  <a:cubicBezTo>
                    <a:pt x="1692" y="96"/>
                    <a:pt x="1596" y="1"/>
                    <a:pt x="15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52"/>
            <p:cNvSpPr/>
            <p:nvPr/>
          </p:nvSpPr>
          <p:spPr>
            <a:xfrm>
              <a:off x="5695138" y="2824483"/>
              <a:ext cx="259025" cy="296950"/>
            </a:xfrm>
            <a:custGeom>
              <a:rect b="b" l="l" r="r" t="t"/>
              <a:pathLst>
                <a:path extrusionOk="0" h="11878" w="10361">
                  <a:moveTo>
                    <a:pt x="5073" y="470"/>
                  </a:moveTo>
                  <a:lnTo>
                    <a:pt x="5073" y="1709"/>
                  </a:lnTo>
                  <a:lnTo>
                    <a:pt x="1668" y="3685"/>
                  </a:lnTo>
                  <a:lnTo>
                    <a:pt x="572" y="3066"/>
                  </a:lnTo>
                  <a:lnTo>
                    <a:pt x="1049" y="2780"/>
                  </a:lnTo>
                  <a:lnTo>
                    <a:pt x="5073" y="470"/>
                  </a:lnTo>
                  <a:close/>
                  <a:moveTo>
                    <a:pt x="10003" y="3352"/>
                  </a:moveTo>
                  <a:lnTo>
                    <a:pt x="10003" y="8496"/>
                  </a:lnTo>
                  <a:lnTo>
                    <a:pt x="8907" y="7877"/>
                  </a:lnTo>
                  <a:lnTo>
                    <a:pt x="8907" y="3971"/>
                  </a:lnTo>
                  <a:lnTo>
                    <a:pt x="10003" y="3352"/>
                  </a:lnTo>
                  <a:close/>
                  <a:moveTo>
                    <a:pt x="5383" y="494"/>
                  </a:moveTo>
                  <a:lnTo>
                    <a:pt x="9860" y="3090"/>
                  </a:lnTo>
                  <a:lnTo>
                    <a:pt x="8741" y="3709"/>
                  </a:lnTo>
                  <a:lnTo>
                    <a:pt x="6764" y="2542"/>
                  </a:lnTo>
                  <a:cubicBezTo>
                    <a:pt x="6732" y="2526"/>
                    <a:pt x="6701" y="2519"/>
                    <a:pt x="6671" y="2519"/>
                  </a:cubicBezTo>
                  <a:cubicBezTo>
                    <a:pt x="6611" y="2519"/>
                    <a:pt x="6558" y="2550"/>
                    <a:pt x="6526" y="2614"/>
                  </a:cubicBezTo>
                  <a:cubicBezTo>
                    <a:pt x="6455" y="2709"/>
                    <a:pt x="6478" y="2780"/>
                    <a:pt x="6574" y="2852"/>
                  </a:cubicBezTo>
                  <a:lnTo>
                    <a:pt x="8574" y="4019"/>
                  </a:lnTo>
                  <a:lnTo>
                    <a:pt x="8574" y="7901"/>
                  </a:lnTo>
                  <a:lnTo>
                    <a:pt x="5216" y="9853"/>
                  </a:lnTo>
                  <a:lnTo>
                    <a:pt x="1858" y="7901"/>
                  </a:lnTo>
                  <a:lnTo>
                    <a:pt x="1858" y="4019"/>
                  </a:lnTo>
                  <a:lnTo>
                    <a:pt x="5216" y="2042"/>
                  </a:lnTo>
                  <a:lnTo>
                    <a:pt x="5883" y="2423"/>
                  </a:lnTo>
                  <a:cubicBezTo>
                    <a:pt x="5921" y="2451"/>
                    <a:pt x="5958" y="2465"/>
                    <a:pt x="5993" y="2465"/>
                  </a:cubicBezTo>
                  <a:cubicBezTo>
                    <a:pt x="6046" y="2465"/>
                    <a:pt x="6092" y="2433"/>
                    <a:pt x="6121" y="2376"/>
                  </a:cubicBezTo>
                  <a:cubicBezTo>
                    <a:pt x="6193" y="2280"/>
                    <a:pt x="6169" y="2185"/>
                    <a:pt x="6073" y="2137"/>
                  </a:cubicBezTo>
                  <a:lnTo>
                    <a:pt x="5383" y="1733"/>
                  </a:lnTo>
                  <a:lnTo>
                    <a:pt x="5383" y="494"/>
                  </a:lnTo>
                  <a:close/>
                  <a:moveTo>
                    <a:pt x="1668" y="8210"/>
                  </a:moveTo>
                  <a:lnTo>
                    <a:pt x="5073" y="10163"/>
                  </a:lnTo>
                  <a:lnTo>
                    <a:pt x="5073" y="11401"/>
                  </a:lnTo>
                  <a:lnTo>
                    <a:pt x="5026" y="11401"/>
                  </a:lnTo>
                  <a:lnTo>
                    <a:pt x="2787" y="10115"/>
                  </a:lnTo>
                  <a:lnTo>
                    <a:pt x="572" y="8829"/>
                  </a:lnTo>
                  <a:lnTo>
                    <a:pt x="1668" y="8210"/>
                  </a:lnTo>
                  <a:close/>
                  <a:moveTo>
                    <a:pt x="8788" y="8186"/>
                  </a:moveTo>
                  <a:lnTo>
                    <a:pt x="9884" y="8805"/>
                  </a:lnTo>
                  <a:lnTo>
                    <a:pt x="7621" y="10115"/>
                  </a:lnTo>
                  <a:lnTo>
                    <a:pt x="5383" y="11401"/>
                  </a:lnTo>
                  <a:lnTo>
                    <a:pt x="5383" y="10139"/>
                  </a:lnTo>
                  <a:lnTo>
                    <a:pt x="8788" y="8186"/>
                  </a:lnTo>
                  <a:close/>
                  <a:moveTo>
                    <a:pt x="5180" y="0"/>
                  </a:moveTo>
                  <a:cubicBezTo>
                    <a:pt x="5151" y="0"/>
                    <a:pt x="5121" y="6"/>
                    <a:pt x="5097" y="18"/>
                  </a:cubicBezTo>
                  <a:lnTo>
                    <a:pt x="96" y="2900"/>
                  </a:lnTo>
                  <a:cubicBezTo>
                    <a:pt x="25" y="2947"/>
                    <a:pt x="1" y="2995"/>
                    <a:pt x="1" y="3066"/>
                  </a:cubicBezTo>
                  <a:lnTo>
                    <a:pt x="1" y="6519"/>
                  </a:lnTo>
                  <a:cubicBezTo>
                    <a:pt x="1" y="6591"/>
                    <a:pt x="72" y="6662"/>
                    <a:pt x="144" y="6686"/>
                  </a:cubicBezTo>
                  <a:cubicBezTo>
                    <a:pt x="159" y="6689"/>
                    <a:pt x="174" y="6691"/>
                    <a:pt x="188" y="6691"/>
                  </a:cubicBezTo>
                  <a:cubicBezTo>
                    <a:pt x="286" y="6691"/>
                    <a:pt x="358" y="6623"/>
                    <a:pt x="358" y="6519"/>
                  </a:cubicBezTo>
                  <a:lnTo>
                    <a:pt x="358" y="3352"/>
                  </a:lnTo>
                  <a:lnTo>
                    <a:pt x="1453" y="3971"/>
                  </a:lnTo>
                  <a:lnTo>
                    <a:pt x="1453" y="7877"/>
                  </a:lnTo>
                  <a:lnTo>
                    <a:pt x="358" y="8496"/>
                  </a:lnTo>
                  <a:lnTo>
                    <a:pt x="358" y="7305"/>
                  </a:lnTo>
                  <a:cubicBezTo>
                    <a:pt x="358" y="7234"/>
                    <a:pt x="310" y="7162"/>
                    <a:pt x="215" y="7138"/>
                  </a:cubicBezTo>
                  <a:cubicBezTo>
                    <a:pt x="200" y="7135"/>
                    <a:pt x="185" y="7134"/>
                    <a:pt x="170" y="7134"/>
                  </a:cubicBezTo>
                  <a:cubicBezTo>
                    <a:pt x="73" y="7134"/>
                    <a:pt x="1" y="7201"/>
                    <a:pt x="1" y="7305"/>
                  </a:cubicBezTo>
                  <a:lnTo>
                    <a:pt x="1" y="8805"/>
                  </a:lnTo>
                  <a:cubicBezTo>
                    <a:pt x="1" y="8853"/>
                    <a:pt x="25" y="8925"/>
                    <a:pt x="96" y="8948"/>
                  </a:cubicBezTo>
                  <a:lnTo>
                    <a:pt x="5097" y="11830"/>
                  </a:lnTo>
                  <a:cubicBezTo>
                    <a:pt x="5121" y="11878"/>
                    <a:pt x="5145" y="11878"/>
                    <a:pt x="5169" y="11878"/>
                  </a:cubicBezTo>
                  <a:cubicBezTo>
                    <a:pt x="5216" y="11878"/>
                    <a:pt x="5240" y="11878"/>
                    <a:pt x="5264" y="11830"/>
                  </a:cubicBezTo>
                  <a:lnTo>
                    <a:pt x="10265" y="8948"/>
                  </a:lnTo>
                  <a:cubicBezTo>
                    <a:pt x="10336" y="8925"/>
                    <a:pt x="10360" y="8853"/>
                    <a:pt x="10360" y="8805"/>
                  </a:cubicBezTo>
                  <a:lnTo>
                    <a:pt x="10360" y="3066"/>
                  </a:lnTo>
                  <a:cubicBezTo>
                    <a:pt x="10360" y="2995"/>
                    <a:pt x="10336" y="2947"/>
                    <a:pt x="10265" y="2900"/>
                  </a:cubicBezTo>
                  <a:lnTo>
                    <a:pt x="5264" y="18"/>
                  </a:lnTo>
                  <a:cubicBezTo>
                    <a:pt x="5240" y="6"/>
                    <a:pt x="5210" y="0"/>
                    <a:pt x="51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78" name="Google Shape;2078;p52"/>
          <p:cNvSpPr/>
          <p:nvPr/>
        </p:nvSpPr>
        <p:spPr>
          <a:xfrm>
            <a:off x="6997425" y="2993040"/>
            <a:ext cx="356019" cy="355332"/>
          </a:xfrm>
          <a:custGeom>
            <a:rect b="b" l="l" r="r" t="t"/>
            <a:pathLst>
              <a:path extrusionOk="0" h="11885" w="11908">
                <a:moveTo>
                  <a:pt x="6312" y="1335"/>
                </a:moveTo>
                <a:lnTo>
                  <a:pt x="7097" y="1811"/>
                </a:lnTo>
                <a:lnTo>
                  <a:pt x="6312" y="2287"/>
                </a:lnTo>
                <a:lnTo>
                  <a:pt x="5550" y="1811"/>
                </a:lnTo>
                <a:lnTo>
                  <a:pt x="6312" y="1335"/>
                </a:lnTo>
                <a:close/>
                <a:moveTo>
                  <a:pt x="9479" y="3454"/>
                </a:moveTo>
                <a:lnTo>
                  <a:pt x="10241" y="3930"/>
                </a:lnTo>
                <a:lnTo>
                  <a:pt x="10003" y="4073"/>
                </a:lnTo>
                <a:lnTo>
                  <a:pt x="9479" y="4407"/>
                </a:lnTo>
                <a:lnTo>
                  <a:pt x="8693" y="3930"/>
                </a:lnTo>
                <a:lnTo>
                  <a:pt x="9479" y="3454"/>
                </a:lnTo>
                <a:close/>
                <a:moveTo>
                  <a:pt x="3168" y="5026"/>
                </a:moveTo>
                <a:lnTo>
                  <a:pt x="3930" y="5502"/>
                </a:lnTo>
                <a:lnTo>
                  <a:pt x="3168" y="5978"/>
                </a:lnTo>
                <a:lnTo>
                  <a:pt x="2382" y="5502"/>
                </a:lnTo>
                <a:lnTo>
                  <a:pt x="3168" y="5026"/>
                </a:lnTo>
                <a:close/>
                <a:moveTo>
                  <a:pt x="5359" y="2120"/>
                </a:moveTo>
                <a:lnTo>
                  <a:pt x="6169" y="2549"/>
                </a:lnTo>
                <a:lnTo>
                  <a:pt x="6169" y="10694"/>
                </a:lnTo>
                <a:lnTo>
                  <a:pt x="5359" y="10694"/>
                </a:lnTo>
                <a:lnTo>
                  <a:pt x="5359" y="2120"/>
                </a:lnTo>
                <a:close/>
                <a:moveTo>
                  <a:pt x="8503" y="4240"/>
                </a:moveTo>
                <a:lnTo>
                  <a:pt x="9288" y="4669"/>
                </a:lnTo>
                <a:lnTo>
                  <a:pt x="9288" y="10694"/>
                </a:lnTo>
                <a:lnTo>
                  <a:pt x="8503" y="10694"/>
                </a:lnTo>
                <a:lnTo>
                  <a:pt x="8503" y="4240"/>
                </a:lnTo>
                <a:close/>
                <a:moveTo>
                  <a:pt x="4144" y="5836"/>
                </a:moveTo>
                <a:lnTo>
                  <a:pt x="4144" y="10717"/>
                </a:lnTo>
                <a:lnTo>
                  <a:pt x="3335" y="10717"/>
                </a:lnTo>
                <a:lnTo>
                  <a:pt x="3335" y="6312"/>
                </a:lnTo>
                <a:lnTo>
                  <a:pt x="4144" y="5836"/>
                </a:lnTo>
                <a:close/>
                <a:moveTo>
                  <a:pt x="7264" y="2120"/>
                </a:moveTo>
                <a:lnTo>
                  <a:pt x="7264" y="10717"/>
                </a:lnTo>
                <a:lnTo>
                  <a:pt x="6478" y="10717"/>
                </a:lnTo>
                <a:lnTo>
                  <a:pt x="6478" y="2597"/>
                </a:lnTo>
                <a:lnTo>
                  <a:pt x="7264" y="2120"/>
                </a:lnTo>
                <a:close/>
                <a:moveTo>
                  <a:pt x="11551" y="11051"/>
                </a:moveTo>
                <a:lnTo>
                  <a:pt x="11551" y="11527"/>
                </a:lnTo>
                <a:lnTo>
                  <a:pt x="358" y="11527"/>
                </a:lnTo>
                <a:lnTo>
                  <a:pt x="358" y="11051"/>
                </a:lnTo>
                <a:close/>
                <a:moveTo>
                  <a:pt x="930" y="1"/>
                </a:moveTo>
                <a:cubicBezTo>
                  <a:pt x="810" y="1"/>
                  <a:pt x="715" y="72"/>
                  <a:pt x="715" y="192"/>
                </a:cubicBezTo>
                <a:lnTo>
                  <a:pt x="715" y="977"/>
                </a:lnTo>
                <a:lnTo>
                  <a:pt x="501" y="977"/>
                </a:lnTo>
                <a:cubicBezTo>
                  <a:pt x="429" y="977"/>
                  <a:pt x="334" y="1049"/>
                  <a:pt x="334" y="1144"/>
                </a:cubicBezTo>
                <a:cubicBezTo>
                  <a:pt x="334" y="1263"/>
                  <a:pt x="382" y="1335"/>
                  <a:pt x="501" y="1335"/>
                </a:cubicBezTo>
                <a:lnTo>
                  <a:pt x="715" y="1335"/>
                </a:lnTo>
                <a:lnTo>
                  <a:pt x="715" y="2240"/>
                </a:lnTo>
                <a:lnTo>
                  <a:pt x="501" y="2240"/>
                </a:lnTo>
                <a:cubicBezTo>
                  <a:pt x="429" y="2240"/>
                  <a:pt x="334" y="2287"/>
                  <a:pt x="334" y="2382"/>
                </a:cubicBezTo>
                <a:cubicBezTo>
                  <a:pt x="334" y="2502"/>
                  <a:pt x="382" y="2597"/>
                  <a:pt x="501" y="2597"/>
                </a:cubicBezTo>
                <a:lnTo>
                  <a:pt x="715" y="2597"/>
                </a:lnTo>
                <a:lnTo>
                  <a:pt x="715" y="3478"/>
                </a:lnTo>
                <a:lnTo>
                  <a:pt x="501" y="3478"/>
                </a:lnTo>
                <a:cubicBezTo>
                  <a:pt x="429" y="3478"/>
                  <a:pt x="334" y="3549"/>
                  <a:pt x="334" y="3645"/>
                </a:cubicBezTo>
                <a:cubicBezTo>
                  <a:pt x="334" y="3740"/>
                  <a:pt x="382" y="3835"/>
                  <a:pt x="501" y="3835"/>
                </a:cubicBezTo>
                <a:lnTo>
                  <a:pt x="715" y="3835"/>
                </a:lnTo>
                <a:lnTo>
                  <a:pt x="715" y="4740"/>
                </a:lnTo>
                <a:lnTo>
                  <a:pt x="501" y="4740"/>
                </a:lnTo>
                <a:cubicBezTo>
                  <a:pt x="429" y="4740"/>
                  <a:pt x="334" y="4788"/>
                  <a:pt x="334" y="4883"/>
                </a:cubicBezTo>
                <a:cubicBezTo>
                  <a:pt x="334" y="5002"/>
                  <a:pt x="382" y="5097"/>
                  <a:pt x="501" y="5097"/>
                </a:cubicBezTo>
                <a:lnTo>
                  <a:pt x="715" y="5097"/>
                </a:lnTo>
                <a:lnTo>
                  <a:pt x="715" y="5978"/>
                </a:lnTo>
                <a:lnTo>
                  <a:pt x="501" y="5978"/>
                </a:lnTo>
                <a:cubicBezTo>
                  <a:pt x="429" y="5978"/>
                  <a:pt x="334" y="6050"/>
                  <a:pt x="334" y="6121"/>
                </a:cubicBezTo>
                <a:cubicBezTo>
                  <a:pt x="334" y="6240"/>
                  <a:pt x="382" y="6336"/>
                  <a:pt x="501" y="6336"/>
                </a:cubicBezTo>
                <a:lnTo>
                  <a:pt x="715" y="6336"/>
                </a:lnTo>
                <a:lnTo>
                  <a:pt x="715" y="7241"/>
                </a:lnTo>
                <a:lnTo>
                  <a:pt x="501" y="7241"/>
                </a:lnTo>
                <a:cubicBezTo>
                  <a:pt x="429" y="7241"/>
                  <a:pt x="334" y="7288"/>
                  <a:pt x="334" y="7383"/>
                </a:cubicBezTo>
                <a:cubicBezTo>
                  <a:pt x="334" y="7503"/>
                  <a:pt x="382" y="7598"/>
                  <a:pt x="501" y="7598"/>
                </a:cubicBezTo>
                <a:lnTo>
                  <a:pt x="715" y="7598"/>
                </a:lnTo>
                <a:lnTo>
                  <a:pt x="715" y="8479"/>
                </a:lnTo>
                <a:lnTo>
                  <a:pt x="501" y="8479"/>
                </a:lnTo>
                <a:cubicBezTo>
                  <a:pt x="429" y="8479"/>
                  <a:pt x="334" y="8550"/>
                  <a:pt x="334" y="8622"/>
                </a:cubicBezTo>
                <a:cubicBezTo>
                  <a:pt x="334" y="8741"/>
                  <a:pt x="382" y="8836"/>
                  <a:pt x="501" y="8836"/>
                </a:cubicBezTo>
                <a:lnTo>
                  <a:pt x="715" y="8836"/>
                </a:lnTo>
                <a:lnTo>
                  <a:pt x="715" y="9741"/>
                </a:lnTo>
                <a:lnTo>
                  <a:pt x="501" y="9741"/>
                </a:lnTo>
                <a:cubicBezTo>
                  <a:pt x="429" y="9741"/>
                  <a:pt x="334" y="9789"/>
                  <a:pt x="334" y="9884"/>
                </a:cubicBezTo>
                <a:cubicBezTo>
                  <a:pt x="334" y="10003"/>
                  <a:pt x="382" y="10098"/>
                  <a:pt x="501" y="10098"/>
                </a:cubicBezTo>
                <a:lnTo>
                  <a:pt x="715" y="10098"/>
                </a:lnTo>
                <a:lnTo>
                  <a:pt x="715" y="10717"/>
                </a:lnTo>
                <a:lnTo>
                  <a:pt x="310" y="10717"/>
                </a:lnTo>
                <a:cubicBezTo>
                  <a:pt x="144" y="10717"/>
                  <a:pt x="1" y="10837"/>
                  <a:pt x="1" y="11003"/>
                </a:cubicBezTo>
                <a:lnTo>
                  <a:pt x="1" y="11575"/>
                </a:lnTo>
                <a:cubicBezTo>
                  <a:pt x="1" y="11718"/>
                  <a:pt x="120" y="11884"/>
                  <a:pt x="310" y="11884"/>
                </a:cubicBezTo>
                <a:lnTo>
                  <a:pt x="11622" y="11884"/>
                </a:lnTo>
                <a:cubicBezTo>
                  <a:pt x="11765" y="11884"/>
                  <a:pt x="11908" y="11765"/>
                  <a:pt x="11908" y="11575"/>
                </a:cubicBezTo>
                <a:lnTo>
                  <a:pt x="11908" y="10979"/>
                </a:lnTo>
                <a:cubicBezTo>
                  <a:pt x="11908" y="10837"/>
                  <a:pt x="11789" y="10694"/>
                  <a:pt x="11622" y="10694"/>
                </a:cubicBezTo>
                <a:lnTo>
                  <a:pt x="10789" y="10694"/>
                </a:lnTo>
                <a:lnTo>
                  <a:pt x="10789" y="6193"/>
                </a:lnTo>
                <a:cubicBezTo>
                  <a:pt x="10789" y="6097"/>
                  <a:pt x="10717" y="6002"/>
                  <a:pt x="10646" y="6002"/>
                </a:cubicBezTo>
                <a:cubicBezTo>
                  <a:pt x="10527" y="6002"/>
                  <a:pt x="10431" y="6074"/>
                  <a:pt x="10431" y="6193"/>
                </a:cubicBezTo>
                <a:lnTo>
                  <a:pt x="10431" y="10694"/>
                </a:lnTo>
                <a:lnTo>
                  <a:pt x="9622" y="10694"/>
                </a:lnTo>
                <a:lnTo>
                  <a:pt x="9622" y="4669"/>
                </a:lnTo>
                <a:lnTo>
                  <a:pt x="10431" y="4240"/>
                </a:lnTo>
                <a:lnTo>
                  <a:pt x="10431" y="5383"/>
                </a:lnTo>
                <a:cubicBezTo>
                  <a:pt x="10431" y="5478"/>
                  <a:pt x="10479" y="5574"/>
                  <a:pt x="10574" y="5574"/>
                </a:cubicBezTo>
                <a:cubicBezTo>
                  <a:pt x="10693" y="5574"/>
                  <a:pt x="10789" y="5502"/>
                  <a:pt x="10789" y="5383"/>
                </a:cubicBezTo>
                <a:lnTo>
                  <a:pt x="10789" y="3930"/>
                </a:lnTo>
                <a:cubicBezTo>
                  <a:pt x="10789" y="3883"/>
                  <a:pt x="10765" y="3811"/>
                  <a:pt x="10693" y="3787"/>
                </a:cubicBezTo>
                <a:lnTo>
                  <a:pt x="9646" y="3144"/>
                </a:lnTo>
                <a:cubicBezTo>
                  <a:pt x="9586" y="3121"/>
                  <a:pt x="9527" y="3109"/>
                  <a:pt x="9473" y="3109"/>
                </a:cubicBezTo>
                <a:cubicBezTo>
                  <a:pt x="9419" y="3109"/>
                  <a:pt x="9372" y="3121"/>
                  <a:pt x="9336" y="3144"/>
                </a:cubicBezTo>
                <a:lnTo>
                  <a:pt x="8288" y="3787"/>
                </a:lnTo>
                <a:cubicBezTo>
                  <a:pt x="8217" y="3811"/>
                  <a:pt x="8193" y="3883"/>
                  <a:pt x="8193" y="3930"/>
                </a:cubicBezTo>
                <a:lnTo>
                  <a:pt x="8193" y="10717"/>
                </a:lnTo>
                <a:lnTo>
                  <a:pt x="7621" y="10717"/>
                </a:lnTo>
                <a:lnTo>
                  <a:pt x="7621" y="1811"/>
                </a:lnTo>
                <a:lnTo>
                  <a:pt x="7621" y="1787"/>
                </a:lnTo>
                <a:cubicBezTo>
                  <a:pt x="7621" y="1739"/>
                  <a:pt x="7598" y="1692"/>
                  <a:pt x="7550" y="1668"/>
                </a:cubicBezTo>
                <a:lnTo>
                  <a:pt x="6502" y="1049"/>
                </a:lnTo>
                <a:cubicBezTo>
                  <a:pt x="6443" y="1013"/>
                  <a:pt x="6383" y="995"/>
                  <a:pt x="6326" y="995"/>
                </a:cubicBezTo>
                <a:cubicBezTo>
                  <a:pt x="6270" y="995"/>
                  <a:pt x="6216" y="1013"/>
                  <a:pt x="6169" y="1049"/>
                </a:cubicBezTo>
                <a:lnTo>
                  <a:pt x="5121" y="1668"/>
                </a:lnTo>
                <a:cubicBezTo>
                  <a:pt x="5097" y="1668"/>
                  <a:pt x="5097" y="1692"/>
                  <a:pt x="5097" y="1692"/>
                </a:cubicBezTo>
                <a:cubicBezTo>
                  <a:pt x="5073" y="1739"/>
                  <a:pt x="5073" y="1763"/>
                  <a:pt x="5073" y="1811"/>
                </a:cubicBezTo>
                <a:lnTo>
                  <a:pt x="5073" y="10717"/>
                </a:lnTo>
                <a:lnTo>
                  <a:pt x="4502" y="10717"/>
                </a:lnTo>
                <a:lnTo>
                  <a:pt x="4502" y="5502"/>
                </a:lnTo>
                <a:cubicBezTo>
                  <a:pt x="4502" y="5478"/>
                  <a:pt x="4478" y="5454"/>
                  <a:pt x="4454" y="5431"/>
                </a:cubicBezTo>
                <a:cubicBezTo>
                  <a:pt x="4406" y="5431"/>
                  <a:pt x="4406" y="5383"/>
                  <a:pt x="4383" y="5383"/>
                </a:cubicBezTo>
                <a:cubicBezTo>
                  <a:pt x="4359" y="5359"/>
                  <a:pt x="3382" y="4788"/>
                  <a:pt x="3382" y="4788"/>
                </a:cubicBezTo>
                <a:cubicBezTo>
                  <a:pt x="3323" y="4764"/>
                  <a:pt x="3263" y="4752"/>
                  <a:pt x="3204" y="4752"/>
                </a:cubicBezTo>
                <a:cubicBezTo>
                  <a:pt x="3144" y="4752"/>
                  <a:pt x="3085" y="4764"/>
                  <a:pt x="3025" y="4788"/>
                </a:cubicBezTo>
                <a:lnTo>
                  <a:pt x="1977" y="5431"/>
                </a:lnTo>
                <a:lnTo>
                  <a:pt x="1954" y="5454"/>
                </a:lnTo>
                <a:cubicBezTo>
                  <a:pt x="1906" y="5478"/>
                  <a:pt x="1882" y="5550"/>
                  <a:pt x="1882" y="5574"/>
                </a:cubicBezTo>
                <a:lnTo>
                  <a:pt x="1882" y="8598"/>
                </a:lnTo>
                <a:cubicBezTo>
                  <a:pt x="1882" y="8693"/>
                  <a:pt x="1954" y="8788"/>
                  <a:pt x="2025" y="8788"/>
                </a:cubicBezTo>
                <a:cubicBezTo>
                  <a:pt x="2144" y="8788"/>
                  <a:pt x="2239" y="8717"/>
                  <a:pt x="2239" y="8598"/>
                </a:cubicBezTo>
                <a:lnTo>
                  <a:pt x="2239" y="5859"/>
                </a:lnTo>
                <a:lnTo>
                  <a:pt x="3049" y="6312"/>
                </a:lnTo>
                <a:lnTo>
                  <a:pt x="3049" y="10717"/>
                </a:lnTo>
                <a:lnTo>
                  <a:pt x="2239" y="10717"/>
                </a:lnTo>
                <a:lnTo>
                  <a:pt x="2239" y="9408"/>
                </a:lnTo>
                <a:cubicBezTo>
                  <a:pt x="2239" y="9312"/>
                  <a:pt x="2192" y="9241"/>
                  <a:pt x="2096" y="9241"/>
                </a:cubicBezTo>
                <a:cubicBezTo>
                  <a:pt x="1977" y="9241"/>
                  <a:pt x="1882" y="9289"/>
                  <a:pt x="1882" y="9408"/>
                </a:cubicBezTo>
                <a:lnTo>
                  <a:pt x="1882" y="10717"/>
                </a:lnTo>
                <a:lnTo>
                  <a:pt x="1072" y="10717"/>
                </a:lnTo>
                <a:lnTo>
                  <a:pt x="1072" y="192"/>
                </a:lnTo>
                <a:cubicBezTo>
                  <a:pt x="1072" y="96"/>
                  <a:pt x="1025" y="1"/>
                  <a:pt x="9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52"/>
          <p:cNvSpPr/>
          <p:nvPr/>
        </p:nvSpPr>
        <p:spPr>
          <a:xfrm>
            <a:off x="7749323" y="2992352"/>
            <a:ext cx="341071" cy="356019"/>
          </a:xfrm>
          <a:custGeom>
            <a:rect b="b" l="l" r="r" t="t"/>
            <a:pathLst>
              <a:path extrusionOk="0" h="11908" w="11408">
                <a:moveTo>
                  <a:pt x="5502" y="762"/>
                </a:moveTo>
                <a:lnTo>
                  <a:pt x="5502" y="3572"/>
                </a:lnTo>
                <a:lnTo>
                  <a:pt x="4168" y="2882"/>
                </a:lnTo>
                <a:lnTo>
                  <a:pt x="5502" y="762"/>
                </a:lnTo>
                <a:close/>
                <a:moveTo>
                  <a:pt x="3954" y="3167"/>
                </a:moveTo>
                <a:lnTo>
                  <a:pt x="5478" y="3953"/>
                </a:lnTo>
                <a:lnTo>
                  <a:pt x="5478" y="7430"/>
                </a:lnTo>
                <a:lnTo>
                  <a:pt x="2215" y="5906"/>
                </a:lnTo>
                <a:lnTo>
                  <a:pt x="3954" y="3167"/>
                </a:lnTo>
                <a:close/>
                <a:moveTo>
                  <a:pt x="7383" y="3167"/>
                </a:moveTo>
                <a:lnTo>
                  <a:pt x="9098" y="5906"/>
                </a:lnTo>
                <a:lnTo>
                  <a:pt x="5859" y="7478"/>
                </a:lnTo>
                <a:lnTo>
                  <a:pt x="5859" y="3953"/>
                </a:lnTo>
                <a:lnTo>
                  <a:pt x="7383" y="3167"/>
                </a:lnTo>
                <a:close/>
                <a:moveTo>
                  <a:pt x="9288" y="6240"/>
                </a:moveTo>
                <a:lnTo>
                  <a:pt x="10979" y="8954"/>
                </a:lnTo>
                <a:lnTo>
                  <a:pt x="5859" y="11431"/>
                </a:lnTo>
                <a:lnTo>
                  <a:pt x="5859" y="7859"/>
                </a:lnTo>
                <a:lnTo>
                  <a:pt x="9288" y="6240"/>
                </a:lnTo>
                <a:close/>
                <a:moveTo>
                  <a:pt x="5668" y="0"/>
                </a:moveTo>
                <a:cubicBezTo>
                  <a:pt x="5645" y="0"/>
                  <a:pt x="5621" y="24"/>
                  <a:pt x="5597" y="48"/>
                </a:cubicBezTo>
                <a:lnTo>
                  <a:pt x="5549" y="95"/>
                </a:lnTo>
                <a:lnTo>
                  <a:pt x="48" y="8859"/>
                </a:lnTo>
                <a:cubicBezTo>
                  <a:pt x="24" y="8931"/>
                  <a:pt x="1" y="8978"/>
                  <a:pt x="24" y="9073"/>
                </a:cubicBezTo>
                <a:cubicBezTo>
                  <a:pt x="48" y="9145"/>
                  <a:pt x="72" y="9193"/>
                  <a:pt x="143" y="9216"/>
                </a:cubicBezTo>
                <a:lnTo>
                  <a:pt x="1477" y="9883"/>
                </a:lnTo>
                <a:cubicBezTo>
                  <a:pt x="1509" y="9891"/>
                  <a:pt x="1541" y="9896"/>
                  <a:pt x="1571" y="9896"/>
                </a:cubicBezTo>
                <a:cubicBezTo>
                  <a:pt x="1631" y="9896"/>
                  <a:pt x="1683" y="9875"/>
                  <a:pt x="1715" y="9812"/>
                </a:cubicBezTo>
                <a:cubicBezTo>
                  <a:pt x="1787" y="9740"/>
                  <a:pt x="1739" y="9621"/>
                  <a:pt x="1644" y="9574"/>
                </a:cubicBezTo>
                <a:lnTo>
                  <a:pt x="429" y="8978"/>
                </a:lnTo>
                <a:lnTo>
                  <a:pt x="2120" y="6287"/>
                </a:lnTo>
                <a:lnTo>
                  <a:pt x="5549" y="7883"/>
                </a:lnTo>
                <a:lnTo>
                  <a:pt x="5549" y="11455"/>
                </a:lnTo>
                <a:lnTo>
                  <a:pt x="2406" y="9931"/>
                </a:lnTo>
                <a:cubicBezTo>
                  <a:pt x="2383" y="9925"/>
                  <a:pt x="2361" y="9922"/>
                  <a:pt x="2339" y="9922"/>
                </a:cubicBezTo>
                <a:cubicBezTo>
                  <a:pt x="2268" y="9922"/>
                  <a:pt x="2204" y="9953"/>
                  <a:pt x="2168" y="10026"/>
                </a:cubicBezTo>
                <a:cubicBezTo>
                  <a:pt x="2120" y="10121"/>
                  <a:pt x="2168" y="10217"/>
                  <a:pt x="2239" y="10264"/>
                </a:cubicBezTo>
                <a:lnTo>
                  <a:pt x="5645" y="11907"/>
                </a:lnTo>
                <a:lnTo>
                  <a:pt x="5811" y="11907"/>
                </a:lnTo>
                <a:lnTo>
                  <a:pt x="11289" y="9264"/>
                </a:lnTo>
                <a:cubicBezTo>
                  <a:pt x="11360" y="9216"/>
                  <a:pt x="11408" y="9169"/>
                  <a:pt x="11408" y="9097"/>
                </a:cubicBezTo>
                <a:cubicBezTo>
                  <a:pt x="11360" y="9026"/>
                  <a:pt x="11360" y="8931"/>
                  <a:pt x="11336" y="8859"/>
                </a:cubicBezTo>
                <a:lnTo>
                  <a:pt x="7073" y="2048"/>
                </a:lnTo>
                <a:cubicBezTo>
                  <a:pt x="7045" y="1991"/>
                  <a:pt x="6998" y="1959"/>
                  <a:pt x="6945" y="1959"/>
                </a:cubicBezTo>
                <a:cubicBezTo>
                  <a:pt x="6910" y="1959"/>
                  <a:pt x="6873" y="1972"/>
                  <a:pt x="6835" y="2001"/>
                </a:cubicBezTo>
                <a:cubicBezTo>
                  <a:pt x="6740" y="2048"/>
                  <a:pt x="6716" y="2143"/>
                  <a:pt x="6788" y="2239"/>
                </a:cubicBezTo>
                <a:lnTo>
                  <a:pt x="7193" y="2882"/>
                </a:lnTo>
                <a:lnTo>
                  <a:pt x="5859" y="3572"/>
                </a:lnTo>
                <a:lnTo>
                  <a:pt x="5859" y="762"/>
                </a:lnTo>
                <a:lnTo>
                  <a:pt x="6359" y="1548"/>
                </a:lnTo>
                <a:cubicBezTo>
                  <a:pt x="6402" y="1606"/>
                  <a:pt x="6446" y="1637"/>
                  <a:pt x="6494" y="1637"/>
                </a:cubicBezTo>
                <a:cubicBezTo>
                  <a:pt x="6526" y="1637"/>
                  <a:pt x="6560" y="1624"/>
                  <a:pt x="6597" y="1596"/>
                </a:cubicBezTo>
                <a:cubicBezTo>
                  <a:pt x="6692" y="1548"/>
                  <a:pt x="6716" y="1453"/>
                  <a:pt x="6669" y="1358"/>
                </a:cubicBezTo>
                <a:lnTo>
                  <a:pt x="5859" y="95"/>
                </a:lnTo>
                <a:cubicBezTo>
                  <a:pt x="5835" y="24"/>
                  <a:pt x="5740" y="0"/>
                  <a:pt x="56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80" name="Google Shape;2080;p52"/>
          <p:cNvGrpSpPr/>
          <p:nvPr/>
        </p:nvGrpSpPr>
        <p:grpSpPr>
          <a:xfrm>
            <a:off x="7751534" y="3577633"/>
            <a:ext cx="351056" cy="355302"/>
            <a:chOff x="6657238" y="3313708"/>
            <a:chExt cx="293550" cy="297100"/>
          </a:xfrm>
        </p:grpSpPr>
        <p:sp>
          <p:nvSpPr>
            <p:cNvPr id="2081" name="Google Shape;2081;p52"/>
            <p:cNvSpPr/>
            <p:nvPr/>
          </p:nvSpPr>
          <p:spPr>
            <a:xfrm>
              <a:off x="6657238" y="3508983"/>
              <a:ext cx="70300" cy="101825"/>
            </a:xfrm>
            <a:custGeom>
              <a:rect b="b" l="l" r="r" t="t"/>
              <a:pathLst>
                <a:path extrusionOk="0" h="4073" w="2812">
                  <a:moveTo>
                    <a:pt x="1287" y="2835"/>
                  </a:moveTo>
                  <a:lnTo>
                    <a:pt x="1287" y="3501"/>
                  </a:lnTo>
                  <a:lnTo>
                    <a:pt x="1287" y="3597"/>
                  </a:lnTo>
                  <a:cubicBezTo>
                    <a:pt x="1263" y="3692"/>
                    <a:pt x="1168" y="3716"/>
                    <a:pt x="1120" y="3716"/>
                  </a:cubicBezTo>
                  <a:cubicBezTo>
                    <a:pt x="1025" y="3716"/>
                    <a:pt x="930" y="3620"/>
                    <a:pt x="930" y="3549"/>
                  </a:cubicBezTo>
                  <a:lnTo>
                    <a:pt x="930" y="2835"/>
                  </a:lnTo>
                  <a:close/>
                  <a:moveTo>
                    <a:pt x="2001" y="2835"/>
                  </a:moveTo>
                  <a:lnTo>
                    <a:pt x="2001" y="3549"/>
                  </a:lnTo>
                  <a:cubicBezTo>
                    <a:pt x="2001" y="3620"/>
                    <a:pt x="1906" y="3716"/>
                    <a:pt x="1835" y="3716"/>
                  </a:cubicBezTo>
                  <a:cubicBezTo>
                    <a:pt x="1739" y="3716"/>
                    <a:pt x="1668" y="3692"/>
                    <a:pt x="1644" y="3597"/>
                  </a:cubicBezTo>
                  <a:lnTo>
                    <a:pt x="1644" y="3549"/>
                  </a:lnTo>
                  <a:lnTo>
                    <a:pt x="1644" y="3501"/>
                  </a:lnTo>
                  <a:lnTo>
                    <a:pt x="1644" y="2835"/>
                  </a:lnTo>
                  <a:close/>
                  <a:moveTo>
                    <a:pt x="1358" y="1"/>
                  </a:moveTo>
                  <a:cubicBezTo>
                    <a:pt x="954" y="1"/>
                    <a:pt x="644" y="120"/>
                    <a:pt x="358" y="406"/>
                  </a:cubicBezTo>
                  <a:cubicBezTo>
                    <a:pt x="1" y="810"/>
                    <a:pt x="1" y="1310"/>
                    <a:pt x="1" y="1787"/>
                  </a:cubicBezTo>
                  <a:lnTo>
                    <a:pt x="1" y="2025"/>
                  </a:lnTo>
                  <a:lnTo>
                    <a:pt x="1" y="2049"/>
                  </a:lnTo>
                  <a:cubicBezTo>
                    <a:pt x="1" y="2120"/>
                    <a:pt x="49" y="2168"/>
                    <a:pt x="72" y="2239"/>
                  </a:cubicBezTo>
                  <a:cubicBezTo>
                    <a:pt x="72" y="2263"/>
                    <a:pt x="96" y="2263"/>
                    <a:pt x="96" y="2287"/>
                  </a:cubicBezTo>
                  <a:lnTo>
                    <a:pt x="120" y="2311"/>
                  </a:lnTo>
                  <a:lnTo>
                    <a:pt x="96" y="2501"/>
                  </a:lnTo>
                  <a:lnTo>
                    <a:pt x="96" y="2525"/>
                  </a:lnTo>
                  <a:cubicBezTo>
                    <a:pt x="120" y="2716"/>
                    <a:pt x="239" y="2835"/>
                    <a:pt x="430" y="2835"/>
                  </a:cubicBezTo>
                  <a:lnTo>
                    <a:pt x="477" y="2835"/>
                  </a:lnTo>
                  <a:lnTo>
                    <a:pt x="477" y="3549"/>
                  </a:lnTo>
                  <a:cubicBezTo>
                    <a:pt x="477" y="3835"/>
                    <a:pt x="692" y="4073"/>
                    <a:pt x="1001" y="4073"/>
                  </a:cubicBezTo>
                  <a:cubicBezTo>
                    <a:pt x="1144" y="4073"/>
                    <a:pt x="1263" y="4049"/>
                    <a:pt x="1382" y="3930"/>
                  </a:cubicBezTo>
                  <a:cubicBezTo>
                    <a:pt x="1477" y="4025"/>
                    <a:pt x="1597" y="4073"/>
                    <a:pt x="1739" y="4073"/>
                  </a:cubicBezTo>
                  <a:lnTo>
                    <a:pt x="1763" y="4073"/>
                  </a:lnTo>
                  <a:cubicBezTo>
                    <a:pt x="2025" y="4073"/>
                    <a:pt x="2263" y="3835"/>
                    <a:pt x="2263" y="3549"/>
                  </a:cubicBezTo>
                  <a:lnTo>
                    <a:pt x="2263" y="2835"/>
                  </a:lnTo>
                  <a:lnTo>
                    <a:pt x="2359" y="2835"/>
                  </a:lnTo>
                  <a:cubicBezTo>
                    <a:pt x="2549" y="2763"/>
                    <a:pt x="2621" y="2620"/>
                    <a:pt x="2621" y="2430"/>
                  </a:cubicBezTo>
                  <a:lnTo>
                    <a:pt x="2597" y="2287"/>
                  </a:lnTo>
                  <a:lnTo>
                    <a:pt x="2621" y="2263"/>
                  </a:lnTo>
                  <a:cubicBezTo>
                    <a:pt x="2716" y="2168"/>
                    <a:pt x="2740" y="2073"/>
                    <a:pt x="2740" y="1953"/>
                  </a:cubicBezTo>
                  <a:lnTo>
                    <a:pt x="2740" y="1287"/>
                  </a:lnTo>
                  <a:cubicBezTo>
                    <a:pt x="2811" y="1072"/>
                    <a:pt x="2740" y="834"/>
                    <a:pt x="2621" y="620"/>
                  </a:cubicBezTo>
                  <a:cubicBezTo>
                    <a:pt x="2590" y="569"/>
                    <a:pt x="2534" y="540"/>
                    <a:pt x="2477" y="540"/>
                  </a:cubicBezTo>
                  <a:cubicBezTo>
                    <a:pt x="2401" y="540"/>
                    <a:pt x="2325" y="592"/>
                    <a:pt x="2311" y="715"/>
                  </a:cubicBezTo>
                  <a:lnTo>
                    <a:pt x="2311" y="739"/>
                  </a:lnTo>
                  <a:cubicBezTo>
                    <a:pt x="2430" y="929"/>
                    <a:pt x="2478" y="1096"/>
                    <a:pt x="2478" y="1310"/>
                  </a:cubicBezTo>
                  <a:lnTo>
                    <a:pt x="2478" y="1953"/>
                  </a:lnTo>
                  <a:cubicBezTo>
                    <a:pt x="2478" y="2001"/>
                    <a:pt x="2430" y="2025"/>
                    <a:pt x="2382" y="2025"/>
                  </a:cubicBezTo>
                  <a:cubicBezTo>
                    <a:pt x="2359" y="2025"/>
                    <a:pt x="2359" y="2001"/>
                    <a:pt x="2359" y="1953"/>
                  </a:cubicBezTo>
                  <a:lnTo>
                    <a:pt x="2359" y="1930"/>
                  </a:lnTo>
                  <a:lnTo>
                    <a:pt x="2359" y="1287"/>
                  </a:lnTo>
                  <a:cubicBezTo>
                    <a:pt x="2359" y="1191"/>
                    <a:pt x="2311" y="1120"/>
                    <a:pt x="2216" y="1096"/>
                  </a:cubicBezTo>
                  <a:cubicBezTo>
                    <a:pt x="2203" y="1094"/>
                    <a:pt x="2191" y="1092"/>
                    <a:pt x="2179" y="1092"/>
                  </a:cubicBezTo>
                  <a:cubicBezTo>
                    <a:pt x="2078" y="1092"/>
                    <a:pt x="2001" y="1180"/>
                    <a:pt x="2001" y="1287"/>
                  </a:cubicBezTo>
                  <a:lnTo>
                    <a:pt x="2001" y="2025"/>
                  </a:lnTo>
                  <a:lnTo>
                    <a:pt x="2001" y="2049"/>
                  </a:lnTo>
                  <a:cubicBezTo>
                    <a:pt x="2025" y="2239"/>
                    <a:pt x="2144" y="2382"/>
                    <a:pt x="2335" y="2406"/>
                  </a:cubicBezTo>
                  <a:lnTo>
                    <a:pt x="2335" y="2501"/>
                  </a:lnTo>
                  <a:lnTo>
                    <a:pt x="573" y="2501"/>
                  </a:lnTo>
                  <a:lnTo>
                    <a:pt x="573" y="2406"/>
                  </a:lnTo>
                  <a:cubicBezTo>
                    <a:pt x="763" y="2382"/>
                    <a:pt x="906" y="2239"/>
                    <a:pt x="906" y="2025"/>
                  </a:cubicBezTo>
                  <a:lnTo>
                    <a:pt x="906" y="2001"/>
                  </a:lnTo>
                  <a:lnTo>
                    <a:pt x="906" y="1287"/>
                  </a:lnTo>
                  <a:cubicBezTo>
                    <a:pt x="906" y="1191"/>
                    <a:pt x="834" y="1120"/>
                    <a:pt x="763" y="1096"/>
                  </a:cubicBezTo>
                  <a:cubicBezTo>
                    <a:pt x="751" y="1094"/>
                    <a:pt x="738" y="1092"/>
                    <a:pt x="727" y="1092"/>
                  </a:cubicBezTo>
                  <a:cubicBezTo>
                    <a:pt x="625" y="1092"/>
                    <a:pt x="549" y="1180"/>
                    <a:pt x="549" y="1287"/>
                  </a:cubicBezTo>
                  <a:lnTo>
                    <a:pt x="549" y="2025"/>
                  </a:lnTo>
                  <a:cubicBezTo>
                    <a:pt x="549" y="2025"/>
                    <a:pt x="525" y="2073"/>
                    <a:pt x="477" y="2073"/>
                  </a:cubicBezTo>
                  <a:cubicBezTo>
                    <a:pt x="453" y="2073"/>
                    <a:pt x="430" y="2049"/>
                    <a:pt x="430" y="2025"/>
                  </a:cubicBezTo>
                  <a:lnTo>
                    <a:pt x="430" y="1334"/>
                  </a:lnTo>
                  <a:cubicBezTo>
                    <a:pt x="430" y="763"/>
                    <a:pt x="858" y="334"/>
                    <a:pt x="1430" y="334"/>
                  </a:cubicBezTo>
                  <a:cubicBezTo>
                    <a:pt x="1549" y="334"/>
                    <a:pt x="1668" y="358"/>
                    <a:pt x="1763" y="382"/>
                  </a:cubicBezTo>
                  <a:cubicBezTo>
                    <a:pt x="1780" y="386"/>
                    <a:pt x="1796" y="388"/>
                    <a:pt x="1812" y="388"/>
                  </a:cubicBezTo>
                  <a:cubicBezTo>
                    <a:pt x="1889" y="388"/>
                    <a:pt x="1958" y="342"/>
                    <a:pt x="1978" y="263"/>
                  </a:cubicBezTo>
                  <a:cubicBezTo>
                    <a:pt x="2001" y="167"/>
                    <a:pt x="1954" y="96"/>
                    <a:pt x="1859" y="48"/>
                  </a:cubicBezTo>
                  <a:cubicBezTo>
                    <a:pt x="1716" y="1"/>
                    <a:pt x="1406" y="1"/>
                    <a:pt x="14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52"/>
            <p:cNvSpPr/>
            <p:nvPr/>
          </p:nvSpPr>
          <p:spPr>
            <a:xfrm>
              <a:off x="6676888" y="3468508"/>
              <a:ext cx="33975" cy="34550"/>
            </a:xfrm>
            <a:custGeom>
              <a:rect b="b" l="l" r="r" t="t"/>
              <a:pathLst>
                <a:path extrusionOk="0" h="1382" w="1359">
                  <a:moveTo>
                    <a:pt x="691" y="334"/>
                  </a:moveTo>
                  <a:cubicBezTo>
                    <a:pt x="858" y="334"/>
                    <a:pt x="1049" y="477"/>
                    <a:pt x="1049" y="691"/>
                  </a:cubicBezTo>
                  <a:cubicBezTo>
                    <a:pt x="1049" y="881"/>
                    <a:pt x="882" y="1048"/>
                    <a:pt x="691" y="1048"/>
                  </a:cubicBezTo>
                  <a:cubicBezTo>
                    <a:pt x="501" y="1048"/>
                    <a:pt x="334" y="905"/>
                    <a:pt x="334" y="691"/>
                  </a:cubicBezTo>
                  <a:cubicBezTo>
                    <a:pt x="334" y="524"/>
                    <a:pt x="477" y="334"/>
                    <a:pt x="691" y="334"/>
                  </a:cubicBezTo>
                  <a:close/>
                  <a:moveTo>
                    <a:pt x="691" y="0"/>
                  </a:moveTo>
                  <a:cubicBezTo>
                    <a:pt x="287" y="0"/>
                    <a:pt x="1" y="310"/>
                    <a:pt x="1" y="691"/>
                  </a:cubicBezTo>
                  <a:cubicBezTo>
                    <a:pt x="1" y="1072"/>
                    <a:pt x="287" y="1382"/>
                    <a:pt x="691" y="1382"/>
                  </a:cubicBezTo>
                  <a:cubicBezTo>
                    <a:pt x="1073" y="1382"/>
                    <a:pt x="1358" y="1072"/>
                    <a:pt x="1358" y="691"/>
                  </a:cubicBezTo>
                  <a:cubicBezTo>
                    <a:pt x="1358" y="310"/>
                    <a:pt x="1073" y="0"/>
                    <a:pt x="6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52"/>
            <p:cNvSpPr/>
            <p:nvPr/>
          </p:nvSpPr>
          <p:spPr>
            <a:xfrm>
              <a:off x="6676313" y="3313708"/>
              <a:ext cx="34550" cy="34550"/>
            </a:xfrm>
            <a:custGeom>
              <a:rect b="b" l="l" r="r" t="t"/>
              <a:pathLst>
                <a:path extrusionOk="0" h="1382" w="1382">
                  <a:moveTo>
                    <a:pt x="667" y="334"/>
                  </a:moveTo>
                  <a:cubicBezTo>
                    <a:pt x="881" y="334"/>
                    <a:pt x="1024" y="477"/>
                    <a:pt x="1024" y="691"/>
                  </a:cubicBezTo>
                  <a:cubicBezTo>
                    <a:pt x="1024" y="906"/>
                    <a:pt x="857" y="1048"/>
                    <a:pt x="667" y="1048"/>
                  </a:cubicBezTo>
                  <a:cubicBezTo>
                    <a:pt x="476" y="1048"/>
                    <a:pt x="310" y="906"/>
                    <a:pt x="310" y="691"/>
                  </a:cubicBezTo>
                  <a:cubicBezTo>
                    <a:pt x="310" y="477"/>
                    <a:pt x="500" y="334"/>
                    <a:pt x="667" y="334"/>
                  </a:cubicBezTo>
                  <a:close/>
                  <a:moveTo>
                    <a:pt x="667" y="1"/>
                  </a:moveTo>
                  <a:cubicBezTo>
                    <a:pt x="286" y="1"/>
                    <a:pt x="0" y="310"/>
                    <a:pt x="0" y="691"/>
                  </a:cubicBezTo>
                  <a:cubicBezTo>
                    <a:pt x="0" y="1072"/>
                    <a:pt x="286" y="1382"/>
                    <a:pt x="667" y="1382"/>
                  </a:cubicBezTo>
                  <a:cubicBezTo>
                    <a:pt x="1072" y="1382"/>
                    <a:pt x="1381" y="1072"/>
                    <a:pt x="1357" y="691"/>
                  </a:cubicBezTo>
                  <a:cubicBezTo>
                    <a:pt x="1357" y="310"/>
                    <a:pt x="1072" y="1"/>
                    <a:pt x="6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52"/>
            <p:cNvSpPr/>
            <p:nvPr/>
          </p:nvSpPr>
          <p:spPr>
            <a:xfrm>
              <a:off x="6658438" y="3354783"/>
              <a:ext cx="69100" cy="103625"/>
            </a:xfrm>
            <a:custGeom>
              <a:rect b="b" l="l" r="r" t="t"/>
              <a:pathLst>
                <a:path extrusionOk="0" h="4145" w="2764">
                  <a:moveTo>
                    <a:pt x="1334" y="1"/>
                  </a:moveTo>
                  <a:cubicBezTo>
                    <a:pt x="953" y="1"/>
                    <a:pt x="620" y="120"/>
                    <a:pt x="358" y="429"/>
                  </a:cubicBezTo>
                  <a:cubicBezTo>
                    <a:pt x="167" y="620"/>
                    <a:pt x="72" y="906"/>
                    <a:pt x="24" y="1168"/>
                  </a:cubicBezTo>
                  <a:cubicBezTo>
                    <a:pt x="1" y="1382"/>
                    <a:pt x="1" y="1573"/>
                    <a:pt x="1" y="1787"/>
                  </a:cubicBezTo>
                  <a:lnTo>
                    <a:pt x="1" y="2001"/>
                  </a:lnTo>
                  <a:lnTo>
                    <a:pt x="1" y="2477"/>
                  </a:lnTo>
                  <a:cubicBezTo>
                    <a:pt x="1" y="2501"/>
                    <a:pt x="24" y="2573"/>
                    <a:pt x="48" y="2573"/>
                  </a:cubicBezTo>
                  <a:cubicBezTo>
                    <a:pt x="191" y="2692"/>
                    <a:pt x="358" y="2716"/>
                    <a:pt x="477" y="2716"/>
                  </a:cubicBezTo>
                  <a:lnTo>
                    <a:pt x="477" y="3597"/>
                  </a:lnTo>
                  <a:cubicBezTo>
                    <a:pt x="477" y="3906"/>
                    <a:pt x="667" y="4144"/>
                    <a:pt x="977" y="4144"/>
                  </a:cubicBezTo>
                  <a:cubicBezTo>
                    <a:pt x="1120" y="4144"/>
                    <a:pt x="1239" y="4073"/>
                    <a:pt x="1358" y="4002"/>
                  </a:cubicBezTo>
                  <a:cubicBezTo>
                    <a:pt x="1453" y="4073"/>
                    <a:pt x="1596" y="4144"/>
                    <a:pt x="1739" y="4144"/>
                  </a:cubicBezTo>
                  <a:cubicBezTo>
                    <a:pt x="2049" y="4144"/>
                    <a:pt x="2263" y="3883"/>
                    <a:pt x="2263" y="3597"/>
                  </a:cubicBezTo>
                  <a:lnTo>
                    <a:pt x="2263" y="2716"/>
                  </a:lnTo>
                  <a:lnTo>
                    <a:pt x="2406" y="2716"/>
                  </a:lnTo>
                  <a:cubicBezTo>
                    <a:pt x="2573" y="2692"/>
                    <a:pt x="2739" y="2477"/>
                    <a:pt x="2739" y="2287"/>
                  </a:cubicBezTo>
                  <a:lnTo>
                    <a:pt x="2739" y="1644"/>
                  </a:lnTo>
                  <a:lnTo>
                    <a:pt x="2763" y="1311"/>
                  </a:lnTo>
                  <a:cubicBezTo>
                    <a:pt x="2763" y="1096"/>
                    <a:pt x="2739" y="953"/>
                    <a:pt x="2668" y="810"/>
                  </a:cubicBezTo>
                  <a:lnTo>
                    <a:pt x="2573" y="620"/>
                  </a:lnTo>
                  <a:cubicBezTo>
                    <a:pt x="2542" y="569"/>
                    <a:pt x="2486" y="540"/>
                    <a:pt x="2429" y="540"/>
                  </a:cubicBezTo>
                  <a:cubicBezTo>
                    <a:pt x="2353" y="540"/>
                    <a:pt x="2277" y="592"/>
                    <a:pt x="2263" y="715"/>
                  </a:cubicBezTo>
                  <a:lnTo>
                    <a:pt x="2263" y="739"/>
                  </a:lnTo>
                  <a:cubicBezTo>
                    <a:pt x="2311" y="834"/>
                    <a:pt x="2334" y="906"/>
                    <a:pt x="2382" y="977"/>
                  </a:cubicBezTo>
                  <a:cubicBezTo>
                    <a:pt x="2430" y="1144"/>
                    <a:pt x="2430" y="1263"/>
                    <a:pt x="2430" y="1406"/>
                  </a:cubicBezTo>
                  <a:lnTo>
                    <a:pt x="2430" y="1882"/>
                  </a:lnTo>
                  <a:lnTo>
                    <a:pt x="2430" y="2263"/>
                  </a:lnTo>
                  <a:cubicBezTo>
                    <a:pt x="2430" y="2287"/>
                    <a:pt x="2406" y="2335"/>
                    <a:pt x="2334" y="2335"/>
                  </a:cubicBezTo>
                  <a:cubicBezTo>
                    <a:pt x="2311" y="2335"/>
                    <a:pt x="2311" y="2287"/>
                    <a:pt x="2311" y="2263"/>
                  </a:cubicBezTo>
                  <a:lnTo>
                    <a:pt x="2311" y="2239"/>
                  </a:lnTo>
                  <a:lnTo>
                    <a:pt x="2311" y="1215"/>
                  </a:lnTo>
                  <a:cubicBezTo>
                    <a:pt x="2311" y="1144"/>
                    <a:pt x="2263" y="1072"/>
                    <a:pt x="2168" y="1049"/>
                  </a:cubicBezTo>
                  <a:cubicBezTo>
                    <a:pt x="2152" y="1046"/>
                    <a:pt x="2137" y="1044"/>
                    <a:pt x="2123" y="1044"/>
                  </a:cubicBezTo>
                  <a:cubicBezTo>
                    <a:pt x="2026" y="1044"/>
                    <a:pt x="1953" y="1112"/>
                    <a:pt x="1953" y="1215"/>
                  </a:cubicBezTo>
                  <a:lnTo>
                    <a:pt x="1953" y="3549"/>
                  </a:lnTo>
                  <a:cubicBezTo>
                    <a:pt x="1953" y="3647"/>
                    <a:pt x="1873" y="3728"/>
                    <a:pt x="1779" y="3728"/>
                  </a:cubicBezTo>
                  <a:cubicBezTo>
                    <a:pt x="1758" y="3728"/>
                    <a:pt x="1737" y="3724"/>
                    <a:pt x="1715" y="3716"/>
                  </a:cubicBezTo>
                  <a:cubicBezTo>
                    <a:pt x="1620" y="3692"/>
                    <a:pt x="1596" y="3644"/>
                    <a:pt x="1596" y="3549"/>
                  </a:cubicBezTo>
                  <a:lnTo>
                    <a:pt x="1596" y="3525"/>
                  </a:lnTo>
                  <a:lnTo>
                    <a:pt x="1596" y="2025"/>
                  </a:lnTo>
                  <a:cubicBezTo>
                    <a:pt x="1596" y="1930"/>
                    <a:pt x="1549" y="1882"/>
                    <a:pt x="1453" y="1858"/>
                  </a:cubicBezTo>
                  <a:cubicBezTo>
                    <a:pt x="1432" y="1850"/>
                    <a:pt x="1411" y="1846"/>
                    <a:pt x="1392" y="1846"/>
                  </a:cubicBezTo>
                  <a:cubicBezTo>
                    <a:pt x="1303" y="1846"/>
                    <a:pt x="1239" y="1927"/>
                    <a:pt x="1239" y="2025"/>
                  </a:cubicBezTo>
                  <a:lnTo>
                    <a:pt x="1239" y="3525"/>
                  </a:lnTo>
                  <a:lnTo>
                    <a:pt x="1239" y="3549"/>
                  </a:lnTo>
                  <a:cubicBezTo>
                    <a:pt x="1239" y="3644"/>
                    <a:pt x="1191" y="3692"/>
                    <a:pt x="1120" y="3716"/>
                  </a:cubicBezTo>
                  <a:cubicBezTo>
                    <a:pt x="1098" y="3724"/>
                    <a:pt x="1077" y="3728"/>
                    <a:pt x="1056" y="3728"/>
                  </a:cubicBezTo>
                  <a:cubicBezTo>
                    <a:pt x="962" y="3728"/>
                    <a:pt x="882" y="3647"/>
                    <a:pt x="882" y="3549"/>
                  </a:cubicBezTo>
                  <a:lnTo>
                    <a:pt x="882" y="1215"/>
                  </a:lnTo>
                  <a:cubicBezTo>
                    <a:pt x="882" y="1144"/>
                    <a:pt x="834" y="1072"/>
                    <a:pt x="739" y="1049"/>
                  </a:cubicBezTo>
                  <a:cubicBezTo>
                    <a:pt x="723" y="1046"/>
                    <a:pt x="709" y="1044"/>
                    <a:pt x="694" y="1044"/>
                  </a:cubicBezTo>
                  <a:cubicBezTo>
                    <a:pt x="597" y="1044"/>
                    <a:pt x="525" y="1112"/>
                    <a:pt x="525" y="1215"/>
                  </a:cubicBezTo>
                  <a:lnTo>
                    <a:pt x="525" y="2263"/>
                  </a:lnTo>
                  <a:cubicBezTo>
                    <a:pt x="525" y="2287"/>
                    <a:pt x="501" y="2335"/>
                    <a:pt x="477" y="2335"/>
                  </a:cubicBezTo>
                  <a:cubicBezTo>
                    <a:pt x="429" y="2335"/>
                    <a:pt x="405" y="2287"/>
                    <a:pt x="405" y="2263"/>
                  </a:cubicBezTo>
                  <a:lnTo>
                    <a:pt x="405" y="1906"/>
                  </a:lnTo>
                  <a:lnTo>
                    <a:pt x="405" y="1430"/>
                  </a:lnTo>
                  <a:cubicBezTo>
                    <a:pt x="405" y="1311"/>
                    <a:pt x="405" y="1168"/>
                    <a:pt x="429" y="1049"/>
                  </a:cubicBezTo>
                  <a:cubicBezTo>
                    <a:pt x="477" y="930"/>
                    <a:pt x="525" y="834"/>
                    <a:pt x="596" y="739"/>
                  </a:cubicBezTo>
                  <a:cubicBezTo>
                    <a:pt x="715" y="572"/>
                    <a:pt x="906" y="429"/>
                    <a:pt x="1120" y="358"/>
                  </a:cubicBezTo>
                  <a:cubicBezTo>
                    <a:pt x="1215" y="334"/>
                    <a:pt x="1334" y="334"/>
                    <a:pt x="1429" y="334"/>
                  </a:cubicBezTo>
                  <a:cubicBezTo>
                    <a:pt x="1549" y="334"/>
                    <a:pt x="1668" y="358"/>
                    <a:pt x="1739" y="382"/>
                  </a:cubicBezTo>
                  <a:cubicBezTo>
                    <a:pt x="1760" y="392"/>
                    <a:pt x="1781" y="397"/>
                    <a:pt x="1801" y="397"/>
                  </a:cubicBezTo>
                  <a:cubicBezTo>
                    <a:pt x="1873" y="397"/>
                    <a:pt x="1935" y="337"/>
                    <a:pt x="1953" y="263"/>
                  </a:cubicBezTo>
                  <a:cubicBezTo>
                    <a:pt x="1977" y="191"/>
                    <a:pt x="1930" y="96"/>
                    <a:pt x="1834" y="72"/>
                  </a:cubicBezTo>
                  <a:cubicBezTo>
                    <a:pt x="1691" y="1"/>
                    <a:pt x="1382" y="1"/>
                    <a:pt x="138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52"/>
            <p:cNvSpPr/>
            <p:nvPr/>
          </p:nvSpPr>
          <p:spPr>
            <a:xfrm>
              <a:off x="6731663" y="3508983"/>
              <a:ext cx="70275" cy="101825"/>
            </a:xfrm>
            <a:custGeom>
              <a:rect b="b" l="l" r="r" t="t"/>
              <a:pathLst>
                <a:path extrusionOk="0" h="4073" w="2811">
                  <a:moveTo>
                    <a:pt x="1287" y="2835"/>
                  </a:moveTo>
                  <a:lnTo>
                    <a:pt x="1287" y="3501"/>
                  </a:lnTo>
                  <a:lnTo>
                    <a:pt x="1287" y="3597"/>
                  </a:lnTo>
                  <a:cubicBezTo>
                    <a:pt x="1263" y="3692"/>
                    <a:pt x="1168" y="3716"/>
                    <a:pt x="1120" y="3716"/>
                  </a:cubicBezTo>
                  <a:cubicBezTo>
                    <a:pt x="1025" y="3716"/>
                    <a:pt x="930" y="3620"/>
                    <a:pt x="930" y="3549"/>
                  </a:cubicBezTo>
                  <a:lnTo>
                    <a:pt x="930" y="2835"/>
                  </a:lnTo>
                  <a:close/>
                  <a:moveTo>
                    <a:pt x="2001" y="2835"/>
                  </a:moveTo>
                  <a:lnTo>
                    <a:pt x="2001" y="3549"/>
                  </a:lnTo>
                  <a:cubicBezTo>
                    <a:pt x="2001" y="3620"/>
                    <a:pt x="1906" y="3716"/>
                    <a:pt x="1835" y="3716"/>
                  </a:cubicBezTo>
                  <a:cubicBezTo>
                    <a:pt x="1739" y="3716"/>
                    <a:pt x="1668" y="3692"/>
                    <a:pt x="1644" y="3597"/>
                  </a:cubicBezTo>
                  <a:lnTo>
                    <a:pt x="1644" y="3549"/>
                  </a:lnTo>
                  <a:lnTo>
                    <a:pt x="1644" y="3501"/>
                  </a:lnTo>
                  <a:lnTo>
                    <a:pt x="1644" y="2835"/>
                  </a:lnTo>
                  <a:close/>
                  <a:moveTo>
                    <a:pt x="1358" y="1"/>
                  </a:moveTo>
                  <a:cubicBezTo>
                    <a:pt x="953" y="1"/>
                    <a:pt x="644" y="120"/>
                    <a:pt x="358" y="406"/>
                  </a:cubicBezTo>
                  <a:cubicBezTo>
                    <a:pt x="1" y="810"/>
                    <a:pt x="1" y="1310"/>
                    <a:pt x="1" y="1787"/>
                  </a:cubicBezTo>
                  <a:lnTo>
                    <a:pt x="1" y="2025"/>
                  </a:lnTo>
                  <a:lnTo>
                    <a:pt x="1" y="2049"/>
                  </a:lnTo>
                  <a:cubicBezTo>
                    <a:pt x="1" y="2120"/>
                    <a:pt x="48" y="2168"/>
                    <a:pt x="72" y="2239"/>
                  </a:cubicBezTo>
                  <a:cubicBezTo>
                    <a:pt x="72" y="2263"/>
                    <a:pt x="96" y="2263"/>
                    <a:pt x="96" y="2287"/>
                  </a:cubicBezTo>
                  <a:lnTo>
                    <a:pt x="120" y="2311"/>
                  </a:lnTo>
                  <a:lnTo>
                    <a:pt x="96" y="2501"/>
                  </a:lnTo>
                  <a:lnTo>
                    <a:pt x="96" y="2525"/>
                  </a:lnTo>
                  <a:cubicBezTo>
                    <a:pt x="120" y="2716"/>
                    <a:pt x="239" y="2835"/>
                    <a:pt x="429" y="2835"/>
                  </a:cubicBezTo>
                  <a:lnTo>
                    <a:pt x="477" y="2835"/>
                  </a:lnTo>
                  <a:lnTo>
                    <a:pt x="477" y="3549"/>
                  </a:lnTo>
                  <a:cubicBezTo>
                    <a:pt x="477" y="3835"/>
                    <a:pt x="691" y="4073"/>
                    <a:pt x="1001" y="4073"/>
                  </a:cubicBezTo>
                  <a:cubicBezTo>
                    <a:pt x="1144" y="4073"/>
                    <a:pt x="1263" y="4049"/>
                    <a:pt x="1382" y="3930"/>
                  </a:cubicBezTo>
                  <a:cubicBezTo>
                    <a:pt x="1477" y="4025"/>
                    <a:pt x="1596" y="4073"/>
                    <a:pt x="1739" y="4073"/>
                  </a:cubicBezTo>
                  <a:lnTo>
                    <a:pt x="1763" y="4073"/>
                  </a:lnTo>
                  <a:cubicBezTo>
                    <a:pt x="2025" y="4073"/>
                    <a:pt x="2263" y="3835"/>
                    <a:pt x="2263" y="3549"/>
                  </a:cubicBezTo>
                  <a:lnTo>
                    <a:pt x="2263" y="2835"/>
                  </a:lnTo>
                  <a:lnTo>
                    <a:pt x="2358" y="2835"/>
                  </a:lnTo>
                  <a:cubicBezTo>
                    <a:pt x="2549" y="2763"/>
                    <a:pt x="2620" y="2620"/>
                    <a:pt x="2620" y="2430"/>
                  </a:cubicBezTo>
                  <a:lnTo>
                    <a:pt x="2597" y="2287"/>
                  </a:lnTo>
                  <a:lnTo>
                    <a:pt x="2620" y="2263"/>
                  </a:lnTo>
                  <a:cubicBezTo>
                    <a:pt x="2716" y="2168"/>
                    <a:pt x="2739" y="2073"/>
                    <a:pt x="2739" y="1953"/>
                  </a:cubicBezTo>
                  <a:lnTo>
                    <a:pt x="2739" y="1287"/>
                  </a:lnTo>
                  <a:cubicBezTo>
                    <a:pt x="2811" y="1072"/>
                    <a:pt x="2739" y="834"/>
                    <a:pt x="2620" y="620"/>
                  </a:cubicBezTo>
                  <a:cubicBezTo>
                    <a:pt x="2590" y="569"/>
                    <a:pt x="2533" y="540"/>
                    <a:pt x="2477" y="540"/>
                  </a:cubicBezTo>
                  <a:cubicBezTo>
                    <a:pt x="2401" y="540"/>
                    <a:pt x="2324" y="592"/>
                    <a:pt x="2311" y="715"/>
                  </a:cubicBezTo>
                  <a:lnTo>
                    <a:pt x="2311" y="739"/>
                  </a:lnTo>
                  <a:cubicBezTo>
                    <a:pt x="2430" y="929"/>
                    <a:pt x="2478" y="1096"/>
                    <a:pt x="2478" y="1310"/>
                  </a:cubicBezTo>
                  <a:lnTo>
                    <a:pt x="2478" y="1953"/>
                  </a:lnTo>
                  <a:cubicBezTo>
                    <a:pt x="2478" y="2001"/>
                    <a:pt x="2430" y="2025"/>
                    <a:pt x="2382" y="2025"/>
                  </a:cubicBezTo>
                  <a:cubicBezTo>
                    <a:pt x="2358" y="2025"/>
                    <a:pt x="2358" y="2001"/>
                    <a:pt x="2358" y="1953"/>
                  </a:cubicBezTo>
                  <a:lnTo>
                    <a:pt x="2358" y="1930"/>
                  </a:lnTo>
                  <a:lnTo>
                    <a:pt x="2358" y="1287"/>
                  </a:lnTo>
                  <a:cubicBezTo>
                    <a:pt x="2358" y="1191"/>
                    <a:pt x="2311" y="1120"/>
                    <a:pt x="2216" y="1096"/>
                  </a:cubicBezTo>
                  <a:cubicBezTo>
                    <a:pt x="2203" y="1094"/>
                    <a:pt x="2191" y="1092"/>
                    <a:pt x="2179" y="1092"/>
                  </a:cubicBezTo>
                  <a:cubicBezTo>
                    <a:pt x="2078" y="1092"/>
                    <a:pt x="2001" y="1180"/>
                    <a:pt x="2001" y="1287"/>
                  </a:cubicBezTo>
                  <a:lnTo>
                    <a:pt x="2001" y="2025"/>
                  </a:lnTo>
                  <a:lnTo>
                    <a:pt x="2001" y="2049"/>
                  </a:lnTo>
                  <a:cubicBezTo>
                    <a:pt x="2025" y="2239"/>
                    <a:pt x="2144" y="2382"/>
                    <a:pt x="2335" y="2406"/>
                  </a:cubicBezTo>
                  <a:lnTo>
                    <a:pt x="2335" y="2501"/>
                  </a:lnTo>
                  <a:lnTo>
                    <a:pt x="572" y="2501"/>
                  </a:lnTo>
                  <a:lnTo>
                    <a:pt x="572" y="2406"/>
                  </a:lnTo>
                  <a:cubicBezTo>
                    <a:pt x="763" y="2382"/>
                    <a:pt x="906" y="2239"/>
                    <a:pt x="906" y="2025"/>
                  </a:cubicBezTo>
                  <a:lnTo>
                    <a:pt x="906" y="2001"/>
                  </a:lnTo>
                  <a:lnTo>
                    <a:pt x="906" y="1287"/>
                  </a:lnTo>
                  <a:cubicBezTo>
                    <a:pt x="906" y="1191"/>
                    <a:pt x="834" y="1120"/>
                    <a:pt x="763" y="1096"/>
                  </a:cubicBezTo>
                  <a:cubicBezTo>
                    <a:pt x="750" y="1094"/>
                    <a:pt x="738" y="1092"/>
                    <a:pt x="726" y="1092"/>
                  </a:cubicBezTo>
                  <a:cubicBezTo>
                    <a:pt x="625" y="1092"/>
                    <a:pt x="549" y="1180"/>
                    <a:pt x="549" y="1287"/>
                  </a:cubicBezTo>
                  <a:lnTo>
                    <a:pt x="549" y="2025"/>
                  </a:lnTo>
                  <a:cubicBezTo>
                    <a:pt x="549" y="2025"/>
                    <a:pt x="525" y="2073"/>
                    <a:pt x="477" y="2073"/>
                  </a:cubicBezTo>
                  <a:cubicBezTo>
                    <a:pt x="453" y="2073"/>
                    <a:pt x="429" y="2049"/>
                    <a:pt x="429" y="2025"/>
                  </a:cubicBezTo>
                  <a:lnTo>
                    <a:pt x="429" y="1334"/>
                  </a:lnTo>
                  <a:cubicBezTo>
                    <a:pt x="429" y="763"/>
                    <a:pt x="858" y="334"/>
                    <a:pt x="1430" y="334"/>
                  </a:cubicBezTo>
                  <a:cubicBezTo>
                    <a:pt x="1549" y="334"/>
                    <a:pt x="1668" y="358"/>
                    <a:pt x="1763" y="382"/>
                  </a:cubicBezTo>
                  <a:cubicBezTo>
                    <a:pt x="1779" y="386"/>
                    <a:pt x="1796" y="388"/>
                    <a:pt x="1812" y="388"/>
                  </a:cubicBezTo>
                  <a:cubicBezTo>
                    <a:pt x="1889" y="388"/>
                    <a:pt x="1958" y="342"/>
                    <a:pt x="1977" y="263"/>
                  </a:cubicBezTo>
                  <a:cubicBezTo>
                    <a:pt x="2001" y="167"/>
                    <a:pt x="1954" y="96"/>
                    <a:pt x="1858" y="48"/>
                  </a:cubicBezTo>
                  <a:cubicBezTo>
                    <a:pt x="1715" y="1"/>
                    <a:pt x="1406" y="1"/>
                    <a:pt x="14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52"/>
            <p:cNvSpPr/>
            <p:nvPr/>
          </p:nvSpPr>
          <p:spPr>
            <a:xfrm>
              <a:off x="6751313" y="3468508"/>
              <a:ext cx="33975" cy="34550"/>
            </a:xfrm>
            <a:custGeom>
              <a:rect b="b" l="l" r="r" t="t"/>
              <a:pathLst>
                <a:path extrusionOk="0" h="1382" w="1359">
                  <a:moveTo>
                    <a:pt x="691" y="334"/>
                  </a:moveTo>
                  <a:cubicBezTo>
                    <a:pt x="858" y="334"/>
                    <a:pt x="1049" y="477"/>
                    <a:pt x="1049" y="691"/>
                  </a:cubicBezTo>
                  <a:cubicBezTo>
                    <a:pt x="1049" y="881"/>
                    <a:pt x="882" y="1048"/>
                    <a:pt x="691" y="1048"/>
                  </a:cubicBezTo>
                  <a:cubicBezTo>
                    <a:pt x="501" y="1048"/>
                    <a:pt x="334" y="905"/>
                    <a:pt x="334" y="691"/>
                  </a:cubicBezTo>
                  <a:cubicBezTo>
                    <a:pt x="334" y="524"/>
                    <a:pt x="477" y="334"/>
                    <a:pt x="691" y="334"/>
                  </a:cubicBezTo>
                  <a:close/>
                  <a:moveTo>
                    <a:pt x="691" y="0"/>
                  </a:moveTo>
                  <a:cubicBezTo>
                    <a:pt x="286" y="0"/>
                    <a:pt x="1" y="310"/>
                    <a:pt x="1" y="691"/>
                  </a:cubicBezTo>
                  <a:cubicBezTo>
                    <a:pt x="1" y="1072"/>
                    <a:pt x="286" y="1382"/>
                    <a:pt x="691" y="1382"/>
                  </a:cubicBezTo>
                  <a:cubicBezTo>
                    <a:pt x="1072" y="1382"/>
                    <a:pt x="1358" y="1072"/>
                    <a:pt x="1358" y="691"/>
                  </a:cubicBezTo>
                  <a:cubicBezTo>
                    <a:pt x="1358" y="310"/>
                    <a:pt x="1072" y="0"/>
                    <a:pt x="6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52"/>
            <p:cNvSpPr/>
            <p:nvPr/>
          </p:nvSpPr>
          <p:spPr>
            <a:xfrm>
              <a:off x="6751313" y="3313708"/>
              <a:ext cx="33975" cy="34550"/>
            </a:xfrm>
            <a:custGeom>
              <a:rect b="b" l="l" r="r" t="t"/>
              <a:pathLst>
                <a:path extrusionOk="0" h="1382" w="1359">
                  <a:moveTo>
                    <a:pt x="691" y="334"/>
                  </a:moveTo>
                  <a:cubicBezTo>
                    <a:pt x="858" y="334"/>
                    <a:pt x="1049" y="477"/>
                    <a:pt x="1049" y="691"/>
                  </a:cubicBezTo>
                  <a:cubicBezTo>
                    <a:pt x="1049" y="906"/>
                    <a:pt x="858" y="1048"/>
                    <a:pt x="691" y="1048"/>
                  </a:cubicBezTo>
                  <a:cubicBezTo>
                    <a:pt x="477" y="1048"/>
                    <a:pt x="334" y="906"/>
                    <a:pt x="334" y="691"/>
                  </a:cubicBezTo>
                  <a:cubicBezTo>
                    <a:pt x="334" y="477"/>
                    <a:pt x="501" y="334"/>
                    <a:pt x="691" y="334"/>
                  </a:cubicBezTo>
                  <a:close/>
                  <a:moveTo>
                    <a:pt x="691" y="1"/>
                  </a:moveTo>
                  <a:cubicBezTo>
                    <a:pt x="286" y="1"/>
                    <a:pt x="1" y="310"/>
                    <a:pt x="1" y="691"/>
                  </a:cubicBezTo>
                  <a:cubicBezTo>
                    <a:pt x="1" y="1072"/>
                    <a:pt x="286" y="1382"/>
                    <a:pt x="691" y="1382"/>
                  </a:cubicBezTo>
                  <a:cubicBezTo>
                    <a:pt x="1049" y="1382"/>
                    <a:pt x="1358" y="1072"/>
                    <a:pt x="1358" y="691"/>
                  </a:cubicBezTo>
                  <a:cubicBezTo>
                    <a:pt x="1358" y="310"/>
                    <a:pt x="1072" y="1"/>
                    <a:pt x="6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52"/>
            <p:cNvSpPr/>
            <p:nvPr/>
          </p:nvSpPr>
          <p:spPr>
            <a:xfrm>
              <a:off x="6732863" y="3354783"/>
              <a:ext cx="69075" cy="103625"/>
            </a:xfrm>
            <a:custGeom>
              <a:rect b="b" l="l" r="r" t="t"/>
              <a:pathLst>
                <a:path extrusionOk="0" h="4145" w="2763">
                  <a:moveTo>
                    <a:pt x="1334" y="1"/>
                  </a:moveTo>
                  <a:cubicBezTo>
                    <a:pt x="953" y="1"/>
                    <a:pt x="620" y="120"/>
                    <a:pt x="358" y="429"/>
                  </a:cubicBezTo>
                  <a:cubicBezTo>
                    <a:pt x="167" y="620"/>
                    <a:pt x="72" y="906"/>
                    <a:pt x="24" y="1168"/>
                  </a:cubicBezTo>
                  <a:cubicBezTo>
                    <a:pt x="0" y="1382"/>
                    <a:pt x="0" y="1573"/>
                    <a:pt x="0" y="1787"/>
                  </a:cubicBezTo>
                  <a:lnTo>
                    <a:pt x="0" y="2001"/>
                  </a:lnTo>
                  <a:lnTo>
                    <a:pt x="0" y="2477"/>
                  </a:lnTo>
                  <a:cubicBezTo>
                    <a:pt x="0" y="2501"/>
                    <a:pt x="24" y="2573"/>
                    <a:pt x="48" y="2573"/>
                  </a:cubicBezTo>
                  <a:cubicBezTo>
                    <a:pt x="191" y="2692"/>
                    <a:pt x="358" y="2716"/>
                    <a:pt x="477" y="2716"/>
                  </a:cubicBezTo>
                  <a:lnTo>
                    <a:pt x="477" y="3597"/>
                  </a:lnTo>
                  <a:cubicBezTo>
                    <a:pt x="477" y="3906"/>
                    <a:pt x="667" y="4144"/>
                    <a:pt x="977" y="4144"/>
                  </a:cubicBezTo>
                  <a:cubicBezTo>
                    <a:pt x="1120" y="4144"/>
                    <a:pt x="1239" y="4073"/>
                    <a:pt x="1358" y="4002"/>
                  </a:cubicBezTo>
                  <a:cubicBezTo>
                    <a:pt x="1453" y="4073"/>
                    <a:pt x="1596" y="4144"/>
                    <a:pt x="1739" y="4144"/>
                  </a:cubicBezTo>
                  <a:cubicBezTo>
                    <a:pt x="2048" y="4144"/>
                    <a:pt x="2263" y="3883"/>
                    <a:pt x="2263" y="3597"/>
                  </a:cubicBezTo>
                  <a:lnTo>
                    <a:pt x="2263" y="2716"/>
                  </a:lnTo>
                  <a:lnTo>
                    <a:pt x="2406" y="2716"/>
                  </a:lnTo>
                  <a:cubicBezTo>
                    <a:pt x="2572" y="2692"/>
                    <a:pt x="2739" y="2477"/>
                    <a:pt x="2739" y="2287"/>
                  </a:cubicBezTo>
                  <a:lnTo>
                    <a:pt x="2739" y="1644"/>
                  </a:lnTo>
                  <a:lnTo>
                    <a:pt x="2763" y="1311"/>
                  </a:lnTo>
                  <a:cubicBezTo>
                    <a:pt x="2763" y="1096"/>
                    <a:pt x="2739" y="953"/>
                    <a:pt x="2668" y="810"/>
                  </a:cubicBezTo>
                  <a:lnTo>
                    <a:pt x="2572" y="620"/>
                  </a:lnTo>
                  <a:cubicBezTo>
                    <a:pt x="2542" y="569"/>
                    <a:pt x="2485" y="540"/>
                    <a:pt x="2429" y="540"/>
                  </a:cubicBezTo>
                  <a:cubicBezTo>
                    <a:pt x="2353" y="540"/>
                    <a:pt x="2276" y="592"/>
                    <a:pt x="2263" y="715"/>
                  </a:cubicBezTo>
                  <a:lnTo>
                    <a:pt x="2263" y="739"/>
                  </a:lnTo>
                  <a:cubicBezTo>
                    <a:pt x="2310" y="834"/>
                    <a:pt x="2334" y="906"/>
                    <a:pt x="2382" y="977"/>
                  </a:cubicBezTo>
                  <a:cubicBezTo>
                    <a:pt x="2430" y="1144"/>
                    <a:pt x="2430" y="1263"/>
                    <a:pt x="2430" y="1406"/>
                  </a:cubicBezTo>
                  <a:lnTo>
                    <a:pt x="2430" y="1882"/>
                  </a:lnTo>
                  <a:lnTo>
                    <a:pt x="2430" y="2263"/>
                  </a:lnTo>
                  <a:cubicBezTo>
                    <a:pt x="2430" y="2287"/>
                    <a:pt x="2406" y="2335"/>
                    <a:pt x="2334" y="2335"/>
                  </a:cubicBezTo>
                  <a:cubicBezTo>
                    <a:pt x="2310" y="2335"/>
                    <a:pt x="2310" y="2287"/>
                    <a:pt x="2310" y="2263"/>
                  </a:cubicBezTo>
                  <a:lnTo>
                    <a:pt x="2310" y="2239"/>
                  </a:lnTo>
                  <a:lnTo>
                    <a:pt x="2310" y="1215"/>
                  </a:lnTo>
                  <a:cubicBezTo>
                    <a:pt x="2310" y="1144"/>
                    <a:pt x="2263" y="1072"/>
                    <a:pt x="2168" y="1049"/>
                  </a:cubicBezTo>
                  <a:cubicBezTo>
                    <a:pt x="2152" y="1046"/>
                    <a:pt x="2137" y="1044"/>
                    <a:pt x="2123" y="1044"/>
                  </a:cubicBezTo>
                  <a:cubicBezTo>
                    <a:pt x="2025" y="1044"/>
                    <a:pt x="1953" y="1112"/>
                    <a:pt x="1953" y="1215"/>
                  </a:cubicBezTo>
                  <a:lnTo>
                    <a:pt x="1953" y="3549"/>
                  </a:lnTo>
                  <a:cubicBezTo>
                    <a:pt x="1953" y="3647"/>
                    <a:pt x="1873" y="3728"/>
                    <a:pt x="1779" y="3728"/>
                  </a:cubicBezTo>
                  <a:cubicBezTo>
                    <a:pt x="1758" y="3728"/>
                    <a:pt x="1737" y="3724"/>
                    <a:pt x="1715" y="3716"/>
                  </a:cubicBezTo>
                  <a:cubicBezTo>
                    <a:pt x="1620" y="3692"/>
                    <a:pt x="1596" y="3644"/>
                    <a:pt x="1596" y="3549"/>
                  </a:cubicBezTo>
                  <a:lnTo>
                    <a:pt x="1596" y="3525"/>
                  </a:lnTo>
                  <a:lnTo>
                    <a:pt x="1596" y="2025"/>
                  </a:lnTo>
                  <a:cubicBezTo>
                    <a:pt x="1596" y="1930"/>
                    <a:pt x="1548" y="1882"/>
                    <a:pt x="1453" y="1858"/>
                  </a:cubicBezTo>
                  <a:cubicBezTo>
                    <a:pt x="1432" y="1850"/>
                    <a:pt x="1411" y="1846"/>
                    <a:pt x="1391" y="1846"/>
                  </a:cubicBezTo>
                  <a:cubicBezTo>
                    <a:pt x="1303" y="1846"/>
                    <a:pt x="1239" y="1927"/>
                    <a:pt x="1239" y="2025"/>
                  </a:cubicBezTo>
                  <a:lnTo>
                    <a:pt x="1239" y="3525"/>
                  </a:lnTo>
                  <a:lnTo>
                    <a:pt x="1239" y="3549"/>
                  </a:lnTo>
                  <a:cubicBezTo>
                    <a:pt x="1239" y="3644"/>
                    <a:pt x="1191" y="3692"/>
                    <a:pt x="1120" y="3716"/>
                  </a:cubicBezTo>
                  <a:cubicBezTo>
                    <a:pt x="1098" y="3724"/>
                    <a:pt x="1077" y="3728"/>
                    <a:pt x="1056" y="3728"/>
                  </a:cubicBezTo>
                  <a:cubicBezTo>
                    <a:pt x="962" y="3728"/>
                    <a:pt x="882" y="3647"/>
                    <a:pt x="882" y="3549"/>
                  </a:cubicBezTo>
                  <a:lnTo>
                    <a:pt x="882" y="1215"/>
                  </a:lnTo>
                  <a:cubicBezTo>
                    <a:pt x="882" y="1144"/>
                    <a:pt x="834" y="1072"/>
                    <a:pt x="739" y="1049"/>
                  </a:cubicBezTo>
                  <a:cubicBezTo>
                    <a:pt x="723" y="1046"/>
                    <a:pt x="708" y="1044"/>
                    <a:pt x="694" y="1044"/>
                  </a:cubicBezTo>
                  <a:cubicBezTo>
                    <a:pt x="597" y="1044"/>
                    <a:pt x="524" y="1112"/>
                    <a:pt x="524" y="1215"/>
                  </a:cubicBezTo>
                  <a:lnTo>
                    <a:pt x="524" y="2263"/>
                  </a:lnTo>
                  <a:cubicBezTo>
                    <a:pt x="524" y="2287"/>
                    <a:pt x="501" y="2335"/>
                    <a:pt x="477" y="2335"/>
                  </a:cubicBezTo>
                  <a:cubicBezTo>
                    <a:pt x="429" y="2335"/>
                    <a:pt x="405" y="2287"/>
                    <a:pt x="405" y="2263"/>
                  </a:cubicBezTo>
                  <a:lnTo>
                    <a:pt x="405" y="1906"/>
                  </a:lnTo>
                  <a:lnTo>
                    <a:pt x="405" y="1430"/>
                  </a:lnTo>
                  <a:cubicBezTo>
                    <a:pt x="405" y="1311"/>
                    <a:pt x="405" y="1168"/>
                    <a:pt x="429" y="1049"/>
                  </a:cubicBezTo>
                  <a:cubicBezTo>
                    <a:pt x="477" y="930"/>
                    <a:pt x="524" y="834"/>
                    <a:pt x="596" y="739"/>
                  </a:cubicBezTo>
                  <a:cubicBezTo>
                    <a:pt x="715" y="572"/>
                    <a:pt x="905" y="429"/>
                    <a:pt x="1120" y="358"/>
                  </a:cubicBezTo>
                  <a:cubicBezTo>
                    <a:pt x="1215" y="334"/>
                    <a:pt x="1334" y="334"/>
                    <a:pt x="1429" y="334"/>
                  </a:cubicBezTo>
                  <a:cubicBezTo>
                    <a:pt x="1548" y="334"/>
                    <a:pt x="1667" y="358"/>
                    <a:pt x="1739" y="382"/>
                  </a:cubicBezTo>
                  <a:cubicBezTo>
                    <a:pt x="1760" y="392"/>
                    <a:pt x="1781" y="397"/>
                    <a:pt x="1801" y="397"/>
                  </a:cubicBezTo>
                  <a:cubicBezTo>
                    <a:pt x="1872" y="397"/>
                    <a:pt x="1935" y="337"/>
                    <a:pt x="1953" y="263"/>
                  </a:cubicBezTo>
                  <a:cubicBezTo>
                    <a:pt x="1977" y="191"/>
                    <a:pt x="1929" y="96"/>
                    <a:pt x="1834" y="72"/>
                  </a:cubicBezTo>
                  <a:cubicBezTo>
                    <a:pt x="1691" y="1"/>
                    <a:pt x="1382" y="1"/>
                    <a:pt x="138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52"/>
            <p:cNvSpPr/>
            <p:nvPr/>
          </p:nvSpPr>
          <p:spPr>
            <a:xfrm>
              <a:off x="6806088" y="3508983"/>
              <a:ext cx="70275" cy="101825"/>
            </a:xfrm>
            <a:custGeom>
              <a:rect b="b" l="l" r="r" t="t"/>
              <a:pathLst>
                <a:path extrusionOk="0" h="4073" w="2811">
                  <a:moveTo>
                    <a:pt x="1287" y="2835"/>
                  </a:moveTo>
                  <a:lnTo>
                    <a:pt x="1287" y="3501"/>
                  </a:lnTo>
                  <a:lnTo>
                    <a:pt x="1287" y="3597"/>
                  </a:lnTo>
                  <a:cubicBezTo>
                    <a:pt x="1263" y="3692"/>
                    <a:pt x="1168" y="3716"/>
                    <a:pt x="1120" y="3716"/>
                  </a:cubicBezTo>
                  <a:cubicBezTo>
                    <a:pt x="1025" y="3716"/>
                    <a:pt x="929" y="3620"/>
                    <a:pt x="929" y="3549"/>
                  </a:cubicBezTo>
                  <a:lnTo>
                    <a:pt x="929" y="2835"/>
                  </a:lnTo>
                  <a:close/>
                  <a:moveTo>
                    <a:pt x="2001" y="2835"/>
                  </a:moveTo>
                  <a:lnTo>
                    <a:pt x="2001" y="3549"/>
                  </a:lnTo>
                  <a:cubicBezTo>
                    <a:pt x="2001" y="3620"/>
                    <a:pt x="1906" y="3716"/>
                    <a:pt x="1834" y="3716"/>
                  </a:cubicBezTo>
                  <a:cubicBezTo>
                    <a:pt x="1739" y="3716"/>
                    <a:pt x="1668" y="3692"/>
                    <a:pt x="1644" y="3597"/>
                  </a:cubicBezTo>
                  <a:lnTo>
                    <a:pt x="1644" y="3549"/>
                  </a:lnTo>
                  <a:lnTo>
                    <a:pt x="1644" y="3501"/>
                  </a:lnTo>
                  <a:lnTo>
                    <a:pt x="1644" y="2835"/>
                  </a:lnTo>
                  <a:close/>
                  <a:moveTo>
                    <a:pt x="1358" y="1"/>
                  </a:moveTo>
                  <a:cubicBezTo>
                    <a:pt x="953" y="1"/>
                    <a:pt x="644" y="120"/>
                    <a:pt x="358" y="406"/>
                  </a:cubicBezTo>
                  <a:cubicBezTo>
                    <a:pt x="1" y="810"/>
                    <a:pt x="1" y="1310"/>
                    <a:pt x="1" y="1787"/>
                  </a:cubicBezTo>
                  <a:lnTo>
                    <a:pt x="1" y="2025"/>
                  </a:lnTo>
                  <a:lnTo>
                    <a:pt x="1" y="2049"/>
                  </a:lnTo>
                  <a:cubicBezTo>
                    <a:pt x="1" y="2120"/>
                    <a:pt x="48" y="2168"/>
                    <a:pt x="72" y="2239"/>
                  </a:cubicBezTo>
                  <a:cubicBezTo>
                    <a:pt x="72" y="2263"/>
                    <a:pt x="96" y="2263"/>
                    <a:pt x="96" y="2287"/>
                  </a:cubicBezTo>
                  <a:lnTo>
                    <a:pt x="120" y="2311"/>
                  </a:lnTo>
                  <a:lnTo>
                    <a:pt x="96" y="2501"/>
                  </a:lnTo>
                  <a:lnTo>
                    <a:pt x="96" y="2525"/>
                  </a:lnTo>
                  <a:cubicBezTo>
                    <a:pt x="120" y="2716"/>
                    <a:pt x="239" y="2835"/>
                    <a:pt x="429" y="2835"/>
                  </a:cubicBezTo>
                  <a:lnTo>
                    <a:pt x="477" y="2835"/>
                  </a:lnTo>
                  <a:lnTo>
                    <a:pt x="477" y="3549"/>
                  </a:lnTo>
                  <a:cubicBezTo>
                    <a:pt x="477" y="3835"/>
                    <a:pt x="691" y="4073"/>
                    <a:pt x="1001" y="4073"/>
                  </a:cubicBezTo>
                  <a:cubicBezTo>
                    <a:pt x="1144" y="4073"/>
                    <a:pt x="1263" y="4049"/>
                    <a:pt x="1382" y="3930"/>
                  </a:cubicBezTo>
                  <a:cubicBezTo>
                    <a:pt x="1477" y="4025"/>
                    <a:pt x="1596" y="4073"/>
                    <a:pt x="1739" y="4073"/>
                  </a:cubicBezTo>
                  <a:lnTo>
                    <a:pt x="1763" y="4073"/>
                  </a:lnTo>
                  <a:cubicBezTo>
                    <a:pt x="2025" y="4073"/>
                    <a:pt x="2263" y="3835"/>
                    <a:pt x="2263" y="3549"/>
                  </a:cubicBezTo>
                  <a:lnTo>
                    <a:pt x="2263" y="2835"/>
                  </a:lnTo>
                  <a:lnTo>
                    <a:pt x="2358" y="2835"/>
                  </a:lnTo>
                  <a:cubicBezTo>
                    <a:pt x="2549" y="2763"/>
                    <a:pt x="2620" y="2620"/>
                    <a:pt x="2620" y="2430"/>
                  </a:cubicBezTo>
                  <a:lnTo>
                    <a:pt x="2596" y="2287"/>
                  </a:lnTo>
                  <a:lnTo>
                    <a:pt x="2620" y="2263"/>
                  </a:lnTo>
                  <a:cubicBezTo>
                    <a:pt x="2715" y="2168"/>
                    <a:pt x="2739" y="2073"/>
                    <a:pt x="2739" y="1953"/>
                  </a:cubicBezTo>
                  <a:lnTo>
                    <a:pt x="2739" y="1287"/>
                  </a:lnTo>
                  <a:cubicBezTo>
                    <a:pt x="2811" y="1072"/>
                    <a:pt x="2739" y="834"/>
                    <a:pt x="2620" y="620"/>
                  </a:cubicBezTo>
                  <a:cubicBezTo>
                    <a:pt x="2590" y="569"/>
                    <a:pt x="2533" y="540"/>
                    <a:pt x="2476" y="540"/>
                  </a:cubicBezTo>
                  <a:cubicBezTo>
                    <a:pt x="2400" y="540"/>
                    <a:pt x="2324" y="592"/>
                    <a:pt x="2311" y="715"/>
                  </a:cubicBezTo>
                  <a:lnTo>
                    <a:pt x="2311" y="739"/>
                  </a:lnTo>
                  <a:cubicBezTo>
                    <a:pt x="2430" y="929"/>
                    <a:pt x="2477" y="1096"/>
                    <a:pt x="2477" y="1310"/>
                  </a:cubicBezTo>
                  <a:lnTo>
                    <a:pt x="2477" y="1953"/>
                  </a:lnTo>
                  <a:cubicBezTo>
                    <a:pt x="2477" y="2001"/>
                    <a:pt x="2430" y="2025"/>
                    <a:pt x="2382" y="2025"/>
                  </a:cubicBezTo>
                  <a:cubicBezTo>
                    <a:pt x="2358" y="2025"/>
                    <a:pt x="2358" y="2001"/>
                    <a:pt x="2358" y="1953"/>
                  </a:cubicBezTo>
                  <a:lnTo>
                    <a:pt x="2358" y="1930"/>
                  </a:lnTo>
                  <a:lnTo>
                    <a:pt x="2358" y="1287"/>
                  </a:lnTo>
                  <a:cubicBezTo>
                    <a:pt x="2358" y="1191"/>
                    <a:pt x="2311" y="1120"/>
                    <a:pt x="2215" y="1096"/>
                  </a:cubicBezTo>
                  <a:cubicBezTo>
                    <a:pt x="2203" y="1094"/>
                    <a:pt x="2191" y="1092"/>
                    <a:pt x="2179" y="1092"/>
                  </a:cubicBezTo>
                  <a:cubicBezTo>
                    <a:pt x="2077" y="1092"/>
                    <a:pt x="2001" y="1180"/>
                    <a:pt x="2001" y="1287"/>
                  </a:cubicBezTo>
                  <a:lnTo>
                    <a:pt x="2001" y="2025"/>
                  </a:lnTo>
                  <a:lnTo>
                    <a:pt x="2001" y="2049"/>
                  </a:lnTo>
                  <a:cubicBezTo>
                    <a:pt x="2025" y="2239"/>
                    <a:pt x="2144" y="2382"/>
                    <a:pt x="2334" y="2406"/>
                  </a:cubicBezTo>
                  <a:lnTo>
                    <a:pt x="2334" y="2501"/>
                  </a:lnTo>
                  <a:lnTo>
                    <a:pt x="572" y="2501"/>
                  </a:lnTo>
                  <a:lnTo>
                    <a:pt x="572" y="2406"/>
                  </a:lnTo>
                  <a:cubicBezTo>
                    <a:pt x="763" y="2382"/>
                    <a:pt x="906" y="2239"/>
                    <a:pt x="906" y="2025"/>
                  </a:cubicBezTo>
                  <a:lnTo>
                    <a:pt x="906" y="2001"/>
                  </a:lnTo>
                  <a:lnTo>
                    <a:pt x="906" y="1287"/>
                  </a:lnTo>
                  <a:cubicBezTo>
                    <a:pt x="906" y="1191"/>
                    <a:pt x="834" y="1120"/>
                    <a:pt x="763" y="1096"/>
                  </a:cubicBezTo>
                  <a:cubicBezTo>
                    <a:pt x="750" y="1094"/>
                    <a:pt x="738" y="1092"/>
                    <a:pt x="726" y="1092"/>
                  </a:cubicBezTo>
                  <a:cubicBezTo>
                    <a:pt x="625" y="1092"/>
                    <a:pt x="548" y="1180"/>
                    <a:pt x="548" y="1287"/>
                  </a:cubicBezTo>
                  <a:lnTo>
                    <a:pt x="548" y="2025"/>
                  </a:lnTo>
                  <a:cubicBezTo>
                    <a:pt x="548" y="2025"/>
                    <a:pt x="525" y="2073"/>
                    <a:pt x="477" y="2073"/>
                  </a:cubicBezTo>
                  <a:cubicBezTo>
                    <a:pt x="453" y="2073"/>
                    <a:pt x="429" y="2049"/>
                    <a:pt x="429" y="2025"/>
                  </a:cubicBezTo>
                  <a:lnTo>
                    <a:pt x="429" y="1334"/>
                  </a:lnTo>
                  <a:cubicBezTo>
                    <a:pt x="429" y="763"/>
                    <a:pt x="858" y="334"/>
                    <a:pt x="1429" y="334"/>
                  </a:cubicBezTo>
                  <a:cubicBezTo>
                    <a:pt x="1549" y="334"/>
                    <a:pt x="1668" y="358"/>
                    <a:pt x="1763" y="382"/>
                  </a:cubicBezTo>
                  <a:cubicBezTo>
                    <a:pt x="1779" y="386"/>
                    <a:pt x="1796" y="388"/>
                    <a:pt x="1812" y="388"/>
                  </a:cubicBezTo>
                  <a:cubicBezTo>
                    <a:pt x="1889" y="388"/>
                    <a:pt x="1957" y="342"/>
                    <a:pt x="1977" y="263"/>
                  </a:cubicBezTo>
                  <a:cubicBezTo>
                    <a:pt x="2001" y="167"/>
                    <a:pt x="1953" y="96"/>
                    <a:pt x="1858" y="48"/>
                  </a:cubicBezTo>
                  <a:cubicBezTo>
                    <a:pt x="1715" y="1"/>
                    <a:pt x="1406" y="1"/>
                    <a:pt x="14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52"/>
            <p:cNvSpPr/>
            <p:nvPr/>
          </p:nvSpPr>
          <p:spPr>
            <a:xfrm>
              <a:off x="6825738" y="3468508"/>
              <a:ext cx="33950" cy="34550"/>
            </a:xfrm>
            <a:custGeom>
              <a:rect b="b" l="l" r="r" t="t"/>
              <a:pathLst>
                <a:path extrusionOk="0" h="1382" w="1358">
                  <a:moveTo>
                    <a:pt x="691" y="334"/>
                  </a:moveTo>
                  <a:cubicBezTo>
                    <a:pt x="858" y="334"/>
                    <a:pt x="1048" y="477"/>
                    <a:pt x="1048" y="691"/>
                  </a:cubicBezTo>
                  <a:cubicBezTo>
                    <a:pt x="1048" y="881"/>
                    <a:pt x="882" y="1048"/>
                    <a:pt x="691" y="1048"/>
                  </a:cubicBezTo>
                  <a:cubicBezTo>
                    <a:pt x="501" y="1048"/>
                    <a:pt x="334" y="905"/>
                    <a:pt x="334" y="691"/>
                  </a:cubicBezTo>
                  <a:cubicBezTo>
                    <a:pt x="334" y="524"/>
                    <a:pt x="477" y="334"/>
                    <a:pt x="691" y="334"/>
                  </a:cubicBezTo>
                  <a:close/>
                  <a:moveTo>
                    <a:pt x="691" y="0"/>
                  </a:moveTo>
                  <a:cubicBezTo>
                    <a:pt x="286" y="0"/>
                    <a:pt x="0" y="310"/>
                    <a:pt x="0" y="691"/>
                  </a:cubicBezTo>
                  <a:cubicBezTo>
                    <a:pt x="0" y="1072"/>
                    <a:pt x="286" y="1382"/>
                    <a:pt x="691" y="1382"/>
                  </a:cubicBezTo>
                  <a:cubicBezTo>
                    <a:pt x="1072" y="1382"/>
                    <a:pt x="1358" y="1072"/>
                    <a:pt x="1358" y="691"/>
                  </a:cubicBezTo>
                  <a:cubicBezTo>
                    <a:pt x="1358" y="310"/>
                    <a:pt x="1072" y="0"/>
                    <a:pt x="6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52"/>
            <p:cNvSpPr/>
            <p:nvPr/>
          </p:nvSpPr>
          <p:spPr>
            <a:xfrm>
              <a:off x="6825738" y="3313708"/>
              <a:ext cx="33950" cy="34550"/>
            </a:xfrm>
            <a:custGeom>
              <a:rect b="b" l="l" r="r" t="t"/>
              <a:pathLst>
                <a:path extrusionOk="0" h="1382" w="1358">
                  <a:moveTo>
                    <a:pt x="691" y="334"/>
                  </a:moveTo>
                  <a:cubicBezTo>
                    <a:pt x="858" y="334"/>
                    <a:pt x="1048" y="477"/>
                    <a:pt x="1048" y="691"/>
                  </a:cubicBezTo>
                  <a:cubicBezTo>
                    <a:pt x="1048" y="906"/>
                    <a:pt x="858" y="1048"/>
                    <a:pt x="691" y="1048"/>
                  </a:cubicBezTo>
                  <a:cubicBezTo>
                    <a:pt x="477" y="1048"/>
                    <a:pt x="334" y="906"/>
                    <a:pt x="334" y="691"/>
                  </a:cubicBezTo>
                  <a:cubicBezTo>
                    <a:pt x="334" y="477"/>
                    <a:pt x="501" y="334"/>
                    <a:pt x="691" y="334"/>
                  </a:cubicBezTo>
                  <a:close/>
                  <a:moveTo>
                    <a:pt x="691" y="1"/>
                  </a:moveTo>
                  <a:cubicBezTo>
                    <a:pt x="286" y="1"/>
                    <a:pt x="0" y="310"/>
                    <a:pt x="0" y="691"/>
                  </a:cubicBezTo>
                  <a:cubicBezTo>
                    <a:pt x="0" y="1072"/>
                    <a:pt x="286" y="1382"/>
                    <a:pt x="691" y="1382"/>
                  </a:cubicBezTo>
                  <a:cubicBezTo>
                    <a:pt x="1048" y="1382"/>
                    <a:pt x="1358" y="1072"/>
                    <a:pt x="1358" y="691"/>
                  </a:cubicBezTo>
                  <a:cubicBezTo>
                    <a:pt x="1358" y="310"/>
                    <a:pt x="1072" y="1"/>
                    <a:pt x="6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52"/>
            <p:cNvSpPr/>
            <p:nvPr/>
          </p:nvSpPr>
          <p:spPr>
            <a:xfrm>
              <a:off x="6807288" y="3354783"/>
              <a:ext cx="69075" cy="103625"/>
            </a:xfrm>
            <a:custGeom>
              <a:rect b="b" l="l" r="r" t="t"/>
              <a:pathLst>
                <a:path extrusionOk="0" h="4145" w="2763">
                  <a:moveTo>
                    <a:pt x="1334" y="1"/>
                  </a:moveTo>
                  <a:cubicBezTo>
                    <a:pt x="953" y="1"/>
                    <a:pt x="619" y="120"/>
                    <a:pt x="357" y="429"/>
                  </a:cubicBezTo>
                  <a:cubicBezTo>
                    <a:pt x="167" y="620"/>
                    <a:pt x="72" y="906"/>
                    <a:pt x="24" y="1168"/>
                  </a:cubicBezTo>
                  <a:cubicBezTo>
                    <a:pt x="0" y="1382"/>
                    <a:pt x="0" y="1573"/>
                    <a:pt x="0" y="1787"/>
                  </a:cubicBezTo>
                  <a:lnTo>
                    <a:pt x="0" y="2001"/>
                  </a:lnTo>
                  <a:lnTo>
                    <a:pt x="0" y="2477"/>
                  </a:lnTo>
                  <a:cubicBezTo>
                    <a:pt x="0" y="2501"/>
                    <a:pt x="24" y="2573"/>
                    <a:pt x="48" y="2573"/>
                  </a:cubicBezTo>
                  <a:cubicBezTo>
                    <a:pt x="191" y="2692"/>
                    <a:pt x="357" y="2716"/>
                    <a:pt x="477" y="2716"/>
                  </a:cubicBezTo>
                  <a:lnTo>
                    <a:pt x="477" y="3597"/>
                  </a:lnTo>
                  <a:cubicBezTo>
                    <a:pt x="477" y="3906"/>
                    <a:pt x="667" y="4144"/>
                    <a:pt x="977" y="4144"/>
                  </a:cubicBezTo>
                  <a:cubicBezTo>
                    <a:pt x="1120" y="4144"/>
                    <a:pt x="1239" y="4073"/>
                    <a:pt x="1358" y="4002"/>
                  </a:cubicBezTo>
                  <a:cubicBezTo>
                    <a:pt x="1453" y="4073"/>
                    <a:pt x="1596" y="4144"/>
                    <a:pt x="1739" y="4144"/>
                  </a:cubicBezTo>
                  <a:cubicBezTo>
                    <a:pt x="2048" y="4144"/>
                    <a:pt x="2263" y="3883"/>
                    <a:pt x="2263" y="3597"/>
                  </a:cubicBezTo>
                  <a:lnTo>
                    <a:pt x="2263" y="2716"/>
                  </a:lnTo>
                  <a:lnTo>
                    <a:pt x="2406" y="2716"/>
                  </a:lnTo>
                  <a:cubicBezTo>
                    <a:pt x="2572" y="2692"/>
                    <a:pt x="2739" y="2477"/>
                    <a:pt x="2739" y="2287"/>
                  </a:cubicBezTo>
                  <a:lnTo>
                    <a:pt x="2739" y="1644"/>
                  </a:lnTo>
                  <a:lnTo>
                    <a:pt x="2763" y="1311"/>
                  </a:lnTo>
                  <a:cubicBezTo>
                    <a:pt x="2763" y="1096"/>
                    <a:pt x="2739" y="953"/>
                    <a:pt x="2667" y="810"/>
                  </a:cubicBezTo>
                  <a:lnTo>
                    <a:pt x="2572" y="620"/>
                  </a:lnTo>
                  <a:cubicBezTo>
                    <a:pt x="2542" y="569"/>
                    <a:pt x="2485" y="540"/>
                    <a:pt x="2428" y="540"/>
                  </a:cubicBezTo>
                  <a:cubicBezTo>
                    <a:pt x="2352" y="540"/>
                    <a:pt x="2276" y="592"/>
                    <a:pt x="2263" y="715"/>
                  </a:cubicBezTo>
                  <a:lnTo>
                    <a:pt x="2263" y="739"/>
                  </a:lnTo>
                  <a:cubicBezTo>
                    <a:pt x="2310" y="834"/>
                    <a:pt x="2334" y="906"/>
                    <a:pt x="2382" y="977"/>
                  </a:cubicBezTo>
                  <a:cubicBezTo>
                    <a:pt x="2429" y="1144"/>
                    <a:pt x="2429" y="1263"/>
                    <a:pt x="2429" y="1406"/>
                  </a:cubicBezTo>
                  <a:lnTo>
                    <a:pt x="2429" y="1882"/>
                  </a:lnTo>
                  <a:lnTo>
                    <a:pt x="2429" y="2263"/>
                  </a:lnTo>
                  <a:cubicBezTo>
                    <a:pt x="2429" y="2287"/>
                    <a:pt x="2406" y="2335"/>
                    <a:pt x="2334" y="2335"/>
                  </a:cubicBezTo>
                  <a:cubicBezTo>
                    <a:pt x="2310" y="2335"/>
                    <a:pt x="2310" y="2287"/>
                    <a:pt x="2310" y="2263"/>
                  </a:cubicBezTo>
                  <a:lnTo>
                    <a:pt x="2310" y="2239"/>
                  </a:lnTo>
                  <a:lnTo>
                    <a:pt x="2310" y="1215"/>
                  </a:lnTo>
                  <a:cubicBezTo>
                    <a:pt x="2310" y="1144"/>
                    <a:pt x="2263" y="1072"/>
                    <a:pt x="2167" y="1049"/>
                  </a:cubicBezTo>
                  <a:cubicBezTo>
                    <a:pt x="2152" y="1046"/>
                    <a:pt x="2137" y="1044"/>
                    <a:pt x="2123" y="1044"/>
                  </a:cubicBezTo>
                  <a:cubicBezTo>
                    <a:pt x="2025" y="1044"/>
                    <a:pt x="1953" y="1112"/>
                    <a:pt x="1953" y="1215"/>
                  </a:cubicBezTo>
                  <a:lnTo>
                    <a:pt x="1953" y="3549"/>
                  </a:lnTo>
                  <a:cubicBezTo>
                    <a:pt x="1953" y="3647"/>
                    <a:pt x="1873" y="3728"/>
                    <a:pt x="1779" y="3728"/>
                  </a:cubicBezTo>
                  <a:cubicBezTo>
                    <a:pt x="1758" y="3728"/>
                    <a:pt x="1736" y="3724"/>
                    <a:pt x="1715" y="3716"/>
                  </a:cubicBezTo>
                  <a:cubicBezTo>
                    <a:pt x="1620" y="3692"/>
                    <a:pt x="1596" y="3644"/>
                    <a:pt x="1596" y="3549"/>
                  </a:cubicBezTo>
                  <a:lnTo>
                    <a:pt x="1596" y="3525"/>
                  </a:lnTo>
                  <a:lnTo>
                    <a:pt x="1596" y="2025"/>
                  </a:lnTo>
                  <a:cubicBezTo>
                    <a:pt x="1596" y="1930"/>
                    <a:pt x="1548" y="1882"/>
                    <a:pt x="1453" y="1858"/>
                  </a:cubicBezTo>
                  <a:cubicBezTo>
                    <a:pt x="1431" y="1850"/>
                    <a:pt x="1411" y="1846"/>
                    <a:pt x="1391" y="1846"/>
                  </a:cubicBezTo>
                  <a:cubicBezTo>
                    <a:pt x="1303" y="1846"/>
                    <a:pt x="1239" y="1927"/>
                    <a:pt x="1239" y="2025"/>
                  </a:cubicBezTo>
                  <a:lnTo>
                    <a:pt x="1239" y="3525"/>
                  </a:lnTo>
                  <a:lnTo>
                    <a:pt x="1239" y="3549"/>
                  </a:lnTo>
                  <a:cubicBezTo>
                    <a:pt x="1239" y="3644"/>
                    <a:pt x="1191" y="3692"/>
                    <a:pt x="1120" y="3716"/>
                  </a:cubicBezTo>
                  <a:cubicBezTo>
                    <a:pt x="1098" y="3724"/>
                    <a:pt x="1077" y="3728"/>
                    <a:pt x="1056" y="3728"/>
                  </a:cubicBezTo>
                  <a:cubicBezTo>
                    <a:pt x="961" y="3728"/>
                    <a:pt x="881" y="3647"/>
                    <a:pt x="881" y="3549"/>
                  </a:cubicBezTo>
                  <a:lnTo>
                    <a:pt x="881" y="1215"/>
                  </a:lnTo>
                  <a:cubicBezTo>
                    <a:pt x="881" y="1144"/>
                    <a:pt x="834" y="1072"/>
                    <a:pt x="738" y="1049"/>
                  </a:cubicBezTo>
                  <a:cubicBezTo>
                    <a:pt x="723" y="1046"/>
                    <a:pt x="708" y="1044"/>
                    <a:pt x="694" y="1044"/>
                  </a:cubicBezTo>
                  <a:cubicBezTo>
                    <a:pt x="596" y="1044"/>
                    <a:pt x="524" y="1112"/>
                    <a:pt x="524" y="1215"/>
                  </a:cubicBezTo>
                  <a:lnTo>
                    <a:pt x="524" y="2263"/>
                  </a:lnTo>
                  <a:cubicBezTo>
                    <a:pt x="524" y="2287"/>
                    <a:pt x="500" y="2335"/>
                    <a:pt x="477" y="2335"/>
                  </a:cubicBezTo>
                  <a:cubicBezTo>
                    <a:pt x="429" y="2335"/>
                    <a:pt x="405" y="2287"/>
                    <a:pt x="405" y="2263"/>
                  </a:cubicBezTo>
                  <a:lnTo>
                    <a:pt x="405" y="1906"/>
                  </a:lnTo>
                  <a:lnTo>
                    <a:pt x="405" y="1430"/>
                  </a:lnTo>
                  <a:cubicBezTo>
                    <a:pt x="405" y="1311"/>
                    <a:pt x="405" y="1168"/>
                    <a:pt x="429" y="1049"/>
                  </a:cubicBezTo>
                  <a:cubicBezTo>
                    <a:pt x="477" y="930"/>
                    <a:pt x="524" y="834"/>
                    <a:pt x="596" y="739"/>
                  </a:cubicBezTo>
                  <a:cubicBezTo>
                    <a:pt x="715" y="572"/>
                    <a:pt x="905" y="429"/>
                    <a:pt x="1120" y="358"/>
                  </a:cubicBezTo>
                  <a:cubicBezTo>
                    <a:pt x="1215" y="334"/>
                    <a:pt x="1334" y="334"/>
                    <a:pt x="1429" y="334"/>
                  </a:cubicBezTo>
                  <a:cubicBezTo>
                    <a:pt x="1548" y="334"/>
                    <a:pt x="1667" y="358"/>
                    <a:pt x="1739" y="382"/>
                  </a:cubicBezTo>
                  <a:cubicBezTo>
                    <a:pt x="1760" y="392"/>
                    <a:pt x="1780" y="397"/>
                    <a:pt x="1801" y="397"/>
                  </a:cubicBezTo>
                  <a:cubicBezTo>
                    <a:pt x="1872" y="397"/>
                    <a:pt x="1934" y="337"/>
                    <a:pt x="1953" y="263"/>
                  </a:cubicBezTo>
                  <a:cubicBezTo>
                    <a:pt x="1977" y="191"/>
                    <a:pt x="1929" y="96"/>
                    <a:pt x="1834" y="72"/>
                  </a:cubicBezTo>
                  <a:cubicBezTo>
                    <a:pt x="1691" y="1"/>
                    <a:pt x="1381" y="1"/>
                    <a:pt x="138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52"/>
            <p:cNvSpPr/>
            <p:nvPr/>
          </p:nvSpPr>
          <p:spPr>
            <a:xfrm>
              <a:off x="6880513" y="3508983"/>
              <a:ext cx="70275" cy="101825"/>
            </a:xfrm>
            <a:custGeom>
              <a:rect b="b" l="l" r="r" t="t"/>
              <a:pathLst>
                <a:path extrusionOk="0" h="4073" w="2811">
                  <a:moveTo>
                    <a:pt x="1286" y="2835"/>
                  </a:moveTo>
                  <a:lnTo>
                    <a:pt x="1286" y="3501"/>
                  </a:lnTo>
                  <a:lnTo>
                    <a:pt x="1286" y="3597"/>
                  </a:lnTo>
                  <a:cubicBezTo>
                    <a:pt x="1263" y="3692"/>
                    <a:pt x="1167" y="3716"/>
                    <a:pt x="1120" y="3716"/>
                  </a:cubicBezTo>
                  <a:cubicBezTo>
                    <a:pt x="1024" y="3716"/>
                    <a:pt x="929" y="3620"/>
                    <a:pt x="929" y="3549"/>
                  </a:cubicBezTo>
                  <a:lnTo>
                    <a:pt x="929" y="2835"/>
                  </a:lnTo>
                  <a:close/>
                  <a:moveTo>
                    <a:pt x="2001" y="2835"/>
                  </a:moveTo>
                  <a:lnTo>
                    <a:pt x="2001" y="3549"/>
                  </a:lnTo>
                  <a:cubicBezTo>
                    <a:pt x="2001" y="3620"/>
                    <a:pt x="1906" y="3716"/>
                    <a:pt x="1834" y="3716"/>
                  </a:cubicBezTo>
                  <a:cubicBezTo>
                    <a:pt x="1739" y="3716"/>
                    <a:pt x="1667" y="3692"/>
                    <a:pt x="1644" y="3597"/>
                  </a:cubicBezTo>
                  <a:lnTo>
                    <a:pt x="1644" y="3549"/>
                  </a:lnTo>
                  <a:lnTo>
                    <a:pt x="1644" y="3501"/>
                  </a:lnTo>
                  <a:lnTo>
                    <a:pt x="1644" y="2835"/>
                  </a:lnTo>
                  <a:close/>
                  <a:moveTo>
                    <a:pt x="1358" y="1"/>
                  </a:moveTo>
                  <a:cubicBezTo>
                    <a:pt x="953" y="1"/>
                    <a:pt x="643" y="120"/>
                    <a:pt x="358" y="406"/>
                  </a:cubicBezTo>
                  <a:cubicBezTo>
                    <a:pt x="0" y="810"/>
                    <a:pt x="0" y="1310"/>
                    <a:pt x="0" y="1787"/>
                  </a:cubicBezTo>
                  <a:lnTo>
                    <a:pt x="0" y="2025"/>
                  </a:lnTo>
                  <a:lnTo>
                    <a:pt x="0" y="2049"/>
                  </a:lnTo>
                  <a:cubicBezTo>
                    <a:pt x="0" y="2120"/>
                    <a:pt x="48" y="2168"/>
                    <a:pt x="72" y="2239"/>
                  </a:cubicBezTo>
                  <a:cubicBezTo>
                    <a:pt x="72" y="2263"/>
                    <a:pt x="96" y="2263"/>
                    <a:pt x="96" y="2287"/>
                  </a:cubicBezTo>
                  <a:lnTo>
                    <a:pt x="119" y="2311"/>
                  </a:lnTo>
                  <a:lnTo>
                    <a:pt x="96" y="2501"/>
                  </a:lnTo>
                  <a:lnTo>
                    <a:pt x="96" y="2525"/>
                  </a:lnTo>
                  <a:cubicBezTo>
                    <a:pt x="119" y="2716"/>
                    <a:pt x="239" y="2835"/>
                    <a:pt x="429" y="2835"/>
                  </a:cubicBezTo>
                  <a:lnTo>
                    <a:pt x="477" y="2835"/>
                  </a:lnTo>
                  <a:lnTo>
                    <a:pt x="477" y="3549"/>
                  </a:lnTo>
                  <a:cubicBezTo>
                    <a:pt x="477" y="3835"/>
                    <a:pt x="691" y="4073"/>
                    <a:pt x="1001" y="4073"/>
                  </a:cubicBezTo>
                  <a:cubicBezTo>
                    <a:pt x="1144" y="4073"/>
                    <a:pt x="1263" y="4049"/>
                    <a:pt x="1382" y="3930"/>
                  </a:cubicBezTo>
                  <a:cubicBezTo>
                    <a:pt x="1477" y="4025"/>
                    <a:pt x="1596" y="4073"/>
                    <a:pt x="1739" y="4073"/>
                  </a:cubicBezTo>
                  <a:lnTo>
                    <a:pt x="1763" y="4073"/>
                  </a:lnTo>
                  <a:cubicBezTo>
                    <a:pt x="2025" y="4073"/>
                    <a:pt x="2263" y="3835"/>
                    <a:pt x="2263" y="3549"/>
                  </a:cubicBezTo>
                  <a:lnTo>
                    <a:pt x="2263" y="2835"/>
                  </a:lnTo>
                  <a:lnTo>
                    <a:pt x="2358" y="2835"/>
                  </a:lnTo>
                  <a:cubicBezTo>
                    <a:pt x="2549" y="2763"/>
                    <a:pt x="2620" y="2620"/>
                    <a:pt x="2620" y="2430"/>
                  </a:cubicBezTo>
                  <a:lnTo>
                    <a:pt x="2596" y="2287"/>
                  </a:lnTo>
                  <a:lnTo>
                    <a:pt x="2620" y="2263"/>
                  </a:lnTo>
                  <a:cubicBezTo>
                    <a:pt x="2715" y="2168"/>
                    <a:pt x="2739" y="2073"/>
                    <a:pt x="2739" y="1953"/>
                  </a:cubicBezTo>
                  <a:lnTo>
                    <a:pt x="2739" y="1287"/>
                  </a:lnTo>
                  <a:cubicBezTo>
                    <a:pt x="2811" y="1072"/>
                    <a:pt x="2739" y="834"/>
                    <a:pt x="2620" y="620"/>
                  </a:cubicBezTo>
                  <a:cubicBezTo>
                    <a:pt x="2590" y="569"/>
                    <a:pt x="2533" y="540"/>
                    <a:pt x="2476" y="540"/>
                  </a:cubicBezTo>
                  <a:cubicBezTo>
                    <a:pt x="2400" y="540"/>
                    <a:pt x="2324" y="592"/>
                    <a:pt x="2310" y="715"/>
                  </a:cubicBezTo>
                  <a:lnTo>
                    <a:pt x="2310" y="739"/>
                  </a:lnTo>
                  <a:cubicBezTo>
                    <a:pt x="2430" y="929"/>
                    <a:pt x="2477" y="1096"/>
                    <a:pt x="2477" y="1310"/>
                  </a:cubicBezTo>
                  <a:lnTo>
                    <a:pt x="2477" y="1953"/>
                  </a:lnTo>
                  <a:cubicBezTo>
                    <a:pt x="2477" y="2001"/>
                    <a:pt x="2430" y="2025"/>
                    <a:pt x="2382" y="2025"/>
                  </a:cubicBezTo>
                  <a:cubicBezTo>
                    <a:pt x="2358" y="2025"/>
                    <a:pt x="2358" y="2001"/>
                    <a:pt x="2358" y="1953"/>
                  </a:cubicBezTo>
                  <a:lnTo>
                    <a:pt x="2358" y="1930"/>
                  </a:lnTo>
                  <a:lnTo>
                    <a:pt x="2358" y="1287"/>
                  </a:lnTo>
                  <a:cubicBezTo>
                    <a:pt x="2358" y="1191"/>
                    <a:pt x="2310" y="1120"/>
                    <a:pt x="2215" y="1096"/>
                  </a:cubicBezTo>
                  <a:cubicBezTo>
                    <a:pt x="2203" y="1094"/>
                    <a:pt x="2191" y="1092"/>
                    <a:pt x="2179" y="1092"/>
                  </a:cubicBezTo>
                  <a:cubicBezTo>
                    <a:pt x="2077" y="1092"/>
                    <a:pt x="2001" y="1180"/>
                    <a:pt x="2001" y="1287"/>
                  </a:cubicBezTo>
                  <a:lnTo>
                    <a:pt x="2001" y="2025"/>
                  </a:lnTo>
                  <a:lnTo>
                    <a:pt x="2001" y="2049"/>
                  </a:lnTo>
                  <a:cubicBezTo>
                    <a:pt x="2025" y="2239"/>
                    <a:pt x="2144" y="2382"/>
                    <a:pt x="2334" y="2406"/>
                  </a:cubicBezTo>
                  <a:lnTo>
                    <a:pt x="2334" y="2501"/>
                  </a:lnTo>
                  <a:lnTo>
                    <a:pt x="572" y="2501"/>
                  </a:lnTo>
                  <a:lnTo>
                    <a:pt x="572" y="2406"/>
                  </a:lnTo>
                  <a:cubicBezTo>
                    <a:pt x="762" y="2382"/>
                    <a:pt x="905" y="2239"/>
                    <a:pt x="905" y="2025"/>
                  </a:cubicBezTo>
                  <a:lnTo>
                    <a:pt x="905" y="2001"/>
                  </a:lnTo>
                  <a:lnTo>
                    <a:pt x="905" y="1287"/>
                  </a:lnTo>
                  <a:cubicBezTo>
                    <a:pt x="905" y="1191"/>
                    <a:pt x="834" y="1120"/>
                    <a:pt x="762" y="1096"/>
                  </a:cubicBezTo>
                  <a:cubicBezTo>
                    <a:pt x="750" y="1094"/>
                    <a:pt x="738" y="1092"/>
                    <a:pt x="726" y="1092"/>
                  </a:cubicBezTo>
                  <a:cubicBezTo>
                    <a:pt x="625" y="1092"/>
                    <a:pt x="548" y="1180"/>
                    <a:pt x="548" y="1287"/>
                  </a:cubicBezTo>
                  <a:lnTo>
                    <a:pt x="548" y="2025"/>
                  </a:lnTo>
                  <a:cubicBezTo>
                    <a:pt x="548" y="2025"/>
                    <a:pt x="524" y="2073"/>
                    <a:pt x="477" y="2073"/>
                  </a:cubicBezTo>
                  <a:cubicBezTo>
                    <a:pt x="453" y="2073"/>
                    <a:pt x="429" y="2049"/>
                    <a:pt x="429" y="2025"/>
                  </a:cubicBezTo>
                  <a:lnTo>
                    <a:pt x="429" y="1334"/>
                  </a:lnTo>
                  <a:cubicBezTo>
                    <a:pt x="429" y="763"/>
                    <a:pt x="858" y="334"/>
                    <a:pt x="1429" y="334"/>
                  </a:cubicBezTo>
                  <a:cubicBezTo>
                    <a:pt x="1548" y="334"/>
                    <a:pt x="1667" y="358"/>
                    <a:pt x="1763" y="382"/>
                  </a:cubicBezTo>
                  <a:cubicBezTo>
                    <a:pt x="1779" y="386"/>
                    <a:pt x="1795" y="388"/>
                    <a:pt x="1811" y="388"/>
                  </a:cubicBezTo>
                  <a:cubicBezTo>
                    <a:pt x="1889" y="388"/>
                    <a:pt x="1957" y="342"/>
                    <a:pt x="1977" y="263"/>
                  </a:cubicBezTo>
                  <a:cubicBezTo>
                    <a:pt x="2001" y="167"/>
                    <a:pt x="1953" y="96"/>
                    <a:pt x="1858" y="48"/>
                  </a:cubicBezTo>
                  <a:cubicBezTo>
                    <a:pt x="1715" y="1"/>
                    <a:pt x="1405" y="1"/>
                    <a:pt x="14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52"/>
            <p:cNvSpPr/>
            <p:nvPr/>
          </p:nvSpPr>
          <p:spPr>
            <a:xfrm>
              <a:off x="6900163" y="3468508"/>
              <a:ext cx="33950" cy="34550"/>
            </a:xfrm>
            <a:custGeom>
              <a:rect b="b" l="l" r="r" t="t"/>
              <a:pathLst>
                <a:path extrusionOk="0" h="1382" w="1358">
                  <a:moveTo>
                    <a:pt x="691" y="334"/>
                  </a:moveTo>
                  <a:cubicBezTo>
                    <a:pt x="858" y="334"/>
                    <a:pt x="1048" y="477"/>
                    <a:pt x="1048" y="691"/>
                  </a:cubicBezTo>
                  <a:cubicBezTo>
                    <a:pt x="1048" y="881"/>
                    <a:pt x="881" y="1048"/>
                    <a:pt x="691" y="1048"/>
                  </a:cubicBezTo>
                  <a:cubicBezTo>
                    <a:pt x="500" y="1048"/>
                    <a:pt x="334" y="905"/>
                    <a:pt x="334" y="691"/>
                  </a:cubicBezTo>
                  <a:cubicBezTo>
                    <a:pt x="334" y="524"/>
                    <a:pt x="477" y="334"/>
                    <a:pt x="691" y="334"/>
                  </a:cubicBezTo>
                  <a:close/>
                  <a:moveTo>
                    <a:pt x="691" y="0"/>
                  </a:moveTo>
                  <a:cubicBezTo>
                    <a:pt x="286" y="0"/>
                    <a:pt x="0" y="310"/>
                    <a:pt x="0" y="691"/>
                  </a:cubicBezTo>
                  <a:cubicBezTo>
                    <a:pt x="0" y="1072"/>
                    <a:pt x="286" y="1382"/>
                    <a:pt x="691" y="1382"/>
                  </a:cubicBezTo>
                  <a:cubicBezTo>
                    <a:pt x="1072" y="1382"/>
                    <a:pt x="1358" y="1072"/>
                    <a:pt x="1358" y="691"/>
                  </a:cubicBezTo>
                  <a:cubicBezTo>
                    <a:pt x="1358" y="310"/>
                    <a:pt x="1072" y="0"/>
                    <a:pt x="6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52"/>
            <p:cNvSpPr/>
            <p:nvPr/>
          </p:nvSpPr>
          <p:spPr>
            <a:xfrm>
              <a:off x="6900163" y="3313708"/>
              <a:ext cx="33950" cy="34550"/>
            </a:xfrm>
            <a:custGeom>
              <a:rect b="b" l="l" r="r" t="t"/>
              <a:pathLst>
                <a:path extrusionOk="0" h="1382" w="1358">
                  <a:moveTo>
                    <a:pt x="691" y="334"/>
                  </a:moveTo>
                  <a:cubicBezTo>
                    <a:pt x="858" y="334"/>
                    <a:pt x="1048" y="477"/>
                    <a:pt x="1048" y="691"/>
                  </a:cubicBezTo>
                  <a:cubicBezTo>
                    <a:pt x="1048" y="906"/>
                    <a:pt x="858" y="1048"/>
                    <a:pt x="691" y="1048"/>
                  </a:cubicBezTo>
                  <a:cubicBezTo>
                    <a:pt x="477" y="1048"/>
                    <a:pt x="334" y="906"/>
                    <a:pt x="334" y="691"/>
                  </a:cubicBezTo>
                  <a:cubicBezTo>
                    <a:pt x="334" y="477"/>
                    <a:pt x="500" y="334"/>
                    <a:pt x="691" y="334"/>
                  </a:cubicBezTo>
                  <a:close/>
                  <a:moveTo>
                    <a:pt x="691" y="1"/>
                  </a:moveTo>
                  <a:cubicBezTo>
                    <a:pt x="286" y="1"/>
                    <a:pt x="0" y="310"/>
                    <a:pt x="0" y="691"/>
                  </a:cubicBezTo>
                  <a:cubicBezTo>
                    <a:pt x="0" y="1072"/>
                    <a:pt x="286" y="1382"/>
                    <a:pt x="691" y="1382"/>
                  </a:cubicBezTo>
                  <a:cubicBezTo>
                    <a:pt x="1072" y="1382"/>
                    <a:pt x="1358" y="1072"/>
                    <a:pt x="1358" y="691"/>
                  </a:cubicBezTo>
                  <a:cubicBezTo>
                    <a:pt x="1358" y="310"/>
                    <a:pt x="1072" y="1"/>
                    <a:pt x="6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52"/>
            <p:cNvSpPr/>
            <p:nvPr/>
          </p:nvSpPr>
          <p:spPr>
            <a:xfrm>
              <a:off x="6881713" y="3354783"/>
              <a:ext cx="69075" cy="103625"/>
            </a:xfrm>
            <a:custGeom>
              <a:rect b="b" l="l" r="r" t="t"/>
              <a:pathLst>
                <a:path extrusionOk="0" h="4145" w="2763">
                  <a:moveTo>
                    <a:pt x="1334" y="1"/>
                  </a:moveTo>
                  <a:cubicBezTo>
                    <a:pt x="953" y="1"/>
                    <a:pt x="619" y="120"/>
                    <a:pt x="357" y="429"/>
                  </a:cubicBezTo>
                  <a:cubicBezTo>
                    <a:pt x="167" y="620"/>
                    <a:pt x="71" y="906"/>
                    <a:pt x="24" y="1168"/>
                  </a:cubicBezTo>
                  <a:cubicBezTo>
                    <a:pt x="0" y="1382"/>
                    <a:pt x="0" y="1573"/>
                    <a:pt x="0" y="1787"/>
                  </a:cubicBezTo>
                  <a:lnTo>
                    <a:pt x="0" y="2001"/>
                  </a:lnTo>
                  <a:lnTo>
                    <a:pt x="0" y="2477"/>
                  </a:lnTo>
                  <a:cubicBezTo>
                    <a:pt x="0" y="2501"/>
                    <a:pt x="24" y="2573"/>
                    <a:pt x="48" y="2573"/>
                  </a:cubicBezTo>
                  <a:cubicBezTo>
                    <a:pt x="191" y="2692"/>
                    <a:pt x="357" y="2716"/>
                    <a:pt x="476" y="2716"/>
                  </a:cubicBezTo>
                  <a:lnTo>
                    <a:pt x="476" y="3597"/>
                  </a:lnTo>
                  <a:cubicBezTo>
                    <a:pt x="476" y="3906"/>
                    <a:pt x="667" y="4144"/>
                    <a:pt x="976" y="4144"/>
                  </a:cubicBezTo>
                  <a:cubicBezTo>
                    <a:pt x="1119" y="4144"/>
                    <a:pt x="1238" y="4073"/>
                    <a:pt x="1357" y="4002"/>
                  </a:cubicBezTo>
                  <a:cubicBezTo>
                    <a:pt x="1453" y="4073"/>
                    <a:pt x="1596" y="4144"/>
                    <a:pt x="1739" y="4144"/>
                  </a:cubicBezTo>
                  <a:cubicBezTo>
                    <a:pt x="2048" y="4144"/>
                    <a:pt x="2262" y="3883"/>
                    <a:pt x="2262" y="3597"/>
                  </a:cubicBezTo>
                  <a:lnTo>
                    <a:pt x="2262" y="2716"/>
                  </a:lnTo>
                  <a:lnTo>
                    <a:pt x="2405" y="2716"/>
                  </a:lnTo>
                  <a:cubicBezTo>
                    <a:pt x="2572" y="2692"/>
                    <a:pt x="2739" y="2477"/>
                    <a:pt x="2739" y="2287"/>
                  </a:cubicBezTo>
                  <a:lnTo>
                    <a:pt x="2739" y="1644"/>
                  </a:lnTo>
                  <a:lnTo>
                    <a:pt x="2763" y="1311"/>
                  </a:lnTo>
                  <a:cubicBezTo>
                    <a:pt x="2763" y="1096"/>
                    <a:pt x="2739" y="953"/>
                    <a:pt x="2667" y="810"/>
                  </a:cubicBezTo>
                  <a:lnTo>
                    <a:pt x="2572" y="620"/>
                  </a:lnTo>
                  <a:cubicBezTo>
                    <a:pt x="2542" y="569"/>
                    <a:pt x="2485" y="540"/>
                    <a:pt x="2428" y="540"/>
                  </a:cubicBezTo>
                  <a:cubicBezTo>
                    <a:pt x="2352" y="540"/>
                    <a:pt x="2276" y="592"/>
                    <a:pt x="2262" y="715"/>
                  </a:cubicBezTo>
                  <a:lnTo>
                    <a:pt x="2262" y="739"/>
                  </a:lnTo>
                  <a:cubicBezTo>
                    <a:pt x="2310" y="834"/>
                    <a:pt x="2334" y="906"/>
                    <a:pt x="2382" y="977"/>
                  </a:cubicBezTo>
                  <a:cubicBezTo>
                    <a:pt x="2429" y="1144"/>
                    <a:pt x="2429" y="1263"/>
                    <a:pt x="2429" y="1406"/>
                  </a:cubicBezTo>
                  <a:lnTo>
                    <a:pt x="2429" y="1882"/>
                  </a:lnTo>
                  <a:lnTo>
                    <a:pt x="2429" y="2263"/>
                  </a:lnTo>
                  <a:cubicBezTo>
                    <a:pt x="2429" y="2287"/>
                    <a:pt x="2405" y="2335"/>
                    <a:pt x="2334" y="2335"/>
                  </a:cubicBezTo>
                  <a:cubicBezTo>
                    <a:pt x="2310" y="2335"/>
                    <a:pt x="2310" y="2287"/>
                    <a:pt x="2310" y="2263"/>
                  </a:cubicBezTo>
                  <a:lnTo>
                    <a:pt x="2310" y="2239"/>
                  </a:lnTo>
                  <a:lnTo>
                    <a:pt x="2310" y="1215"/>
                  </a:lnTo>
                  <a:cubicBezTo>
                    <a:pt x="2310" y="1144"/>
                    <a:pt x="2262" y="1072"/>
                    <a:pt x="2167" y="1049"/>
                  </a:cubicBezTo>
                  <a:cubicBezTo>
                    <a:pt x="2152" y="1046"/>
                    <a:pt x="2137" y="1044"/>
                    <a:pt x="2122" y="1044"/>
                  </a:cubicBezTo>
                  <a:cubicBezTo>
                    <a:pt x="2025" y="1044"/>
                    <a:pt x="1953" y="1112"/>
                    <a:pt x="1953" y="1215"/>
                  </a:cubicBezTo>
                  <a:lnTo>
                    <a:pt x="1953" y="3549"/>
                  </a:lnTo>
                  <a:cubicBezTo>
                    <a:pt x="1953" y="3647"/>
                    <a:pt x="1873" y="3728"/>
                    <a:pt x="1778" y="3728"/>
                  </a:cubicBezTo>
                  <a:cubicBezTo>
                    <a:pt x="1758" y="3728"/>
                    <a:pt x="1736" y="3724"/>
                    <a:pt x="1715" y="3716"/>
                  </a:cubicBezTo>
                  <a:cubicBezTo>
                    <a:pt x="1619" y="3692"/>
                    <a:pt x="1596" y="3644"/>
                    <a:pt x="1596" y="3549"/>
                  </a:cubicBezTo>
                  <a:lnTo>
                    <a:pt x="1596" y="3525"/>
                  </a:lnTo>
                  <a:lnTo>
                    <a:pt x="1596" y="2025"/>
                  </a:lnTo>
                  <a:cubicBezTo>
                    <a:pt x="1596" y="1930"/>
                    <a:pt x="1548" y="1882"/>
                    <a:pt x="1453" y="1858"/>
                  </a:cubicBezTo>
                  <a:cubicBezTo>
                    <a:pt x="1431" y="1850"/>
                    <a:pt x="1411" y="1846"/>
                    <a:pt x="1391" y="1846"/>
                  </a:cubicBezTo>
                  <a:cubicBezTo>
                    <a:pt x="1302" y="1846"/>
                    <a:pt x="1238" y="1927"/>
                    <a:pt x="1238" y="2025"/>
                  </a:cubicBezTo>
                  <a:lnTo>
                    <a:pt x="1238" y="3525"/>
                  </a:lnTo>
                  <a:lnTo>
                    <a:pt x="1238" y="3549"/>
                  </a:lnTo>
                  <a:cubicBezTo>
                    <a:pt x="1238" y="3644"/>
                    <a:pt x="1191" y="3692"/>
                    <a:pt x="1119" y="3716"/>
                  </a:cubicBezTo>
                  <a:cubicBezTo>
                    <a:pt x="1098" y="3724"/>
                    <a:pt x="1076" y="3728"/>
                    <a:pt x="1056" y="3728"/>
                  </a:cubicBezTo>
                  <a:cubicBezTo>
                    <a:pt x="961" y="3728"/>
                    <a:pt x="881" y="3647"/>
                    <a:pt x="881" y="3549"/>
                  </a:cubicBezTo>
                  <a:lnTo>
                    <a:pt x="881" y="1215"/>
                  </a:lnTo>
                  <a:cubicBezTo>
                    <a:pt x="881" y="1144"/>
                    <a:pt x="834" y="1072"/>
                    <a:pt x="738" y="1049"/>
                  </a:cubicBezTo>
                  <a:cubicBezTo>
                    <a:pt x="723" y="1046"/>
                    <a:pt x="708" y="1044"/>
                    <a:pt x="694" y="1044"/>
                  </a:cubicBezTo>
                  <a:cubicBezTo>
                    <a:pt x="596" y="1044"/>
                    <a:pt x="524" y="1112"/>
                    <a:pt x="524" y="1215"/>
                  </a:cubicBezTo>
                  <a:lnTo>
                    <a:pt x="524" y="2263"/>
                  </a:lnTo>
                  <a:cubicBezTo>
                    <a:pt x="524" y="2287"/>
                    <a:pt x="500" y="2335"/>
                    <a:pt x="476" y="2335"/>
                  </a:cubicBezTo>
                  <a:cubicBezTo>
                    <a:pt x="429" y="2335"/>
                    <a:pt x="405" y="2287"/>
                    <a:pt x="405" y="2263"/>
                  </a:cubicBezTo>
                  <a:lnTo>
                    <a:pt x="405" y="1906"/>
                  </a:lnTo>
                  <a:lnTo>
                    <a:pt x="405" y="1430"/>
                  </a:lnTo>
                  <a:cubicBezTo>
                    <a:pt x="405" y="1311"/>
                    <a:pt x="405" y="1168"/>
                    <a:pt x="429" y="1049"/>
                  </a:cubicBezTo>
                  <a:cubicBezTo>
                    <a:pt x="476" y="930"/>
                    <a:pt x="524" y="834"/>
                    <a:pt x="595" y="739"/>
                  </a:cubicBezTo>
                  <a:cubicBezTo>
                    <a:pt x="714" y="572"/>
                    <a:pt x="905" y="429"/>
                    <a:pt x="1119" y="358"/>
                  </a:cubicBezTo>
                  <a:cubicBezTo>
                    <a:pt x="1215" y="334"/>
                    <a:pt x="1334" y="334"/>
                    <a:pt x="1429" y="334"/>
                  </a:cubicBezTo>
                  <a:cubicBezTo>
                    <a:pt x="1548" y="334"/>
                    <a:pt x="1667" y="358"/>
                    <a:pt x="1739" y="382"/>
                  </a:cubicBezTo>
                  <a:cubicBezTo>
                    <a:pt x="1759" y="392"/>
                    <a:pt x="1780" y="397"/>
                    <a:pt x="1800" y="397"/>
                  </a:cubicBezTo>
                  <a:cubicBezTo>
                    <a:pt x="1872" y="397"/>
                    <a:pt x="1934" y="337"/>
                    <a:pt x="1953" y="263"/>
                  </a:cubicBezTo>
                  <a:cubicBezTo>
                    <a:pt x="1977" y="191"/>
                    <a:pt x="1929" y="96"/>
                    <a:pt x="1834" y="72"/>
                  </a:cubicBezTo>
                  <a:cubicBezTo>
                    <a:pt x="1691" y="1"/>
                    <a:pt x="1381" y="1"/>
                    <a:pt x="138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7" name="Google Shape;2097;p52"/>
          <p:cNvSpPr/>
          <p:nvPr/>
        </p:nvSpPr>
        <p:spPr>
          <a:xfrm>
            <a:off x="7126312" y="3730663"/>
            <a:ext cx="103984" cy="10703"/>
          </a:xfrm>
          <a:custGeom>
            <a:rect b="b" l="l" r="r" t="t"/>
            <a:pathLst>
              <a:path extrusionOk="0" h="358" w="3478">
                <a:moveTo>
                  <a:pt x="215" y="1"/>
                </a:moveTo>
                <a:cubicBezTo>
                  <a:pt x="143" y="1"/>
                  <a:pt x="72" y="72"/>
                  <a:pt x="48" y="167"/>
                </a:cubicBezTo>
                <a:cubicBezTo>
                  <a:pt x="0" y="286"/>
                  <a:pt x="95" y="358"/>
                  <a:pt x="215" y="358"/>
                </a:cubicBezTo>
                <a:lnTo>
                  <a:pt x="3263" y="358"/>
                </a:lnTo>
                <a:cubicBezTo>
                  <a:pt x="3358" y="358"/>
                  <a:pt x="3406" y="310"/>
                  <a:pt x="3429" y="215"/>
                </a:cubicBezTo>
                <a:cubicBezTo>
                  <a:pt x="3477" y="120"/>
                  <a:pt x="3382" y="1"/>
                  <a:pt x="32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52"/>
          <p:cNvSpPr/>
          <p:nvPr/>
        </p:nvSpPr>
        <p:spPr>
          <a:xfrm>
            <a:off x="7126312" y="3757002"/>
            <a:ext cx="103984" cy="10733"/>
          </a:xfrm>
          <a:custGeom>
            <a:rect b="b" l="l" r="r" t="t"/>
            <a:pathLst>
              <a:path extrusionOk="0" h="359" w="3478">
                <a:moveTo>
                  <a:pt x="215" y="1"/>
                </a:moveTo>
                <a:cubicBezTo>
                  <a:pt x="143" y="1"/>
                  <a:pt x="72" y="48"/>
                  <a:pt x="48" y="144"/>
                </a:cubicBezTo>
                <a:cubicBezTo>
                  <a:pt x="0" y="263"/>
                  <a:pt x="95" y="358"/>
                  <a:pt x="215" y="358"/>
                </a:cubicBezTo>
                <a:lnTo>
                  <a:pt x="3263" y="358"/>
                </a:lnTo>
                <a:cubicBezTo>
                  <a:pt x="3358" y="358"/>
                  <a:pt x="3406" y="287"/>
                  <a:pt x="3429" y="191"/>
                </a:cubicBezTo>
                <a:cubicBezTo>
                  <a:pt x="3477" y="120"/>
                  <a:pt x="3382" y="1"/>
                  <a:pt x="32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52"/>
          <p:cNvSpPr/>
          <p:nvPr/>
        </p:nvSpPr>
        <p:spPr>
          <a:xfrm>
            <a:off x="7149811" y="3781937"/>
            <a:ext cx="56985" cy="10703"/>
          </a:xfrm>
          <a:custGeom>
            <a:rect b="b" l="l" r="r" t="t"/>
            <a:pathLst>
              <a:path extrusionOk="0" h="358" w="1906">
                <a:moveTo>
                  <a:pt x="214" y="0"/>
                </a:moveTo>
                <a:cubicBezTo>
                  <a:pt x="119" y="0"/>
                  <a:pt x="71" y="48"/>
                  <a:pt x="24" y="143"/>
                </a:cubicBezTo>
                <a:cubicBezTo>
                  <a:pt x="0" y="262"/>
                  <a:pt x="95" y="358"/>
                  <a:pt x="214" y="358"/>
                </a:cubicBezTo>
                <a:lnTo>
                  <a:pt x="1739" y="358"/>
                </a:lnTo>
                <a:cubicBezTo>
                  <a:pt x="1810" y="358"/>
                  <a:pt x="1881" y="286"/>
                  <a:pt x="1905" y="191"/>
                </a:cubicBezTo>
                <a:cubicBezTo>
                  <a:pt x="1905" y="119"/>
                  <a:pt x="1810" y="0"/>
                  <a:pt x="17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52"/>
          <p:cNvSpPr/>
          <p:nvPr/>
        </p:nvSpPr>
        <p:spPr>
          <a:xfrm>
            <a:off x="7007411" y="3579025"/>
            <a:ext cx="337513" cy="355302"/>
          </a:xfrm>
          <a:custGeom>
            <a:rect b="b" l="l" r="r" t="t"/>
            <a:pathLst>
              <a:path extrusionOk="0" h="11884" w="11289">
                <a:moveTo>
                  <a:pt x="6144" y="881"/>
                </a:moveTo>
                <a:cubicBezTo>
                  <a:pt x="7359" y="905"/>
                  <a:pt x="8478" y="1381"/>
                  <a:pt x="9383" y="2215"/>
                </a:cubicBezTo>
                <a:lnTo>
                  <a:pt x="8573" y="3025"/>
                </a:lnTo>
                <a:cubicBezTo>
                  <a:pt x="7883" y="2405"/>
                  <a:pt x="7002" y="2048"/>
                  <a:pt x="6144" y="2024"/>
                </a:cubicBezTo>
                <a:lnTo>
                  <a:pt x="6144" y="881"/>
                </a:lnTo>
                <a:close/>
                <a:moveTo>
                  <a:pt x="6097" y="2405"/>
                </a:moveTo>
                <a:cubicBezTo>
                  <a:pt x="6930" y="2429"/>
                  <a:pt x="7764" y="2786"/>
                  <a:pt x="8430" y="3453"/>
                </a:cubicBezTo>
                <a:cubicBezTo>
                  <a:pt x="9121" y="4120"/>
                  <a:pt x="9478" y="5001"/>
                  <a:pt x="9478" y="5954"/>
                </a:cubicBezTo>
                <a:cubicBezTo>
                  <a:pt x="9502" y="6835"/>
                  <a:pt x="9145" y="7692"/>
                  <a:pt x="8478" y="8383"/>
                </a:cubicBezTo>
                <a:cubicBezTo>
                  <a:pt x="7859" y="9050"/>
                  <a:pt x="7025" y="9431"/>
                  <a:pt x="6097" y="9455"/>
                </a:cubicBezTo>
                <a:lnTo>
                  <a:pt x="6097" y="9050"/>
                </a:lnTo>
                <a:cubicBezTo>
                  <a:pt x="6097" y="8931"/>
                  <a:pt x="5978" y="8812"/>
                  <a:pt x="5859" y="8812"/>
                </a:cubicBezTo>
                <a:cubicBezTo>
                  <a:pt x="5096" y="8764"/>
                  <a:pt x="4382" y="8478"/>
                  <a:pt x="3834" y="7930"/>
                </a:cubicBezTo>
                <a:cubicBezTo>
                  <a:pt x="3310" y="7406"/>
                  <a:pt x="3001" y="6668"/>
                  <a:pt x="3001" y="5906"/>
                </a:cubicBezTo>
                <a:cubicBezTo>
                  <a:pt x="3001" y="5144"/>
                  <a:pt x="3310" y="4430"/>
                  <a:pt x="3834" y="3882"/>
                </a:cubicBezTo>
                <a:cubicBezTo>
                  <a:pt x="4382" y="3358"/>
                  <a:pt x="5096" y="3025"/>
                  <a:pt x="5859" y="3025"/>
                </a:cubicBezTo>
                <a:cubicBezTo>
                  <a:pt x="6025" y="3025"/>
                  <a:pt x="6097" y="2906"/>
                  <a:pt x="6097" y="2786"/>
                </a:cubicBezTo>
                <a:lnTo>
                  <a:pt x="6097" y="2405"/>
                </a:lnTo>
                <a:close/>
                <a:moveTo>
                  <a:pt x="5859" y="0"/>
                </a:moveTo>
                <a:cubicBezTo>
                  <a:pt x="4739" y="0"/>
                  <a:pt x="3620" y="357"/>
                  <a:pt x="2667" y="977"/>
                </a:cubicBezTo>
                <a:cubicBezTo>
                  <a:pt x="2620" y="1024"/>
                  <a:pt x="2596" y="1096"/>
                  <a:pt x="2620" y="1191"/>
                </a:cubicBezTo>
                <a:cubicBezTo>
                  <a:pt x="2635" y="1265"/>
                  <a:pt x="2696" y="1303"/>
                  <a:pt x="2763" y="1303"/>
                </a:cubicBezTo>
                <a:cubicBezTo>
                  <a:pt x="2804" y="1303"/>
                  <a:pt x="2846" y="1289"/>
                  <a:pt x="2882" y="1262"/>
                </a:cubicBezTo>
                <a:cubicBezTo>
                  <a:pt x="3739" y="715"/>
                  <a:pt x="4763" y="381"/>
                  <a:pt x="5763" y="357"/>
                </a:cubicBezTo>
                <a:lnTo>
                  <a:pt x="5763" y="2691"/>
                </a:lnTo>
                <a:cubicBezTo>
                  <a:pt x="4977" y="2739"/>
                  <a:pt x="4192" y="3096"/>
                  <a:pt x="3620" y="3691"/>
                </a:cubicBezTo>
                <a:cubicBezTo>
                  <a:pt x="3025" y="4311"/>
                  <a:pt x="2715" y="5120"/>
                  <a:pt x="2715" y="5978"/>
                </a:cubicBezTo>
                <a:cubicBezTo>
                  <a:pt x="2715" y="6835"/>
                  <a:pt x="3025" y="7645"/>
                  <a:pt x="3620" y="8264"/>
                </a:cubicBezTo>
                <a:cubicBezTo>
                  <a:pt x="4192" y="8859"/>
                  <a:pt x="4977" y="9193"/>
                  <a:pt x="5763" y="9240"/>
                </a:cubicBezTo>
                <a:lnTo>
                  <a:pt x="5763" y="11598"/>
                </a:lnTo>
                <a:cubicBezTo>
                  <a:pt x="4334" y="11574"/>
                  <a:pt x="2977" y="10979"/>
                  <a:pt x="1953" y="9931"/>
                </a:cubicBezTo>
                <a:cubicBezTo>
                  <a:pt x="929" y="8883"/>
                  <a:pt x="357" y="7478"/>
                  <a:pt x="334" y="6001"/>
                </a:cubicBezTo>
                <a:cubicBezTo>
                  <a:pt x="334" y="4406"/>
                  <a:pt x="1048" y="2882"/>
                  <a:pt x="2239" y="1810"/>
                </a:cubicBezTo>
                <a:cubicBezTo>
                  <a:pt x="2286" y="1739"/>
                  <a:pt x="2310" y="1620"/>
                  <a:pt x="2263" y="1572"/>
                </a:cubicBezTo>
                <a:cubicBezTo>
                  <a:pt x="2221" y="1516"/>
                  <a:pt x="2162" y="1493"/>
                  <a:pt x="2112" y="1493"/>
                </a:cubicBezTo>
                <a:cubicBezTo>
                  <a:pt x="2076" y="1493"/>
                  <a:pt x="2044" y="1505"/>
                  <a:pt x="2024" y="1524"/>
                </a:cubicBezTo>
                <a:cubicBezTo>
                  <a:pt x="738" y="2667"/>
                  <a:pt x="0" y="4263"/>
                  <a:pt x="0" y="6001"/>
                </a:cubicBezTo>
                <a:lnTo>
                  <a:pt x="24" y="6001"/>
                </a:lnTo>
                <a:cubicBezTo>
                  <a:pt x="24" y="7573"/>
                  <a:pt x="667" y="9026"/>
                  <a:pt x="1762" y="10145"/>
                </a:cubicBezTo>
                <a:cubicBezTo>
                  <a:pt x="2858" y="11241"/>
                  <a:pt x="4311" y="11860"/>
                  <a:pt x="5882" y="11884"/>
                </a:cubicBezTo>
                <a:cubicBezTo>
                  <a:pt x="5954" y="11884"/>
                  <a:pt x="6049" y="11860"/>
                  <a:pt x="6073" y="11812"/>
                </a:cubicBezTo>
                <a:cubicBezTo>
                  <a:pt x="6097" y="11765"/>
                  <a:pt x="6144" y="11717"/>
                  <a:pt x="6144" y="11645"/>
                </a:cubicBezTo>
                <a:lnTo>
                  <a:pt x="6144" y="11336"/>
                </a:lnTo>
                <a:cubicBezTo>
                  <a:pt x="7168" y="11288"/>
                  <a:pt x="8192" y="10931"/>
                  <a:pt x="9050" y="10336"/>
                </a:cubicBezTo>
                <a:cubicBezTo>
                  <a:pt x="9145" y="10288"/>
                  <a:pt x="9145" y="10169"/>
                  <a:pt x="9073" y="10098"/>
                </a:cubicBezTo>
                <a:cubicBezTo>
                  <a:pt x="9047" y="10058"/>
                  <a:pt x="8999" y="10040"/>
                  <a:pt x="8950" y="10040"/>
                </a:cubicBezTo>
                <a:cubicBezTo>
                  <a:pt x="8909" y="10040"/>
                  <a:pt x="8867" y="10052"/>
                  <a:pt x="8835" y="10074"/>
                </a:cubicBezTo>
                <a:cubicBezTo>
                  <a:pt x="8049" y="10645"/>
                  <a:pt x="7121" y="10979"/>
                  <a:pt x="6144" y="11002"/>
                </a:cubicBezTo>
                <a:lnTo>
                  <a:pt x="6144" y="9907"/>
                </a:lnTo>
                <a:cubicBezTo>
                  <a:pt x="7121" y="9859"/>
                  <a:pt x="8002" y="9455"/>
                  <a:pt x="8692" y="8764"/>
                </a:cubicBezTo>
                <a:cubicBezTo>
                  <a:pt x="9431" y="8026"/>
                  <a:pt x="9836" y="7073"/>
                  <a:pt x="9836" y="6025"/>
                </a:cubicBezTo>
                <a:cubicBezTo>
                  <a:pt x="9836" y="5049"/>
                  <a:pt x="9455" y="4120"/>
                  <a:pt x="8812" y="3406"/>
                </a:cubicBezTo>
                <a:lnTo>
                  <a:pt x="9597" y="2644"/>
                </a:lnTo>
                <a:cubicBezTo>
                  <a:pt x="10455" y="3549"/>
                  <a:pt x="10931" y="4787"/>
                  <a:pt x="10931" y="6025"/>
                </a:cubicBezTo>
                <a:cubicBezTo>
                  <a:pt x="10931" y="7359"/>
                  <a:pt x="10431" y="8621"/>
                  <a:pt x="9478" y="9574"/>
                </a:cubicBezTo>
                <a:lnTo>
                  <a:pt x="9407" y="9621"/>
                </a:lnTo>
                <a:cubicBezTo>
                  <a:pt x="9335" y="9693"/>
                  <a:pt x="9335" y="9812"/>
                  <a:pt x="9407" y="9859"/>
                </a:cubicBezTo>
                <a:cubicBezTo>
                  <a:pt x="9443" y="9895"/>
                  <a:pt x="9490" y="9913"/>
                  <a:pt x="9535" y="9913"/>
                </a:cubicBezTo>
                <a:cubicBezTo>
                  <a:pt x="9580" y="9913"/>
                  <a:pt x="9621" y="9895"/>
                  <a:pt x="9645" y="9859"/>
                </a:cubicBezTo>
                <a:lnTo>
                  <a:pt x="9716" y="9812"/>
                </a:lnTo>
                <a:cubicBezTo>
                  <a:pt x="10717" y="8788"/>
                  <a:pt x="11288" y="7454"/>
                  <a:pt x="11288" y="6025"/>
                </a:cubicBezTo>
                <a:cubicBezTo>
                  <a:pt x="11288" y="4477"/>
                  <a:pt x="10717" y="3144"/>
                  <a:pt x="9716" y="2144"/>
                </a:cubicBezTo>
                <a:cubicBezTo>
                  <a:pt x="8740" y="1191"/>
                  <a:pt x="7478" y="619"/>
                  <a:pt x="6097" y="596"/>
                </a:cubicBezTo>
                <a:lnTo>
                  <a:pt x="6097" y="238"/>
                </a:lnTo>
                <a:cubicBezTo>
                  <a:pt x="6097" y="167"/>
                  <a:pt x="6073" y="119"/>
                  <a:pt x="6049" y="72"/>
                </a:cubicBezTo>
                <a:cubicBezTo>
                  <a:pt x="5978" y="24"/>
                  <a:pt x="5930" y="0"/>
                  <a:pt x="58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1" name="Google Shape;2101;p52"/>
          <p:cNvGrpSpPr/>
          <p:nvPr/>
        </p:nvGrpSpPr>
        <p:grpSpPr>
          <a:xfrm>
            <a:off x="6273376" y="3579068"/>
            <a:ext cx="356019" cy="355302"/>
            <a:chOff x="5676088" y="3314908"/>
            <a:chExt cx="297700" cy="297100"/>
          </a:xfrm>
        </p:grpSpPr>
        <p:sp>
          <p:nvSpPr>
            <p:cNvPr id="2102" name="Google Shape;2102;p52"/>
            <p:cNvSpPr/>
            <p:nvPr/>
          </p:nvSpPr>
          <p:spPr>
            <a:xfrm>
              <a:off x="5751113" y="3426508"/>
              <a:ext cx="203050" cy="108700"/>
            </a:xfrm>
            <a:custGeom>
              <a:rect b="b" l="l" r="r" t="t"/>
              <a:pathLst>
                <a:path extrusionOk="0" h="4348" w="8122">
                  <a:moveTo>
                    <a:pt x="173" y="0"/>
                  </a:moveTo>
                  <a:cubicBezTo>
                    <a:pt x="146" y="0"/>
                    <a:pt x="119" y="5"/>
                    <a:pt x="96" y="13"/>
                  </a:cubicBezTo>
                  <a:cubicBezTo>
                    <a:pt x="0" y="85"/>
                    <a:pt x="0" y="180"/>
                    <a:pt x="24" y="251"/>
                  </a:cubicBezTo>
                  <a:lnTo>
                    <a:pt x="977" y="1680"/>
                  </a:lnTo>
                  <a:cubicBezTo>
                    <a:pt x="1022" y="1756"/>
                    <a:pt x="1105" y="1802"/>
                    <a:pt x="1185" y="1802"/>
                  </a:cubicBezTo>
                  <a:cubicBezTo>
                    <a:pt x="1231" y="1802"/>
                    <a:pt x="1275" y="1787"/>
                    <a:pt x="1310" y="1752"/>
                  </a:cubicBezTo>
                  <a:lnTo>
                    <a:pt x="3001" y="609"/>
                  </a:lnTo>
                  <a:lnTo>
                    <a:pt x="5478" y="4181"/>
                  </a:lnTo>
                  <a:cubicBezTo>
                    <a:pt x="5509" y="4244"/>
                    <a:pt x="5594" y="4297"/>
                    <a:pt x="5682" y="4297"/>
                  </a:cubicBezTo>
                  <a:cubicBezTo>
                    <a:pt x="5726" y="4297"/>
                    <a:pt x="5771" y="4284"/>
                    <a:pt x="5811" y="4252"/>
                  </a:cubicBezTo>
                  <a:lnTo>
                    <a:pt x="7764" y="3109"/>
                  </a:lnTo>
                  <a:lnTo>
                    <a:pt x="7764" y="4157"/>
                  </a:lnTo>
                  <a:cubicBezTo>
                    <a:pt x="7764" y="4252"/>
                    <a:pt x="7835" y="4348"/>
                    <a:pt x="7907" y="4348"/>
                  </a:cubicBezTo>
                  <a:cubicBezTo>
                    <a:pt x="8026" y="4348"/>
                    <a:pt x="8121" y="4276"/>
                    <a:pt x="8121" y="4157"/>
                  </a:cubicBezTo>
                  <a:lnTo>
                    <a:pt x="8121" y="2919"/>
                  </a:lnTo>
                  <a:cubicBezTo>
                    <a:pt x="8121" y="2847"/>
                    <a:pt x="8097" y="2800"/>
                    <a:pt x="8073" y="2752"/>
                  </a:cubicBezTo>
                  <a:cubicBezTo>
                    <a:pt x="8011" y="2705"/>
                    <a:pt x="7939" y="2669"/>
                    <a:pt x="7864" y="2669"/>
                  </a:cubicBezTo>
                  <a:cubicBezTo>
                    <a:pt x="7823" y="2669"/>
                    <a:pt x="7782" y="2679"/>
                    <a:pt x="7740" y="2704"/>
                  </a:cubicBezTo>
                  <a:lnTo>
                    <a:pt x="5692" y="3895"/>
                  </a:lnTo>
                  <a:lnTo>
                    <a:pt x="3215" y="323"/>
                  </a:lnTo>
                  <a:cubicBezTo>
                    <a:pt x="3156" y="248"/>
                    <a:pt x="3087" y="211"/>
                    <a:pt x="3015" y="211"/>
                  </a:cubicBezTo>
                  <a:cubicBezTo>
                    <a:pt x="2971" y="211"/>
                    <a:pt x="2927" y="225"/>
                    <a:pt x="2882" y="251"/>
                  </a:cubicBezTo>
                  <a:lnTo>
                    <a:pt x="1191" y="1395"/>
                  </a:lnTo>
                  <a:lnTo>
                    <a:pt x="334" y="85"/>
                  </a:lnTo>
                  <a:cubicBezTo>
                    <a:pt x="286" y="21"/>
                    <a:pt x="228" y="0"/>
                    <a:pt x="1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52"/>
            <p:cNvSpPr/>
            <p:nvPr/>
          </p:nvSpPr>
          <p:spPr>
            <a:xfrm>
              <a:off x="5676088" y="3314908"/>
              <a:ext cx="297700" cy="297100"/>
            </a:xfrm>
            <a:custGeom>
              <a:rect b="b" l="l" r="r" t="t"/>
              <a:pathLst>
                <a:path extrusionOk="0" h="11884" w="11908">
                  <a:moveTo>
                    <a:pt x="11575" y="11002"/>
                  </a:moveTo>
                  <a:lnTo>
                    <a:pt x="11575" y="11479"/>
                  </a:lnTo>
                  <a:lnTo>
                    <a:pt x="382" y="11479"/>
                  </a:lnTo>
                  <a:lnTo>
                    <a:pt x="382" y="11002"/>
                  </a:lnTo>
                  <a:close/>
                  <a:moveTo>
                    <a:pt x="906" y="0"/>
                  </a:moveTo>
                  <a:cubicBezTo>
                    <a:pt x="787" y="0"/>
                    <a:pt x="715" y="48"/>
                    <a:pt x="715" y="167"/>
                  </a:cubicBezTo>
                  <a:lnTo>
                    <a:pt x="715" y="977"/>
                  </a:lnTo>
                  <a:lnTo>
                    <a:pt x="501" y="977"/>
                  </a:lnTo>
                  <a:cubicBezTo>
                    <a:pt x="406" y="977"/>
                    <a:pt x="310" y="1024"/>
                    <a:pt x="310" y="1119"/>
                  </a:cubicBezTo>
                  <a:cubicBezTo>
                    <a:pt x="310" y="1239"/>
                    <a:pt x="382" y="1334"/>
                    <a:pt x="501" y="1334"/>
                  </a:cubicBezTo>
                  <a:lnTo>
                    <a:pt x="715" y="1334"/>
                  </a:lnTo>
                  <a:lnTo>
                    <a:pt x="715" y="2215"/>
                  </a:lnTo>
                  <a:lnTo>
                    <a:pt x="501" y="2215"/>
                  </a:lnTo>
                  <a:cubicBezTo>
                    <a:pt x="406" y="2215"/>
                    <a:pt x="310" y="2286"/>
                    <a:pt x="310" y="2382"/>
                  </a:cubicBezTo>
                  <a:cubicBezTo>
                    <a:pt x="310" y="2477"/>
                    <a:pt x="382" y="2572"/>
                    <a:pt x="501" y="2572"/>
                  </a:cubicBezTo>
                  <a:lnTo>
                    <a:pt x="715" y="2572"/>
                  </a:lnTo>
                  <a:lnTo>
                    <a:pt x="715" y="3477"/>
                  </a:lnTo>
                  <a:lnTo>
                    <a:pt x="501" y="3477"/>
                  </a:lnTo>
                  <a:cubicBezTo>
                    <a:pt x="406" y="3477"/>
                    <a:pt x="310" y="3525"/>
                    <a:pt x="310" y="3620"/>
                  </a:cubicBezTo>
                  <a:cubicBezTo>
                    <a:pt x="310" y="3739"/>
                    <a:pt x="382" y="3834"/>
                    <a:pt x="501" y="3834"/>
                  </a:cubicBezTo>
                  <a:lnTo>
                    <a:pt x="715" y="3834"/>
                  </a:lnTo>
                  <a:lnTo>
                    <a:pt x="715" y="4715"/>
                  </a:lnTo>
                  <a:lnTo>
                    <a:pt x="501" y="4715"/>
                  </a:lnTo>
                  <a:cubicBezTo>
                    <a:pt x="406" y="4715"/>
                    <a:pt x="310" y="4787"/>
                    <a:pt x="310" y="4858"/>
                  </a:cubicBezTo>
                  <a:cubicBezTo>
                    <a:pt x="310" y="4977"/>
                    <a:pt x="382" y="5073"/>
                    <a:pt x="501" y="5073"/>
                  </a:cubicBezTo>
                  <a:lnTo>
                    <a:pt x="715" y="5073"/>
                  </a:lnTo>
                  <a:lnTo>
                    <a:pt x="715" y="5978"/>
                  </a:lnTo>
                  <a:lnTo>
                    <a:pt x="501" y="5978"/>
                  </a:lnTo>
                  <a:cubicBezTo>
                    <a:pt x="406" y="5978"/>
                    <a:pt x="310" y="6025"/>
                    <a:pt x="310" y="6121"/>
                  </a:cubicBezTo>
                  <a:cubicBezTo>
                    <a:pt x="310" y="6240"/>
                    <a:pt x="382" y="6335"/>
                    <a:pt x="501" y="6335"/>
                  </a:cubicBezTo>
                  <a:lnTo>
                    <a:pt x="715" y="6335"/>
                  </a:lnTo>
                  <a:lnTo>
                    <a:pt x="715" y="7216"/>
                  </a:lnTo>
                  <a:lnTo>
                    <a:pt x="501" y="7216"/>
                  </a:lnTo>
                  <a:cubicBezTo>
                    <a:pt x="406" y="7216"/>
                    <a:pt x="310" y="7287"/>
                    <a:pt x="310" y="7359"/>
                  </a:cubicBezTo>
                  <a:cubicBezTo>
                    <a:pt x="310" y="7478"/>
                    <a:pt x="382" y="7573"/>
                    <a:pt x="501" y="7573"/>
                  </a:cubicBezTo>
                  <a:lnTo>
                    <a:pt x="715" y="7573"/>
                  </a:lnTo>
                  <a:lnTo>
                    <a:pt x="715" y="8478"/>
                  </a:lnTo>
                  <a:lnTo>
                    <a:pt x="501" y="8478"/>
                  </a:lnTo>
                  <a:cubicBezTo>
                    <a:pt x="406" y="8478"/>
                    <a:pt x="310" y="8526"/>
                    <a:pt x="310" y="8621"/>
                  </a:cubicBezTo>
                  <a:cubicBezTo>
                    <a:pt x="310" y="8740"/>
                    <a:pt x="382" y="8835"/>
                    <a:pt x="501" y="8835"/>
                  </a:cubicBezTo>
                  <a:lnTo>
                    <a:pt x="715" y="8835"/>
                  </a:lnTo>
                  <a:lnTo>
                    <a:pt x="715" y="9716"/>
                  </a:lnTo>
                  <a:lnTo>
                    <a:pt x="501" y="9716"/>
                  </a:lnTo>
                  <a:cubicBezTo>
                    <a:pt x="406" y="9716"/>
                    <a:pt x="310" y="9788"/>
                    <a:pt x="310" y="9859"/>
                  </a:cubicBezTo>
                  <a:cubicBezTo>
                    <a:pt x="310" y="9978"/>
                    <a:pt x="382" y="10074"/>
                    <a:pt x="501" y="10074"/>
                  </a:cubicBezTo>
                  <a:lnTo>
                    <a:pt x="715" y="10074"/>
                  </a:lnTo>
                  <a:lnTo>
                    <a:pt x="715" y="10693"/>
                  </a:lnTo>
                  <a:lnTo>
                    <a:pt x="286" y="10693"/>
                  </a:lnTo>
                  <a:cubicBezTo>
                    <a:pt x="144" y="10693"/>
                    <a:pt x="1" y="10812"/>
                    <a:pt x="1" y="11002"/>
                  </a:cubicBezTo>
                  <a:lnTo>
                    <a:pt x="1" y="11598"/>
                  </a:lnTo>
                  <a:cubicBezTo>
                    <a:pt x="1" y="11741"/>
                    <a:pt x="120" y="11884"/>
                    <a:pt x="286" y="11884"/>
                  </a:cubicBezTo>
                  <a:lnTo>
                    <a:pt x="11598" y="11884"/>
                  </a:lnTo>
                  <a:cubicBezTo>
                    <a:pt x="11741" y="11884"/>
                    <a:pt x="11908" y="11765"/>
                    <a:pt x="11908" y="11598"/>
                  </a:cubicBezTo>
                  <a:lnTo>
                    <a:pt x="11908" y="11002"/>
                  </a:lnTo>
                  <a:cubicBezTo>
                    <a:pt x="11908" y="10788"/>
                    <a:pt x="11789" y="10669"/>
                    <a:pt x="11622" y="10669"/>
                  </a:cubicBezTo>
                  <a:lnTo>
                    <a:pt x="11146" y="10669"/>
                  </a:lnTo>
                  <a:lnTo>
                    <a:pt x="11146" y="9478"/>
                  </a:lnTo>
                  <a:cubicBezTo>
                    <a:pt x="11146" y="9407"/>
                    <a:pt x="11098" y="9312"/>
                    <a:pt x="11003" y="9312"/>
                  </a:cubicBezTo>
                  <a:cubicBezTo>
                    <a:pt x="10884" y="9312"/>
                    <a:pt x="10789" y="9359"/>
                    <a:pt x="10789" y="9478"/>
                  </a:cubicBezTo>
                  <a:lnTo>
                    <a:pt x="10789" y="10669"/>
                  </a:lnTo>
                  <a:lnTo>
                    <a:pt x="1834" y="10669"/>
                  </a:lnTo>
                  <a:lnTo>
                    <a:pt x="1834" y="2929"/>
                  </a:lnTo>
                  <a:lnTo>
                    <a:pt x="2620" y="4096"/>
                  </a:lnTo>
                  <a:cubicBezTo>
                    <a:pt x="2652" y="4160"/>
                    <a:pt x="2705" y="4181"/>
                    <a:pt x="2765" y="4181"/>
                  </a:cubicBezTo>
                  <a:cubicBezTo>
                    <a:pt x="2795" y="4181"/>
                    <a:pt x="2827" y="4176"/>
                    <a:pt x="2858" y="4168"/>
                  </a:cubicBezTo>
                  <a:cubicBezTo>
                    <a:pt x="2930" y="4096"/>
                    <a:pt x="2930" y="4001"/>
                    <a:pt x="2906" y="3906"/>
                  </a:cubicBezTo>
                  <a:lnTo>
                    <a:pt x="1930" y="2453"/>
                  </a:lnTo>
                  <a:cubicBezTo>
                    <a:pt x="1878" y="2402"/>
                    <a:pt x="1802" y="2362"/>
                    <a:pt x="1737" y="2362"/>
                  </a:cubicBezTo>
                  <a:cubicBezTo>
                    <a:pt x="1711" y="2362"/>
                    <a:pt x="1688" y="2368"/>
                    <a:pt x="1668" y="2382"/>
                  </a:cubicBezTo>
                  <a:cubicBezTo>
                    <a:pt x="1572" y="2405"/>
                    <a:pt x="1477" y="2477"/>
                    <a:pt x="1477" y="2620"/>
                  </a:cubicBezTo>
                  <a:lnTo>
                    <a:pt x="1477" y="10717"/>
                  </a:lnTo>
                  <a:lnTo>
                    <a:pt x="1072" y="10717"/>
                  </a:lnTo>
                  <a:lnTo>
                    <a:pt x="1072" y="167"/>
                  </a:lnTo>
                  <a:cubicBezTo>
                    <a:pt x="1072" y="72"/>
                    <a:pt x="1001" y="0"/>
                    <a:pt x="9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4" name="Google Shape;2104;p52"/>
          <p:cNvGrpSpPr/>
          <p:nvPr/>
        </p:nvGrpSpPr>
        <p:grpSpPr>
          <a:xfrm>
            <a:off x="5513639" y="3576916"/>
            <a:ext cx="356049" cy="355332"/>
            <a:chOff x="5168238" y="3313108"/>
            <a:chExt cx="297725" cy="297125"/>
          </a:xfrm>
        </p:grpSpPr>
        <p:sp>
          <p:nvSpPr>
            <p:cNvPr id="2105" name="Google Shape;2105;p52"/>
            <p:cNvSpPr/>
            <p:nvPr/>
          </p:nvSpPr>
          <p:spPr>
            <a:xfrm>
              <a:off x="5374238" y="3513858"/>
              <a:ext cx="28600" cy="41000"/>
            </a:xfrm>
            <a:custGeom>
              <a:rect b="b" l="l" r="r" t="t"/>
              <a:pathLst>
                <a:path extrusionOk="0" h="1640" w="1144">
                  <a:moveTo>
                    <a:pt x="644" y="639"/>
                  </a:moveTo>
                  <a:lnTo>
                    <a:pt x="644" y="925"/>
                  </a:lnTo>
                  <a:lnTo>
                    <a:pt x="453" y="925"/>
                  </a:lnTo>
                  <a:cubicBezTo>
                    <a:pt x="525" y="806"/>
                    <a:pt x="572" y="734"/>
                    <a:pt x="644" y="639"/>
                  </a:cubicBezTo>
                  <a:close/>
                  <a:moveTo>
                    <a:pt x="727" y="1"/>
                  </a:moveTo>
                  <a:cubicBezTo>
                    <a:pt x="654" y="1"/>
                    <a:pt x="583" y="40"/>
                    <a:pt x="549" y="91"/>
                  </a:cubicBezTo>
                  <a:cubicBezTo>
                    <a:pt x="477" y="187"/>
                    <a:pt x="167" y="782"/>
                    <a:pt x="48" y="973"/>
                  </a:cubicBezTo>
                  <a:cubicBezTo>
                    <a:pt x="1" y="996"/>
                    <a:pt x="1" y="1044"/>
                    <a:pt x="1" y="1068"/>
                  </a:cubicBezTo>
                  <a:cubicBezTo>
                    <a:pt x="48" y="1235"/>
                    <a:pt x="96" y="1258"/>
                    <a:pt x="191" y="1258"/>
                  </a:cubicBezTo>
                  <a:lnTo>
                    <a:pt x="644" y="1258"/>
                  </a:lnTo>
                  <a:lnTo>
                    <a:pt x="644" y="1473"/>
                  </a:lnTo>
                  <a:cubicBezTo>
                    <a:pt x="644" y="1568"/>
                    <a:pt x="715" y="1639"/>
                    <a:pt x="810" y="1639"/>
                  </a:cubicBezTo>
                  <a:cubicBezTo>
                    <a:pt x="906" y="1639"/>
                    <a:pt x="1001" y="1568"/>
                    <a:pt x="1001" y="1473"/>
                  </a:cubicBezTo>
                  <a:lnTo>
                    <a:pt x="1001" y="1258"/>
                  </a:lnTo>
                  <a:cubicBezTo>
                    <a:pt x="1072" y="1258"/>
                    <a:pt x="1144" y="1163"/>
                    <a:pt x="1144" y="1092"/>
                  </a:cubicBezTo>
                  <a:cubicBezTo>
                    <a:pt x="1144" y="996"/>
                    <a:pt x="1072" y="901"/>
                    <a:pt x="1001" y="901"/>
                  </a:cubicBezTo>
                  <a:lnTo>
                    <a:pt x="1001" y="258"/>
                  </a:lnTo>
                  <a:cubicBezTo>
                    <a:pt x="1001" y="139"/>
                    <a:pt x="906" y="44"/>
                    <a:pt x="810" y="20"/>
                  </a:cubicBezTo>
                  <a:cubicBezTo>
                    <a:pt x="784" y="7"/>
                    <a:pt x="755" y="1"/>
                    <a:pt x="7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52"/>
            <p:cNvSpPr/>
            <p:nvPr/>
          </p:nvSpPr>
          <p:spPr>
            <a:xfrm>
              <a:off x="5374238" y="3367883"/>
              <a:ext cx="26825" cy="42300"/>
            </a:xfrm>
            <a:custGeom>
              <a:rect b="b" l="l" r="r" t="t"/>
              <a:pathLst>
                <a:path extrusionOk="0" h="1692" w="1073">
                  <a:moveTo>
                    <a:pt x="501" y="1"/>
                  </a:moveTo>
                  <a:cubicBezTo>
                    <a:pt x="263" y="1"/>
                    <a:pt x="72" y="167"/>
                    <a:pt x="25" y="406"/>
                  </a:cubicBezTo>
                  <a:cubicBezTo>
                    <a:pt x="1" y="501"/>
                    <a:pt x="72" y="572"/>
                    <a:pt x="120" y="596"/>
                  </a:cubicBezTo>
                  <a:cubicBezTo>
                    <a:pt x="141" y="607"/>
                    <a:pt x="164" y="611"/>
                    <a:pt x="187" y="611"/>
                  </a:cubicBezTo>
                  <a:cubicBezTo>
                    <a:pt x="264" y="611"/>
                    <a:pt x="340" y="556"/>
                    <a:pt x="358" y="501"/>
                  </a:cubicBezTo>
                  <a:cubicBezTo>
                    <a:pt x="358" y="429"/>
                    <a:pt x="453" y="382"/>
                    <a:pt x="501" y="382"/>
                  </a:cubicBezTo>
                  <a:cubicBezTo>
                    <a:pt x="596" y="382"/>
                    <a:pt x="668" y="429"/>
                    <a:pt x="668" y="525"/>
                  </a:cubicBezTo>
                  <a:lnTo>
                    <a:pt x="668" y="548"/>
                  </a:lnTo>
                  <a:cubicBezTo>
                    <a:pt x="668" y="572"/>
                    <a:pt x="620" y="667"/>
                    <a:pt x="549" y="763"/>
                  </a:cubicBezTo>
                  <a:cubicBezTo>
                    <a:pt x="334" y="1049"/>
                    <a:pt x="215" y="1215"/>
                    <a:pt x="144" y="1287"/>
                  </a:cubicBezTo>
                  <a:cubicBezTo>
                    <a:pt x="72" y="1406"/>
                    <a:pt x="25" y="1477"/>
                    <a:pt x="72" y="1572"/>
                  </a:cubicBezTo>
                  <a:cubicBezTo>
                    <a:pt x="96" y="1620"/>
                    <a:pt x="120" y="1644"/>
                    <a:pt x="191" y="1692"/>
                  </a:cubicBezTo>
                  <a:lnTo>
                    <a:pt x="906" y="1692"/>
                  </a:lnTo>
                  <a:cubicBezTo>
                    <a:pt x="977" y="1692"/>
                    <a:pt x="1072" y="1596"/>
                    <a:pt x="1072" y="1501"/>
                  </a:cubicBezTo>
                  <a:cubicBezTo>
                    <a:pt x="1072" y="1453"/>
                    <a:pt x="1025" y="1358"/>
                    <a:pt x="930" y="1358"/>
                  </a:cubicBezTo>
                  <a:lnTo>
                    <a:pt x="596" y="1358"/>
                  </a:lnTo>
                  <a:cubicBezTo>
                    <a:pt x="668" y="1263"/>
                    <a:pt x="739" y="1144"/>
                    <a:pt x="858" y="977"/>
                  </a:cubicBezTo>
                  <a:cubicBezTo>
                    <a:pt x="953" y="858"/>
                    <a:pt x="1025" y="739"/>
                    <a:pt x="1025" y="644"/>
                  </a:cubicBezTo>
                  <a:lnTo>
                    <a:pt x="1025" y="596"/>
                  </a:lnTo>
                  <a:lnTo>
                    <a:pt x="1025" y="548"/>
                  </a:lnTo>
                  <a:lnTo>
                    <a:pt x="1025" y="525"/>
                  </a:lnTo>
                  <a:cubicBezTo>
                    <a:pt x="1025" y="263"/>
                    <a:pt x="810" y="1"/>
                    <a:pt x="5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52"/>
            <p:cNvSpPr/>
            <p:nvPr/>
          </p:nvSpPr>
          <p:spPr>
            <a:xfrm>
              <a:off x="5234338" y="3369683"/>
              <a:ext cx="17275" cy="40775"/>
            </a:xfrm>
            <a:custGeom>
              <a:rect b="b" l="l" r="r" t="t"/>
              <a:pathLst>
                <a:path extrusionOk="0" h="1631" w="691">
                  <a:moveTo>
                    <a:pt x="215" y="0"/>
                  </a:moveTo>
                  <a:cubicBezTo>
                    <a:pt x="191" y="0"/>
                    <a:pt x="167" y="0"/>
                    <a:pt x="119" y="24"/>
                  </a:cubicBezTo>
                  <a:cubicBezTo>
                    <a:pt x="0" y="191"/>
                    <a:pt x="96" y="334"/>
                    <a:pt x="239" y="334"/>
                  </a:cubicBezTo>
                  <a:lnTo>
                    <a:pt x="334" y="334"/>
                  </a:lnTo>
                  <a:lnTo>
                    <a:pt x="334" y="1500"/>
                  </a:lnTo>
                  <a:cubicBezTo>
                    <a:pt x="334" y="1524"/>
                    <a:pt x="334" y="1548"/>
                    <a:pt x="358" y="1572"/>
                  </a:cubicBezTo>
                  <a:cubicBezTo>
                    <a:pt x="415" y="1613"/>
                    <a:pt x="472" y="1631"/>
                    <a:pt x="522" y="1631"/>
                  </a:cubicBezTo>
                  <a:cubicBezTo>
                    <a:pt x="619" y="1631"/>
                    <a:pt x="691" y="1563"/>
                    <a:pt x="691" y="1453"/>
                  </a:cubicBezTo>
                  <a:lnTo>
                    <a:pt x="691" y="95"/>
                  </a:lnTo>
                  <a:cubicBezTo>
                    <a:pt x="691" y="72"/>
                    <a:pt x="667" y="0"/>
                    <a:pt x="5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52"/>
            <p:cNvSpPr/>
            <p:nvPr/>
          </p:nvSpPr>
          <p:spPr>
            <a:xfrm>
              <a:off x="5231363" y="3512558"/>
              <a:ext cx="25625" cy="41700"/>
            </a:xfrm>
            <a:custGeom>
              <a:rect b="b" l="l" r="r" t="t"/>
              <a:pathLst>
                <a:path extrusionOk="0" h="1668" w="1025">
                  <a:moveTo>
                    <a:pt x="500" y="1"/>
                  </a:moveTo>
                  <a:cubicBezTo>
                    <a:pt x="286" y="1"/>
                    <a:pt x="72" y="167"/>
                    <a:pt x="24" y="405"/>
                  </a:cubicBezTo>
                  <a:cubicBezTo>
                    <a:pt x="0" y="501"/>
                    <a:pt x="72" y="596"/>
                    <a:pt x="191" y="620"/>
                  </a:cubicBezTo>
                  <a:cubicBezTo>
                    <a:pt x="203" y="624"/>
                    <a:pt x="215" y="626"/>
                    <a:pt x="228" y="626"/>
                  </a:cubicBezTo>
                  <a:cubicBezTo>
                    <a:pt x="293" y="626"/>
                    <a:pt x="365" y="576"/>
                    <a:pt x="405" y="477"/>
                  </a:cubicBezTo>
                  <a:cubicBezTo>
                    <a:pt x="405" y="405"/>
                    <a:pt x="477" y="358"/>
                    <a:pt x="548" y="358"/>
                  </a:cubicBezTo>
                  <a:cubicBezTo>
                    <a:pt x="619" y="358"/>
                    <a:pt x="691" y="405"/>
                    <a:pt x="691" y="501"/>
                  </a:cubicBezTo>
                  <a:cubicBezTo>
                    <a:pt x="691" y="596"/>
                    <a:pt x="619" y="644"/>
                    <a:pt x="548" y="644"/>
                  </a:cubicBezTo>
                  <a:cubicBezTo>
                    <a:pt x="453" y="644"/>
                    <a:pt x="358" y="739"/>
                    <a:pt x="358" y="834"/>
                  </a:cubicBezTo>
                  <a:cubicBezTo>
                    <a:pt x="358" y="929"/>
                    <a:pt x="453" y="1025"/>
                    <a:pt x="548" y="1025"/>
                  </a:cubicBezTo>
                  <a:cubicBezTo>
                    <a:pt x="619" y="1025"/>
                    <a:pt x="691" y="1072"/>
                    <a:pt x="691" y="1167"/>
                  </a:cubicBezTo>
                  <a:cubicBezTo>
                    <a:pt x="667" y="1287"/>
                    <a:pt x="596" y="1334"/>
                    <a:pt x="500" y="1334"/>
                  </a:cubicBezTo>
                  <a:cubicBezTo>
                    <a:pt x="429" y="1334"/>
                    <a:pt x="358" y="1287"/>
                    <a:pt x="358" y="1215"/>
                  </a:cubicBezTo>
                  <a:lnTo>
                    <a:pt x="358" y="1191"/>
                  </a:lnTo>
                  <a:cubicBezTo>
                    <a:pt x="358" y="1096"/>
                    <a:pt x="286" y="1025"/>
                    <a:pt x="191" y="1025"/>
                  </a:cubicBezTo>
                  <a:cubicBezTo>
                    <a:pt x="96" y="1025"/>
                    <a:pt x="0" y="1096"/>
                    <a:pt x="0" y="1191"/>
                  </a:cubicBezTo>
                  <a:lnTo>
                    <a:pt x="0" y="1263"/>
                  </a:lnTo>
                  <a:cubicBezTo>
                    <a:pt x="24" y="1501"/>
                    <a:pt x="238" y="1668"/>
                    <a:pt x="500" y="1668"/>
                  </a:cubicBezTo>
                  <a:cubicBezTo>
                    <a:pt x="786" y="1668"/>
                    <a:pt x="1024" y="1429"/>
                    <a:pt x="1024" y="1167"/>
                  </a:cubicBezTo>
                  <a:cubicBezTo>
                    <a:pt x="1024" y="1048"/>
                    <a:pt x="953" y="929"/>
                    <a:pt x="905" y="834"/>
                  </a:cubicBezTo>
                  <a:cubicBezTo>
                    <a:pt x="1001" y="739"/>
                    <a:pt x="1024" y="620"/>
                    <a:pt x="1024" y="501"/>
                  </a:cubicBezTo>
                  <a:cubicBezTo>
                    <a:pt x="1024" y="239"/>
                    <a:pt x="786" y="1"/>
                    <a:pt x="5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52"/>
            <p:cNvSpPr/>
            <p:nvPr/>
          </p:nvSpPr>
          <p:spPr>
            <a:xfrm>
              <a:off x="5168238" y="3313108"/>
              <a:ext cx="297725" cy="297125"/>
            </a:xfrm>
            <a:custGeom>
              <a:rect b="b" l="l" r="r" t="t"/>
              <a:pathLst>
                <a:path extrusionOk="0" h="11885" w="11909">
                  <a:moveTo>
                    <a:pt x="3073" y="358"/>
                  </a:moveTo>
                  <a:cubicBezTo>
                    <a:pt x="4526" y="358"/>
                    <a:pt x="5716" y="1525"/>
                    <a:pt x="5788" y="2978"/>
                  </a:cubicBezTo>
                  <a:lnTo>
                    <a:pt x="5312" y="3311"/>
                  </a:lnTo>
                  <a:lnTo>
                    <a:pt x="4859" y="2978"/>
                  </a:lnTo>
                  <a:cubicBezTo>
                    <a:pt x="4788" y="2025"/>
                    <a:pt x="4026" y="1287"/>
                    <a:pt x="3073" y="1287"/>
                  </a:cubicBezTo>
                  <a:cubicBezTo>
                    <a:pt x="2216" y="1287"/>
                    <a:pt x="1454" y="1906"/>
                    <a:pt x="1311" y="2739"/>
                  </a:cubicBezTo>
                  <a:lnTo>
                    <a:pt x="1025" y="2501"/>
                  </a:lnTo>
                  <a:cubicBezTo>
                    <a:pt x="977" y="2454"/>
                    <a:pt x="918" y="2430"/>
                    <a:pt x="852" y="2430"/>
                  </a:cubicBezTo>
                  <a:cubicBezTo>
                    <a:pt x="787" y="2430"/>
                    <a:pt x="715" y="2454"/>
                    <a:pt x="644" y="2501"/>
                  </a:cubicBezTo>
                  <a:lnTo>
                    <a:pt x="382" y="2716"/>
                  </a:lnTo>
                  <a:cubicBezTo>
                    <a:pt x="573" y="1406"/>
                    <a:pt x="1692" y="358"/>
                    <a:pt x="3073" y="358"/>
                  </a:cubicBezTo>
                  <a:close/>
                  <a:moveTo>
                    <a:pt x="8836" y="358"/>
                  </a:moveTo>
                  <a:cubicBezTo>
                    <a:pt x="10289" y="358"/>
                    <a:pt x="11480" y="1525"/>
                    <a:pt x="11551" y="2978"/>
                  </a:cubicBezTo>
                  <a:lnTo>
                    <a:pt x="11075" y="3311"/>
                  </a:lnTo>
                  <a:lnTo>
                    <a:pt x="10622" y="2978"/>
                  </a:lnTo>
                  <a:cubicBezTo>
                    <a:pt x="10575" y="2025"/>
                    <a:pt x="9789" y="1287"/>
                    <a:pt x="8836" y="1287"/>
                  </a:cubicBezTo>
                  <a:cubicBezTo>
                    <a:pt x="7979" y="1287"/>
                    <a:pt x="7241" y="1906"/>
                    <a:pt x="7098" y="2739"/>
                  </a:cubicBezTo>
                  <a:lnTo>
                    <a:pt x="6788" y="2501"/>
                  </a:lnTo>
                  <a:cubicBezTo>
                    <a:pt x="6740" y="2454"/>
                    <a:pt x="6681" y="2430"/>
                    <a:pt x="6618" y="2430"/>
                  </a:cubicBezTo>
                  <a:cubicBezTo>
                    <a:pt x="6556" y="2430"/>
                    <a:pt x="6490" y="2454"/>
                    <a:pt x="6431" y="2501"/>
                  </a:cubicBezTo>
                  <a:lnTo>
                    <a:pt x="6169" y="2716"/>
                  </a:lnTo>
                  <a:cubicBezTo>
                    <a:pt x="6336" y="1406"/>
                    <a:pt x="7479" y="358"/>
                    <a:pt x="8836" y="358"/>
                  </a:cubicBezTo>
                  <a:close/>
                  <a:moveTo>
                    <a:pt x="3073" y="1596"/>
                  </a:moveTo>
                  <a:cubicBezTo>
                    <a:pt x="3859" y="1596"/>
                    <a:pt x="4526" y="2263"/>
                    <a:pt x="4526" y="3073"/>
                  </a:cubicBezTo>
                  <a:cubicBezTo>
                    <a:pt x="4526" y="3883"/>
                    <a:pt x="3859" y="4526"/>
                    <a:pt x="3073" y="4526"/>
                  </a:cubicBezTo>
                  <a:cubicBezTo>
                    <a:pt x="2359" y="4526"/>
                    <a:pt x="1763" y="3978"/>
                    <a:pt x="1644" y="3311"/>
                  </a:cubicBezTo>
                  <a:cubicBezTo>
                    <a:pt x="1644" y="3240"/>
                    <a:pt x="1620" y="3144"/>
                    <a:pt x="1620" y="3073"/>
                  </a:cubicBezTo>
                  <a:cubicBezTo>
                    <a:pt x="1620" y="2263"/>
                    <a:pt x="2263" y="1596"/>
                    <a:pt x="3073" y="1596"/>
                  </a:cubicBezTo>
                  <a:close/>
                  <a:moveTo>
                    <a:pt x="8836" y="1620"/>
                  </a:moveTo>
                  <a:cubicBezTo>
                    <a:pt x="9646" y="1620"/>
                    <a:pt x="10289" y="2263"/>
                    <a:pt x="10289" y="3073"/>
                  </a:cubicBezTo>
                  <a:cubicBezTo>
                    <a:pt x="10289" y="3883"/>
                    <a:pt x="9646" y="4526"/>
                    <a:pt x="8836" y="4526"/>
                  </a:cubicBezTo>
                  <a:cubicBezTo>
                    <a:pt x="8550" y="4526"/>
                    <a:pt x="8241" y="4430"/>
                    <a:pt x="8003" y="4264"/>
                  </a:cubicBezTo>
                  <a:cubicBezTo>
                    <a:pt x="7622" y="4002"/>
                    <a:pt x="7383" y="3549"/>
                    <a:pt x="7383" y="3073"/>
                  </a:cubicBezTo>
                  <a:cubicBezTo>
                    <a:pt x="7383" y="2263"/>
                    <a:pt x="8050" y="1620"/>
                    <a:pt x="8836" y="1620"/>
                  </a:cubicBezTo>
                  <a:close/>
                  <a:moveTo>
                    <a:pt x="858" y="2835"/>
                  </a:moveTo>
                  <a:lnTo>
                    <a:pt x="1311" y="3168"/>
                  </a:lnTo>
                  <a:lnTo>
                    <a:pt x="1311" y="3240"/>
                  </a:lnTo>
                  <a:cubicBezTo>
                    <a:pt x="1335" y="3454"/>
                    <a:pt x="1406" y="3692"/>
                    <a:pt x="1501" y="3883"/>
                  </a:cubicBezTo>
                  <a:cubicBezTo>
                    <a:pt x="1573" y="4025"/>
                    <a:pt x="1668" y="4168"/>
                    <a:pt x="1787" y="4287"/>
                  </a:cubicBezTo>
                  <a:cubicBezTo>
                    <a:pt x="2049" y="4597"/>
                    <a:pt x="2406" y="4764"/>
                    <a:pt x="2811" y="4835"/>
                  </a:cubicBezTo>
                  <a:cubicBezTo>
                    <a:pt x="2883" y="4859"/>
                    <a:pt x="3002" y="4859"/>
                    <a:pt x="3097" y="4859"/>
                  </a:cubicBezTo>
                  <a:cubicBezTo>
                    <a:pt x="3954" y="4859"/>
                    <a:pt x="4716" y="4240"/>
                    <a:pt x="4859" y="3406"/>
                  </a:cubicBezTo>
                  <a:lnTo>
                    <a:pt x="5145" y="3644"/>
                  </a:lnTo>
                  <a:cubicBezTo>
                    <a:pt x="5216" y="3668"/>
                    <a:pt x="5264" y="3692"/>
                    <a:pt x="5335" y="3692"/>
                  </a:cubicBezTo>
                  <a:cubicBezTo>
                    <a:pt x="5383" y="3692"/>
                    <a:pt x="5454" y="3668"/>
                    <a:pt x="5502" y="3644"/>
                  </a:cubicBezTo>
                  <a:lnTo>
                    <a:pt x="5788" y="3430"/>
                  </a:lnTo>
                  <a:lnTo>
                    <a:pt x="5788" y="3430"/>
                  </a:lnTo>
                  <a:cubicBezTo>
                    <a:pt x="5597" y="4740"/>
                    <a:pt x="4478" y="5788"/>
                    <a:pt x="3097" y="5788"/>
                  </a:cubicBezTo>
                  <a:cubicBezTo>
                    <a:pt x="2859" y="5788"/>
                    <a:pt x="2644" y="5740"/>
                    <a:pt x="2406" y="5692"/>
                  </a:cubicBezTo>
                  <a:cubicBezTo>
                    <a:pt x="2025" y="5597"/>
                    <a:pt x="1692" y="5430"/>
                    <a:pt x="1406" y="5192"/>
                  </a:cubicBezTo>
                  <a:cubicBezTo>
                    <a:pt x="1096" y="4954"/>
                    <a:pt x="858" y="4645"/>
                    <a:pt x="692" y="4311"/>
                  </a:cubicBezTo>
                  <a:cubicBezTo>
                    <a:pt x="501" y="3954"/>
                    <a:pt x="382" y="3573"/>
                    <a:pt x="382" y="3168"/>
                  </a:cubicBezTo>
                  <a:lnTo>
                    <a:pt x="858" y="2835"/>
                  </a:lnTo>
                  <a:close/>
                  <a:moveTo>
                    <a:pt x="5955" y="4073"/>
                  </a:moveTo>
                  <a:cubicBezTo>
                    <a:pt x="6264" y="4978"/>
                    <a:pt x="6979" y="5669"/>
                    <a:pt x="7860" y="5954"/>
                  </a:cubicBezTo>
                  <a:cubicBezTo>
                    <a:pt x="6979" y="6264"/>
                    <a:pt x="6264" y="6955"/>
                    <a:pt x="5955" y="7836"/>
                  </a:cubicBezTo>
                  <a:cubicBezTo>
                    <a:pt x="5669" y="6978"/>
                    <a:pt x="4954" y="6264"/>
                    <a:pt x="4049" y="5954"/>
                  </a:cubicBezTo>
                  <a:cubicBezTo>
                    <a:pt x="4954" y="5669"/>
                    <a:pt x="5669" y="4954"/>
                    <a:pt x="5955" y="4073"/>
                  </a:cubicBezTo>
                  <a:close/>
                  <a:moveTo>
                    <a:pt x="8836" y="6169"/>
                  </a:moveTo>
                  <a:cubicBezTo>
                    <a:pt x="10289" y="6169"/>
                    <a:pt x="11480" y="7312"/>
                    <a:pt x="11551" y="8788"/>
                  </a:cubicBezTo>
                  <a:lnTo>
                    <a:pt x="11075" y="9122"/>
                  </a:lnTo>
                  <a:lnTo>
                    <a:pt x="10622" y="8788"/>
                  </a:lnTo>
                  <a:cubicBezTo>
                    <a:pt x="10575" y="7836"/>
                    <a:pt x="9789" y="7097"/>
                    <a:pt x="8836" y="7097"/>
                  </a:cubicBezTo>
                  <a:cubicBezTo>
                    <a:pt x="7979" y="7097"/>
                    <a:pt x="7241" y="7717"/>
                    <a:pt x="7098" y="8550"/>
                  </a:cubicBezTo>
                  <a:lnTo>
                    <a:pt x="6788" y="8312"/>
                  </a:lnTo>
                  <a:cubicBezTo>
                    <a:pt x="6740" y="8264"/>
                    <a:pt x="6681" y="8241"/>
                    <a:pt x="6618" y="8241"/>
                  </a:cubicBezTo>
                  <a:cubicBezTo>
                    <a:pt x="6556" y="8241"/>
                    <a:pt x="6490" y="8264"/>
                    <a:pt x="6431" y="8312"/>
                  </a:cubicBezTo>
                  <a:lnTo>
                    <a:pt x="6169" y="8503"/>
                  </a:lnTo>
                  <a:cubicBezTo>
                    <a:pt x="6336" y="7217"/>
                    <a:pt x="7479" y="6169"/>
                    <a:pt x="8836" y="6169"/>
                  </a:cubicBezTo>
                  <a:close/>
                  <a:moveTo>
                    <a:pt x="8884" y="7383"/>
                  </a:moveTo>
                  <a:cubicBezTo>
                    <a:pt x="9670" y="7383"/>
                    <a:pt x="10336" y="8050"/>
                    <a:pt x="10336" y="8836"/>
                  </a:cubicBezTo>
                  <a:cubicBezTo>
                    <a:pt x="10336" y="9646"/>
                    <a:pt x="9670" y="10312"/>
                    <a:pt x="8884" y="10312"/>
                  </a:cubicBezTo>
                  <a:cubicBezTo>
                    <a:pt x="8050" y="10312"/>
                    <a:pt x="7407" y="9646"/>
                    <a:pt x="7407" y="8836"/>
                  </a:cubicBezTo>
                  <a:cubicBezTo>
                    <a:pt x="7407" y="8050"/>
                    <a:pt x="8074" y="7383"/>
                    <a:pt x="8884" y="7383"/>
                  </a:cubicBezTo>
                  <a:close/>
                  <a:moveTo>
                    <a:pt x="3097" y="6169"/>
                  </a:moveTo>
                  <a:cubicBezTo>
                    <a:pt x="4550" y="6169"/>
                    <a:pt x="5740" y="7312"/>
                    <a:pt x="5812" y="8788"/>
                  </a:cubicBezTo>
                  <a:lnTo>
                    <a:pt x="5335" y="9122"/>
                  </a:lnTo>
                  <a:lnTo>
                    <a:pt x="4883" y="8788"/>
                  </a:lnTo>
                  <a:cubicBezTo>
                    <a:pt x="4811" y="7836"/>
                    <a:pt x="4049" y="7097"/>
                    <a:pt x="3097" y="7097"/>
                  </a:cubicBezTo>
                  <a:cubicBezTo>
                    <a:pt x="2883" y="7097"/>
                    <a:pt x="2692" y="7121"/>
                    <a:pt x="2478" y="7217"/>
                  </a:cubicBezTo>
                  <a:cubicBezTo>
                    <a:pt x="2382" y="7240"/>
                    <a:pt x="2335" y="7312"/>
                    <a:pt x="2382" y="7407"/>
                  </a:cubicBezTo>
                  <a:cubicBezTo>
                    <a:pt x="2400" y="7477"/>
                    <a:pt x="2456" y="7521"/>
                    <a:pt x="2522" y="7521"/>
                  </a:cubicBezTo>
                  <a:cubicBezTo>
                    <a:pt x="2546" y="7521"/>
                    <a:pt x="2571" y="7515"/>
                    <a:pt x="2597" y="7502"/>
                  </a:cubicBezTo>
                  <a:cubicBezTo>
                    <a:pt x="2740" y="7455"/>
                    <a:pt x="2930" y="7407"/>
                    <a:pt x="3097" y="7407"/>
                  </a:cubicBezTo>
                  <a:cubicBezTo>
                    <a:pt x="3907" y="7407"/>
                    <a:pt x="4550" y="8074"/>
                    <a:pt x="4550" y="8860"/>
                  </a:cubicBezTo>
                  <a:cubicBezTo>
                    <a:pt x="4550" y="9669"/>
                    <a:pt x="3907" y="10336"/>
                    <a:pt x="3097" y="10336"/>
                  </a:cubicBezTo>
                  <a:cubicBezTo>
                    <a:pt x="2287" y="10336"/>
                    <a:pt x="1644" y="9669"/>
                    <a:pt x="1644" y="8860"/>
                  </a:cubicBezTo>
                  <a:cubicBezTo>
                    <a:pt x="1644" y="8503"/>
                    <a:pt x="1787" y="8145"/>
                    <a:pt x="2025" y="7883"/>
                  </a:cubicBezTo>
                  <a:cubicBezTo>
                    <a:pt x="2097" y="7836"/>
                    <a:pt x="2097" y="7717"/>
                    <a:pt x="2025" y="7645"/>
                  </a:cubicBezTo>
                  <a:cubicBezTo>
                    <a:pt x="2001" y="7621"/>
                    <a:pt x="1960" y="7609"/>
                    <a:pt x="1915" y="7609"/>
                  </a:cubicBezTo>
                  <a:cubicBezTo>
                    <a:pt x="1870" y="7609"/>
                    <a:pt x="1823" y="7621"/>
                    <a:pt x="1787" y="7645"/>
                  </a:cubicBezTo>
                  <a:cubicBezTo>
                    <a:pt x="1549" y="7883"/>
                    <a:pt x="1406" y="8217"/>
                    <a:pt x="1335" y="8550"/>
                  </a:cubicBezTo>
                  <a:lnTo>
                    <a:pt x="1049" y="8312"/>
                  </a:lnTo>
                  <a:cubicBezTo>
                    <a:pt x="1001" y="8264"/>
                    <a:pt x="942" y="8241"/>
                    <a:pt x="879" y="8241"/>
                  </a:cubicBezTo>
                  <a:cubicBezTo>
                    <a:pt x="817" y="8241"/>
                    <a:pt x="751" y="8264"/>
                    <a:pt x="692" y="8312"/>
                  </a:cubicBezTo>
                  <a:lnTo>
                    <a:pt x="430" y="8503"/>
                  </a:lnTo>
                  <a:cubicBezTo>
                    <a:pt x="596" y="7193"/>
                    <a:pt x="1739" y="6169"/>
                    <a:pt x="3097" y="6169"/>
                  </a:cubicBezTo>
                  <a:close/>
                  <a:moveTo>
                    <a:pt x="834" y="8598"/>
                  </a:moveTo>
                  <a:lnTo>
                    <a:pt x="1287" y="8931"/>
                  </a:lnTo>
                  <a:cubicBezTo>
                    <a:pt x="1335" y="9884"/>
                    <a:pt x="2120" y="10622"/>
                    <a:pt x="3073" y="10622"/>
                  </a:cubicBezTo>
                  <a:cubicBezTo>
                    <a:pt x="3930" y="10622"/>
                    <a:pt x="4669" y="10003"/>
                    <a:pt x="4811" y="9169"/>
                  </a:cubicBezTo>
                  <a:lnTo>
                    <a:pt x="5121" y="9407"/>
                  </a:lnTo>
                  <a:cubicBezTo>
                    <a:pt x="5193" y="9431"/>
                    <a:pt x="5240" y="9479"/>
                    <a:pt x="5312" y="9479"/>
                  </a:cubicBezTo>
                  <a:cubicBezTo>
                    <a:pt x="5359" y="9479"/>
                    <a:pt x="5407" y="9431"/>
                    <a:pt x="5478" y="9407"/>
                  </a:cubicBezTo>
                  <a:lnTo>
                    <a:pt x="5740" y="9193"/>
                  </a:lnTo>
                  <a:lnTo>
                    <a:pt x="5740" y="9193"/>
                  </a:lnTo>
                  <a:cubicBezTo>
                    <a:pt x="5597" y="10551"/>
                    <a:pt x="4478" y="11551"/>
                    <a:pt x="3073" y="11551"/>
                  </a:cubicBezTo>
                  <a:cubicBezTo>
                    <a:pt x="1620" y="11551"/>
                    <a:pt x="430" y="10384"/>
                    <a:pt x="358" y="8931"/>
                  </a:cubicBezTo>
                  <a:lnTo>
                    <a:pt x="834" y="8598"/>
                  </a:lnTo>
                  <a:close/>
                  <a:moveTo>
                    <a:pt x="6598" y="8598"/>
                  </a:moveTo>
                  <a:lnTo>
                    <a:pt x="7050" y="8931"/>
                  </a:lnTo>
                  <a:cubicBezTo>
                    <a:pt x="7121" y="9884"/>
                    <a:pt x="7884" y="10622"/>
                    <a:pt x="8836" y="10622"/>
                  </a:cubicBezTo>
                  <a:cubicBezTo>
                    <a:pt x="9693" y="10622"/>
                    <a:pt x="10456" y="10003"/>
                    <a:pt x="10598" y="9169"/>
                  </a:cubicBezTo>
                  <a:lnTo>
                    <a:pt x="10884" y="9407"/>
                  </a:lnTo>
                  <a:cubicBezTo>
                    <a:pt x="10956" y="9431"/>
                    <a:pt x="11003" y="9479"/>
                    <a:pt x="11075" y="9479"/>
                  </a:cubicBezTo>
                  <a:cubicBezTo>
                    <a:pt x="11146" y="9479"/>
                    <a:pt x="11194" y="9431"/>
                    <a:pt x="11265" y="9407"/>
                  </a:cubicBezTo>
                  <a:lnTo>
                    <a:pt x="11527" y="9193"/>
                  </a:lnTo>
                  <a:lnTo>
                    <a:pt x="11527" y="9193"/>
                  </a:lnTo>
                  <a:cubicBezTo>
                    <a:pt x="11337" y="10551"/>
                    <a:pt x="10217" y="11551"/>
                    <a:pt x="8836" y="11551"/>
                  </a:cubicBezTo>
                  <a:cubicBezTo>
                    <a:pt x="7383" y="11551"/>
                    <a:pt x="6193" y="10384"/>
                    <a:pt x="6121" y="8931"/>
                  </a:cubicBezTo>
                  <a:lnTo>
                    <a:pt x="6598" y="8598"/>
                  </a:lnTo>
                  <a:close/>
                  <a:moveTo>
                    <a:pt x="3073" y="1"/>
                  </a:moveTo>
                  <a:cubicBezTo>
                    <a:pt x="1358" y="1"/>
                    <a:pt x="1" y="1382"/>
                    <a:pt x="1" y="3073"/>
                  </a:cubicBezTo>
                  <a:cubicBezTo>
                    <a:pt x="1" y="3192"/>
                    <a:pt x="1" y="3287"/>
                    <a:pt x="25" y="3406"/>
                  </a:cubicBezTo>
                  <a:cubicBezTo>
                    <a:pt x="72" y="3811"/>
                    <a:pt x="215" y="4240"/>
                    <a:pt x="430" y="4597"/>
                  </a:cubicBezTo>
                  <a:cubicBezTo>
                    <a:pt x="787" y="5192"/>
                    <a:pt x="1311" y="5669"/>
                    <a:pt x="1978" y="5907"/>
                  </a:cubicBezTo>
                  <a:cubicBezTo>
                    <a:pt x="2001" y="5907"/>
                    <a:pt x="2025" y="5931"/>
                    <a:pt x="2097" y="5931"/>
                  </a:cubicBezTo>
                  <a:cubicBezTo>
                    <a:pt x="906" y="6335"/>
                    <a:pt x="1" y="7478"/>
                    <a:pt x="1" y="8812"/>
                  </a:cubicBezTo>
                  <a:cubicBezTo>
                    <a:pt x="1" y="10503"/>
                    <a:pt x="1382" y="11884"/>
                    <a:pt x="3073" y="11884"/>
                  </a:cubicBezTo>
                  <a:cubicBezTo>
                    <a:pt x="4407" y="11884"/>
                    <a:pt x="5526" y="11027"/>
                    <a:pt x="5955" y="9836"/>
                  </a:cubicBezTo>
                  <a:cubicBezTo>
                    <a:pt x="6383" y="11027"/>
                    <a:pt x="7503" y="11884"/>
                    <a:pt x="8836" y="11884"/>
                  </a:cubicBezTo>
                  <a:cubicBezTo>
                    <a:pt x="10551" y="11884"/>
                    <a:pt x="11908" y="10503"/>
                    <a:pt x="11908" y="8812"/>
                  </a:cubicBezTo>
                  <a:cubicBezTo>
                    <a:pt x="11908" y="7502"/>
                    <a:pt x="11051" y="6383"/>
                    <a:pt x="9836" y="5954"/>
                  </a:cubicBezTo>
                  <a:cubicBezTo>
                    <a:pt x="10241" y="5811"/>
                    <a:pt x="10598" y="5597"/>
                    <a:pt x="10932" y="5311"/>
                  </a:cubicBezTo>
                  <a:cubicBezTo>
                    <a:pt x="10979" y="5240"/>
                    <a:pt x="10979" y="5121"/>
                    <a:pt x="10932" y="5073"/>
                  </a:cubicBezTo>
                  <a:cubicBezTo>
                    <a:pt x="10896" y="5038"/>
                    <a:pt x="10848" y="5020"/>
                    <a:pt x="10804" y="5020"/>
                  </a:cubicBezTo>
                  <a:cubicBezTo>
                    <a:pt x="10759" y="5020"/>
                    <a:pt x="10717" y="5038"/>
                    <a:pt x="10694" y="5073"/>
                  </a:cubicBezTo>
                  <a:cubicBezTo>
                    <a:pt x="10194" y="5550"/>
                    <a:pt x="9527" y="5764"/>
                    <a:pt x="8836" y="5764"/>
                  </a:cubicBezTo>
                  <a:cubicBezTo>
                    <a:pt x="7407" y="5764"/>
                    <a:pt x="6264" y="4668"/>
                    <a:pt x="6145" y="3311"/>
                  </a:cubicBezTo>
                  <a:lnTo>
                    <a:pt x="6145" y="3144"/>
                  </a:lnTo>
                  <a:lnTo>
                    <a:pt x="6621" y="2835"/>
                  </a:lnTo>
                  <a:lnTo>
                    <a:pt x="7050" y="3144"/>
                  </a:lnTo>
                  <a:lnTo>
                    <a:pt x="7050" y="3240"/>
                  </a:lnTo>
                  <a:cubicBezTo>
                    <a:pt x="7121" y="3883"/>
                    <a:pt x="7479" y="4406"/>
                    <a:pt x="8050" y="4668"/>
                  </a:cubicBezTo>
                  <a:cubicBezTo>
                    <a:pt x="8288" y="4787"/>
                    <a:pt x="8598" y="4859"/>
                    <a:pt x="8836" y="4859"/>
                  </a:cubicBezTo>
                  <a:cubicBezTo>
                    <a:pt x="9717" y="4859"/>
                    <a:pt x="10456" y="4240"/>
                    <a:pt x="10598" y="3406"/>
                  </a:cubicBezTo>
                  <a:lnTo>
                    <a:pt x="10908" y="3644"/>
                  </a:lnTo>
                  <a:cubicBezTo>
                    <a:pt x="10956" y="3668"/>
                    <a:pt x="11027" y="3692"/>
                    <a:pt x="11075" y="3692"/>
                  </a:cubicBezTo>
                  <a:cubicBezTo>
                    <a:pt x="11146" y="3692"/>
                    <a:pt x="11194" y="3668"/>
                    <a:pt x="11265" y="3644"/>
                  </a:cubicBezTo>
                  <a:lnTo>
                    <a:pt x="11527" y="3430"/>
                  </a:lnTo>
                  <a:lnTo>
                    <a:pt x="11527" y="3430"/>
                  </a:lnTo>
                  <a:cubicBezTo>
                    <a:pt x="11456" y="3787"/>
                    <a:pt x="11337" y="4144"/>
                    <a:pt x="11170" y="4478"/>
                  </a:cubicBezTo>
                  <a:cubicBezTo>
                    <a:pt x="11099" y="4549"/>
                    <a:pt x="11146" y="4645"/>
                    <a:pt x="11218" y="4716"/>
                  </a:cubicBezTo>
                  <a:cubicBezTo>
                    <a:pt x="11249" y="4732"/>
                    <a:pt x="11281" y="4740"/>
                    <a:pt x="11311" y="4740"/>
                  </a:cubicBezTo>
                  <a:cubicBezTo>
                    <a:pt x="11371" y="4740"/>
                    <a:pt x="11424" y="4708"/>
                    <a:pt x="11456" y="4645"/>
                  </a:cubicBezTo>
                  <a:cubicBezTo>
                    <a:pt x="11765" y="4168"/>
                    <a:pt x="11908" y="3644"/>
                    <a:pt x="11908" y="3073"/>
                  </a:cubicBezTo>
                  <a:cubicBezTo>
                    <a:pt x="11908" y="1382"/>
                    <a:pt x="10551" y="1"/>
                    <a:pt x="8836" y="1"/>
                  </a:cubicBezTo>
                  <a:cubicBezTo>
                    <a:pt x="7503" y="1"/>
                    <a:pt x="6383" y="858"/>
                    <a:pt x="5955" y="2049"/>
                  </a:cubicBezTo>
                  <a:cubicBezTo>
                    <a:pt x="5550" y="858"/>
                    <a:pt x="4407" y="1"/>
                    <a:pt x="30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0" name="Google Shape;2110;p52"/>
          <p:cNvSpPr/>
          <p:nvPr/>
        </p:nvSpPr>
        <p:spPr>
          <a:xfrm>
            <a:off x="4760267" y="3576154"/>
            <a:ext cx="366005" cy="355780"/>
          </a:xfrm>
          <a:custGeom>
            <a:rect b="b" l="l" r="r" t="t"/>
            <a:pathLst>
              <a:path extrusionOk="0" h="11900" w="12242">
                <a:moveTo>
                  <a:pt x="6073" y="382"/>
                </a:moveTo>
                <a:lnTo>
                  <a:pt x="6073" y="1668"/>
                </a:lnTo>
                <a:cubicBezTo>
                  <a:pt x="3787" y="1763"/>
                  <a:pt x="1953" y="3668"/>
                  <a:pt x="1953" y="5978"/>
                </a:cubicBezTo>
                <a:cubicBezTo>
                  <a:pt x="1953" y="6478"/>
                  <a:pt x="2025" y="7026"/>
                  <a:pt x="2215" y="7502"/>
                </a:cubicBezTo>
                <a:cubicBezTo>
                  <a:pt x="2233" y="7572"/>
                  <a:pt x="2288" y="7616"/>
                  <a:pt x="2364" y="7616"/>
                </a:cubicBezTo>
                <a:cubicBezTo>
                  <a:pt x="2391" y="7616"/>
                  <a:pt x="2422" y="7611"/>
                  <a:pt x="2453" y="7598"/>
                </a:cubicBezTo>
                <a:cubicBezTo>
                  <a:pt x="2549" y="7550"/>
                  <a:pt x="2596" y="7479"/>
                  <a:pt x="2549" y="7360"/>
                </a:cubicBezTo>
                <a:cubicBezTo>
                  <a:pt x="2382" y="6931"/>
                  <a:pt x="2311" y="6478"/>
                  <a:pt x="2311" y="6050"/>
                </a:cubicBezTo>
                <a:cubicBezTo>
                  <a:pt x="2263" y="3859"/>
                  <a:pt x="4025" y="2049"/>
                  <a:pt x="6192" y="2025"/>
                </a:cubicBezTo>
                <a:cubicBezTo>
                  <a:pt x="6207" y="2025"/>
                  <a:pt x="6222" y="2025"/>
                  <a:pt x="6236" y="2025"/>
                </a:cubicBezTo>
                <a:cubicBezTo>
                  <a:pt x="8431" y="2025"/>
                  <a:pt x="10217" y="3802"/>
                  <a:pt x="10217" y="5978"/>
                </a:cubicBezTo>
                <a:cubicBezTo>
                  <a:pt x="10217" y="8145"/>
                  <a:pt x="8431" y="9932"/>
                  <a:pt x="6264" y="9932"/>
                </a:cubicBezTo>
                <a:cubicBezTo>
                  <a:pt x="5573" y="9932"/>
                  <a:pt x="4883" y="9765"/>
                  <a:pt x="4287" y="9431"/>
                </a:cubicBezTo>
                <a:cubicBezTo>
                  <a:pt x="3739" y="9098"/>
                  <a:pt x="3215" y="8622"/>
                  <a:pt x="2858" y="8074"/>
                </a:cubicBezTo>
                <a:cubicBezTo>
                  <a:pt x="2827" y="8011"/>
                  <a:pt x="2774" y="7979"/>
                  <a:pt x="2714" y="7979"/>
                </a:cubicBezTo>
                <a:cubicBezTo>
                  <a:pt x="2684" y="7979"/>
                  <a:pt x="2652" y="7987"/>
                  <a:pt x="2620" y="8003"/>
                </a:cubicBezTo>
                <a:cubicBezTo>
                  <a:pt x="2549" y="8074"/>
                  <a:pt x="2501" y="8145"/>
                  <a:pt x="2573" y="8241"/>
                </a:cubicBezTo>
                <a:cubicBezTo>
                  <a:pt x="2954" y="8860"/>
                  <a:pt x="3501" y="9384"/>
                  <a:pt x="4120" y="9741"/>
                </a:cubicBezTo>
                <a:cubicBezTo>
                  <a:pt x="4763" y="10098"/>
                  <a:pt x="5478" y="10289"/>
                  <a:pt x="6264" y="10289"/>
                </a:cubicBezTo>
                <a:cubicBezTo>
                  <a:pt x="6788" y="10289"/>
                  <a:pt x="7335" y="10217"/>
                  <a:pt x="7812" y="10003"/>
                </a:cubicBezTo>
                <a:lnTo>
                  <a:pt x="8407" y="11122"/>
                </a:lnTo>
                <a:cubicBezTo>
                  <a:pt x="7740" y="11432"/>
                  <a:pt x="7002" y="11575"/>
                  <a:pt x="6264" y="11575"/>
                </a:cubicBezTo>
                <a:cubicBezTo>
                  <a:pt x="4763" y="11575"/>
                  <a:pt x="3382" y="10979"/>
                  <a:pt x="2311" y="9932"/>
                </a:cubicBezTo>
                <a:cubicBezTo>
                  <a:pt x="1001" y="8622"/>
                  <a:pt x="429" y="6812"/>
                  <a:pt x="763" y="4931"/>
                </a:cubicBezTo>
                <a:cubicBezTo>
                  <a:pt x="905" y="4192"/>
                  <a:pt x="1167" y="3478"/>
                  <a:pt x="1620" y="2859"/>
                </a:cubicBezTo>
                <a:cubicBezTo>
                  <a:pt x="2668" y="1335"/>
                  <a:pt x="4287" y="430"/>
                  <a:pt x="6073" y="382"/>
                </a:cubicBezTo>
                <a:close/>
                <a:moveTo>
                  <a:pt x="6311" y="1"/>
                </a:moveTo>
                <a:cubicBezTo>
                  <a:pt x="4311" y="1"/>
                  <a:pt x="2501" y="954"/>
                  <a:pt x="1334" y="2668"/>
                </a:cubicBezTo>
                <a:cubicBezTo>
                  <a:pt x="929" y="3311"/>
                  <a:pt x="620" y="4026"/>
                  <a:pt x="477" y="4764"/>
                </a:cubicBezTo>
                <a:cubicBezTo>
                  <a:pt x="1" y="7169"/>
                  <a:pt x="977" y="9551"/>
                  <a:pt x="3049" y="10932"/>
                </a:cubicBezTo>
                <a:cubicBezTo>
                  <a:pt x="3668" y="11337"/>
                  <a:pt x="4382" y="11646"/>
                  <a:pt x="5121" y="11789"/>
                </a:cubicBezTo>
                <a:cubicBezTo>
                  <a:pt x="5514" y="11863"/>
                  <a:pt x="5906" y="11899"/>
                  <a:pt x="6293" y="11899"/>
                </a:cubicBezTo>
                <a:cubicBezTo>
                  <a:pt x="7891" y="11899"/>
                  <a:pt x="9390" y="11278"/>
                  <a:pt x="10503" y="10146"/>
                </a:cubicBezTo>
                <a:cubicBezTo>
                  <a:pt x="11646" y="9027"/>
                  <a:pt x="12241" y="7526"/>
                  <a:pt x="12241" y="5955"/>
                </a:cubicBezTo>
                <a:cubicBezTo>
                  <a:pt x="12217" y="5478"/>
                  <a:pt x="12146" y="4978"/>
                  <a:pt x="12027" y="4502"/>
                </a:cubicBezTo>
                <a:cubicBezTo>
                  <a:pt x="12008" y="4428"/>
                  <a:pt x="11946" y="4368"/>
                  <a:pt x="11874" y="4368"/>
                </a:cubicBezTo>
                <a:cubicBezTo>
                  <a:pt x="11854" y="4368"/>
                  <a:pt x="11833" y="4372"/>
                  <a:pt x="11813" y="4383"/>
                </a:cubicBezTo>
                <a:cubicBezTo>
                  <a:pt x="11741" y="4407"/>
                  <a:pt x="11670" y="4502"/>
                  <a:pt x="11717" y="4573"/>
                </a:cubicBezTo>
                <a:cubicBezTo>
                  <a:pt x="11813" y="5026"/>
                  <a:pt x="11884" y="5502"/>
                  <a:pt x="11884" y="5978"/>
                </a:cubicBezTo>
                <a:cubicBezTo>
                  <a:pt x="11884" y="7479"/>
                  <a:pt x="11289" y="8860"/>
                  <a:pt x="10241" y="9932"/>
                </a:cubicBezTo>
                <a:cubicBezTo>
                  <a:pt x="9812" y="10384"/>
                  <a:pt x="9288" y="10741"/>
                  <a:pt x="8740" y="11003"/>
                </a:cubicBezTo>
                <a:lnTo>
                  <a:pt x="8145" y="9884"/>
                </a:lnTo>
                <a:cubicBezTo>
                  <a:pt x="9598" y="9193"/>
                  <a:pt x="10598" y="7717"/>
                  <a:pt x="10598" y="5978"/>
                </a:cubicBezTo>
                <a:cubicBezTo>
                  <a:pt x="10598" y="3668"/>
                  <a:pt x="8764" y="1763"/>
                  <a:pt x="6454" y="1668"/>
                </a:cubicBezTo>
                <a:lnTo>
                  <a:pt x="6454" y="382"/>
                </a:lnTo>
                <a:cubicBezTo>
                  <a:pt x="7550" y="406"/>
                  <a:pt x="8550" y="739"/>
                  <a:pt x="9431" y="1335"/>
                </a:cubicBezTo>
                <a:cubicBezTo>
                  <a:pt x="10336" y="1954"/>
                  <a:pt x="11050" y="2811"/>
                  <a:pt x="11455" y="3811"/>
                </a:cubicBezTo>
                <a:cubicBezTo>
                  <a:pt x="11492" y="3884"/>
                  <a:pt x="11570" y="3915"/>
                  <a:pt x="11636" y="3915"/>
                </a:cubicBezTo>
                <a:cubicBezTo>
                  <a:pt x="11657" y="3915"/>
                  <a:pt x="11677" y="3912"/>
                  <a:pt x="11693" y="3907"/>
                </a:cubicBezTo>
                <a:cubicBezTo>
                  <a:pt x="11789" y="3859"/>
                  <a:pt x="11813" y="3740"/>
                  <a:pt x="11789" y="3668"/>
                </a:cubicBezTo>
                <a:cubicBezTo>
                  <a:pt x="11336" y="2573"/>
                  <a:pt x="10598" y="1668"/>
                  <a:pt x="9645" y="1001"/>
                </a:cubicBezTo>
                <a:cubicBezTo>
                  <a:pt x="8669" y="334"/>
                  <a:pt x="7502" y="1"/>
                  <a:pt x="63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1" name="Google Shape;2111;p52"/>
          <p:cNvGrpSpPr/>
          <p:nvPr/>
        </p:nvGrpSpPr>
        <p:grpSpPr>
          <a:xfrm>
            <a:off x="4024090" y="3577633"/>
            <a:ext cx="351056" cy="355302"/>
            <a:chOff x="4177563" y="3313708"/>
            <a:chExt cx="293550" cy="297100"/>
          </a:xfrm>
        </p:grpSpPr>
        <p:sp>
          <p:nvSpPr>
            <p:cNvPr id="2112" name="Google Shape;2112;p52"/>
            <p:cNvSpPr/>
            <p:nvPr/>
          </p:nvSpPr>
          <p:spPr>
            <a:xfrm>
              <a:off x="4281763" y="3352408"/>
              <a:ext cx="165525" cy="8950"/>
            </a:xfrm>
            <a:custGeom>
              <a:rect b="b" l="l" r="r" t="t"/>
              <a:pathLst>
                <a:path extrusionOk="0" h="358" w="6621">
                  <a:moveTo>
                    <a:pt x="191" y="1"/>
                  </a:moveTo>
                  <a:cubicBezTo>
                    <a:pt x="95" y="1"/>
                    <a:pt x="0" y="72"/>
                    <a:pt x="0" y="167"/>
                  </a:cubicBezTo>
                  <a:cubicBezTo>
                    <a:pt x="0" y="286"/>
                    <a:pt x="72" y="358"/>
                    <a:pt x="191" y="358"/>
                  </a:cubicBezTo>
                  <a:lnTo>
                    <a:pt x="6430" y="358"/>
                  </a:lnTo>
                  <a:cubicBezTo>
                    <a:pt x="6525" y="358"/>
                    <a:pt x="6621" y="310"/>
                    <a:pt x="6621" y="215"/>
                  </a:cubicBezTo>
                  <a:cubicBezTo>
                    <a:pt x="6621" y="96"/>
                    <a:pt x="6549" y="1"/>
                    <a:pt x="64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52"/>
            <p:cNvSpPr/>
            <p:nvPr/>
          </p:nvSpPr>
          <p:spPr>
            <a:xfrm>
              <a:off x="4281763" y="3372658"/>
              <a:ext cx="120875" cy="8950"/>
            </a:xfrm>
            <a:custGeom>
              <a:rect b="b" l="l" r="r" t="t"/>
              <a:pathLst>
                <a:path extrusionOk="0" h="358" w="4835">
                  <a:moveTo>
                    <a:pt x="191" y="0"/>
                  </a:moveTo>
                  <a:cubicBezTo>
                    <a:pt x="95" y="0"/>
                    <a:pt x="0" y="72"/>
                    <a:pt x="0" y="143"/>
                  </a:cubicBezTo>
                  <a:cubicBezTo>
                    <a:pt x="0" y="262"/>
                    <a:pt x="72" y="357"/>
                    <a:pt x="191" y="357"/>
                  </a:cubicBezTo>
                  <a:lnTo>
                    <a:pt x="4644" y="357"/>
                  </a:lnTo>
                  <a:cubicBezTo>
                    <a:pt x="4739" y="357"/>
                    <a:pt x="4835" y="310"/>
                    <a:pt x="4835" y="215"/>
                  </a:cubicBezTo>
                  <a:cubicBezTo>
                    <a:pt x="4835" y="95"/>
                    <a:pt x="4763" y="0"/>
                    <a:pt x="46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52"/>
            <p:cNvSpPr/>
            <p:nvPr/>
          </p:nvSpPr>
          <p:spPr>
            <a:xfrm>
              <a:off x="4281763" y="3442908"/>
              <a:ext cx="165525" cy="8950"/>
            </a:xfrm>
            <a:custGeom>
              <a:rect b="b" l="l" r="r" t="t"/>
              <a:pathLst>
                <a:path extrusionOk="0" h="358" w="6621">
                  <a:moveTo>
                    <a:pt x="191" y="0"/>
                  </a:moveTo>
                  <a:cubicBezTo>
                    <a:pt x="95" y="0"/>
                    <a:pt x="0" y="48"/>
                    <a:pt x="0" y="143"/>
                  </a:cubicBezTo>
                  <a:cubicBezTo>
                    <a:pt x="0" y="262"/>
                    <a:pt x="72" y="358"/>
                    <a:pt x="191" y="358"/>
                  </a:cubicBezTo>
                  <a:lnTo>
                    <a:pt x="6430" y="358"/>
                  </a:lnTo>
                  <a:cubicBezTo>
                    <a:pt x="6525" y="358"/>
                    <a:pt x="6621" y="286"/>
                    <a:pt x="6621" y="191"/>
                  </a:cubicBezTo>
                  <a:cubicBezTo>
                    <a:pt x="6621" y="72"/>
                    <a:pt x="6549" y="0"/>
                    <a:pt x="643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52"/>
            <p:cNvSpPr/>
            <p:nvPr/>
          </p:nvSpPr>
          <p:spPr>
            <a:xfrm>
              <a:off x="4281763" y="3463733"/>
              <a:ext cx="120875" cy="8975"/>
            </a:xfrm>
            <a:custGeom>
              <a:rect b="b" l="l" r="r" t="t"/>
              <a:pathLst>
                <a:path extrusionOk="0" h="359" w="4835">
                  <a:moveTo>
                    <a:pt x="191" y="1"/>
                  </a:moveTo>
                  <a:cubicBezTo>
                    <a:pt x="95" y="1"/>
                    <a:pt x="0" y="48"/>
                    <a:pt x="0" y="144"/>
                  </a:cubicBezTo>
                  <a:cubicBezTo>
                    <a:pt x="0" y="263"/>
                    <a:pt x="72" y="358"/>
                    <a:pt x="191" y="358"/>
                  </a:cubicBezTo>
                  <a:lnTo>
                    <a:pt x="4644" y="358"/>
                  </a:lnTo>
                  <a:cubicBezTo>
                    <a:pt x="4739" y="358"/>
                    <a:pt x="4835" y="287"/>
                    <a:pt x="4835" y="191"/>
                  </a:cubicBezTo>
                  <a:cubicBezTo>
                    <a:pt x="4835" y="72"/>
                    <a:pt x="4763" y="1"/>
                    <a:pt x="46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52"/>
            <p:cNvSpPr/>
            <p:nvPr/>
          </p:nvSpPr>
          <p:spPr>
            <a:xfrm>
              <a:off x="4238888" y="3339908"/>
              <a:ext cx="18475" cy="48275"/>
            </a:xfrm>
            <a:custGeom>
              <a:rect b="b" l="l" r="r" t="t"/>
              <a:pathLst>
                <a:path extrusionOk="0" h="1931" w="739">
                  <a:moveTo>
                    <a:pt x="239" y="0"/>
                  </a:moveTo>
                  <a:cubicBezTo>
                    <a:pt x="167" y="0"/>
                    <a:pt x="120" y="24"/>
                    <a:pt x="96" y="96"/>
                  </a:cubicBezTo>
                  <a:cubicBezTo>
                    <a:pt x="1" y="215"/>
                    <a:pt x="96" y="334"/>
                    <a:pt x="215" y="334"/>
                  </a:cubicBezTo>
                  <a:lnTo>
                    <a:pt x="382" y="334"/>
                  </a:lnTo>
                  <a:lnTo>
                    <a:pt x="382" y="1763"/>
                  </a:lnTo>
                  <a:cubicBezTo>
                    <a:pt x="382" y="1810"/>
                    <a:pt x="405" y="1882"/>
                    <a:pt x="477" y="1906"/>
                  </a:cubicBezTo>
                  <a:cubicBezTo>
                    <a:pt x="505" y="1923"/>
                    <a:pt x="535" y="1930"/>
                    <a:pt x="564" y="1930"/>
                  </a:cubicBezTo>
                  <a:cubicBezTo>
                    <a:pt x="656" y="1930"/>
                    <a:pt x="739" y="1853"/>
                    <a:pt x="739" y="1763"/>
                  </a:cubicBezTo>
                  <a:lnTo>
                    <a:pt x="739" y="143"/>
                  </a:lnTo>
                  <a:cubicBezTo>
                    <a:pt x="739" y="72"/>
                    <a:pt x="691" y="0"/>
                    <a:pt x="5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52"/>
            <p:cNvSpPr/>
            <p:nvPr/>
          </p:nvSpPr>
          <p:spPr>
            <a:xfrm>
              <a:off x="4200188" y="3338908"/>
              <a:ext cx="32175" cy="50700"/>
            </a:xfrm>
            <a:custGeom>
              <a:rect b="b" l="l" r="r" t="t"/>
              <a:pathLst>
                <a:path extrusionOk="0" h="2028" w="1287">
                  <a:moveTo>
                    <a:pt x="624" y="357"/>
                  </a:moveTo>
                  <a:cubicBezTo>
                    <a:pt x="653" y="357"/>
                    <a:pt x="684" y="362"/>
                    <a:pt x="715" y="374"/>
                  </a:cubicBezTo>
                  <a:cubicBezTo>
                    <a:pt x="834" y="398"/>
                    <a:pt x="929" y="517"/>
                    <a:pt x="929" y="660"/>
                  </a:cubicBezTo>
                  <a:lnTo>
                    <a:pt x="929" y="1422"/>
                  </a:lnTo>
                  <a:cubicBezTo>
                    <a:pt x="929" y="1541"/>
                    <a:pt x="834" y="1660"/>
                    <a:pt x="715" y="1707"/>
                  </a:cubicBezTo>
                  <a:cubicBezTo>
                    <a:pt x="684" y="1719"/>
                    <a:pt x="653" y="1724"/>
                    <a:pt x="624" y="1724"/>
                  </a:cubicBezTo>
                  <a:cubicBezTo>
                    <a:pt x="475" y="1724"/>
                    <a:pt x="358" y="1585"/>
                    <a:pt x="358" y="1445"/>
                  </a:cubicBezTo>
                  <a:lnTo>
                    <a:pt x="358" y="636"/>
                  </a:lnTo>
                  <a:cubicBezTo>
                    <a:pt x="358" y="496"/>
                    <a:pt x="475" y="357"/>
                    <a:pt x="624" y="357"/>
                  </a:cubicBezTo>
                  <a:close/>
                  <a:moveTo>
                    <a:pt x="623" y="0"/>
                  </a:moveTo>
                  <a:cubicBezTo>
                    <a:pt x="279" y="0"/>
                    <a:pt x="1" y="299"/>
                    <a:pt x="1" y="636"/>
                  </a:cubicBezTo>
                  <a:lnTo>
                    <a:pt x="1" y="1374"/>
                  </a:lnTo>
                  <a:cubicBezTo>
                    <a:pt x="1" y="1739"/>
                    <a:pt x="292" y="2027"/>
                    <a:pt x="646" y="2027"/>
                  </a:cubicBezTo>
                  <a:cubicBezTo>
                    <a:pt x="684" y="2027"/>
                    <a:pt x="723" y="2024"/>
                    <a:pt x="763" y="2017"/>
                  </a:cubicBezTo>
                  <a:cubicBezTo>
                    <a:pt x="1072" y="1946"/>
                    <a:pt x="1287" y="1684"/>
                    <a:pt x="1287" y="1374"/>
                  </a:cubicBezTo>
                  <a:lnTo>
                    <a:pt x="1287" y="636"/>
                  </a:lnTo>
                  <a:cubicBezTo>
                    <a:pt x="1287" y="350"/>
                    <a:pt x="1072" y="64"/>
                    <a:pt x="763" y="17"/>
                  </a:cubicBezTo>
                  <a:cubicBezTo>
                    <a:pt x="715" y="5"/>
                    <a:pt x="668" y="0"/>
                    <a:pt x="62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52"/>
            <p:cNvSpPr/>
            <p:nvPr/>
          </p:nvSpPr>
          <p:spPr>
            <a:xfrm>
              <a:off x="4236513" y="3431583"/>
              <a:ext cx="30375" cy="47650"/>
            </a:xfrm>
            <a:custGeom>
              <a:rect b="b" l="l" r="r" t="t"/>
              <a:pathLst>
                <a:path extrusionOk="0" h="1906" w="1215">
                  <a:moveTo>
                    <a:pt x="572" y="1"/>
                  </a:moveTo>
                  <a:cubicBezTo>
                    <a:pt x="310" y="1"/>
                    <a:pt x="96" y="168"/>
                    <a:pt x="24" y="429"/>
                  </a:cubicBezTo>
                  <a:cubicBezTo>
                    <a:pt x="0" y="525"/>
                    <a:pt x="72" y="620"/>
                    <a:pt x="143" y="644"/>
                  </a:cubicBezTo>
                  <a:cubicBezTo>
                    <a:pt x="169" y="654"/>
                    <a:pt x="194" y="659"/>
                    <a:pt x="218" y="659"/>
                  </a:cubicBezTo>
                  <a:cubicBezTo>
                    <a:pt x="301" y="659"/>
                    <a:pt x="363" y="599"/>
                    <a:pt x="381" y="525"/>
                  </a:cubicBezTo>
                  <a:cubicBezTo>
                    <a:pt x="429" y="429"/>
                    <a:pt x="500" y="358"/>
                    <a:pt x="596" y="358"/>
                  </a:cubicBezTo>
                  <a:cubicBezTo>
                    <a:pt x="715" y="358"/>
                    <a:pt x="810" y="429"/>
                    <a:pt x="810" y="549"/>
                  </a:cubicBezTo>
                  <a:lnTo>
                    <a:pt x="810" y="596"/>
                  </a:lnTo>
                  <a:cubicBezTo>
                    <a:pt x="762" y="644"/>
                    <a:pt x="739" y="739"/>
                    <a:pt x="691" y="858"/>
                  </a:cubicBezTo>
                  <a:cubicBezTo>
                    <a:pt x="453" y="1192"/>
                    <a:pt x="310" y="1382"/>
                    <a:pt x="238" y="1477"/>
                  </a:cubicBezTo>
                  <a:cubicBezTo>
                    <a:pt x="143" y="1596"/>
                    <a:pt x="96" y="1668"/>
                    <a:pt x="119" y="1739"/>
                  </a:cubicBezTo>
                  <a:cubicBezTo>
                    <a:pt x="143" y="1811"/>
                    <a:pt x="191" y="1835"/>
                    <a:pt x="238" y="1858"/>
                  </a:cubicBezTo>
                  <a:cubicBezTo>
                    <a:pt x="262" y="1858"/>
                    <a:pt x="310" y="1906"/>
                    <a:pt x="572" y="1906"/>
                  </a:cubicBezTo>
                  <a:lnTo>
                    <a:pt x="1048" y="1906"/>
                  </a:lnTo>
                  <a:cubicBezTo>
                    <a:pt x="1143" y="1906"/>
                    <a:pt x="1215" y="1835"/>
                    <a:pt x="1215" y="1739"/>
                  </a:cubicBezTo>
                  <a:cubicBezTo>
                    <a:pt x="1215" y="1620"/>
                    <a:pt x="1167" y="1549"/>
                    <a:pt x="1048" y="1549"/>
                  </a:cubicBezTo>
                  <a:lnTo>
                    <a:pt x="596" y="1549"/>
                  </a:lnTo>
                  <a:cubicBezTo>
                    <a:pt x="691" y="1430"/>
                    <a:pt x="810" y="1287"/>
                    <a:pt x="953" y="1072"/>
                  </a:cubicBezTo>
                  <a:cubicBezTo>
                    <a:pt x="977" y="930"/>
                    <a:pt x="1072" y="763"/>
                    <a:pt x="1096" y="644"/>
                  </a:cubicBezTo>
                  <a:cubicBezTo>
                    <a:pt x="1143" y="572"/>
                    <a:pt x="1096" y="453"/>
                    <a:pt x="1072" y="358"/>
                  </a:cubicBezTo>
                  <a:cubicBezTo>
                    <a:pt x="1048" y="287"/>
                    <a:pt x="1024" y="239"/>
                    <a:pt x="953" y="168"/>
                  </a:cubicBezTo>
                  <a:cubicBezTo>
                    <a:pt x="858" y="48"/>
                    <a:pt x="715" y="1"/>
                    <a:pt x="5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52"/>
            <p:cNvSpPr/>
            <p:nvPr/>
          </p:nvSpPr>
          <p:spPr>
            <a:xfrm>
              <a:off x="4200188" y="3431008"/>
              <a:ext cx="30400" cy="47675"/>
            </a:xfrm>
            <a:custGeom>
              <a:rect b="b" l="l" r="r" t="t"/>
              <a:pathLst>
                <a:path extrusionOk="0" h="1907" w="1216">
                  <a:moveTo>
                    <a:pt x="596" y="357"/>
                  </a:moveTo>
                  <a:cubicBezTo>
                    <a:pt x="739" y="357"/>
                    <a:pt x="858" y="476"/>
                    <a:pt x="858" y="619"/>
                  </a:cubicBezTo>
                  <a:lnTo>
                    <a:pt x="858" y="1310"/>
                  </a:lnTo>
                  <a:cubicBezTo>
                    <a:pt x="858" y="1429"/>
                    <a:pt x="763" y="1548"/>
                    <a:pt x="620" y="1572"/>
                  </a:cubicBezTo>
                  <a:cubicBezTo>
                    <a:pt x="477" y="1572"/>
                    <a:pt x="358" y="1453"/>
                    <a:pt x="358" y="1310"/>
                  </a:cubicBezTo>
                  <a:lnTo>
                    <a:pt x="358" y="619"/>
                  </a:lnTo>
                  <a:cubicBezTo>
                    <a:pt x="358" y="500"/>
                    <a:pt x="453" y="381"/>
                    <a:pt x="596" y="357"/>
                  </a:cubicBezTo>
                  <a:close/>
                  <a:moveTo>
                    <a:pt x="620" y="0"/>
                  </a:moveTo>
                  <a:cubicBezTo>
                    <a:pt x="286" y="0"/>
                    <a:pt x="1" y="262"/>
                    <a:pt x="1" y="595"/>
                  </a:cubicBezTo>
                  <a:lnTo>
                    <a:pt x="1" y="1262"/>
                  </a:lnTo>
                  <a:cubicBezTo>
                    <a:pt x="1" y="1596"/>
                    <a:pt x="263" y="1858"/>
                    <a:pt x="596" y="1905"/>
                  </a:cubicBezTo>
                  <a:cubicBezTo>
                    <a:pt x="608" y="1906"/>
                    <a:pt x="620" y="1906"/>
                    <a:pt x="632" y="1906"/>
                  </a:cubicBezTo>
                  <a:cubicBezTo>
                    <a:pt x="950" y="1906"/>
                    <a:pt x="1215" y="1608"/>
                    <a:pt x="1215" y="1310"/>
                  </a:cubicBezTo>
                  <a:lnTo>
                    <a:pt x="1215" y="619"/>
                  </a:lnTo>
                  <a:cubicBezTo>
                    <a:pt x="1215" y="286"/>
                    <a:pt x="953" y="24"/>
                    <a:pt x="6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52"/>
            <p:cNvSpPr/>
            <p:nvPr/>
          </p:nvSpPr>
          <p:spPr>
            <a:xfrm>
              <a:off x="4237113" y="3522083"/>
              <a:ext cx="29200" cy="47050"/>
            </a:xfrm>
            <a:custGeom>
              <a:rect b="b" l="l" r="r" t="t"/>
              <a:pathLst>
                <a:path extrusionOk="0" h="1882" w="1168">
                  <a:moveTo>
                    <a:pt x="572" y="1"/>
                  </a:moveTo>
                  <a:cubicBezTo>
                    <a:pt x="310" y="1"/>
                    <a:pt x="72" y="191"/>
                    <a:pt x="48" y="453"/>
                  </a:cubicBezTo>
                  <a:cubicBezTo>
                    <a:pt x="0" y="548"/>
                    <a:pt x="72" y="644"/>
                    <a:pt x="191" y="667"/>
                  </a:cubicBezTo>
                  <a:cubicBezTo>
                    <a:pt x="207" y="671"/>
                    <a:pt x="222" y="673"/>
                    <a:pt x="236" y="673"/>
                  </a:cubicBezTo>
                  <a:cubicBezTo>
                    <a:pt x="308" y="673"/>
                    <a:pt x="361" y="624"/>
                    <a:pt x="381" y="525"/>
                  </a:cubicBezTo>
                  <a:cubicBezTo>
                    <a:pt x="429" y="429"/>
                    <a:pt x="500" y="334"/>
                    <a:pt x="595" y="334"/>
                  </a:cubicBezTo>
                  <a:cubicBezTo>
                    <a:pt x="715" y="334"/>
                    <a:pt x="810" y="429"/>
                    <a:pt x="810" y="548"/>
                  </a:cubicBezTo>
                  <a:cubicBezTo>
                    <a:pt x="810" y="667"/>
                    <a:pt x="715" y="739"/>
                    <a:pt x="595" y="739"/>
                  </a:cubicBezTo>
                  <a:cubicBezTo>
                    <a:pt x="500" y="739"/>
                    <a:pt x="429" y="834"/>
                    <a:pt x="429" y="929"/>
                  </a:cubicBezTo>
                  <a:cubicBezTo>
                    <a:pt x="429" y="1025"/>
                    <a:pt x="500" y="1120"/>
                    <a:pt x="595" y="1120"/>
                  </a:cubicBezTo>
                  <a:cubicBezTo>
                    <a:pt x="715" y="1120"/>
                    <a:pt x="810" y="1191"/>
                    <a:pt x="810" y="1310"/>
                  </a:cubicBezTo>
                  <a:cubicBezTo>
                    <a:pt x="810" y="1429"/>
                    <a:pt x="715" y="1525"/>
                    <a:pt x="595" y="1525"/>
                  </a:cubicBezTo>
                  <a:cubicBezTo>
                    <a:pt x="500" y="1525"/>
                    <a:pt x="429" y="1429"/>
                    <a:pt x="381" y="1334"/>
                  </a:cubicBezTo>
                  <a:lnTo>
                    <a:pt x="381" y="1310"/>
                  </a:lnTo>
                  <a:cubicBezTo>
                    <a:pt x="381" y="1215"/>
                    <a:pt x="310" y="1144"/>
                    <a:pt x="214" y="1144"/>
                  </a:cubicBezTo>
                  <a:cubicBezTo>
                    <a:pt x="119" y="1144"/>
                    <a:pt x="24" y="1215"/>
                    <a:pt x="24" y="1310"/>
                  </a:cubicBezTo>
                  <a:lnTo>
                    <a:pt x="24" y="1406"/>
                  </a:lnTo>
                  <a:cubicBezTo>
                    <a:pt x="72" y="1668"/>
                    <a:pt x="310" y="1882"/>
                    <a:pt x="595" y="1882"/>
                  </a:cubicBezTo>
                  <a:cubicBezTo>
                    <a:pt x="905" y="1882"/>
                    <a:pt x="1167" y="1644"/>
                    <a:pt x="1167" y="1310"/>
                  </a:cubicBezTo>
                  <a:cubicBezTo>
                    <a:pt x="1167" y="1168"/>
                    <a:pt x="1096" y="1048"/>
                    <a:pt x="1024" y="929"/>
                  </a:cubicBezTo>
                  <a:cubicBezTo>
                    <a:pt x="1096" y="834"/>
                    <a:pt x="1167" y="691"/>
                    <a:pt x="1167" y="548"/>
                  </a:cubicBezTo>
                  <a:cubicBezTo>
                    <a:pt x="1119" y="239"/>
                    <a:pt x="881" y="1"/>
                    <a:pt x="5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52"/>
            <p:cNvSpPr/>
            <p:nvPr/>
          </p:nvSpPr>
          <p:spPr>
            <a:xfrm>
              <a:off x="4200188" y="3521483"/>
              <a:ext cx="30400" cy="47650"/>
            </a:xfrm>
            <a:custGeom>
              <a:rect b="b" l="l" r="r" t="t"/>
              <a:pathLst>
                <a:path extrusionOk="0" h="1906" w="1216">
                  <a:moveTo>
                    <a:pt x="596" y="358"/>
                  </a:moveTo>
                  <a:cubicBezTo>
                    <a:pt x="739" y="358"/>
                    <a:pt x="858" y="477"/>
                    <a:pt x="858" y="620"/>
                  </a:cubicBezTo>
                  <a:lnTo>
                    <a:pt x="858" y="1311"/>
                  </a:lnTo>
                  <a:cubicBezTo>
                    <a:pt x="858" y="1430"/>
                    <a:pt x="763" y="1549"/>
                    <a:pt x="620" y="1573"/>
                  </a:cubicBezTo>
                  <a:cubicBezTo>
                    <a:pt x="477" y="1573"/>
                    <a:pt x="358" y="1453"/>
                    <a:pt x="358" y="1311"/>
                  </a:cubicBezTo>
                  <a:lnTo>
                    <a:pt x="358" y="620"/>
                  </a:lnTo>
                  <a:cubicBezTo>
                    <a:pt x="358" y="501"/>
                    <a:pt x="453" y="382"/>
                    <a:pt x="596" y="358"/>
                  </a:cubicBezTo>
                  <a:close/>
                  <a:moveTo>
                    <a:pt x="620" y="1"/>
                  </a:moveTo>
                  <a:cubicBezTo>
                    <a:pt x="263" y="1"/>
                    <a:pt x="1" y="263"/>
                    <a:pt x="1" y="596"/>
                  </a:cubicBezTo>
                  <a:lnTo>
                    <a:pt x="1" y="1287"/>
                  </a:lnTo>
                  <a:cubicBezTo>
                    <a:pt x="1" y="1620"/>
                    <a:pt x="263" y="1882"/>
                    <a:pt x="596" y="1906"/>
                  </a:cubicBezTo>
                  <a:cubicBezTo>
                    <a:pt x="929" y="1906"/>
                    <a:pt x="1215" y="1644"/>
                    <a:pt x="1215" y="1311"/>
                  </a:cubicBezTo>
                  <a:lnTo>
                    <a:pt x="1215" y="620"/>
                  </a:lnTo>
                  <a:cubicBezTo>
                    <a:pt x="1215" y="310"/>
                    <a:pt x="953" y="25"/>
                    <a:pt x="6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52"/>
            <p:cNvSpPr/>
            <p:nvPr/>
          </p:nvSpPr>
          <p:spPr>
            <a:xfrm>
              <a:off x="4281763" y="3533408"/>
              <a:ext cx="165525" cy="8950"/>
            </a:xfrm>
            <a:custGeom>
              <a:rect b="b" l="l" r="r" t="t"/>
              <a:pathLst>
                <a:path extrusionOk="0" h="358" w="6621">
                  <a:moveTo>
                    <a:pt x="191" y="0"/>
                  </a:moveTo>
                  <a:cubicBezTo>
                    <a:pt x="95" y="0"/>
                    <a:pt x="0" y="72"/>
                    <a:pt x="0" y="143"/>
                  </a:cubicBezTo>
                  <a:cubicBezTo>
                    <a:pt x="0" y="262"/>
                    <a:pt x="72" y="357"/>
                    <a:pt x="191" y="357"/>
                  </a:cubicBezTo>
                  <a:lnTo>
                    <a:pt x="6430" y="357"/>
                  </a:lnTo>
                  <a:cubicBezTo>
                    <a:pt x="6525" y="357"/>
                    <a:pt x="6621" y="310"/>
                    <a:pt x="6621" y="214"/>
                  </a:cubicBezTo>
                  <a:cubicBezTo>
                    <a:pt x="6621" y="95"/>
                    <a:pt x="6549" y="0"/>
                    <a:pt x="643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52"/>
            <p:cNvSpPr/>
            <p:nvPr/>
          </p:nvSpPr>
          <p:spPr>
            <a:xfrm>
              <a:off x="4281763" y="3554233"/>
              <a:ext cx="120875" cy="8950"/>
            </a:xfrm>
            <a:custGeom>
              <a:rect b="b" l="l" r="r" t="t"/>
              <a:pathLst>
                <a:path extrusionOk="0" h="358" w="4835">
                  <a:moveTo>
                    <a:pt x="191" y="1"/>
                  </a:moveTo>
                  <a:cubicBezTo>
                    <a:pt x="95" y="1"/>
                    <a:pt x="0" y="72"/>
                    <a:pt x="0" y="143"/>
                  </a:cubicBezTo>
                  <a:cubicBezTo>
                    <a:pt x="0" y="263"/>
                    <a:pt x="72" y="358"/>
                    <a:pt x="191" y="358"/>
                  </a:cubicBezTo>
                  <a:lnTo>
                    <a:pt x="4644" y="358"/>
                  </a:lnTo>
                  <a:cubicBezTo>
                    <a:pt x="4739" y="358"/>
                    <a:pt x="4835" y="310"/>
                    <a:pt x="4835" y="215"/>
                  </a:cubicBezTo>
                  <a:cubicBezTo>
                    <a:pt x="4835" y="96"/>
                    <a:pt x="4763" y="1"/>
                    <a:pt x="46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52"/>
            <p:cNvSpPr/>
            <p:nvPr/>
          </p:nvSpPr>
          <p:spPr>
            <a:xfrm>
              <a:off x="4177563" y="3313708"/>
              <a:ext cx="293550" cy="297100"/>
            </a:xfrm>
            <a:custGeom>
              <a:rect b="b" l="l" r="r" t="t"/>
              <a:pathLst>
                <a:path extrusionOk="0" h="11884" w="11742">
                  <a:moveTo>
                    <a:pt x="11360" y="334"/>
                  </a:moveTo>
                  <a:lnTo>
                    <a:pt x="11384" y="3644"/>
                  </a:lnTo>
                  <a:lnTo>
                    <a:pt x="6597" y="3644"/>
                  </a:lnTo>
                  <a:cubicBezTo>
                    <a:pt x="6550" y="3644"/>
                    <a:pt x="6502" y="3668"/>
                    <a:pt x="6478" y="3692"/>
                  </a:cubicBezTo>
                  <a:lnTo>
                    <a:pt x="5883" y="4263"/>
                  </a:lnTo>
                  <a:lnTo>
                    <a:pt x="5287" y="3692"/>
                  </a:lnTo>
                  <a:cubicBezTo>
                    <a:pt x="5240" y="3668"/>
                    <a:pt x="5192" y="3644"/>
                    <a:pt x="5168" y="3644"/>
                  </a:cubicBezTo>
                  <a:lnTo>
                    <a:pt x="358" y="3644"/>
                  </a:lnTo>
                  <a:lnTo>
                    <a:pt x="358" y="334"/>
                  </a:lnTo>
                  <a:close/>
                  <a:moveTo>
                    <a:pt x="239" y="1"/>
                  </a:moveTo>
                  <a:cubicBezTo>
                    <a:pt x="167" y="1"/>
                    <a:pt x="72" y="96"/>
                    <a:pt x="72" y="191"/>
                  </a:cubicBezTo>
                  <a:lnTo>
                    <a:pt x="72" y="4644"/>
                  </a:lnTo>
                  <a:cubicBezTo>
                    <a:pt x="72" y="4692"/>
                    <a:pt x="96" y="4740"/>
                    <a:pt x="120" y="4740"/>
                  </a:cubicBezTo>
                  <a:cubicBezTo>
                    <a:pt x="167" y="4767"/>
                    <a:pt x="213" y="4779"/>
                    <a:pt x="254" y="4779"/>
                  </a:cubicBezTo>
                  <a:cubicBezTo>
                    <a:pt x="356" y="4779"/>
                    <a:pt x="429" y="4706"/>
                    <a:pt x="429" y="4621"/>
                  </a:cubicBezTo>
                  <a:lnTo>
                    <a:pt x="429" y="4001"/>
                  </a:lnTo>
                  <a:lnTo>
                    <a:pt x="5121" y="4001"/>
                  </a:lnTo>
                  <a:lnTo>
                    <a:pt x="5716" y="4573"/>
                  </a:lnTo>
                  <a:cubicBezTo>
                    <a:pt x="5788" y="4621"/>
                    <a:pt x="5835" y="4621"/>
                    <a:pt x="5907" y="4621"/>
                  </a:cubicBezTo>
                  <a:cubicBezTo>
                    <a:pt x="5954" y="4621"/>
                    <a:pt x="6026" y="4597"/>
                    <a:pt x="6073" y="4573"/>
                  </a:cubicBezTo>
                  <a:lnTo>
                    <a:pt x="6669" y="4001"/>
                  </a:lnTo>
                  <a:lnTo>
                    <a:pt x="11384" y="4001"/>
                  </a:lnTo>
                  <a:lnTo>
                    <a:pt x="11384" y="7312"/>
                  </a:lnTo>
                  <a:lnTo>
                    <a:pt x="6597" y="7312"/>
                  </a:lnTo>
                  <a:cubicBezTo>
                    <a:pt x="6526" y="7312"/>
                    <a:pt x="6502" y="7335"/>
                    <a:pt x="6478" y="7359"/>
                  </a:cubicBezTo>
                  <a:lnTo>
                    <a:pt x="5883" y="7931"/>
                  </a:lnTo>
                  <a:lnTo>
                    <a:pt x="5287" y="7359"/>
                  </a:lnTo>
                  <a:cubicBezTo>
                    <a:pt x="5240" y="7335"/>
                    <a:pt x="5192" y="7312"/>
                    <a:pt x="5168" y="7312"/>
                  </a:cubicBezTo>
                  <a:lnTo>
                    <a:pt x="358" y="7312"/>
                  </a:lnTo>
                  <a:lnTo>
                    <a:pt x="358" y="5430"/>
                  </a:lnTo>
                  <a:cubicBezTo>
                    <a:pt x="358" y="5335"/>
                    <a:pt x="310" y="5240"/>
                    <a:pt x="215" y="5240"/>
                  </a:cubicBezTo>
                  <a:cubicBezTo>
                    <a:pt x="96" y="5240"/>
                    <a:pt x="1" y="5311"/>
                    <a:pt x="1" y="5430"/>
                  </a:cubicBezTo>
                  <a:lnTo>
                    <a:pt x="1" y="11003"/>
                  </a:lnTo>
                  <a:cubicBezTo>
                    <a:pt x="1" y="11146"/>
                    <a:pt x="120" y="11265"/>
                    <a:pt x="286" y="11265"/>
                  </a:cubicBezTo>
                  <a:lnTo>
                    <a:pt x="5073" y="11265"/>
                  </a:lnTo>
                  <a:lnTo>
                    <a:pt x="5669" y="11836"/>
                  </a:lnTo>
                  <a:cubicBezTo>
                    <a:pt x="5716" y="11884"/>
                    <a:pt x="5788" y="11884"/>
                    <a:pt x="5835" y="11884"/>
                  </a:cubicBezTo>
                  <a:cubicBezTo>
                    <a:pt x="5907" y="11884"/>
                    <a:pt x="5954" y="11860"/>
                    <a:pt x="6026" y="11836"/>
                  </a:cubicBezTo>
                  <a:lnTo>
                    <a:pt x="6621" y="11265"/>
                  </a:lnTo>
                  <a:lnTo>
                    <a:pt x="7859" y="11265"/>
                  </a:lnTo>
                  <a:cubicBezTo>
                    <a:pt x="7955" y="11265"/>
                    <a:pt x="8050" y="11193"/>
                    <a:pt x="8050" y="11122"/>
                  </a:cubicBezTo>
                  <a:cubicBezTo>
                    <a:pt x="8050" y="11003"/>
                    <a:pt x="7979" y="10908"/>
                    <a:pt x="7859" y="10908"/>
                  </a:cubicBezTo>
                  <a:lnTo>
                    <a:pt x="6550" y="10908"/>
                  </a:lnTo>
                  <a:cubicBezTo>
                    <a:pt x="6526" y="10908"/>
                    <a:pt x="6478" y="10931"/>
                    <a:pt x="6431" y="10955"/>
                  </a:cubicBezTo>
                  <a:lnTo>
                    <a:pt x="5835" y="11527"/>
                  </a:lnTo>
                  <a:lnTo>
                    <a:pt x="5240" y="10955"/>
                  </a:lnTo>
                  <a:cubicBezTo>
                    <a:pt x="5216" y="10931"/>
                    <a:pt x="5168" y="10908"/>
                    <a:pt x="5121" y="10908"/>
                  </a:cubicBezTo>
                  <a:lnTo>
                    <a:pt x="334" y="10908"/>
                  </a:lnTo>
                  <a:lnTo>
                    <a:pt x="334" y="7597"/>
                  </a:lnTo>
                  <a:lnTo>
                    <a:pt x="5049" y="7597"/>
                  </a:lnTo>
                  <a:lnTo>
                    <a:pt x="5645" y="8169"/>
                  </a:lnTo>
                  <a:cubicBezTo>
                    <a:pt x="5692" y="8217"/>
                    <a:pt x="5764" y="8217"/>
                    <a:pt x="5811" y="8217"/>
                  </a:cubicBezTo>
                  <a:cubicBezTo>
                    <a:pt x="5883" y="8217"/>
                    <a:pt x="5930" y="8193"/>
                    <a:pt x="6002" y="8169"/>
                  </a:cubicBezTo>
                  <a:lnTo>
                    <a:pt x="6597" y="7597"/>
                  </a:lnTo>
                  <a:lnTo>
                    <a:pt x="11289" y="7597"/>
                  </a:lnTo>
                  <a:lnTo>
                    <a:pt x="11289" y="10908"/>
                  </a:lnTo>
                  <a:lnTo>
                    <a:pt x="8669" y="10908"/>
                  </a:lnTo>
                  <a:cubicBezTo>
                    <a:pt x="8574" y="10908"/>
                    <a:pt x="8502" y="10955"/>
                    <a:pt x="8502" y="11050"/>
                  </a:cubicBezTo>
                  <a:cubicBezTo>
                    <a:pt x="8502" y="11170"/>
                    <a:pt x="8550" y="11265"/>
                    <a:pt x="8669" y="11265"/>
                  </a:cubicBezTo>
                  <a:lnTo>
                    <a:pt x="11384" y="11265"/>
                  </a:lnTo>
                  <a:cubicBezTo>
                    <a:pt x="11527" y="11265"/>
                    <a:pt x="11646" y="11146"/>
                    <a:pt x="11646" y="11003"/>
                  </a:cubicBezTo>
                  <a:lnTo>
                    <a:pt x="11646" y="286"/>
                  </a:lnTo>
                  <a:cubicBezTo>
                    <a:pt x="11741" y="120"/>
                    <a:pt x="11622" y="1"/>
                    <a:pt x="114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5" name="Google Shape;2125;p52"/>
          <p:cNvSpPr/>
          <p:nvPr/>
        </p:nvSpPr>
        <p:spPr>
          <a:xfrm>
            <a:off x="3247951" y="3577470"/>
            <a:ext cx="356019" cy="356139"/>
          </a:xfrm>
          <a:custGeom>
            <a:rect b="b" l="l" r="r" t="t"/>
            <a:pathLst>
              <a:path extrusionOk="0" h="11912" w="11908">
                <a:moveTo>
                  <a:pt x="3358" y="6363"/>
                </a:moveTo>
                <a:lnTo>
                  <a:pt x="3358" y="10721"/>
                </a:lnTo>
                <a:lnTo>
                  <a:pt x="1858" y="10721"/>
                </a:lnTo>
                <a:lnTo>
                  <a:pt x="1858" y="6363"/>
                </a:lnTo>
                <a:close/>
                <a:moveTo>
                  <a:pt x="5216" y="1314"/>
                </a:moveTo>
                <a:lnTo>
                  <a:pt x="5216" y="10721"/>
                </a:lnTo>
                <a:lnTo>
                  <a:pt x="3691" y="10721"/>
                </a:lnTo>
                <a:lnTo>
                  <a:pt x="3691" y="1314"/>
                </a:lnTo>
                <a:close/>
                <a:moveTo>
                  <a:pt x="7097" y="2577"/>
                </a:moveTo>
                <a:lnTo>
                  <a:pt x="7097" y="10721"/>
                </a:lnTo>
                <a:lnTo>
                  <a:pt x="5573" y="10721"/>
                </a:lnTo>
                <a:lnTo>
                  <a:pt x="5573" y="2577"/>
                </a:lnTo>
                <a:close/>
                <a:moveTo>
                  <a:pt x="8931" y="8864"/>
                </a:moveTo>
                <a:lnTo>
                  <a:pt x="8931" y="10721"/>
                </a:lnTo>
                <a:lnTo>
                  <a:pt x="7406" y="10721"/>
                </a:lnTo>
                <a:lnTo>
                  <a:pt x="7406" y="8864"/>
                </a:lnTo>
                <a:close/>
                <a:moveTo>
                  <a:pt x="939" y="1"/>
                </a:moveTo>
                <a:cubicBezTo>
                  <a:pt x="834" y="1"/>
                  <a:pt x="738" y="88"/>
                  <a:pt x="738" y="195"/>
                </a:cubicBezTo>
                <a:lnTo>
                  <a:pt x="738" y="1005"/>
                </a:lnTo>
                <a:lnTo>
                  <a:pt x="476" y="1005"/>
                </a:lnTo>
                <a:cubicBezTo>
                  <a:pt x="381" y="1005"/>
                  <a:pt x="334" y="1052"/>
                  <a:pt x="310" y="1124"/>
                </a:cubicBezTo>
                <a:cubicBezTo>
                  <a:pt x="262" y="1243"/>
                  <a:pt x="357" y="1362"/>
                  <a:pt x="476" y="1362"/>
                </a:cubicBezTo>
                <a:lnTo>
                  <a:pt x="715" y="1362"/>
                </a:lnTo>
                <a:lnTo>
                  <a:pt x="715" y="2243"/>
                </a:lnTo>
                <a:lnTo>
                  <a:pt x="500" y="2243"/>
                </a:lnTo>
                <a:cubicBezTo>
                  <a:pt x="429" y="2243"/>
                  <a:pt x="334" y="2315"/>
                  <a:pt x="334" y="2386"/>
                </a:cubicBezTo>
                <a:cubicBezTo>
                  <a:pt x="334" y="2505"/>
                  <a:pt x="381" y="2600"/>
                  <a:pt x="500" y="2600"/>
                </a:cubicBezTo>
                <a:lnTo>
                  <a:pt x="715" y="2600"/>
                </a:lnTo>
                <a:lnTo>
                  <a:pt x="715" y="3505"/>
                </a:lnTo>
                <a:lnTo>
                  <a:pt x="500" y="3505"/>
                </a:lnTo>
                <a:cubicBezTo>
                  <a:pt x="429" y="3505"/>
                  <a:pt x="334" y="3553"/>
                  <a:pt x="334" y="3648"/>
                </a:cubicBezTo>
                <a:cubicBezTo>
                  <a:pt x="334" y="3767"/>
                  <a:pt x="381" y="3863"/>
                  <a:pt x="500" y="3863"/>
                </a:cubicBezTo>
                <a:lnTo>
                  <a:pt x="715" y="3863"/>
                </a:lnTo>
                <a:lnTo>
                  <a:pt x="715" y="4744"/>
                </a:lnTo>
                <a:lnTo>
                  <a:pt x="500" y="4744"/>
                </a:lnTo>
                <a:cubicBezTo>
                  <a:pt x="429" y="4744"/>
                  <a:pt x="334" y="4815"/>
                  <a:pt x="334" y="4887"/>
                </a:cubicBezTo>
                <a:cubicBezTo>
                  <a:pt x="334" y="5006"/>
                  <a:pt x="381" y="5101"/>
                  <a:pt x="500" y="5101"/>
                </a:cubicBezTo>
                <a:lnTo>
                  <a:pt x="715" y="5101"/>
                </a:lnTo>
                <a:lnTo>
                  <a:pt x="715" y="6006"/>
                </a:lnTo>
                <a:lnTo>
                  <a:pt x="500" y="6006"/>
                </a:lnTo>
                <a:cubicBezTo>
                  <a:pt x="429" y="6006"/>
                  <a:pt x="334" y="6053"/>
                  <a:pt x="334" y="6149"/>
                </a:cubicBezTo>
                <a:cubicBezTo>
                  <a:pt x="334" y="6268"/>
                  <a:pt x="381" y="6363"/>
                  <a:pt x="500" y="6363"/>
                </a:cubicBezTo>
                <a:lnTo>
                  <a:pt x="715" y="6363"/>
                </a:lnTo>
                <a:lnTo>
                  <a:pt x="715" y="7244"/>
                </a:lnTo>
                <a:lnTo>
                  <a:pt x="500" y="7244"/>
                </a:lnTo>
                <a:cubicBezTo>
                  <a:pt x="429" y="7244"/>
                  <a:pt x="334" y="7316"/>
                  <a:pt x="334" y="7387"/>
                </a:cubicBezTo>
                <a:cubicBezTo>
                  <a:pt x="334" y="7506"/>
                  <a:pt x="381" y="7601"/>
                  <a:pt x="500" y="7601"/>
                </a:cubicBezTo>
                <a:lnTo>
                  <a:pt x="715" y="7601"/>
                </a:lnTo>
                <a:lnTo>
                  <a:pt x="715" y="8506"/>
                </a:lnTo>
                <a:lnTo>
                  <a:pt x="500" y="8506"/>
                </a:lnTo>
                <a:cubicBezTo>
                  <a:pt x="429" y="8506"/>
                  <a:pt x="334" y="8554"/>
                  <a:pt x="334" y="8649"/>
                </a:cubicBezTo>
                <a:cubicBezTo>
                  <a:pt x="334" y="8768"/>
                  <a:pt x="381" y="8864"/>
                  <a:pt x="500" y="8864"/>
                </a:cubicBezTo>
                <a:lnTo>
                  <a:pt x="715" y="8864"/>
                </a:lnTo>
                <a:lnTo>
                  <a:pt x="715" y="9745"/>
                </a:lnTo>
                <a:lnTo>
                  <a:pt x="500" y="9745"/>
                </a:lnTo>
                <a:cubicBezTo>
                  <a:pt x="429" y="9745"/>
                  <a:pt x="334" y="9816"/>
                  <a:pt x="334" y="9888"/>
                </a:cubicBezTo>
                <a:cubicBezTo>
                  <a:pt x="334" y="10007"/>
                  <a:pt x="381" y="10102"/>
                  <a:pt x="500" y="10102"/>
                </a:cubicBezTo>
                <a:lnTo>
                  <a:pt x="715" y="10102"/>
                </a:lnTo>
                <a:lnTo>
                  <a:pt x="715" y="10721"/>
                </a:lnTo>
                <a:lnTo>
                  <a:pt x="310" y="10721"/>
                </a:lnTo>
                <a:cubicBezTo>
                  <a:pt x="143" y="10721"/>
                  <a:pt x="0" y="10840"/>
                  <a:pt x="0" y="11031"/>
                </a:cubicBezTo>
                <a:lnTo>
                  <a:pt x="0" y="11721"/>
                </a:lnTo>
                <a:cubicBezTo>
                  <a:pt x="0" y="11793"/>
                  <a:pt x="95" y="11888"/>
                  <a:pt x="191" y="11888"/>
                </a:cubicBezTo>
                <a:lnTo>
                  <a:pt x="2691" y="11888"/>
                </a:lnTo>
                <a:cubicBezTo>
                  <a:pt x="2715" y="11888"/>
                  <a:pt x="2739" y="11888"/>
                  <a:pt x="2763" y="11864"/>
                </a:cubicBezTo>
                <a:cubicBezTo>
                  <a:pt x="2882" y="11721"/>
                  <a:pt x="2810" y="11555"/>
                  <a:pt x="2644" y="11555"/>
                </a:cubicBezTo>
                <a:lnTo>
                  <a:pt x="357" y="11555"/>
                </a:lnTo>
                <a:lnTo>
                  <a:pt x="357" y="11078"/>
                </a:lnTo>
                <a:lnTo>
                  <a:pt x="11550" y="11078"/>
                </a:lnTo>
                <a:lnTo>
                  <a:pt x="11550" y="11555"/>
                </a:lnTo>
                <a:lnTo>
                  <a:pt x="3477" y="11555"/>
                </a:lnTo>
                <a:cubicBezTo>
                  <a:pt x="3406" y="11555"/>
                  <a:pt x="3310" y="11626"/>
                  <a:pt x="3310" y="11721"/>
                </a:cubicBezTo>
                <a:cubicBezTo>
                  <a:pt x="3310" y="11840"/>
                  <a:pt x="3358" y="11912"/>
                  <a:pt x="3477" y="11912"/>
                </a:cubicBezTo>
                <a:lnTo>
                  <a:pt x="11622" y="11912"/>
                </a:lnTo>
                <a:cubicBezTo>
                  <a:pt x="11765" y="11912"/>
                  <a:pt x="11907" y="11793"/>
                  <a:pt x="11907" y="11626"/>
                </a:cubicBezTo>
                <a:lnTo>
                  <a:pt x="11907" y="11054"/>
                </a:lnTo>
                <a:cubicBezTo>
                  <a:pt x="11907" y="10840"/>
                  <a:pt x="11788" y="10721"/>
                  <a:pt x="11622" y="10721"/>
                </a:cubicBezTo>
                <a:lnTo>
                  <a:pt x="11122" y="10721"/>
                </a:lnTo>
                <a:lnTo>
                  <a:pt x="11122" y="3743"/>
                </a:lnTo>
                <a:cubicBezTo>
                  <a:pt x="11122" y="3577"/>
                  <a:pt x="11026" y="3505"/>
                  <a:pt x="10883" y="3505"/>
                </a:cubicBezTo>
                <a:lnTo>
                  <a:pt x="9097" y="3505"/>
                </a:lnTo>
                <a:cubicBezTo>
                  <a:pt x="9026" y="3505"/>
                  <a:pt x="8931" y="3577"/>
                  <a:pt x="8931" y="3672"/>
                </a:cubicBezTo>
                <a:lnTo>
                  <a:pt x="8931" y="4958"/>
                </a:lnTo>
                <a:cubicBezTo>
                  <a:pt x="8931" y="4982"/>
                  <a:pt x="8954" y="5053"/>
                  <a:pt x="8978" y="5077"/>
                </a:cubicBezTo>
                <a:cubicBezTo>
                  <a:pt x="9025" y="5104"/>
                  <a:pt x="9069" y="5115"/>
                  <a:pt x="9110" y="5115"/>
                </a:cubicBezTo>
                <a:cubicBezTo>
                  <a:pt x="9214" y="5115"/>
                  <a:pt x="9288" y="5037"/>
                  <a:pt x="9288" y="4934"/>
                </a:cubicBezTo>
                <a:lnTo>
                  <a:pt x="9288" y="3815"/>
                </a:lnTo>
                <a:lnTo>
                  <a:pt x="10812" y="3815"/>
                </a:lnTo>
                <a:lnTo>
                  <a:pt x="10812" y="10721"/>
                </a:lnTo>
                <a:lnTo>
                  <a:pt x="9288" y="10721"/>
                </a:lnTo>
                <a:lnTo>
                  <a:pt x="9288" y="5768"/>
                </a:lnTo>
                <a:cubicBezTo>
                  <a:pt x="9288" y="5672"/>
                  <a:pt x="9216" y="5577"/>
                  <a:pt x="9145" y="5577"/>
                </a:cubicBezTo>
                <a:cubicBezTo>
                  <a:pt x="9026" y="5577"/>
                  <a:pt x="8931" y="5649"/>
                  <a:pt x="8931" y="5768"/>
                </a:cubicBezTo>
                <a:lnTo>
                  <a:pt x="8931" y="8506"/>
                </a:lnTo>
                <a:lnTo>
                  <a:pt x="7406" y="8506"/>
                </a:lnTo>
                <a:lnTo>
                  <a:pt x="7406" y="2481"/>
                </a:lnTo>
                <a:cubicBezTo>
                  <a:pt x="7406" y="2338"/>
                  <a:pt x="7287" y="2243"/>
                  <a:pt x="7168" y="2243"/>
                </a:cubicBezTo>
                <a:lnTo>
                  <a:pt x="5573" y="2243"/>
                </a:lnTo>
                <a:lnTo>
                  <a:pt x="5573" y="1243"/>
                </a:lnTo>
                <a:cubicBezTo>
                  <a:pt x="5573" y="1076"/>
                  <a:pt x="5454" y="1005"/>
                  <a:pt x="5335" y="1005"/>
                </a:cubicBezTo>
                <a:lnTo>
                  <a:pt x="3596" y="1005"/>
                </a:lnTo>
                <a:cubicBezTo>
                  <a:pt x="3453" y="1005"/>
                  <a:pt x="3358" y="1124"/>
                  <a:pt x="3358" y="1243"/>
                </a:cubicBezTo>
                <a:lnTo>
                  <a:pt x="3358" y="6006"/>
                </a:lnTo>
                <a:lnTo>
                  <a:pt x="1762" y="6006"/>
                </a:lnTo>
                <a:cubicBezTo>
                  <a:pt x="1596" y="6006"/>
                  <a:pt x="1524" y="6125"/>
                  <a:pt x="1524" y="6244"/>
                </a:cubicBezTo>
                <a:lnTo>
                  <a:pt x="1524" y="10721"/>
                </a:lnTo>
                <a:lnTo>
                  <a:pt x="1096" y="10721"/>
                </a:lnTo>
                <a:lnTo>
                  <a:pt x="1096" y="195"/>
                </a:lnTo>
                <a:cubicBezTo>
                  <a:pt x="1096" y="100"/>
                  <a:pt x="1048" y="52"/>
                  <a:pt x="977" y="5"/>
                </a:cubicBezTo>
                <a:cubicBezTo>
                  <a:pt x="964" y="2"/>
                  <a:pt x="952" y="1"/>
                  <a:pt x="9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26" name="Google Shape;2126;p52"/>
          <p:cNvGrpSpPr/>
          <p:nvPr/>
        </p:nvGrpSpPr>
        <p:grpSpPr>
          <a:xfrm>
            <a:off x="2543093" y="3577633"/>
            <a:ext cx="354584" cy="354614"/>
            <a:chOff x="3194038" y="3313708"/>
            <a:chExt cx="296500" cy="296525"/>
          </a:xfrm>
        </p:grpSpPr>
        <p:sp>
          <p:nvSpPr>
            <p:cNvPr id="2127" name="Google Shape;2127;p52"/>
            <p:cNvSpPr/>
            <p:nvPr/>
          </p:nvSpPr>
          <p:spPr>
            <a:xfrm>
              <a:off x="3213088" y="3332633"/>
              <a:ext cx="124450" cy="122800"/>
            </a:xfrm>
            <a:custGeom>
              <a:rect b="b" l="l" r="r" t="t"/>
              <a:pathLst>
                <a:path extrusionOk="0" h="4912" w="4978">
                  <a:moveTo>
                    <a:pt x="2569" y="1"/>
                  </a:moveTo>
                  <a:cubicBezTo>
                    <a:pt x="2523" y="1"/>
                    <a:pt x="2476" y="2"/>
                    <a:pt x="2429" y="6"/>
                  </a:cubicBezTo>
                  <a:cubicBezTo>
                    <a:pt x="1762" y="6"/>
                    <a:pt x="1167" y="268"/>
                    <a:pt x="715" y="720"/>
                  </a:cubicBezTo>
                  <a:cubicBezTo>
                    <a:pt x="286" y="1149"/>
                    <a:pt x="0" y="1792"/>
                    <a:pt x="0" y="2411"/>
                  </a:cubicBezTo>
                  <a:cubicBezTo>
                    <a:pt x="0" y="3006"/>
                    <a:pt x="215" y="3602"/>
                    <a:pt x="596" y="4054"/>
                  </a:cubicBezTo>
                  <a:cubicBezTo>
                    <a:pt x="631" y="4090"/>
                    <a:pt x="685" y="4108"/>
                    <a:pt x="738" y="4108"/>
                  </a:cubicBezTo>
                  <a:cubicBezTo>
                    <a:pt x="792" y="4108"/>
                    <a:pt x="846" y="4090"/>
                    <a:pt x="881" y="4054"/>
                  </a:cubicBezTo>
                  <a:cubicBezTo>
                    <a:pt x="929" y="3983"/>
                    <a:pt x="905" y="3887"/>
                    <a:pt x="881" y="3840"/>
                  </a:cubicBezTo>
                  <a:cubicBezTo>
                    <a:pt x="548" y="3459"/>
                    <a:pt x="357" y="2935"/>
                    <a:pt x="357" y="2435"/>
                  </a:cubicBezTo>
                  <a:cubicBezTo>
                    <a:pt x="357" y="1863"/>
                    <a:pt x="596" y="1363"/>
                    <a:pt x="1000" y="982"/>
                  </a:cubicBezTo>
                  <a:cubicBezTo>
                    <a:pt x="1381" y="601"/>
                    <a:pt x="1905" y="363"/>
                    <a:pt x="2453" y="363"/>
                  </a:cubicBezTo>
                  <a:cubicBezTo>
                    <a:pt x="3025" y="363"/>
                    <a:pt x="3549" y="553"/>
                    <a:pt x="3977" y="958"/>
                  </a:cubicBezTo>
                  <a:cubicBezTo>
                    <a:pt x="4382" y="1339"/>
                    <a:pt x="4596" y="1863"/>
                    <a:pt x="4596" y="2459"/>
                  </a:cubicBezTo>
                  <a:lnTo>
                    <a:pt x="4596" y="4578"/>
                  </a:lnTo>
                  <a:lnTo>
                    <a:pt x="2477" y="4578"/>
                  </a:lnTo>
                  <a:cubicBezTo>
                    <a:pt x="2120" y="4578"/>
                    <a:pt x="1762" y="4483"/>
                    <a:pt x="1477" y="4316"/>
                  </a:cubicBezTo>
                  <a:cubicBezTo>
                    <a:pt x="1450" y="4296"/>
                    <a:pt x="1421" y="4287"/>
                    <a:pt x="1393" y="4287"/>
                  </a:cubicBezTo>
                  <a:cubicBezTo>
                    <a:pt x="1322" y="4287"/>
                    <a:pt x="1256" y="4343"/>
                    <a:pt x="1239" y="4411"/>
                  </a:cubicBezTo>
                  <a:cubicBezTo>
                    <a:pt x="1191" y="4483"/>
                    <a:pt x="1262" y="4578"/>
                    <a:pt x="1310" y="4602"/>
                  </a:cubicBezTo>
                  <a:cubicBezTo>
                    <a:pt x="1667" y="4816"/>
                    <a:pt x="2096" y="4911"/>
                    <a:pt x="2501" y="4911"/>
                  </a:cubicBezTo>
                  <a:lnTo>
                    <a:pt x="4739" y="4911"/>
                  </a:lnTo>
                  <a:cubicBezTo>
                    <a:pt x="4882" y="4911"/>
                    <a:pt x="4977" y="4792"/>
                    <a:pt x="4977" y="4673"/>
                  </a:cubicBezTo>
                  <a:lnTo>
                    <a:pt x="4977" y="2459"/>
                  </a:lnTo>
                  <a:cubicBezTo>
                    <a:pt x="4977" y="1839"/>
                    <a:pt x="4763" y="1244"/>
                    <a:pt x="4358" y="792"/>
                  </a:cubicBezTo>
                  <a:cubicBezTo>
                    <a:pt x="3825" y="303"/>
                    <a:pt x="3210" y="1"/>
                    <a:pt x="25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52"/>
            <p:cNvSpPr/>
            <p:nvPr/>
          </p:nvSpPr>
          <p:spPr>
            <a:xfrm>
              <a:off x="3349413" y="3468508"/>
              <a:ext cx="122675" cy="123850"/>
            </a:xfrm>
            <a:custGeom>
              <a:rect b="b" l="l" r="r" t="t"/>
              <a:pathLst>
                <a:path extrusionOk="0" h="4954" w="4907">
                  <a:moveTo>
                    <a:pt x="144" y="0"/>
                  </a:moveTo>
                  <a:cubicBezTo>
                    <a:pt x="48" y="0"/>
                    <a:pt x="1" y="72"/>
                    <a:pt x="1" y="167"/>
                  </a:cubicBezTo>
                  <a:lnTo>
                    <a:pt x="1" y="1834"/>
                  </a:lnTo>
                  <a:cubicBezTo>
                    <a:pt x="1" y="1858"/>
                    <a:pt x="25" y="1882"/>
                    <a:pt x="25" y="1905"/>
                  </a:cubicBezTo>
                  <a:cubicBezTo>
                    <a:pt x="73" y="1940"/>
                    <a:pt x="120" y="1955"/>
                    <a:pt x="162" y="1955"/>
                  </a:cubicBezTo>
                  <a:cubicBezTo>
                    <a:pt x="263" y="1955"/>
                    <a:pt x="334" y="1871"/>
                    <a:pt x="334" y="1786"/>
                  </a:cubicBezTo>
                  <a:lnTo>
                    <a:pt x="334" y="358"/>
                  </a:lnTo>
                  <a:lnTo>
                    <a:pt x="2620" y="358"/>
                  </a:lnTo>
                  <a:cubicBezTo>
                    <a:pt x="2811" y="358"/>
                    <a:pt x="2954" y="405"/>
                    <a:pt x="3120" y="453"/>
                  </a:cubicBezTo>
                  <a:cubicBezTo>
                    <a:pt x="4049" y="810"/>
                    <a:pt x="4597" y="1620"/>
                    <a:pt x="4597" y="2501"/>
                  </a:cubicBezTo>
                  <a:cubicBezTo>
                    <a:pt x="4597" y="3072"/>
                    <a:pt x="4335" y="3572"/>
                    <a:pt x="3954" y="3977"/>
                  </a:cubicBezTo>
                  <a:cubicBezTo>
                    <a:pt x="3573" y="4358"/>
                    <a:pt x="3025" y="4596"/>
                    <a:pt x="2501" y="4596"/>
                  </a:cubicBezTo>
                  <a:cubicBezTo>
                    <a:pt x="1930" y="4596"/>
                    <a:pt x="1430" y="4382"/>
                    <a:pt x="1001" y="4025"/>
                  </a:cubicBezTo>
                  <a:cubicBezTo>
                    <a:pt x="620" y="3644"/>
                    <a:pt x="382" y="3144"/>
                    <a:pt x="358" y="2596"/>
                  </a:cubicBezTo>
                  <a:cubicBezTo>
                    <a:pt x="358" y="2501"/>
                    <a:pt x="263" y="2429"/>
                    <a:pt x="167" y="2429"/>
                  </a:cubicBezTo>
                  <a:cubicBezTo>
                    <a:pt x="96" y="2429"/>
                    <a:pt x="1" y="2501"/>
                    <a:pt x="1" y="2596"/>
                  </a:cubicBezTo>
                  <a:cubicBezTo>
                    <a:pt x="25" y="3215"/>
                    <a:pt x="286" y="3811"/>
                    <a:pt x="763" y="4263"/>
                  </a:cubicBezTo>
                  <a:cubicBezTo>
                    <a:pt x="1215" y="4716"/>
                    <a:pt x="1834" y="4954"/>
                    <a:pt x="2477" y="4954"/>
                  </a:cubicBezTo>
                  <a:lnTo>
                    <a:pt x="2501" y="4954"/>
                  </a:lnTo>
                  <a:cubicBezTo>
                    <a:pt x="3144" y="4954"/>
                    <a:pt x="3740" y="4692"/>
                    <a:pt x="4192" y="4239"/>
                  </a:cubicBezTo>
                  <a:cubicBezTo>
                    <a:pt x="4645" y="3787"/>
                    <a:pt x="4906" y="3168"/>
                    <a:pt x="4906" y="2548"/>
                  </a:cubicBezTo>
                  <a:cubicBezTo>
                    <a:pt x="4906" y="1882"/>
                    <a:pt x="4668" y="1262"/>
                    <a:pt x="4192" y="786"/>
                  </a:cubicBezTo>
                  <a:cubicBezTo>
                    <a:pt x="3716" y="286"/>
                    <a:pt x="3097" y="0"/>
                    <a:pt x="243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52"/>
            <p:cNvSpPr/>
            <p:nvPr/>
          </p:nvSpPr>
          <p:spPr>
            <a:xfrm>
              <a:off x="3349413" y="3313708"/>
              <a:ext cx="141125" cy="142325"/>
            </a:xfrm>
            <a:custGeom>
              <a:rect b="b" l="l" r="r" t="t"/>
              <a:pathLst>
                <a:path extrusionOk="0" h="5693" w="5645">
                  <a:moveTo>
                    <a:pt x="2858" y="334"/>
                  </a:moveTo>
                  <a:cubicBezTo>
                    <a:pt x="3525" y="334"/>
                    <a:pt x="4121" y="596"/>
                    <a:pt x="4597" y="1072"/>
                  </a:cubicBezTo>
                  <a:cubicBezTo>
                    <a:pt x="5073" y="1549"/>
                    <a:pt x="5311" y="2144"/>
                    <a:pt x="5335" y="2811"/>
                  </a:cubicBezTo>
                  <a:cubicBezTo>
                    <a:pt x="5335" y="3501"/>
                    <a:pt x="5097" y="4120"/>
                    <a:pt x="4621" y="4597"/>
                  </a:cubicBezTo>
                  <a:cubicBezTo>
                    <a:pt x="4144" y="5073"/>
                    <a:pt x="3525" y="5335"/>
                    <a:pt x="2835" y="5335"/>
                  </a:cubicBezTo>
                  <a:lnTo>
                    <a:pt x="334" y="5335"/>
                  </a:lnTo>
                  <a:lnTo>
                    <a:pt x="334" y="2834"/>
                  </a:lnTo>
                  <a:cubicBezTo>
                    <a:pt x="334" y="2144"/>
                    <a:pt x="596" y="1525"/>
                    <a:pt x="1072" y="1048"/>
                  </a:cubicBezTo>
                  <a:cubicBezTo>
                    <a:pt x="1549" y="572"/>
                    <a:pt x="2168" y="334"/>
                    <a:pt x="2858" y="334"/>
                  </a:cubicBezTo>
                  <a:close/>
                  <a:moveTo>
                    <a:pt x="2805" y="0"/>
                  </a:moveTo>
                  <a:cubicBezTo>
                    <a:pt x="1517" y="0"/>
                    <a:pt x="377" y="854"/>
                    <a:pt x="1" y="2287"/>
                  </a:cubicBezTo>
                  <a:lnTo>
                    <a:pt x="1" y="2358"/>
                  </a:lnTo>
                  <a:lnTo>
                    <a:pt x="1" y="5668"/>
                  </a:lnTo>
                  <a:cubicBezTo>
                    <a:pt x="1" y="5668"/>
                    <a:pt x="1" y="5692"/>
                    <a:pt x="25" y="5692"/>
                  </a:cubicBezTo>
                  <a:lnTo>
                    <a:pt x="215" y="5692"/>
                  </a:lnTo>
                  <a:lnTo>
                    <a:pt x="215" y="5668"/>
                  </a:lnTo>
                  <a:lnTo>
                    <a:pt x="3359" y="5668"/>
                  </a:lnTo>
                  <a:cubicBezTo>
                    <a:pt x="4811" y="5287"/>
                    <a:pt x="5645" y="4097"/>
                    <a:pt x="5645" y="2811"/>
                  </a:cubicBezTo>
                  <a:cubicBezTo>
                    <a:pt x="5645" y="2072"/>
                    <a:pt x="5359" y="1382"/>
                    <a:pt x="4811" y="834"/>
                  </a:cubicBezTo>
                  <a:cubicBezTo>
                    <a:pt x="4287" y="310"/>
                    <a:pt x="3597" y="1"/>
                    <a:pt x="2858" y="1"/>
                  </a:cubicBezTo>
                  <a:cubicBezTo>
                    <a:pt x="2841" y="0"/>
                    <a:pt x="2823" y="0"/>
                    <a:pt x="2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52"/>
            <p:cNvSpPr/>
            <p:nvPr/>
          </p:nvSpPr>
          <p:spPr>
            <a:xfrm>
              <a:off x="3194038" y="3468508"/>
              <a:ext cx="142300" cy="141725"/>
            </a:xfrm>
            <a:custGeom>
              <a:rect b="b" l="l" r="r" t="t"/>
              <a:pathLst>
                <a:path extrusionOk="0" h="5669" w="5692">
                  <a:moveTo>
                    <a:pt x="5311" y="358"/>
                  </a:moveTo>
                  <a:lnTo>
                    <a:pt x="5311" y="2858"/>
                  </a:lnTo>
                  <a:lnTo>
                    <a:pt x="5335" y="2858"/>
                  </a:lnTo>
                  <a:cubicBezTo>
                    <a:pt x="5335" y="3549"/>
                    <a:pt x="5049" y="4168"/>
                    <a:pt x="4573" y="4644"/>
                  </a:cubicBezTo>
                  <a:cubicBezTo>
                    <a:pt x="4096" y="5120"/>
                    <a:pt x="3477" y="5359"/>
                    <a:pt x="2834" y="5359"/>
                  </a:cubicBezTo>
                  <a:lnTo>
                    <a:pt x="2786" y="5359"/>
                  </a:lnTo>
                  <a:cubicBezTo>
                    <a:pt x="2143" y="5359"/>
                    <a:pt x="1548" y="5097"/>
                    <a:pt x="1072" y="4620"/>
                  </a:cubicBezTo>
                  <a:cubicBezTo>
                    <a:pt x="595" y="4144"/>
                    <a:pt x="357" y="3549"/>
                    <a:pt x="310" y="2882"/>
                  </a:cubicBezTo>
                  <a:cubicBezTo>
                    <a:pt x="310" y="2215"/>
                    <a:pt x="572" y="1596"/>
                    <a:pt x="1024" y="1096"/>
                  </a:cubicBezTo>
                  <a:cubicBezTo>
                    <a:pt x="1500" y="619"/>
                    <a:pt x="2143" y="358"/>
                    <a:pt x="2810" y="358"/>
                  </a:cubicBezTo>
                  <a:close/>
                  <a:moveTo>
                    <a:pt x="2858" y="0"/>
                  </a:moveTo>
                  <a:cubicBezTo>
                    <a:pt x="2072" y="0"/>
                    <a:pt x="1358" y="310"/>
                    <a:pt x="834" y="834"/>
                  </a:cubicBezTo>
                  <a:cubicBezTo>
                    <a:pt x="286" y="1382"/>
                    <a:pt x="0" y="2120"/>
                    <a:pt x="24" y="2858"/>
                  </a:cubicBezTo>
                  <a:cubicBezTo>
                    <a:pt x="24" y="3620"/>
                    <a:pt x="334" y="4287"/>
                    <a:pt x="857" y="4835"/>
                  </a:cubicBezTo>
                  <a:cubicBezTo>
                    <a:pt x="1405" y="5359"/>
                    <a:pt x="2072" y="5668"/>
                    <a:pt x="2834" y="5668"/>
                  </a:cubicBezTo>
                  <a:lnTo>
                    <a:pt x="2858" y="5668"/>
                  </a:lnTo>
                  <a:cubicBezTo>
                    <a:pt x="3596" y="5668"/>
                    <a:pt x="4311" y="5359"/>
                    <a:pt x="4858" y="4858"/>
                  </a:cubicBezTo>
                  <a:cubicBezTo>
                    <a:pt x="5382" y="4335"/>
                    <a:pt x="5692" y="3620"/>
                    <a:pt x="5692" y="2834"/>
                  </a:cubicBezTo>
                  <a:lnTo>
                    <a:pt x="5692" y="238"/>
                  </a:lnTo>
                  <a:cubicBezTo>
                    <a:pt x="5668" y="119"/>
                    <a:pt x="5573" y="0"/>
                    <a:pt x="545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52"/>
            <p:cNvSpPr/>
            <p:nvPr/>
          </p:nvSpPr>
          <p:spPr>
            <a:xfrm>
              <a:off x="3386938" y="3362533"/>
              <a:ext cx="66100" cy="8950"/>
            </a:xfrm>
            <a:custGeom>
              <a:rect b="b" l="l" r="r" t="t"/>
              <a:pathLst>
                <a:path extrusionOk="0" h="358" w="2644">
                  <a:moveTo>
                    <a:pt x="167" y="0"/>
                  </a:moveTo>
                  <a:cubicBezTo>
                    <a:pt x="71" y="0"/>
                    <a:pt x="24" y="48"/>
                    <a:pt x="0" y="143"/>
                  </a:cubicBezTo>
                  <a:cubicBezTo>
                    <a:pt x="0" y="239"/>
                    <a:pt x="71" y="358"/>
                    <a:pt x="167" y="358"/>
                  </a:cubicBezTo>
                  <a:lnTo>
                    <a:pt x="2429" y="358"/>
                  </a:lnTo>
                  <a:cubicBezTo>
                    <a:pt x="2524" y="358"/>
                    <a:pt x="2572" y="286"/>
                    <a:pt x="2620" y="191"/>
                  </a:cubicBezTo>
                  <a:cubicBezTo>
                    <a:pt x="2643" y="72"/>
                    <a:pt x="2548" y="0"/>
                    <a:pt x="24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52"/>
            <p:cNvSpPr/>
            <p:nvPr/>
          </p:nvSpPr>
          <p:spPr>
            <a:xfrm>
              <a:off x="3386338" y="3380383"/>
              <a:ext cx="67300" cy="8950"/>
            </a:xfrm>
            <a:custGeom>
              <a:rect b="b" l="l" r="r" t="t"/>
              <a:pathLst>
                <a:path extrusionOk="0" h="358" w="2692">
                  <a:moveTo>
                    <a:pt x="215" y="1"/>
                  </a:moveTo>
                  <a:cubicBezTo>
                    <a:pt x="119" y="1"/>
                    <a:pt x="72" y="48"/>
                    <a:pt x="48" y="144"/>
                  </a:cubicBezTo>
                  <a:cubicBezTo>
                    <a:pt x="0" y="263"/>
                    <a:pt x="95" y="358"/>
                    <a:pt x="215" y="358"/>
                  </a:cubicBezTo>
                  <a:lnTo>
                    <a:pt x="2477" y="358"/>
                  </a:lnTo>
                  <a:cubicBezTo>
                    <a:pt x="2596" y="358"/>
                    <a:pt x="2691" y="263"/>
                    <a:pt x="2667" y="144"/>
                  </a:cubicBezTo>
                  <a:cubicBezTo>
                    <a:pt x="2644" y="48"/>
                    <a:pt x="2548" y="1"/>
                    <a:pt x="24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52"/>
            <p:cNvSpPr/>
            <p:nvPr/>
          </p:nvSpPr>
          <p:spPr>
            <a:xfrm>
              <a:off x="3400613" y="3398858"/>
              <a:ext cx="38725" cy="8950"/>
            </a:xfrm>
            <a:custGeom>
              <a:rect b="b" l="l" r="r" t="t"/>
              <a:pathLst>
                <a:path extrusionOk="0" h="358" w="1549">
                  <a:moveTo>
                    <a:pt x="215" y="0"/>
                  </a:moveTo>
                  <a:cubicBezTo>
                    <a:pt x="120" y="0"/>
                    <a:pt x="72" y="48"/>
                    <a:pt x="48" y="143"/>
                  </a:cubicBezTo>
                  <a:cubicBezTo>
                    <a:pt x="1" y="262"/>
                    <a:pt x="96" y="357"/>
                    <a:pt x="215" y="357"/>
                  </a:cubicBezTo>
                  <a:lnTo>
                    <a:pt x="1358" y="357"/>
                  </a:lnTo>
                  <a:cubicBezTo>
                    <a:pt x="1477" y="357"/>
                    <a:pt x="1549" y="262"/>
                    <a:pt x="1525" y="143"/>
                  </a:cubicBezTo>
                  <a:cubicBezTo>
                    <a:pt x="1501" y="48"/>
                    <a:pt x="1406" y="0"/>
                    <a:pt x="13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52"/>
            <p:cNvSpPr/>
            <p:nvPr/>
          </p:nvSpPr>
          <p:spPr>
            <a:xfrm>
              <a:off x="3232138" y="3517333"/>
              <a:ext cx="66700" cy="8950"/>
            </a:xfrm>
            <a:custGeom>
              <a:rect b="b" l="l" r="r" t="t"/>
              <a:pathLst>
                <a:path extrusionOk="0" h="358" w="2668">
                  <a:moveTo>
                    <a:pt x="191" y="0"/>
                  </a:moveTo>
                  <a:cubicBezTo>
                    <a:pt x="72" y="0"/>
                    <a:pt x="0" y="72"/>
                    <a:pt x="24" y="191"/>
                  </a:cubicBezTo>
                  <a:cubicBezTo>
                    <a:pt x="48" y="286"/>
                    <a:pt x="119" y="357"/>
                    <a:pt x="191" y="357"/>
                  </a:cubicBezTo>
                  <a:lnTo>
                    <a:pt x="2453" y="357"/>
                  </a:lnTo>
                  <a:cubicBezTo>
                    <a:pt x="2548" y="357"/>
                    <a:pt x="2620" y="286"/>
                    <a:pt x="2644" y="191"/>
                  </a:cubicBezTo>
                  <a:cubicBezTo>
                    <a:pt x="2667" y="72"/>
                    <a:pt x="2572" y="0"/>
                    <a:pt x="245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52"/>
            <p:cNvSpPr/>
            <p:nvPr/>
          </p:nvSpPr>
          <p:spPr>
            <a:xfrm>
              <a:off x="3231538" y="3535783"/>
              <a:ext cx="67300" cy="8950"/>
            </a:xfrm>
            <a:custGeom>
              <a:rect b="b" l="l" r="r" t="t"/>
              <a:pathLst>
                <a:path extrusionOk="0" h="358" w="2692">
                  <a:moveTo>
                    <a:pt x="215" y="0"/>
                  </a:moveTo>
                  <a:cubicBezTo>
                    <a:pt x="120" y="0"/>
                    <a:pt x="72" y="48"/>
                    <a:pt x="48" y="143"/>
                  </a:cubicBezTo>
                  <a:cubicBezTo>
                    <a:pt x="0" y="262"/>
                    <a:pt x="96" y="358"/>
                    <a:pt x="215" y="358"/>
                  </a:cubicBezTo>
                  <a:lnTo>
                    <a:pt x="2477" y="358"/>
                  </a:lnTo>
                  <a:cubicBezTo>
                    <a:pt x="2572" y="358"/>
                    <a:pt x="2644" y="286"/>
                    <a:pt x="2668" y="215"/>
                  </a:cubicBezTo>
                  <a:cubicBezTo>
                    <a:pt x="2691" y="96"/>
                    <a:pt x="2596" y="0"/>
                    <a:pt x="24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52"/>
            <p:cNvSpPr/>
            <p:nvPr/>
          </p:nvSpPr>
          <p:spPr>
            <a:xfrm>
              <a:off x="3245813" y="3553633"/>
              <a:ext cx="38725" cy="8950"/>
            </a:xfrm>
            <a:custGeom>
              <a:rect b="b" l="l" r="r" t="t"/>
              <a:pathLst>
                <a:path extrusionOk="0" h="358" w="1549">
                  <a:moveTo>
                    <a:pt x="215" y="1"/>
                  </a:moveTo>
                  <a:cubicBezTo>
                    <a:pt x="120" y="1"/>
                    <a:pt x="72" y="48"/>
                    <a:pt x="25" y="144"/>
                  </a:cubicBezTo>
                  <a:cubicBezTo>
                    <a:pt x="1" y="263"/>
                    <a:pt x="96" y="358"/>
                    <a:pt x="215" y="358"/>
                  </a:cubicBezTo>
                  <a:lnTo>
                    <a:pt x="1358" y="358"/>
                  </a:lnTo>
                  <a:cubicBezTo>
                    <a:pt x="1430" y="358"/>
                    <a:pt x="1501" y="287"/>
                    <a:pt x="1525" y="215"/>
                  </a:cubicBezTo>
                  <a:cubicBezTo>
                    <a:pt x="1549" y="96"/>
                    <a:pt x="1477" y="1"/>
                    <a:pt x="13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7" name="Google Shape;2137;p52"/>
          <p:cNvGrpSpPr/>
          <p:nvPr/>
        </p:nvGrpSpPr>
        <p:grpSpPr>
          <a:xfrm>
            <a:off x="1778362" y="3587320"/>
            <a:ext cx="359577" cy="338051"/>
            <a:chOff x="2682013" y="3321808"/>
            <a:chExt cx="300675" cy="282675"/>
          </a:xfrm>
        </p:grpSpPr>
        <p:sp>
          <p:nvSpPr>
            <p:cNvPr id="2138" name="Google Shape;2138;p52"/>
            <p:cNvSpPr/>
            <p:nvPr/>
          </p:nvSpPr>
          <p:spPr>
            <a:xfrm>
              <a:off x="2682613" y="3321808"/>
              <a:ext cx="202450" cy="86000"/>
            </a:xfrm>
            <a:custGeom>
              <a:rect b="b" l="l" r="r" t="t"/>
              <a:pathLst>
                <a:path extrusionOk="0" h="3440" w="8098">
                  <a:moveTo>
                    <a:pt x="6407" y="724"/>
                  </a:moveTo>
                  <a:cubicBezTo>
                    <a:pt x="6430" y="724"/>
                    <a:pt x="6454" y="724"/>
                    <a:pt x="6454" y="748"/>
                  </a:cubicBezTo>
                  <a:lnTo>
                    <a:pt x="7716" y="2534"/>
                  </a:lnTo>
                  <a:cubicBezTo>
                    <a:pt x="7740" y="2582"/>
                    <a:pt x="7716" y="2606"/>
                    <a:pt x="7716" y="2630"/>
                  </a:cubicBezTo>
                  <a:cubicBezTo>
                    <a:pt x="7716" y="2653"/>
                    <a:pt x="7669" y="2653"/>
                    <a:pt x="7645" y="2653"/>
                  </a:cubicBezTo>
                  <a:lnTo>
                    <a:pt x="3239" y="2653"/>
                  </a:lnTo>
                  <a:cubicBezTo>
                    <a:pt x="3430" y="2391"/>
                    <a:pt x="3549" y="2034"/>
                    <a:pt x="3549" y="1677"/>
                  </a:cubicBezTo>
                  <a:cubicBezTo>
                    <a:pt x="3549" y="1320"/>
                    <a:pt x="3406" y="1034"/>
                    <a:pt x="3215" y="724"/>
                  </a:cubicBezTo>
                  <a:close/>
                  <a:moveTo>
                    <a:pt x="1787" y="343"/>
                  </a:moveTo>
                  <a:cubicBezTo>
                    <a:pt x="2525" y="343"/>
                    <a:pt x="3168" y="963"/>
                    <a:pt x="3168" y="1701"/>
                  </a:cubicBezTo>
                  <a:cubicBezTo>
                    <a:pt x="3168" y="2463"/>
                    <a:pt x="2525" y="3082"/>
                    <a:pt x="1787" y="3082"/>
                  </a:cubicBezTo>
                  <a:cubicBezTo>
                    <a:pt x="1048" y="3082"/>
                    <a:pt x="429" y="2463"/>
                    <a:pt x="429" y="1701"/>
                  </a:cubicBezTo>
                  <a:cubicBezTo>
                    <a:pt x="429" y="939"/>
                    <a:pt x="1048" y="343"/>
                    <a:pt x="1787" y="343"/>
                  </a:cubicBezTo>
                  <a:close/>
                  <a:moveTo>
                    <a:pt x="1801" y="1"/>
                  </a:moveTo>
                  <a:cubicBezTo>
                    <a:pt x="1741" y="1"/>
                    <a:pt x="1680" y="4"/>
                    <a:pt x="1620" y="10"/>
                  </a:cubicBezTo>
                  <a:cubicBezTo>
                    <a:pt x="810" y="105"/>
                    <a:pt x="143" y="748"/>
                    <a:pt x="96" y="1582"/>
                  </a:cubicBezTo>
                  <a:cubicBezTo>
                    <a:pt x="0" y="2582"/>
                    <a:pt x="810" y="3439"/>
                    <a:pt x="1787" y="3439"/>
                  </a:cubicBezTo>
                  <a:cubicBezTo>
                    <a:pt x="2215" y="3439"/>
                    <a:pt x="2596" y="3296"/>
                    <a:pt x="2882" y="3058"/>
                  </a:cubicBezTo>
                  <a:lnTo>
                    <a:pt x="7621" y="3058"/>
                  </a:lnTo>
                  <a:cubicBezTo>
                    <a:pt x="7764" y="3058"/>
                    <a:pt x="7883" y="2987"/>
                    <a:pt x="7978" y="2868"/>
                  </a:cubicBezTo>
                  <a:cubicBezTo>
                    <a:pt x="8097" y="2725"/>
                    <a:pt x="8097" y="2510"/>
                    <a:pt x="7978" y="2368"/>
                  </a:cubicBezTo>
                  <a:lnTo>
                    <a:pt x="6740" y="582"/>
                  </a:lnTo>
                  <a:cubicBezTo>
                    <a:pt x="6645" y="462"/>
                    <a:pt x="6526" y="391"/>
                    <a:pt x="6383" y="391"/>
                  </a:cubicBezTo>
                  <a:lnTo>
                    <a:pt x="2882" y="391"/>
                  </a:lnTo>
                  <a:cubicBezTo>
                    <a:pt x="2612" y="142"/>
                    <a:pt x="2214" y="1"/>
                    <a:pt x="18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52"/>
            <p:cNvSpPr/>
            <p:nvPr/>
          </p:nvSpPr>
          <p:spPr>
            <a:xfrm>
              <a:off x="2682613" y="3419283"/>
              <a:ext cx="252450" cy="86750"/>
            </a:xfrm>
            <a:custGeom>
              <a:rect b="b" l="l" r="r" t="t"/>
              <a:pathLst>
                <a:path extrusionOk="0" h="3470" w="10098">
                  <a:moveTo>
                    <a:pt x="1787" y="350"/>
                  </a:moveTo>
                  <a:cubicBezTo>
                    <a:pt x="2525" y="350"/>
                    <a:pt x="3168" y="969"/>
                    <a:pt x="3168" y="1707"/>
                  </a:cubicBezTo>
                  <a:cubicBezTo>
                    <a:pt x="3168" y="2446"/>
                    <a:pt x="2525" y="3089"/>
                    <a:pt x="1787" y="3089"/>
                  </a:cubicBezTo>
                  <a:cubicBezTo>
                    <a:pt x="1048" y="3089"/>
                    <a:pt x="429" y="2446"/>
                    <a:pt x="429" y="1707"/>
                  </a:cubicBezTo>
                  <a:cubicBezTo>
                    <a:pt x="429" y="969"/>
                    <a:pt x="1048" y="350"/>
                    <a:pt x="1787" y="350"/>
                  </a:cubicBezTo>
                  <a:close/>
                  <a:moveTo>
                    <a:pt x="1866" y="0"/>
                  </a:moveTo>
                  <a:cubicBezTo>
                    <a:pt x="1792" y="0"/>
                    <a:pt x="1718" y="5"/>
                    <a:pt x="1644" y="17"/>
                  </a:cubicBezTo>
                  <a:cubicBezTo>
                    <a:pt x="834" y="112"/>
                    <a:pt x="167" y="755"/>
                    <a:pt x="120" y="1588"/>
                  </a:cubicBezTo>
                  <a:cubicBezTo>
                    <a:pt x="0" y="2612"/>
                    <a:pt x="810" y="3470"/>
                    <a:pt x="1787" y="3470"/>
                  </a:cubicBezTo>
                  <a:cubicBezTo>
                    <a:pt x="2215" y="3470"/>
                    <a:pt x="2596" y="3327"/>
                    <a:pt x="2882" y="3089"/>
                  </a:cubicBezTo>
                  <a:lnTo>
                    <a:pt x="9622" y="3089"/>
                  </a:lnTo>
                  <a:cubicBezTo>
                    <a:pt x="9764" y="3089"/>
                    <a:pt x="9883" y="3017"/>
                    <a:pt x="9979" y="2898"/>
                  </a:cubicBezTo>
                  <a:cubicBezTo>
                    <a:pt x="10098" y="2755"/>
                    <a:pt x="10098" y="2541"/>
                    <a:pt x="9979" y="2398"/>
                  </a:cubicBezTo>
                  <a:lnTo>
                    <a:pt x="8717" y="612"/>
                  </a:lnTo>
                  <a:cubicBezTo>
                    <a:pt x="8621" y="493"/>
                    <a:pt x="8526" y="421"/>
                    <a:pt x="8359" y="421"/>
                  </a:cubicBezTo>
                  <a:lnTo>
                    <a:pt x="7073" y="421"/>
                  </a:lnTo>
                  <a:cubicBezTo>
                    <a:pt x="7002" y="421"/>
                    <a:pt x="6931" y="493"/>
                    <a:pt x="6907" y="588"/>
                  </a:cubicBezTo>
                  <a:cubicBezTo>
                    <a:pt x="6883" y="683"/>
                    <a:pt x="6954" y="779"/>
                    <a:pt x="7073" y="779"/>
                  </a:cubicBezTo>
                  <a:lnTo>
                    <a:pt x="8407" y="779"/>
                  </a:lnTo>
                  <a:cubicBezTo>
                    <a:pt x="8431" y="779"/>
                    <a:pt x="8455" y="779"/>
                    <a:pt x="8455" y="826"/>
                  </a:cubicBezTo>
                  <a:lnTo>
                    <a:pt x="9717" y="2612"/>
                  </a:lnTo>
                  <a:cubicBezTo>
                    <a:pt x="9741" y="2636"/>
                    <a:pt x="9717" y="2660"/>
                    <a:pt x="9717" y="2684"/>
                  </a:cubicBezTo>
                  <a:cubicBezTo>
                    <a:pt x="9717" y="2731"/>
                    <a:pt x="9669" y="2731"/>
                    <a:pt x="9645" y="2731"/>
                  </a:cubicBezTo>
                  <a:lnTo>
                    <a:pt x="3239" y="2731"/>
                  </a:lnTo>
                  <a:cubicBezTo>
                    <a:pt x="3430" y="2446"/>
                    <a:pt x="3549" y="2088"/>
                    <a:pt x="3549" y="1731"/>
                  </a:cubicBezTo>
                  <a:cubicBezTo>
                    <a:pt x="3549" y="1374"/>
                    <a:pt x="3430" y="1064"/>
                    <a:pt x="3239" y="755"/>
                  </a:cubicBezTo>
                  <a:lnTo>
                    <a:pt x="6288" y="755"/>
                  </a:lnTo>
                  <a:cubicBezTo>
                    <a:pt x="6383" y="755"/>
                    <a:pt x="6430" y="707"/>
                    <a:pt x="6454" y="612"/>
                  </a:cubicBezTo>
                  <a:cubicBezTo>
                    <a:pt x="6478" y="493"/>
                    <a:pt x="6407" y="398"/>
                    <a:pt x="6288" y="398"/>
                  </a:cubicBezTo>
                  <a:lnTo>
                    <a:pt x="2906" y="398"/>
                  </a:lnTo>
                  <a:cubicBezTo>
                    <a:pt x="2645" y="156"/>
                    <a:pt x="2265" y="0"/>
                    <a:pt x="18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52"/>
            <p:cNvSpPr/>
            <p:nvPr/>
          </p:nvSpPr>
          <p:spPr>
            <a:xfrm>
              <a:off x="2682013" y="3517908"/>
              <a:ext cx="300675" cy="86575"/>
            </a:xfrm>
            <a:custGeom>
              <a:rect b="b" l="l" r="r" t="t"/>
              <a:pathLst>
                <a:path extrusionOk="0" h="3463" w="12027">
                  <a:moveTo>
                    <a:pt x="1811" y="311"/>
                  </a:moveTo>
                  <a:cubicBezTo>
                    <a:pt x="2549" y="311"/>
                    <a:pt x="3192" y="953"/>
                    <a:pt x="3192" y="1692"/>
                  </a:cubicBezTo>
                  <a:cubicBezTo>
                    <a:pt x="3192" y="2430"/>
                    <a:pt x="2596" y="3073"/>
                    <a:pt x="1811" y="3073"/>
                  </a:cubicBezTo>
                  <a:cubicBezTo>
                    <a:pt x="1072" y="3073"/>
                    <a:pt x="453" y="2430"/>
                    <a:pt x="453" y="1692"/>
                  </a:cubicBezTo>
                  <a:cubicBezTo>
                    <a:pt x="453" y="953"/>
                    <a:pt x="1072" y="311"/>
                    <a:pt x="1811" y="311"/>
                  </a:cubicBezTo>
                  <a:close/>
                  <a:moveTo>
                    <a:pt x="1787" y="1"/>
                  </a:moveTo>
                  <a:cubicBezTo>
                    <a:pt x="763" y="1"/>
                    <a:pt x="1" y="858"/>
                    <a:pt x="48" y="1882"/>
                  </a:cubicBezTo>
                  <a:cubicBezTo>
                    <a:pt x="120" y="2668"/>
                    <a:pt x="763" y="3359"/>
                    <a:pt x="1572" y="3454"/>
                  </a:cubicBezTo>
                  <a:cubicBezTo>
                    <a:pt x="1627" y="3459"/>
                    <a:pt x="1682" y="3462"/>
                    <a:pt x="1736" y="3462"/>
                  </a:cubicBezTo>
                  <a:cubicBezTo>
                    <a:pt x="2156" y="3462"/>
                    <a:pt x="2563" y="3305"/>
                    <a:pt x="2858" y="3073"/>
                  </a:cubicBezTo>
                  <a:lnTo>
                    <a:pt x="3906" y="3073"/>
                  </a:lnTo>
                  <a:cubicBezTo>
                    <a:pt x="3978" y="3073"/>
                    <a:pt x="4049" y="3002"/>
                    <a:pt x="4073" y="2906"/>
                  </a:cubicBezTo>
                  <a:cubicBezTo>
                    <a:pt x="4097" y="2787"/>
                    <a:pt x="4025" y="2716"/>
                    <a:pt x="3906" y="2716"/>
                  </a:cubicBezTo>
                  <a:lnTo>
                    <a:pt x="3192" y="2716"/>
                  </a:lnTo>
                  <a:cubicBezTo>
                    <a:pt x="3359" y="2430"/>
                    <a:pt x="3478" y="2073"/>
                    <a:pt x="3478" y="1716"/>
                  </a:cubicBezTo>
                  <a:cubicBezTo>
                    <a:pt x="3478" y="1358"/>
                    <a:pt x="3359" y="1049"/>
                    <a:pt x="3192" y="739"/>
                  </a:cubicBezTo>
                  <a:lnTo>
                    <a:pt x="10265" y="739"/>
                  </a:lnTo>
                  <a:cubicBezTo>
                    <a:pt x="10289" y="739"/>
                    <a:pt x="10336" y="739"/>
                    <a:pt x="10336" y="763"/>
                  </a:cubicBezTo>
                  <a:lnTo>
                    <a:pt x="11575" y="2549"/>
                  </a:lnTo>
                  <a:cubicBezTo>
                    <a:pt x="11598" y="2597"/>
                    <a:pt x="11575" y="2620"/>
                    <a:pt x="11575" y="2644"/>
                  </a:cubicBezTo>
                  <a:cubicBezTo>
                    <a:pt x="11575" y="2668"/>
                    <a:pt x="11551" y="2668"/>
                    <a:pt x="11527" y="2668"/>
                  </a:cubicBezTo>
                  <a:lnTo>
                    <a:pt x="4716" y="2668"/>
                  </a:lnTo>
                  <a:cubicBezTo>
                    <a:pt x="4644" y="2668"/>
                    <a:pt x="4573" y="2740"/>
                    <a:pt x="4549" y="2835"/>
                  </a:cubicBezTo>
                  <a:cubicBezTo>
                    <a:pt x="4525" y="2954"/>
                    <a:pt x="4597" y="3025"/>
                    <a:pt x="4716" y="3025"/>
                  </a:cubicBezTo>
                  <a:lnTo>
                    <a:pt x="11527" y="3025"/>
                  </a:lnTo>
                  <a:cubicBezTo>
                    <a:pt x="11670" y="3025"/>
                    <a:pt x="11789" y="2978"/>
                    <a:pt x="11860" y="2859"/>
                  </a:cubicBezTo>
                  <a:cubicBezTo>
                    <a:pt x="12027" y="2716"/>
                    <a:pt x="12027" y="2501"/>
                    <a:pt x="11908" y="2359"/>
                  </a:cubicBezTo>
                  <a:lnTo>
                    <a:pt x="10646" y="572"/>
                  </a:lnTo>
                  <a:cubicBezTo>
                    <a:pt x="10574" y="453"/>
                    <a:pt x="10455" y="382"/>
                    <a:pt x="10289" y="382"/>
                  </a:cubicBezTo>
                  <a:lnTo>
                    <a:pt x="2882" y="382"/>
                  </a:lnTo>
                  <a:cubicBezTo>
                    <a:pt x="2596" y="144"/>
                    <a:pt x="2192" y="1"/>
                    <a:pt x="17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1" name="Google Shape;2141;p52"/>
          <p:cNvGrpSpPr/>
          <p:nvPr/>
        </p:nvGrpSpPr>
        <p:grpSpPr>
          <a:xfrm>
            <a:off x="1091245" y="3576916"/>
            <a:ext cx="291261" cy="356737"/>
            <a:chOff x="2234888" y="3313108"/>
            <a:chExt cx="243550" cy="298300"/>
          </a:xfrm>
        </p:grpSpPr>
        <p:sp>
          <p:nvSpPr>
            <p:cNvPr id="2142" name="Google Shape;2142;p52"/>
            <p:cNvSpPr/>
            <p:nvPr/>
          </p:nvSpPr>
          <p:spPr>
            <a:xfrm>
              <a:off x="2373013" y="3497083"/>
              <a:ext cx="104825" cy="114325"/>
            </a:xfrm>
            <a:custGeom>
              <a:rect b="b" l="l" r="r" t="t"/>
              <a:pathLst>
                <a:path extrusionOk="0" h="4573" w="4193">
                  <a:moveTo>
                    <a:pt x="239" y="0"/>
                  </a:moveTo>
                  <a:cubicBezTo>
                    <a:pt x="120" y="0"/>
                    <a:pt x="1" y="119"/>
                    <a:pt x="1" y="239"/>
                  </a:cubicBezTo>
                  <a:lnTo>
                    <a:pt x="1" y="4406"/>
                  </a:lnTo>
                  <a:cubicBezTo>
                    <a:pt x="1" y="4501"/>
                    <a:pt x="96" y="4573"/>
                    <a:pt x="168" y="4573"/>
                  </a:cubicBezTo>
                  <a:lnTo>
                    <a:pt x="763" y="4573"/>
                  </a:lnTo>
                  <a:cubicBezTo>
                    <a:pt x="858" y="4573"/>
                    <a:pt x="930" y="4525"/>
                    <a:pt x="954" y="4430"/>
                  </a:cubicBezTo>
                  <a:cubicBezTo>
                    <a:pt x="977" y="4311"/>
                    <a:pt x="882" y="4216"/>
                    <a:pt x="763" y="4216"/>
                  </a:cubicBezTo>
                  <a:lnTo>
                    <a:pt x="358" y="4216"/>
                  </a:lnTo>
                  <a:lnTo>
                    <a:pt x="358" y="358"/>
                  </a:lnTo>
                  <a:lnTo>
                    <a:pt x="3835" y="358"/>
                  </a:lnTo>
                  <a:lnTo>
                    <a:pt x="3835" y="4216"/>
                  </a:lnTo>
                  <a:lnTo>
                    <a:pt x="1573" y="4216"/>
                  </a:lnTo>
                  <a:cubicBezTo>
                    <a:pt x="1477" y="4216"/>
                    <a:pt x="1430" y="4287"/>
                    <a:pt x="1406" y="4382"/>
                  </a:cubicBezTo>
                  <a:cubicBezTo>
                    <a:pt x="1358" y="4501"/>
                    <a:pt x="1454" y="4573"/>
                    <a:pt x="1573" y="4573"/>
                  </a:cubicBezTo>
                  <a:lnTo>
                    <a:pt x="4026" y="4573"/>
                  </a:lnTo>
                  <a:cubicBezTo>
                    <a:pt x="4097" y="4573"/>
                    <a:pt x="4192" y="4501"/>
                    <a:pt x="4192" y="4406"/>
                  </a:cubicBezTo>
                  <a:lnTo>
                    <a:pt x="4192" y="239"/>
                  </a:lnTo>
                  <a:cubicBezTo>
                    <a:pt x="4168" y="96"/>
                    <a:pt x="4049" y="0"/>
                    <a:pt x="393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52"/>
            <p:cNvSpPr/>
            <p:nvPr/>
          </p:nvSpPr>
          <p:spPr>
            <a:xfrm>
              <a:off x="2403388" y="3432158"/>
              <a:ext cx="29800" cy="46500"/>
            </a:xfrm>
            <a:custGeom>
              <a:rect b="b" l="l" r="r" t="t"/>
              <a:pathLst>
                <a:path extrusionOk="0" h="1860" w="1192">
                  <a:moveTo>
                    <a:pt x="601" y="332"/>
                  </a:moveTo>
                  <a:cubicBezTo>
                    <a:pt x="615" y="332"/>
                    <a:pt x="629" y="333"/>
                    <a:pt x="643" y="335"/>
                  </a:cubicBezTo>
                  <a:cubicBezTo>
                    <a:pt x="763" y="335"/>
                    <a:pt x="834" y="454"/>
                    <a:pt x="834" y="573"/>
                  </a:cubicBezTo>
                  <a:lnTo>
                    <a:pt x="834" y="1216"/>
                  </a:lnTo>
                  <a:cubicBezTo>
                    <a:pt x="834" y="1335"/>
                    <a:pt x="763" y="1454"/>
                    <a:pt x="643" y="1454"/>
                  </a:cubicBezTo>
                  <a:cubicBezTo>
                    <a:pt x="477" y="1454"/>
                    <a:pt x="358" y="1383"/>
                    <a:pt x="358" y="1216"/>
                  </a:cubicBezTo>
                  <a:lnTo>
                    <a:pt x="358" y="573"/>
                  </a:lnTo>
                  <a:cubicBezTo>
                    <a:pt x="358" y="443"/>
                    <a:pt x="457" y="332"/>
                    <a:pt x="601" y="332"/>
                  </a:cubicBezTo>
                  <a:close/>
                  <a:moveTo>
                    <a:pt x="614" y="0"/>
                  </a:moveTo>
                  <a:cubicBezTo>
                    <a:pt x="600" y="0"/>
                    <a:pt x="586" y="1"/>
                    <a:pt x="572" y="2"/>
                  </a:cubicBezTo>
                  <a:cubicBezTo>
                    <a:pt x="286" y="25"/>
                    <a:pt x="0" y="264"/>
                    <a:pt x="0" y="597"/>
                  </a:cubicBezTo>
                  <a:lnTo>
                    <a:pt x="0" y="1264"/>
                  </a:lnTo>
                  <a:cubicBezTo>
                    <a:pt x="0" y="1550"/>
                    <a:pt x="239" y="1812"/>
                    <a:pt x="572" y="1859"/>
                  </a:cubicBezTo>
                  <a:cubicBezTo>
                    <a:pt x="905" y="1859"/>
                    <a:pt x="1191" y="1573"/>
                    <a:pt x="1191" y="1216"/>
                  </a:cubicBezTo>
                  <a:lnTo>
                    <a:pt x="1191" y="597"/>
                  </a:lnTo>
                  <a:cubicBezTo>
                    <a:pt x="1191" y="255"/>
                    <a:pt x="929" y="0"/>
                    <a:pt x="6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52"/>
            <p:cNvSpPr/>
            <p:nvPr/>
          </p:nvSpPr>
          <p:spPr>
            <a:xfrm>
              <a:off x="2367063" y="3431983"/>
              <a:ext cx="32175" cy="44275"/>
            </a:xfrm>
            <a:custGeom>
              <a:rect b="b" l="l" r="r" t="t"/>
              <a:pathLst>
                <a:path extrusionOk="0" h="1771" w="1287">
                  <a:moveTo>
                    <a:pt x="691" y="556"/>
                  </a:moveTo>
                  <a:lnTo>
                    <a:pt x="691" y="985"/>
                  </a:lnTo>
                  <a:lnTo>
                    <a:pt x="453" y="985"/>
                  </a:lnTo>
                  <a:cubicBezTo>
                    <a:pt x="549" y="842"/>
                    <a:pt x="620" y="675"/>
                    <a:pt x="691" y="556"/>
                  </a:cubicBezTo>
                  <a:close/>
                  <a:moveTo>
                    <a:pt x="835" y="0"/>
                  </a:moveTo>
                  <a:cubicBezTo>
                    <a:pt x="756" y="0"/>
                    <a:pt x="669" y="31"/>
                    <a:pt x="596" y="104"/>
                  </a:cubicBezTo>
                  <a:cubicBezTo>
                    <a:pt x="501" y="199"/>
                    <a:pt x="144" y="866"/>
                    <a:pt x="25" y="1080"/>
                  </a:cubicBezTo>
                  <a:cubicBezTo>
                    <a:pt x="1" y="1104"/>
                    <a:pt x="1" y="1152"/>
                    <a:pt x="1" y="1199"/>
                  </a:cubicBezTo>
                  <a:cubicBezTo>
                    <a:pt x="1" y="1295"/>
                    <a:pt x="96" y="1342"/>
                    <a:pt x="191" y="1342"/>
                  </a:cubicBezTo>
                  <a:lnTo>
                    <a:pt x="715" y="1342"/>
                  </a:lnTo>
                  <a:lnTo>
                    <a:pt x="715" y="1580"/>
                  </a:lnTo>
                  <a:cubicBezTo>
                    <a:pt x="715" y="1676"/>
                    <a:pt x="811" y="1771"/>
                    <a:pt x="906" y="1771"/>
                  </a:cubicBezTo>
                  <a:cubicBezTo>
                    <a:pt x="977" y="1771"/>
                    <a:pt x="1072" y="1676"/>
                    <a:pt x="1072" y="1580"/>
                  </a:cubicBezTo>
                  <a:lnTo>
                    <a:pt x="1072" y="1342"/>
                  </a:lnTo>
                  <a:cubicBezTo>
                    <a:pt x="1168" y="1342"/>
                    <a:pt x="1215" y="1295"/>
                    <a:pt x="1239" y="1199"/>
                  </a:cubicBezTo>
                  <a:cubicBezTo>
                    <a:pt x="1287" y="1080"/>
                    <a:pt x="1192" y="985"/>
                    <a:pt x="1072" y="985"/>
                  </a:cubicBezTo>
                  <a:lnTo>
                    <a:pt x="1072" y="247"/>
                  </a:lnTo>
                  <a:cubicBezTo>
                    <a:pt x="1072" y="128"/>
                    <a:pt x="977" y="32"/>
                    <a:pt x="906" y="9"/>
                  </a:cubicBezTo>
                  <a:cubicBezTo>
                    <a:pt x="883" y="3"/>
                    <a:pt x="859" y="0"/>
                    <a:pt x="8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52"/>
            <p:cNvSpPr/>
            <p:nvPr/>
          </p:nvSpPr>
          <p:spPr>
            <a:xfrm>
              <a:off x="2448638" y="3430508"/>
              <a:ext cx="25025" cy="46350"/>
            </a:xfrm>
            <a:custGeom>
              <a:rect b="b" l="l" r="r" t="t"/>
              <a:pathLst>
                <a:path extrusionOk="0" h="1854" w="1001">
                  <a:moveTo>
                    <a:pt x="803" y="1"/>
                  </a:moveTo>
                  <a:cubicBezTo>
                    <a:pt x="737" y="1"/>
                    <a:pt x="678" y="40"/>
                    <a:pt x="643" y="91"/>
                  </a:cubicBezTo>
                  <a:lnTo>
                    <a:pt x="0" y="1592"/>
                  </a:lnTo>
                  <a:cubicBezTo>
                    <a:pt x="24" y="1735"/>
                    <a:pt x="48" y="1830"/>
                    <a:pt x="143" y="1854"/>
                  </a:cubicBezTo>
                  <a:lnTo>
                    <a:pt x="191" y="1854"/>
                  </a:lnTo>
                  <a:cubicBezTo>
                    <a:pt x="239" y="1854"/>
                    <a:pt x="310" y="1830"/>
                    <a:pt x="334" y="1735"/>
                  </a:cubicBezTo>
                  <a:lnTo>
                    <a:pt x="953" y="258"/>
                  </a:lnTo>
                  <a:cubicBezTo>
                    <a:pt x="1001" y="163"/>
                    <a:pt x="953" y="68"/>
                    <a:pt x="882" y="20"/>
                  </a:cubicBezTo>
                  <a:cubicBezTo>
                    <a:pt x="855" y="7"/>
                    <a:pt x="828" y="1"/>
                    <a:pt x="8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52"/>
            <p:cNvSpPr/>
            <p:nvPr/>
          </p:nvSpPr>
          <p:spPr>
            <a:xfrm>
              <a:off x="2443863" y="3435158"/>
              <a:ext cx="10150" cy="10150"/>
            </a:xfrm>
            <a:custGeom>
              <a:rect b="b" l="l" r="r" t="t"/>
              <a:pathLst>
                <a:path extrusionOk="0" h="406" w="406">
                  <a:moveTo>
                    <a:pt x="191" y="1"/>
                  </a:moveTo>
                  <a:cubicBezTo>
                    <a:pt x="96" y="1"/>
                    <a:pt x="1" y="96"/>
                    <a:pt x="1" y="215"/>
                  </a:cubicBezTo>
                  <a:cubicBezTo>
                    <a:pt x="1" y="334"/>
                    <a:pt x="96" y="406"/>
                    <a:pt x="191" y="406"/>
                  </a:cubicBezTo>
                  <a:cubicBezTo>
                    <a:pt x="310" y="406"/>
                    <a:pt x="406" y="334"/>
                    <a:pt x="406" y="215"/>
                  </a:cubicBezTo>
                  <a:cubicBezTo>
                    <a:pt x="406" y="96"/>
                    <a:pt x="310" y="1"/>
                    <a:pt x="1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52"/>
            <p:cNvSpPr/>
            <p:nvPr/>
          </p:nvSpPr>
          <p:spPr>
            <a:xfrm>
              <a:off x="2468288" y="3464333"/>
              <a:ext cx="10150" cy="10150"/>
            </a:xfrm>
            <a:custGeom>
              <a:rect b="b" l="l" r="r" t="t"/>
              <a:pathLst>
                <a:path extrusionOk="0" h="406" w="406">
                  <a:moveTo>
                    <a:pt x="215" y="1"/>
                  </a:moveTo>
                  <a:cubicBezTo>
                    <a:pt x="96" y="1"/>
                    <a:pt x="0" y="96"/>
                    <a:pt x="0" y="191"/>
                  </a:cubicBezTo>
                  <a:cubicBezTo>
                    <a:pt x="0" y="310"/>
                    <a:pt x="96" y="405"/>
                    <a:pt x="215" y="405"/>
                  </a:cubicBezTo>
                  <a:cubicBezTo>
                    <a:pt x="334" y="405"/>
                    <a:pt x="405" y="310"/>
                    <a:pt x="405" y="191"/>
                  </a:cubicBezTo>
                  <a:cubicBezTo>
                    <a:pt x="405" y="96"/>
                    <a:pt x="334" y="1"/>
                    <a:pt x="2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52"/>
            <p:cNvSpPr/>
            <p:nvPr/>
          </p:nvSpPr>
          <p:spPr>
            <a:xfrm>
              <a:off x="2234888" y="3380983"/>
              <a:ext cx="107800" cy="230350"/>
            </a:xfrm>
            <a:custGeom>
              <a:rect b="b" l="l" r="r" t="t"/>
              <a:pathLst>
                <a:path extrusionOk="0" h="9214" w="4312">
                  <a:moveTo>
                    <a:pt x="2073" y="1"/>
                  </a:moveTo>
                  <a:cubicBezTo>
                    <a:pt x="1358" y="1"/>
                    <a:pt x="25" y="453"/>
                    <a:pt x="25" y="2049"/>
                  </a:cubicBezTo>
                  <a:lnTo>
                    <a:pt x="25" y="3025"/>
                  </a:lnTo>
                  <a:lnTo>
                    <a:pt x="25" y="3501"/>
                  </a:lnTo>
                  <a:cubicBezTo>
                    <a:pt x="25" y="3620"/>
                    <a:pt x="1" y="3739"/>
                    <a:pt x="25" y="3859"/>
                  </a:cubicBezTo>
                  <a:cubicBezTo>
                    <a:pt x="44" y="4139"/>
                    <a:pt x="313" y="4332"/>
                    <a:pt x="577" y="4332"/>
                  </a:cubicBezTo>
                  <a:cubicBezTo>
                    <a:pt x="649" y="4332"/>
                    <a:pt x="721" y="4318"/>
                    <a:pt x="787" y="4287"/>
                  </a:cubicBezTo>
                  <a:lnTo>
                    <a:pt x="787" y="8407"/>
                  </a:lnTo>
                  <a:cubicBezTo>
                    <a:pt x="787" y="8812"/>
                    <a:pt x="1073" y="9122"/>
                    <a:pt x="1430" y="9193"/>
                  </a:cubicBezTo>
                  <a:cubicBezTo>
                    <a:pt x="1486" y="9207"/>
                    <a:pt x="1542" y="9214"/>
                    <a:pt x="1596" y="9214"/>
                  </a:cubicBezTo>
                  <a:cubicBezTo>
                    <a:pt x="1816" y="9214"/>
                    <a:pt x="2015" y="9103"/>
                    <a:pt x="2168" y="8931"/>
                  </a:cubicBezTo>
                  <a:cubicBezTo>
                    <a:pt x="2302" y="9103"/>
                    <a:pt x="2512" y="9214"/>
                    <a:pt x="2738" y="9214"/>
                  </a:cubicBezTo>
                  <a:cubicBezTo>
                    <a:pt x="2794" y="9214"/>
                    <a:pt x="2850" y="9207"/>
                    <a:pt x="2906" y="9193"/>
                  </a:cubicBezTo>
                  <a:cubicBezTo>
                    <a:pt x="3264" y="9145"/>
                    <a:pt x="3526" y="8812"/>
                    <a:pt x="3526" y="8407"/>
                  </a:cubicBezTo>
                  <a:lnTo>
                    <a:pt x="3526" y="5549"/>
                  </a:lnTo>
                  <a:cubicBezTo>
                    <a:pt x="3526" y="5478"/>
                    <a:pt x="3478" y="5406"/>
                    <a:pt x="3383" y="5383"/>
                  </a:cubicBezTo>
                  <a:cubicBezTo>
                    <a:pt x="3367" y="5380"/>
                    <a:pt x="3352" y="5378"/>
                    <a:pt x="3338" y="5378"/>
                  </a:cubicBezTo>
                  <a:cubicBezTo>
                    <a:pt x="3241" y="5378"/>
                    <a:pt x="3168" y="5446"/>
                    <a:pt x="3168" y="5549"/>
                  </a:cubicBezTo>
                  <a:lnTo>
                    <a:pt x="3168" y="8407"/>
                  </a:lnTo>
                  <a:cubicBezTo>
                    <a:pt x="3168" y="8669"/>
                    <a:pt x="3002" y="8836"/>
                    <a:pt x="2763" y="8836"/>
                  </a:cubicBezTo>
                  <a:cubicBezTo>
                    <a:pt x="2525" y="8836"/>
                    <a:pt x="2311" y="8645"/>
                    <a:pt x="2311" y="8407"/>
                  </a:cubicBezTo>
                  <a:lnTo>
                    <a:pt x="2311" y="3358"/>
                  </a:lnTo>
                  <a:cubicBezTo>
                    <a:pt x="2311" y="3263"/>
                    <a:pt x="2216" y="3168"/>
                    <a:pt x="2144" y="3168"/>
                  </a:cubicBezTo>
                  <a:cubicBezTo>
                    <a:pt x="2049" y="3168"/>
                    <a:pt x="1954" y="3263"/>
                    <a:pt x="1954" y="3358"/>
                  </a:cubicBezTo>
                  <a:lnTo>
                    <a:pt x="1954" y="8407"/>
                  </a:lnTo>
                  <a:cubicBezTo>
                    <a:pt x="1954" y="8669"/>
                    <a:pt x="1739" y="8836"/>
                    <a:pt x="1549" y="8836"/>
                  </a:cubicBezTo>
                  <a:cubicBezTo>
                    <a:pt x="1311" y="8836"/>
                    <a:pt x="1144" y="8621"/>
                    <a:pt x="1144" y="8407"/>
                  </a:cubicBezTo>
                  <a:lnTo>
                    <a:pt x="1144" y="2025"/>
                  </a:lnTo>
                  <a:cubicBezTo>
                    <a:pt x="1144" y="1930"/>
                    <a:pt x="1096" y="1858"/>
                    <a:pt x="1001" y="1834"/>
                  </a:cubicBezTo>
                  <a:cubicBezTo>
                    <a:pt x="989" y="1832"/>
                    <a:pt x="977" y="1831"/>
                    <a:pt x="965" y="1831"/>
                  </a:cubicBezTo>
                  <a:cubicBezTo>
                    <a:pt x="863" y="1831"/>
                    <a:pt x="787" y="1918"/>
                    <a:pt x="787" y="2025"/>
                  </a:cubicBezTo>
                  <a:lnTo>
                    <a:pt x="787" y="3739"/>
                  </a:lnTo>
                  <a:cubicBezTo>
                    <a:pt x="787" y="3835"/>
                    <a:pt x="739" y="3954"/>
                    <a:pt x="620" y="3954"/>
                  </a:cubicBezTo>
                  <a:cubicBezTo>
                    <a:pt x="602" y="3957"/>
                    <a:pt x="585" y="3958"/>
                    <a:pt x="568" y="3958"/>
                  </a:cubicBezTo>
                  <a:cubicBezTo>
                    <a:pt x="449" y="3958"/>
                    <a:pt x="358" y="3885"/>
                    <a:pt x="358" y="3739"/>
                  </a:cubicBezTo>
                  <a:lnTo>
                    <a:pt x="358" y="2144"/>
                  </a:lnTo>
                  <a:cubicBezTo>
                    <a:pt x="358" y="1168"/>
                    <a:pt x="1144" y="358"/>
                    <a:pt x="2144" y="358"/>
                  </a:cubicBezTo>
                  <a:lnTo>
                    <a:pt x="2216" y="358"/>
                  </a:lnTo>
                  <a:cubicBezTo>
                    <a:pt x="3716" y="358"/>
                    <a:pt x="3954" y="1668"/>
                    <a:pt x="3954" y="2072"/>
                  </a:cubicBezTo>
                  <a:lnTo>
                    <a:pt x="3954" y="3859"/>
                  </a:lnTo>
                  <a:lnTo>
                    <a:pt x="3954" y="3906"/>
                  </a:lnTo>
                  <a:cubicBezTo>
                    <a:pt x="3886" y="3974"/>
                    <a:pt x="3809" y="4003"/>
                    <a:pt x="3738" y="4003"/>
                  </a:cubicBezTo>
                  <a:cubicBezTo>
                    <a:pt x="3610" y="4003"/>
                    <a:pt x="3502" y="3910"/>
                    <a:pt x="3502" y="3787"/>
                  </a:cubicBezTo>
                  <a:lnTo>
                    <a:pt x="3502" y="2072"/>
                  </a:lnTo>
                  <a:cubicBezTo>
                    <a:pt x="3502" y="2001"/>
                    <a:pt x="3454" y="1906"/>
                    <a:pt x="3359" y="1906"/>
                  </a:cubicBezTo>
                  <a:cubicBezTo>
                    <a:pt x="3240" y="1906"/>
                    <a:pt x="3145" y="1953"/>
                    <a:pt x="3145" y="2072"/>
                  </a:cubicBezTo>
                  <a:lnTo>
                    <a:pt x="3145" y="4787"/>
                  </a:lnTo>
                  <a:cubicBezTo>
                    <a:pt x="3145" y="4883"/>
                    <a:pt x="3216" y="4978"/>
                    <a:pt x="3287" y="4978"/>
                  </a:cubicBezTo>
                  <a:cubicBezTo>
                    <a:pt x="3406" y="4978"/>
                    <a:pt x="3502" y="4906"/>
                    <a:pt x="3502" y="4787"/>
                  </a:cubicBezTo>
                  <a:lnTo>
                    <a:pt x="3502" y="4287"/>
                  </a:lnTo>
                  <a:cubicBezTo>
                    <a:pt x="3569" y="4304"/>
                    <a:pt x="3648" y="4321"/>
                    <a:pt x="3731" y="4321"/>
                  </a:cubicBezTo>
                  <a:cubicBezTo>
                    <a:pt x="3765" y="4321"/>
                    <a:pt x="3800" y="4318"/>
                    <a:pt x="3835" y="4311"/>
                  </a:cubicBezTo>
                  <a:cubicBezTo>
                    <a:pt x="4097" y="4263"/>
                    <a:pt x="4311" y="4025"/>
                    <a:pt x="4311" y="3739"/>
                  </a:cubicBezTo>
                  <a:lnTo>
                    <a:pt x="4311" y="2144"/>
                  </a:lnTo>
                  <a:cubicBezTo>
                    <a:pt x="4311" y="453"/>
                    <a:pt x="3359" y="1"/>
                    <a:pt x="21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52"/>
            <p:cNvSpPr/>
            <p:nvPr/>
          </p:nvSpPr>
          <p:spPr>
            <a:xfrm>
              <a:off x="2259913" y="3313108"/>
              <a:ext cx="58375" cy="58375"/>
            </a:xfrm>
            <a:custGeom>
              <a:rect b="b" l="l" r="r" t="t"/>
              <a:pathLst>
                <a:path extrusionOk="0" h="2335" w="2335">
                  <a:moveTo>
                    <a:pt x="1167" y="358"/>
                  </a:moveTo>
                  <a:cubicBezTo>
                    <a:pt x="1620" y="358"/>
                    <a:pt x="1953" y="715"/>
                    <a:pt x="1953" y="1168"/>
                  </a:cubicBezTo>
                  <a:cubicBezTo>
                    <a:pt x="1953" y="1620"/>
                    <a:pt x="1620" y="1977"/>
                    <a:pt x="1167" y="1977"/>
                  </a:cubicBezTo>
                  <a:cubicBezTo>
                    <a:pt x="715" y="1977"/>
                    <a:pt x="357" y="1620"/>
                    <a:pt x="357" y="1168"/>
                  </a:cubicBezTo>
                  <a:cubicBezTo>
                    <a:pt x="357" y="715"/>
                    <a:pt x="715" y="358"/>
                    <a:pt x="1167" y="358"/>
                  </a:cubicBezTo>
                  <a:close/>
                  <a:moveTo>
                    <a:pt x="1167" y="1"/>
                  </a:moveTo>
                  <a:cubicBezTo>
                    <a:pt x="500" y="1"/>
                    <a:pt x="0" y="501"/>
                    <a:pt x="0" y="1168"/>
                  </a:cubicBezTo>
                  <a:cubicBezTo>
                    <a:pt x="0" y="1811"/>
                    <a:pt x="548" y="2335"/>
                    <a:pt x="1167" y="2335"/>
                  </a:cubicBezTo>
                  <a:cubicBezTo>
                    <a:pt x="1786" y="2335"/>
                    <a:pt x="2334" y="1811"/>
                    <a:pt x="2334" y="1168"/>
                  </a:cubicBezTo>
                  <a:cubicBezTo>
                    <a:pt x="2334" y="549"/>
                    <a:pt x="1810" y="1"/>
                    <a:pt x="11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0" name="Google Shape;2150;p52"/>
          <p:cNvGrpSpPr/>
          <p:nvPr/>
        </p:nvGrpSpPr>
        <p:grpSpPr>
          <a:xfrm>
            <a:off x="1058508" y="4145805"/>
            <a:ext cx="357454" cy="356019"/>
            <a:chOff x="2207513" y="3788808"/>
            <a:chExt cx="298900" cy="297700"/>
          </a:xfrm>
        </p:grpSpPr>
        <p:sp>
          <p:nvSpPr>
            <p:cNvPr id="2151" name="Google Shape;2151;p52"/>
            <p:cNvSpPr/>
            <p:nvPr/>
          </p:nvSpPr>
          <p:spPr>
            <a:xfrm>
              <a:off x="2208113" y="3788808"/>
              <a:ext cx="298300" cy="297700"/>
            </a:xfrm>
            <a:custGeom>
              <a:rect b="b" l="l" r="r" t="t"/>
              <a:pathLst>
                <a:path extrusionOk="0" h="11908" w="11932">
                  <a:moveTo>
                    <a:pt x="5954" y="0"/>
                  </a:moveTo>
                  <a:cubicBezTo>
                    <a:pt x="4454" y="0"/>
                    <a:pt x="3001" y="572"/>
                    <a:pt x="1906" y="1572"/>
                  </a:cubicBezTo>
                  <a:cubicBezTo>
                    <a:pt x="786" y="2596"/>
                    <a:pt x="143" y="3954"/>
                    <a:pt x="0" y="5454"/>
                  </a:cubicBezTo>
                  <a:cubicBezTo>
                    <a:pt x="0" y="5573"/>
                    <a:pt x="48" y="5692"/>
                    <a:pt x="167" y="5716"/>
                  </a:cubicBezTo>
                  <a:lnTo>
                    <a:pt x="1715" y="5716"/>
                  </a:lnTo>
                  <a:cubicBezTo>
                    <a:pt x="1834" y="5716"/>
                    <a:pt x="1953" y="5621"/>
                    <a:pt x="1953" y="5502"/>
                  </a:cubicBezTo>
                  <a:cubicBezTo>
                    <a:pt x="2191" y="3501"/>
                    <a:pt x="3882" y="2001"/>
                    <a:pt x="5906" y="2001"/>
                  </a:cubicBezTo>
                  <a:cubicBezTo>
                    <a:pt x="6573" y="2001"/>
                    <a:pt x="7216" y="2168"/>
                    <a:pt x="7788" y="2477"/>
                  </a:cubicBezTo>
                  <a:cubicBezTo>
                    <a:pt x="7812" y="2489"/>
                    <a:pt x="7838" y="2495"/>
                    <a:pt x="7864" y="2495"/>
                  </a:cubicBezTo>
                  <a:cubicBezTo>
                    <a:pt x="7938" y="2495"/>
                    <a:pt x="8008" y="2446"/>
                    <a:pt x="8026" y="2358"/>
                  </a:cubicBezTo>
                  <a:cubicBezTo>
                    <a:pt x="8050" y="2263"/>
                    <a:pt x="8002" y="2168"/>
                    <a:pt x="7931" y="2144"/>
                  </a:cubicBezTo>
                  <a:cubicBezTo>
                    <a:pt x="7311" y="1810"/>
                    <a:pt x="6597" y="1644"/>
                    <a:pt x="5883" y="1644"/>
                  </a:cubicBezTo>
                  <a:cubicBezTo>
                    <a:pt x="3715" y="1644"/>
                    <a:pt x="1906" y="3239"/>
                    <a:pt x="1596" y="5359"/>
                  </a:cubicBezTo>
                  <a:lnTo>
                    <a:pt x="310" y="5359"/>
                  </a:lnTo>
                  <a:cubicBezTo>
                    <a:pt x="477" y="4025"/>
                    <a:pt x="1096" y="2763"/>
                    <a:pt x="2096" y="1834"/>
                  </a:cubicBezTo>
                  <a:cubicBezTo>
                    <a:pt x="3144" y="882"/>
                    <a:pt x="4477" y="358"/>
                    <a:pt x="5906" y="358"/>
                  </a:cubicBezTo>
                  <a:cubicBezTo>
                    <a:pt x="7407" y="358"/>
                    <a:pt x="8836" y="953"/>
                    <a:pt x="9883" y="2001"/>
                  </a:cubicBezTo>
                  <a:cubicBezTo>
                    <a:pt x="10955" y="3073"/>
                    <a:pt x="11503" y="4454"/>
                    <a:pt x="11503" y="5954"/>
                  </a:cubicBezTo>
                  <a:cubicBezTo>
                    <a:pt x="11503" y="7359"/>
                    <a:pt x="10979" y="8717"/>
                    <a:pt x="10026" y="9764"/>
                  </a:cubicBezTo>
                  <a:cubicBezTo>
                    <a:pt x="9097" y="10765"/>
                    <a:pt x="7859" y="11408"/>
                    <a:pt x="6502" y="11550"/>
                  </a:cubicBezTo>
                  <a:lnTo>
                    <a:pt x="6502" y="10264"/>
                  </a:lnTo>
                  <a:cubicBezTo>
                    <a:pt x="8621" y="9979"/>
                    <a:pt x="10241" y="8145"/>
                    <a:pt x="10241" y="5978"/>
                  </a:cubicBezTo>
                  <a:cubicBezTo>
                    <a:pt x="10241" y="4692"/>
                    <a:pt x="9669" y="3477"/>
                    <a:pt x="8645" y="2644"/>
                  </a:cubicBezTo>
                  <a:cubicBezTo>
                    <a:pt x="8621" y="2620"/>
                    <a:pt x="8585" y="2608"/>
                    <a:pt x="8550" y="2608"/>
                  </a:cubicBezTo>
                  <a:cubicBezTo>
                    <a:pt x="8514" y="2608"/>
                    <a:pt x="8478" y="2620"/>
                    <a:pt x="8454" y="2644"/>
                  </a:cubicBezTo>
                  <a:cubicBezTo>
                    <a:pt x="8359" y="2715"/>
                    <a:pt x="8359" y="2858"/>
                    <a:pt x="8454" y="2906"/>
                  </a:cubicBezTo>
                  <a:cubicBezTo>
                    <a:pt x="9359" y="3692"/>
                    <a:pt x="9907" y="4787"/>
                    <a:pt x="9907" y="5978"/>
                  </a:cubicBezTo>
                  <a:cubicBezTo>
                    <a:pt x="9907" y="8002"/>
                    <a:pt x="8383" y="9693"/>
                    <a:pt x="6383" y="9931"/>
                  </a:cubicBezTo>
                  <a:cubicBezTo>
                    <a:pt x="6264" y="9931"/>
                    <a:pt x="6192" y="10050"/>
                    <a:pt x="6192" y="10169"/>
                  </a:cubicBezTo>
                  <a:lnTo>
                    <a:pt x="6192" y="11669"/>
                  </a:lnTo>
                  <a:lnTo>
                    <a:pt x="6192" y="11693"/>
                  </a:lnTo>
                  <a:cubicBezTo>
                    <a:pt x="6216" y="11812"/>
                    <a:pt x="6311" y="11908"/>
                    <a:pt x="6430" y="11908"/>
                  </a:cubicBezTo>
                  <a:lnTo>
                    <a:pt x="6454" y="11908"/>
                  </a:lnTo>
                  <a:cubicBezTo>
                    <a:pt x="7931" y="11789"/>
                    <a:pt x="9312" y="11098"/>
                    <a:pt x="10312" y="10002"/>
                  </a:cubicBezTo>
                  <a:cubicBezTo>
                    <a:pt x="11336" y="8907"/>
                    <a:pt x="11908" y="7478"/>
                    <a:pt x="11908" y="5954"/>
                  </a:cubicBezTo>
                  <a:cubicBezTo>
                    <a:pt x="11931" y="4382"/>
                    <a:pt x="11312" y="2882"/>
                    <a:pt x="10169" y="1763"/>
                  </a:cubicBezTo>
                  <a:cubicBezTo>
                    <a:pt x="9050" y="620"/>
                    <a:pt x="7550" y="0"/>
                    <a:pt x="595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52"/>
            <p:cNvSpPr/>
            <p:nvPr/>
          </p:nvSpPr>
          <p:spPr>
            <a:xfrm>
              <a:off x="2207513" y="3944183"/>
              <a:ext cx="142325" cy="142325"/>
            </a:xfrm>
            <a:custGeom>
              <a:rect b="b" l="l" r="r" t="t"/>
              <a:pathLst>
                <a:path extrusionOk="0" h="5693" w="5693">
                  <a:moveTo>
                    <a:pt x="215" y="1"/>
                  </a:moveTo>
                  <a:cubicBezTo>
                    <a:pt x="72" y="25"/>
                    <a:pt x="1" y="144"/>
                    <a:pt x="1" y="263"/>
                  </a:cubicBezTo>
                  <a:cubicBezTo>
                    <a:pt x="191" y="2454"/>
                    <a:pt x="1548" y="4311"/>
                    <a:pt x="3549" y="5216"/>
                  </a:cubicBezTo>
                  <a:cubicBezTo>
                    <a:pt x="3571" y="5222"/>
                    <a:pt x="3594" y="5225"/>
                    <a:pt x="3616" y="5225"/>
                  </a:cubicBezTo>
                  <a:cubicBezTo>
                    <a:pt x="3686" y="5225"/>
                    <a:pt x="3751" y="5194"/>
                    <a:pt x="3787" y="5121"/>
                  </a:cubicBezTo>
                  <a:cubicBezTo>
                    <a:pt x="3835" y="5026"/>
                    <a:pt x="3787" y="4954"/>
                    <a:pt x="3716" y="4883"/>
                  </a:cubicBezTo>
                  <a:cubicBezTo>
                    <a:pt x="1858" y="4073"/>
                    <a:pt x="572" y="2359"/>
                    <a:pt x="382" y="358"/>
                  </a:cubicBezTo>
                  <a:lnTo>
                    <a:pt x="1644" y="358"/>
                  </a:lnTo>
                  <a:cubicBezTo>
                    <a:pt x="1763" y="1287"/>
                    <a:pt x="2215" y="2144"/>
                    <a:pt x="2882" y="2811"/>
                  </a:cubicBezTo>
                  <a:cubicBezTo>
                    <a:pt x="3525" y="3454"/>
                    <a:pt x="4382" y="3907"/>
                    <a:pt x="5311" y="4026"/>
                  </a:cubicBezTo>
                  <a:lnTo>
                    <a:pt x="5311" y="5312"/>
                  </a:lnTo>
                  <a:cubicBezTo>
                    <a:pt x="5025" y="5264"/>
                    <a:pt x="4692" y="5216"/>
                    <a:pt x="4382" y="5121"/>
                  </a:cubicBezTo>
                  <a:cubicBezTo>
                    <a:pt x="4359" y="5121"/>
                    <a:pt x="4311" y="5121"/>
                    <a:pt x="4263" y="5145"/>
                  </a:cubicBezTo>
                  <a:cubicBezTo>
                    <a:pt x="4120" y="5264"/>
                    <a:pt x="4192" y="5454"/>
                    <a:pt x="4335" y="5478"/>
                  </a:cubicBezTo>
                  <a:cubicBezTo>
                    <a:pt x="4692" y="5574"/>
                    <a:pt x="5049" y="5621"/>
                    <a:pt x="5406" y="5693"/>
                  </a:cubicBezTo>
                  <a:lnTo>
                    <a:pt x="5430" y="5693"/>
                  </a:lnTo>
                  <a:cubicBezTo>
                    <a:pt x="5549" y="5693"/>
                    <a:pt x="5645" y="5597"/>
                    <a:pt x="5668" y="5478"/>
                  </a:cubicBezTo>
                  <a:lnTo>
                    <a:pt x="5668" y="5454"/>
                  </a:lnTo>
                  <a:lnTo>
                    <a:pt x="5668" y="3930"/>
                  </a:lnTo>
                  <a:cubicBezTo>
                    <a:pt x="5692" y="3811"/>
                    <a:pt x="5621" y="3716"/>
                    <a:pt x="5502" y="3692"/>
                  </a:cubicBezTo>
                  <a:cubicBezTo>
                    <a:pt x="4597" y="3573"/>
                    <a:pt x="3787" y="3192"/>
                    <a:pt x="3144" y="2573"/>
                  </a:cubicBezTo>
                  <a:cubicBezTo>
                    <a:pt x="2477" y="1930"/>
                    <a:pt x="2096" y="1096"/>
                    <a:pt x="2001" y="215"/>
                  </a:cubicBezTo>
                  <a:cubicBezTo>
                    <a:pt x="2001" y="96"/>
                    <a:pt x="1882" y="1"/>
                    <a:pt x="17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52"/>
            <p:cNvSpPr/>
            <p:nvPr/>
          </p:nvSpPr>
          <p:spPr>
            <a:xfrm>
              <a:off x="2280138" y="3861433"/>
              <a:ext cx="153050" cy="153625"/>
            </a:xfrm>
            <a:custGeom>
              <a:rect b="b" l="l" r="r" t="t"/>
              <a:pathLst>
                <a:path extrusionOk="0" h="6145" w="6122">
                  <a:moveTo>
                    <a:pt x="3073" y="358"/>
                  </a:moveTo>
                  <a:cubicBezTo>
                    <a:pt x="4549" y="358"/>
                    <a:pt x="5764" y="1596"/>
                    <a:pt x="5764" y="3073"/>
                  </a:cubicBezTo>
                  <a:cubicBezTo>
                    <a:pt x="5764" y="4573"/>
                    <a:pt x="4549" y="5788"/>
                    <a:pt x="3073" y="5788"/>
                  </a:cubicBezTo>
                  <a:cubicBezTo>
                    <a:pt x="1573" y="5788"/>
                    <a:pt x="358" y="4573"/>
                    <a:pt x="358" y="3073"/>
                  </a:cubicBezTo>
                  <a:cubicBezTo>
                    <a:pt x="358" y="1596"/>
                    <a:pt x="1573" y="358"/>
                    <a:pt x="3073" y="358"/>
                  </a:cubicBezTo>
                  <a:close/>
                  <a:moveTo>
                    <a:pt x="3073" y="1"/>
                  </a:moveTo>
                  <a:cubicBezTo>
                    <a:pt x="1358" y="1"/>
                    <a:pt x="1" y="1382"/>
                    <a:pt x="1" y="3073"/>
                  </a:cubicBezTo>
                  <a:cubicBezTo>
                    <a:pt x="1" y="4764"/>
                    <a:pt x="1358" y="6145"/>
                    <a:pt x="3073" y="6145"/>
                  </a:cubicBezTo>
                  <a:cubicBezTo>
                    <a:pt x="4764" y="6145"/>
                    <a:pt x="6121" y="4740"/>
                    <a:pt x="6121" y="3073"/>
                  </a:cubicBezTo>
                  <a:cubicBezTo>
                    <a:pt x="6121" y="1382"/>
                    <a:pt x="4764" y="1"/>
                    <a:pt x="30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52"/>
            <p:cNvSpPr/>
            <p:nvPr/>
          </p:nvSpPr>
          <p:spPr>
            <a:xfrm>
              <a:off x="2323013" y="3915033"/>
              <a:ext cx="67300" cy="8950"/>
            </a:xfrm>
            <a:custGeom>
              <a:rect b="b" l="l" r="r" t="t"/>
              <a:pathLst>
                <a:path extrusionOk="0" h="358" w="2692">
                  <a:moveTo>
                    <a:pt x="215" y="0"/>
                  </a:moveTo>
                  <a:cubicBezTo>
                    <a:pt x="120" y="0"/>
                    <a:pt x="72" y="72"/>
                    <a:pt x="48" y="167"/>
                  </a:cubicBezTo>
                  <a:cubicBezTo>
                    <a:pt x="1" y="286"/>
                    <a:pt x="96" y="357"/>
                    <a:pt x="215" y="357"/>
                  </a:cubicBezTo>
                  <a:lnTo>
                    <a:pt x="2501" y="357"/>
                  </a:lnTo>
                  <a:cubicBezTo>
                    <a:pt x="2596" y="357"/>
                    <a:pt x="2668" y="310"/>
                    <a:pt x="2692" y="214"/>
                  </a:cubicBezTo>
                  <a:cubicBezTo>
                    <a:pt x="2692" y="95"/>
                    <a:pt x="2596" y="0"/>
                    <a:pt x="24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52"/>
            <p:cNvSpPr/>
            <p:nvPr/>
          </p:nvSpPr>
          <p:spPr>
            <a:xfrm>
              <a:off x="2323013" y="3934083"/>
              <a:ext cx="67300" cy="8950"/>
            </a:xfrm>
            <a:custGeom>
              <a:rect b="b" l="l" r="r" t="t"/>
              <a:pathLst>
                <a:path extrusionOk="0" h="358" w="2692">
                  <a:moveTo>
                    <a:pt x="215" y="0"/>
                  </a:moveTo>
                  <a:cubicBezTo>
                    <a:pt x="120" y="0"/>
                    <a:pt x="72" y="48"/>
                    <a:pt x="48" y="143"/>
                  </a:cubicBezTo>
                  <a:cubicBezTo>
                    <a:pt x="1" y="262"/>
                    <a:pt x="96" y="357"/>
                    <a:pt x="215" y="357"/>
                  </a:cubicBezTo>
                  <a:lnTo>
                    <a:pt x="2501" y="357"/>
                  </a:lnTo>
                  <a:cubicBezTo>
                    <a:pt x="2596" y="357"/>
                    <a:pt x="2668" y="286"/>
                    <a:pt x="2692" y="191"/>
                  </a:cubicBezTo>
                  <a:cubicBezTo>
                    <a:pt x="2692" y="72"/>
                    <a:pt x="2596" y="0"/>
                    <a:pt x="24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52"/>
            <p:cNvSpPr/>
            <p:nvPr/>
          </p:nvSpPr>
          <p:spPr>
            <a:xfrm>
              <a:off x="2337313" y="3951933"/>
              <a:ext cx="38725" cy="8950"/>
            </a:xfrm>
            <a:custGeom>
              <a:rect b="b" l="l" r="r" t="t"/>
              <a:pathLst>
                <a:path extrusionOk="0" h="358" w="1549">
                  <a:moveTo>
                    <a:pt x="214" y="1"/>
                  </a:moveTo>
                  <a:cubicBezTo>
                    <a:pt x="119" y="1"/>
                    <a:pt x="48" y="48"/>
                    <a:pt x="24" y="143"/>
                  </a:cubicBezTo>
                  <a:cubicBezTo>
                    <a:pt x="0" y="263"/>
                    <a:pt x="95" y="358"/>
                    <a:pt x="214" y="358"/>
                  </a:cubicBezTo>
                  <a:lnTo>
                    <a:pt x="1334" y="358"/>
                  </a:lnTo>
                  <a:cubicBezTo>
                    <a:pt x="1429" y="358"/>
                    <a:pt x="1500" y="286"/>
                    <a:pt x="1524" y="191"/>
                  </a:cubicBezTo>
                  <a:cubicBezTo>
                    <a:pt x="1548" y="120"/>
                    <a:pt x="1453" y="1"/>
                    <a:pt x="13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7" name="Google Shape;2157;p52"/>
          <p:cNvGrpSpPr/>
          <p:nvPr/>
        </p:nvGrpSpPr>
        <p:grpSpPr>
          <a:xfrm>
            <a:off x="1781920" y="4147061"/>
            <a:ext cx="353897" cy="354046"/>
            <a:chOff x="2684988" y="3789858"/>
            <a:chExt cx="295925" cy="296050"/>
          </a:xfrm>
        </p:grpSpPr>
        <p:sp>
          <p:nvSpPr>
            <p:cNvPr id="2158" name="Google Shape;2158;p52"/>
            <p:cNvSpPr/>
            <p:nvPr/>
          </p:nvSpPr>
          <p:spPr>
            <a:xfrm>
              <a:off x="2760613" y="3789858"/>
              <a:ext cx="144700" cy="162700"/>
            </a:xfrm>
            <a:custGeom>
              <a:rect b="b" l="l" r="r" t="t"/>
              <a:pathLst>
                <a:path extrusionOk="0" h="6508" w="5788">
                  <a:moveTo>
                    <a:pt x="2906" y="339"/>
                  </a:moveTo>
                  <a:lnTo>
                    <a:pt x="5430" y="1792"/>
                  </a:lnTo>
                  <a:lnTo>
                    <a:pt x="5430" y="4721"/>
                  </a:lnTo>
                  <a:lnTo>
                    <a:pt x="2906" y="6174"/>
                  </a:lnTo>
                  <a:lnTo>
                    <a:pt x="357" y="4721"/>
                  </a:lnTo>
                  <a:lnTo>
                    <a:pt x="357" y="1792"/>
                  </a:lnTo>
                  <a:lnTo>
                    <a:pt x="2906" y="339"/>
                  </a:lnTo>
                  <a:close/>
                  <a:moveTo>
                    <a:pt x="2894" y="0"/>
                  </a:moveTo>
                  <a:cubicBezTo>
                    <a:pt x="2840" y="0"/>
                    <a:pt x="2786" y="18"/>
                    <a:pt x="2739" y="54"/>
                  </a:cubicBezTo>
                  <a:lnTo>
                    <a:pt x="167" y="1530"/>
                  </a:lnTo>
                  <a:cubicBezTo>
                    <a:pt x="72" y="1578"/>
                    <a:pt x="0" y="1673"/>
                    <a:pt x="0" y="1768"/>
                  </a:cubicBezTo>
                  <a:lnTo>
                    <a:pt x="0" y="4745"/>
                  </a:lnTo>
                  <a:cubicBezTo>
                    <a:pt x="0" y="4840"/>
                    <a:pt x="72" y="4959"/>
                    <a:pt x="167" y="4983"/>
                  </a:cubicBezTo>
                  <a:lnTo>
                    <a:pt x="2739" y="6484"/>
                  </a:lnTo>
                  <a:cubicBezTo>
                    <a:pt x="2810" y="6507"/>
                    <a:pt x="2834" y="6507"/>
                    <a:pt x="2906" y="6507"/>
                  </a:cubicBezTo>
                  <a:cubicBezTo>
                    <a:pt x="2953" y="6507"/>
                    <a:pt x="2977" y="6507"/>
                    <a:pt x="3048" y="6484"/>
                  </a:cubicBezTo>
                  <a:lnTo>
                    <a:pt x="5644" y="4983"/>
                  </a:lnTo>
                  <a:cubicBezTo>
                    <a:pt x="5716" y="4959"/>
                    <a:pt x="5787" y="4840"/>
                    <a:pt x="5787" y="4745"/>
                  </a:cubicBezTo>
                  <a:lnTo>
                    <a:pt x="5787" y="1768"/>
                  </a:lnTo>
                  <a:cubicBezTo>
                    <a:pt x="5787" y="1673"/>
                    <a:pt x="5716" y="1554"/>
                    <a:pt x="5644" y="1530"/>
                  </a:cubicBezTo>
                  <a:lnTo>
                    <a:pt x="3048" y="54"/>
                  </a:lnTo>
                  <a:cubicBezTo>
                    <a:pt x="3001" y="18"/>
                    <a:pt x="2947" y="0"/>
                    <a:pt x="289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52"/>
            <p:cNvSpPr/>
            <p:nvPr/>
          </p:nvSpPr>
          <p:spPr>
            <a:xfrm>
              <a:off x="2684988" y="3923058"/>
              <a:ext cx="144100" cy="162850"/>
            </a:xfrm>
            <a:custGeom>
              <a:rect b="b" l="l" r="r" t="t"/>
              <a:pathLst>
                <a:path extrusionOk="0" h="6514" w="5764">
                  <a:moveTo>
                    <a:pt x="2891" y="1"/>
                  </a:moveTo>
                  <a:cubicBezTo>
                    <a:pt x="2841" y="1"/>
                    <a:pt x="2787" y="12"/>
                    <a:pt x="2739" y="36"/>
                  </a:cubicBezTo>
                  <a:lnTo>
                    <a:pt x="144" y="1537"/>
                  </a:lnTo>
                  <a:cubicBezTo>
                    <a:pt x="48" y="1584"/>
                    <a:pt x="1" y="1679"/>
                    <a:pt x="1" y="1775"/>
                  </a:cubicBezTo>
                  <a:lnTo>
                    <a:pt x="1" y="4752"/>
                  </a:lnTo>
                  <a:cubicBezTo>
                    <a:pt x="1" y="4847"/>
                    <a:pt x="48" y="4966"/>
                    <a:pt x="144" y="4990"/>
                  </a:cubicBezTo>
                  <a:lnTo>
                    <a:pt x="2739" y="6466"/>
                  </a:lnTo>
                  <a:cubicBezTo>
                    <a:pt x="2787" y="6514"/>
                    <a:pt x="2835" y="6514"/>
                    <a:pt x="2882" y="6514"/>
                  </a:cubicBezTo>
                  <a:cubicBezTo>
                    <a:pt x="2954" y="6514"/>
                    <a:pt x="2978" y="6514"/>
                    <a:pt x="3025" y="6466"/>
                  </a:cubicBezTo>
                  <a:lnTo>
                    <a:pt x="5621" y="4990"/>
                  </a:lnTo>
                  <a:cubicBezTo>
                    <a:pt x="5716" y="4918"/>
                    <a:pt x="5764" y="4847"/>
                    <a:pt x="5764" y="4752"/>
                  </a:cubicBezTo>
                  <a:lnTo>
                    <a:pt x="5764" y="1775"/>
                  </a:lnTo>
                  <a:cubicBezTo>
                    <a:pt x="5740" y="1656"/>
                    <a:pt x="5692" y="1560"/>
                    <a:pt x="5597" y="1513"/>
                  </a:cubicBezTo>
                  <a:lnTo>
                    <a:pt x="4645" y="965"/>
                  </a:lnTo>
                  <a:cubicBezTo>
                    <a:pt x="4615" y="955"/>
                    <a:pt x="4577" y="949"/>
                    <a:pt x="4541" y="949"/>
                  </a:cubicBezTo>
                  <a:cubicBezTo>
                    <a:pt x="4491" y="949"/>
                    <a:pt x="4444" y="961"/>
                    <a:pt x="4430" y="989"/>
                  </a:cubicBezTo>
                  <a:cubicBezTo>
                    <a:pt x="4335" y="1084"/>
                    <a:pt x="4383" y="1203"/>
                    <a:pt x="4454" y="1275"/>
                  </a:cubicBezTo>
                  <a:lnTo>
                    <a:pt x="5383" y="1799"/>
                  </a:lnTo>
                  <a:lnTo>
                    <a:pt x="5383" y="4728"/>
                  </a:lnTo>
                  <a:lnTo>
                    <a:pt x="2858" y="6180"/>
                  </a:lnTo>
                  <a:lnTo>
                    <a:pt x="334" y="4728"/>
                  </a:lnTo>
                  <a:lnTo>
                    <a:pt x="334" y="1799"/>
                  </a:lnTo>
                  <a:lnTo>
                    <a:pt x="2858" y="346"/>
                  </a:lnTo>
                  <a:lnTo>
                    <a:pt x="3787" y="870"/>
                  </a:lnTo>
                  <a:cubicBezTo>
                    <a:pt x="3808" y="891"/>
                    <a:pt x="3833" y="899"/>
                    <a:pt x="3860" y="899"/>
                  </a:cubicBezTo>
                  <a:cubicBezTo>
                    <a:pt x="3924" y="899"/>
                    <a:pt x="3999" y="849"/>
                    <a:pt x="4049" y="798"/>
                  </a:cubicBezTo>
                  <a:cubicBezTo>
                    <a:pt x="4073" y="703"/>
                    <a:pt x="4049" y="608"/>
                    <a:pt x="3954" y="584"/>
                  </a:cubicBezTo>
                  <a:lnTo>
                    <a:pt x="3025" y="36"/>
                  </a:lnTo>
                  <a:cubicBezTo>
                    <a:pt x="2989" y="12"/>
                    <a:pt x="2942" y="1"/>
                    <a:pt x="28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52"/>
            <p:cNvSpPr/>
            <p:nvPr/>
          </p:nvSpPr>
          <p:spPr>
            <a:xfrm>
              <a:off x="2836813" y="3922458"/>
              <a:ext cx="144100" cy="162275"/>
            </a:xfrm>
            <a:custGeom>
              <a:rect b="b" l="l" r="r" t="t"/>
              <a:pathLst>
                <a:path extrusionOk="0" h="6491" w="5764">
                  <a:moveTo>
                    <a:pt x="2891" y="1"/>
                  </a:moveTo>
                  <a:cubicBezTo>
                    <a:pt x="2840" y="1"/>
                    <a:pt x="2787" y="13"/>
                    <a:pt x="2739" y="36"/>
                  </a:cubicBezTo>
                  <a:lnTo>
                    <a:pt x="143" y="1537"/>
                  </a:lnTo>
                  <a:cubicBezTo>
                    <a:pt x="48" y="1584"/>
                    <a:pt x="0" y="1680"/>
                    <a:pt x="0" y="1775"/>
                  </a:cubicBezTo>
                  <a:lnTo>
                    <a:pt x="0" y="4752"/>
                  </a:lnTo>
                  <a:cubicBezTo>
                    <a:pt x="0" y="4823"/>
                    <a:pt x="48" y="4942"/>
                    <a:pt x="143" y="4990"/>
                  </a:cubicBezTo>
                  <a:lnTo>
                    <a:pt x="2739" y="6466"/>
                  </a:lnTo>
                  <a:cubicBezTo>
                    <a:pt x="2787" y="6490"/>
                    <a:pt x="2834" y="6490"/>
                    <a:pt x="2882" y="6490"/>
                  </a:cubicBezTo>
                  <a:cubicBezTo>
                    <a:pt x="2953" y="6490"/>
                    <a:pt x="2977" y="6490"/>
                    <a:pt x="3025" y="6466"/>
                  </a:cubicBezTo>
                  <a:lnTo>
                    <a:pt x="5621" y="4990"/>
                  </a:lnTo>
                  <a:cubicBezTo>
                    <a:pt x="5716" y="4918"/>
                    <a:pt x="5764" y="4823"/>
                    <a:pt x="5764" y="4752"/>
                  </a:cubicBezTo>
                  <a:lnTo>
                    <a:pt x="5764" y="4323"/>
                  </a:lnTo>
                  <a:cubicBezTo>
                    <a:pt x="5764" y="4228"/>
                    <a:pt x="5716" y="4156"/>
                    <a:pt x="5621" y="4156"/>
                  </a:cubicBezTo>
                  <a:cubicBezTo>
                    <a:pt x="5502" y="4156"/>
                    <a:pt x="5406" y="4204"/>
                    <a:pt x="5406" y="4323"/>
                  </a:cubicBezTo>
                  <a:lnTo>
                    <a:pt x="5406" y="4704"/>
                  </a:lnTo>
                  <a:lnTo>
                    <a:pt x="2882" y="6181"/>
                  </a:lnTo>
                  <a:lnTo>
                    <a:pt x="358" y="4704"/>
                  </a:lnTo>
                  <a:lnTo>
                    <a:pt x="358" y="1799"/>
                  </a:lnTo>
                  <a:lnTo>
                    <a:pt x="2882" y="346"/>
                  </a:lnTo>
                  <a:lnTo>
                    <a:pt x="5406" y="1799"/>
                  </a:lnTo>
                  <a:lnTo>
                    <a:pt x="5406" y="3513"/>
                  </a:lnTo>
                  <a:cubicBezTo>
                    <a:pt x="5449" y="3620"/>
                    <a:pt x="5511" y="3708"/>
                    <a:pt x="5592" y="3708"/>
                  </a:cubicBezTo>
                  <a:cubicBezTo>
                    <a:pt x="5601" y="3708"/>
                    <a:pt x="5611" y="3706"/>
                    <a:pt x="5621" y="3704"/>
                  </a:cubicBezTo>
                  <a:cubicBezTo>
                    <a:pt x="5716" y="3704"/>
                    <a:pt x="5764" y="3609"/>
                    <a:pt x="5764" y="3513"/>
                  </a:cubicBezTo>
                  <a:lnTo>
                    <a:pt x="5764" y="1775"/>
                  </a:lnTo>
                  <a:cubicBezTo>
                    <a:pt x="5764" y="1680"/>
                    <a:pt x="5716" y="1561"/>
                    <a:pt x="5621" y="1537"/>
                  </a:cubicBezTo>
                  <a:lnTo>
                    <a:pt x="3025" y="36"/>
                  </a:lnTo>
                  <a:cubicBezTo>
                    <a:pt x="2989" y="13"/>
                    <a:pt x="2942" y="1"/>
                    <a:pt x="28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52"/>
            <p:cNvSpPr/>
            <p:nvPr/>
          </p:nvSpPr>
          <p:spPr>
            <a:xfrm>
              <a:off x="2796338" y="3848333"/>
              <a:ext cx="73850" cy="8975"/>
            </a:xfrm>
            <a:custGeom>
              <a:rect b="b" l="l" r="r" t="t"/>
              <a:pathLst>
                <a:path extrusionOk="0" h="359" w="2954">
                  <a:moveTo>
                    <a:pt x="143" y="1"/>
                  </a:moveTo>
                  <a:cubicBezTo>
                    <a:pt x="71" y="1"/>
                    <a:pt x="0" y="96"/>
                    <a:pt x="0" y="168"/>
                  </a:cubicBezTo>
                  <a:cubicBezTo>
                    <a:pt x="0" y="263"/>
                    <a:pt x="95" y="358"/>
                    <a:pt x="191" y="358"/>
                  </a:cubicBezTo>
                  <a:lnTo>
                    <a:pt x="2786" y="358"/>
                  </a:lnTo>
                  <a:cubicBezTo>
                    <a:pt x="2858" y="358"/>
                    <a:pt x="2953" y="287"/>
                    <a:pt x="2953" y="215"/>
                  </a:cubicBezTo>
                  <a:cubicBezTo>
                    <a:pt x="2953" y="96"/>
                    <a:pt x="2905" y="1"/>
                    <a:pt x="27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52"/>
            <p:cNvSpPr/>
            <p:nvPr/>
          </p:nvSpPr>
          <p:spPr>
            <a:xfrm>
              <a:off x="2796338" y="3866808"/>
              <a:ext cx="73850" cy="8950"/>
            </a:xfrm>
            <a:custGeom>
              <a:rect b="b" l="l" r="r" t="t"/>
              <a:pathLst>
                <a:path extrusionOk="0" h="358" w="2954">
                  <a:moveTo>
                    <a:pt x="191" y="0"/>
                  </a:moveTo>
                  <a:cubicBezTo>
                    <a:pt x="95" y="0"/>
                    <a:pt x="0" y="72"/>
                    <a:pt x="0" y="143"/>
                  </a:cubicBezTo>
                  <a:cubicBezTo>
                    <a:pt x="0" y="262"/>
                    <a:pt x="71" y="357"/>
                    <a:pt x="191" y="357"/>
                  </a:cubicBezTo>
                  <a:lnTo>
                    <a:pt x="2786" y="357"/>
                  </a:lnTo>
                  <a:cubicBezTo>
                    <a:pt x="2858" y="357"/>
                    <a:pt x="2953" y="310"/>
                    <a:pt x="2953" y="214"/>
                  </a:cubicBezTo>
                  <a:cubicBezTo>
                    <a:pt x="2953" y="95"/>
                    <a:pt x="2858" y="0"/>
                    <a:pt x="27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52"/>
            <p:cNvSpPr/>
            <p:nvPr/>
          </p:nvSpPr>
          <p:spPr>
            <a:xfrm>
              <a:off x="2812413" y="3885258"/>
              <a:ext cx="41700" cy="8950"/>
            </a:xfrm>
            <a:custGeom>
              <a:rect b="b" l="l" r="r" t="t"/>
              <a:pathLst>
                <a:path extrusionOk="0" h="358" w="1668">
                  <a:moveTo>
                    <a:pt x="167" y="0"/>
                  </a:moveTo>
                  <a:cubicBezTo>
                    <a:pt x="71" y="0"/>
                    <a:pt x="0" y="72"/>
                    <a:pt x="0" y="167"/>
                  </a:cubicBezTo>
                  <a:cubicBezTo>
                    <a:pt x="0" y="286"/>
                    <a:pt x="48" y="358"/>
                    <a:pt x="167" y="358"/>
                  </a:cubicBezTo>
                  <a:lnTo>
                    <a:pt x="1477" y="358"/>
                  </a:lnTo>
                  <a:cubicBezTo>
                    <a:pt x="1572" y="358"/>
                    <a:pt x="1667" y="310"/>
                    <a:pt x="1667" y="215"/>
                  </a:cubicBezTo>
                  <a:cubicBezTo>
                    <a:pt x="1667" y="96"/>
                    <a:pt x="1596" y="0"/>
                    <a:pt x="14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52"/>
            <p:cNvSpPr/>
            <p:nvPr/>
          </p:nvSpPr>
          <p:spPr>
            <a:xfrm>
              <a:off x="2873138" y="3981708"/>
              <a:ext cx="73850" cy="8950"/>
            </a:xfrm>
            <a:custGeom>
              <a:rect b="b" l="l" r="r" t="t"/>
              <a:pathLst>
                <a:path extrusionOk="0" h="358" w="2954">
                  <a:moveTo>
                    <a:pt x="191" y="0"/>
                  </a:moveTo>
                  <a:cubicBezTo>
                    <a:pt x="95" y="0"/>
                    <a:pt x="0" y="48"/>
                    <a:pt x="0" y="143"/>
                  </a:cubicBezTo>
                  <a:cubicBezTo>
                    <a:pt x="0" y="262"/>
                    <a:pt x="72" y="358"/>
                    <a:pt x="191" y="358"/>
                  </a:cubicBezTo>
                  <a:lnTo>
                    <a:pt x="2763" y="358"/>
                  </a:lnTo>
                  <a:cubicBezTo>
                    <a:pt x="2858" y="358"/>
                    <a:pt x="2953" y="286"/>
                    <a:pt x="2953" y="191"/>
                  </a:cubicBezTo>
                  <a:cubicBezTo>
                    <a:pt x="2953" y="72"/>
                    <a:pt x="2882" y="0"/>
                    <a:pt x="27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52"/>
            <p:cNvSpPr/>
            <p:nvPr/>
          </p:nvSpPr>
          <p:spPr>
            <a:xfrm>
              <a:off x="2873138" y="4000158"/>
              <a:ext cx="74425" cy="8950"/>
            </a:xfrm>
            <a:custGeom>
              <a:rect b="b" l="l" r="r" t="t"/>
              <a:pathLst>
                <a:path extrusionOk="0" h="358" w="2977">
                  <a:moveTo>
                    <a:pt x="191" y="1"/>
                  </a:moveTo>
                  <a:cubicBezTo>
                    <a:pt x="95" y="1"/>
                    <a:pt x="0" y="48"/>
                    <a:pt x="0" y="143"/>
                  </a:cubicBezTo>
                  <a:cubicBezTo>
                    <a:pt x="0" y="263"/>
                    <a:pt x="72" y="358"/>
                    <a:pt x="191" y="358"/>
                  </a:cubicBezTo>
                  <a:lnTo>
                    <a:pt x="2810" y="358"/>
                  </a:lnTo>
                  <a:cubicBezTo>
                    <a:pt x="2882" y="358"/>
                    <a:pt x="2977" y="263"/>
                    <a:pt x="2977" y="143"/>
                  </a:cubicBezTo>
                  <a:cubicBezTo>
                    <a:pt x="2953" y="48"/>
                    <a:pt x="2858" y="1"/>
                    <a:pt x="27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52"/>
            <p:cNvSpPr/>
            <p:nvPr/>
          </p:nvSpPr>
          <p:spPr>
            <a:xfrm>
              <a:off x="2888613" y="4018608"/>
              <a:ext cx="41100" cy="8950"/>
            </a:xfrm>
            <a:custGeom>
              <a:rect b="b" l="l" r="r" t="t"/>
              <a:pathLst>
                <a:path extrusionOk="0" h="358" w="1644">
                  <a:moveTo>
                    <a:pt x="191" y="1"/>
                  </a:moveTo>
                  <a:cubicBezTo>
                    <a:pt x="96" y="1"/>
                    <a:pt x="0" y="96"/>
                    <a:pt x="0" y="215"/>
                  </a:cubicBezTo>
                  <a:cubicBezTo>
                    <a:pt x="0" y="310"/>
                    <a:pt x="96" y="358"/>
                    <a:pt x="191" y="358"/>
                  </a:cubicBezTo>
                  <a:lnTo>
                    <a:pt x="1477" y="358"/>
                  </a:lnTo>
                  <a:cubicBezTo>
                    <a:pt x="1548" y="358"/>
                    <a:pt x="1643" y="310"/>
                    <a:pt x="1643" y="215"/>
                  </a:cubicBezTo>
                  <a:cubicBezTo>
                    <a:pt x="1643" y="96"/>
                    <a:pt x="1596" y="1"/>
                    <a:pt x="14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52"/>
            <p:cNvSpPr/>
            <p:nvPr/>
          </p:nvSpPr>
          <p:spPr>
            <a:xfrm>
              <a:off x="2720113" y="3981708"/>
              <a:ext cx="73250" cy="8950"/>
            </a:xfrm>
            <a:custGeom>
              <a:rect b="b" l="l" r="r" t="t"/>
              <a:pathLst>
                <a:path extrusionOk="0" h="358" w="2930">
                  <a:moveTo>
                    <a:pt x="168" y="0"/>
                  </a:moveTo>
                  <a:cubicBezTo>
                    <a:pt x="72" y="0"/>
                    <a:pt x="1" y="48"/>
                    <a:pt x="1" y="143"/>
                  </a:cubicBezTo>
                  <a:cubicBezTo>
                    <a:pt x="1" y="262"/>
                    <a:pt x="48" y="358"/>
                    <a:pt x="168" y="358"/>
                  </a:cubicBezTo>
                  <a:lnTo>
                    <a:pt x="2763" y="358"/>
                  </a:lnTo>
                  <a:cubicBezTo>
                    <a:pt x="2859" y="358"/>
                    <a:pt x="2906" y="286"/>
                    <a:pt x="2930" y="191"/>
                  </a:cubicBezTo>
                  <a:cubicBezTo>
                    <a:pt x="2930" y="119"/>
                    <a:pt x="2859" y="0"/>
                    <a:pt x="27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52"/>
            <p:cNvSpPr/>
            <p:nvPr/>
          </p:nvSpPr>
          <p:spPr>
            <a:xfrm>
              <a:off x="2720113" y="4000158"/>
              <a:ext cx="74450" cy="8950"/>
            </a:xfrm>
            <a:custGeom>
              <a:rect b="b" l="l" r="r" t="t"/>
              <a:pathLst>
                <a:path extrusionOk="0" h="358" w="2978">
                  <a:moveTo>
                    <a:pt x="168" y="1"/>
                  </a:moveTo>
                  <a:cubicBezTo>
                    <a:pt x="72" y="1"/>
                    <a:pt x="1" y="48"/>
                    <a:pt x="1" y="143"/>
                  </a:cubicBezTo>
                  <a:cubicBezTo>
                    <a:pt x="1" y="263"/>
                    <a:pt x="48" y="358"/>
                    <a:pt x="168" y="358"/>
                  </a:cubicBezTo>
                  <a:lnTo>
                    <a:pt x="2787" y="358"/>
                  </a:lnTo>
                  <a:cubicBezTo>
                    <a:pt x="2882" y="358"/>
                    <a:pt x="2978" y="263"/>
                    <a:pt x="2978" y="143"/>
                  </a:cubicBezTo>
                  <a:cubicBezTo>
                    <a:pt x="2906" y="48"/>
                    <a:pt x="2859" y="1"/>
                    <a:pt x="27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52"/>
            <p:cNvSpPr/>
            <p:nvPr/>
          </p:nvSpPr>
          <p:spPr>
            <a:xfrm>
              <a:off x="2735588" y="4018608"/>
              <a:ext cx="41125" cy="8950"/>
            </a:xfrm>
            <a:custGeom>
              <a:rect b="b" l="l" r="r" t="t"/>
              <a:pathLst>
                <a:path extrusionOk="0" h="358" w="1645">
                  <a:moveTo>
                    <a:pt x="168" y="1"/>
                  </a:moveTo>
                  <a:cubicBezTo>
                    <a:pt x="96" y="1"/>
                    <a:pt x="1" y="96"/>
                    <a:pt x="1" y="215"/>
                  </a:cubicBezTo>
                  <a:cubicBezTo>
                    <a:pt x="1" y="310"/>
                    <a:pt x="96" y="358"/>
                    <a:pt x="168" y="358"/>
                  </a:cubicBezTo>
                  <a:lnTo>
                    <a:pt x="1454" y="358"/>
                  </a:lnTo>
                  <a:cubicBezTo>
                    <a:pt x="1549" y="358"/>
                    <a:pt x="1644" y="310"/>
                    <a:pt x="1644" y="215"/>
                  </a:cubicBezTo>
                  <a:cubicBezTo>
                    <a:pt x="1644" y="96"/>
                    <a:pt x="1573" y="1"/>
                    <a:pt x="145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0" name="Google Shape;2170;p52"/>
          <p:cNvGrpSpPr/>
          <p:nvPr/>
        </p:nvGrpSpPr>
        <p:grpSpPr>
          <a:xfrm>
            <a:off x="2544498" y="4161412"/>
            <a:ext cx="356019" cy="326899"/>
            <a:chOff x="3195213" y="3801858"/>
            <a:chExt cx="297700" cy="273350"/>
          </a:xfrm>
        </p:grpSpPr>
        <p:sp>
          <p:nvSpPr>
            <p:cNvPr id="2171" name="Google Shape;2171;p52"/>
            <p:cNvSpPr/>
            <p:nvPr/>
          </p:nvSpPr>
          <p:spPr>
            <a:xfrm>
              <a:off x="3195213" y="3801858"/>
              <a:ext cx="297700" cy="273350"/>
            </a:xfrm>
            <a:custGeom>
              <a:rect b="b" l="l" r="r" t="t"/>
              <a:pathLst>
                <a:path extrusionOk="0" h="10934" w="11908">
                  <a:moveTo>
                    <a:pt x="5883" y="336"/>
                  </a:moveTo>
                  <a:cubicBezTo>
                    <a:pt x="6764" y="336"/>
                    <a:pt x="7479" y="1050"/>
                    <a:pt x="7479" y="1955"/>
                  </a:cubicBezTo>
                  <a:cubicBezTo>
                    <a:pt x="7479" y="2836"/>
                    <a:pt x="6764" y="3551"/>
                    <a:pt x="5883" y="3551"/>
                  </a:cubicBezTo>
                  <a:cubicBezTo>
                    <a:pt x="5002" y="3551"/>
                    <a:pt x="4264" y="2836"/>
                    <a:pt x="4264" y="1955"/>
                  </a:cubicBezTo>
                  <a:cubicBezTo>
                    <a:pt x="4264" y="1050"/>
                    <a:pt x="4978" y="336"/>
                    <a:pt x="5883" y="336"/>
                  </a:cubicBezTo>
                  <a:close/>
                  <a:moveTo>
                    <a:pt x="4526" y="3336"/>
                  </a:moveTo>
                  <a:cubicBezTo>
                    <a:pt x="4692" y="3503"/>
                    <a:pt x="4883" y="3646"/>
                    <a:pt x="5097" y="3741"/>
                  </a:cubicBezTo>
                  <a:lnTo>
                    <a:pt x="3073" y="7337"/>
                  </a:lnTo>
                  <a:cubicBezTo>
                    <a:pt x="2858" y="7218"/>
                    <a:pt x="2644" y="7099"/>
                    <a:pt x="2454" y="7028"/>
                  </a:cubicBezTo>
                  <a:lnTo>
                    <a:pt x="4526" y="3336"/>
                  </a:lnTo>
                  <a:close/>
                  <a:moveTo>
                    <a:pt x="7240" y="3313"/>
                  </a:moveTo>
                  <a:lnTo>
                    <a:pt x="9336" y="7004"/>
                  </a:lnTo>
                  <a:cubicBezTo>
                    <a:pt x="9122" y="7051"/>
                    <a:pt x="8907" y="7170"/>
                    <a:pt x="8741" y="7290"/>
                  </a:cubicBezTo>
                  <a:lnTo>
                    <a:pt x="7598" y="5313"/>
                  </a:lnTo>
                  <a:cubicBezTo>
                    <a:pt x="7566" y="5249"/>
                    <a:pt x="7513" y="5218"/>
                    <a:pt x="7453" y="5218"/>
                  </a:cubicBezTo>
                  <a:cubicBezTo>
                    <a:pt x="7423" y="5218"/>
                    <a:pt x="7391" y="5226"/>
                    <a:pt x="7359" y="5242"/>
                  </a:cubicBezTo>
                  <a:cubicBezTo>
                    <a:pt x="7264" y="5313"/>
                    <a:pt x="7240" y="5384"/>
                    <a:pt x="7312" y="5480"/>
                  </a:cubicBezTo>
                  <a:lnTo>
                    <a:pt x="8455" y="7575"/>
                  </a:lnTo>
                  <a:cubicBezTo>
                    <a:pt x="8312" y="7742"/>
                    <a:pt x="8169" y="7933"/>
                    <a:pt x="8074" y="8171"/>
                  </a:cubicBezTo>
                  <a:lnTo>
                    <a:pt x="3692" y="8147"/>
                  </a:lnTo>
                  <a:cubicBezTo>
                    <a:pt x="3597" y="7933"/>
                    <a:pt x="3454" y="7718"/>
                    <a:pt x="3311" y="7552"/>
                  </a:cubicBezTo>
                  <a:lnTo>
                    <a:pt x="5383" y="3813"/>
                  </a:lnTo>
                  <a:cubicBezTo>
                    <a:pt x="5550" y="3860"/>
                    <a:pt x="5692" y="3884"/>
                    <a:pt x="5883" y="3884"/>
                  </a:cubicBezTo>
                  <a:cubicBezTo>
                    <a:pt x="6050" y="3884"/>
                    <a:pt x="6193" y="3836"/>
                    <a:pt x="6359" y="3813"/>
                  </a:cubicBezTo>
                  <a:lnTo>
                    <a:pt x="6883" y="4765"/>
                  </a:lnTo>
                  <a:cubicBezTo>
                    <a:pt x="6931" y="4829"/>
                    <a:pt x="6978" y="4860"/>
                    <a:pt x="7033" y="4860"/>
                  </a:cubicBezTo>
                  <a:cubicBezTo>
                    <a:pt x="7060" y="4860"/>
                    <a:pt x="7090" y="4853"/>
                    <a:pt x="7121" y="4837"/>
                  </a:cubicBezTo>
                  <a:cubicBezTo>
                    <a:pt x="7217" y="4765"/>
                    <a:pt x="7240" y="4670"/>
                    <a:pt x="7193" y="4599"/>
                  </a:cubicBezTo>
                  <a:lnTo>
                    <a:pt x="6669" y="3694"/>
                  </a:lnTo>
                  <a:cubicBezTo>
                    <a:pt x="6883" y="3598"/>
                    <a:pt x="7074" y="3455"/>
                    <a:pt x="7240" y="3313"/>
                  </a:cubicBezTo>
                  <a:close/>
                  <a:moveTo>
                    <a:pt x="8026" y="8504"/>
                  </a:moveTo>
                  <a:cubicBezTo>
                    <a:pt x="7979" y="8623"/>
                    <a:pt x="7979" y="8766"/>
                    <a:pt x="7979" y="8909"/>
                  </a:cubicBezTo>
                  <a:cubicBezTo>
                    <a:pt x="7955" y="9028"/>
                    <a:pt x="7955" y="9123"/>
                    <a:pt x="7979" y="9242"/>
                  </a:cubicBezTo>
                  <a:lnTo>
                    <a:pt x="3811" y="9242"/>
                  </a:lnTo>
                  <a:cubicBezTo>
                    <a:pt x="3859" y="9123"/>
                    <a:pt x="3859" y="9028"/>
                    <a:pt x="3859" y="8909"/>
                  </a:cubicBezTo>
                  <a:cubicBezTo>
                    <a:pt x="3859" y="8766"/>
                    <a:pt x="3811" y="8647"/>
                    <a:pt x="3811" y="8504"/>
                  </a:cubicBezTo>
                  <a:close/>
                  <a:moveTo>
                    <a:pt x="9884" y="7313"/>
                  </a:moveTo>
                  <a:cubicBezTo>
                    <a:pt x="10789" y="7313"/>
                    <a:pt x="11503" y="8028"/>
                    <a:pt x="11503" y="8909"/>
                  </a:cubicBezTo>
                  <a:cubicBezTo>
                    <a:pt x="11503" y="9814"/>
                    <a:pt x="10765" y="10528"/>
                    <a:pt x="9884" y="10528"/>
                  </a:cubicBezTo>
                  <a:cubicBezTo>
                    <a:pt x="9003" y="10528"/>
                    <a:pt x="8288" y="9814"/>
                    <a:pt x="8288" y="8909"/>
                  </a:cubicBezTo>
                  <a:cubicBezTo>
                    <a:pt x="8288" y="8028"/>
                    <a:pt x="9003" y="7313"/>
                    <a:pt x="9884" y="7313"/>
                  </a:cubicBezTo>
                  <a:close/>
                  <a:moveTo>
                    <a:pt x="5938" y="1"/>
                  </a:moveTo>
                  <a:cubicBezTo>
                    <a:pt x="4836" y="1"/>
                    <a:pt x="3978" y="865"/>
                    <a:pt x="3978" y="1979"/>
                  </a:cubicBezTo>
                  <a:cubicBezTo>
                    <a:pt x="3978" y="2384"/>
                    <a:pt x="4097" y="2789"/>
                    <a:pt x="4335" y="3098"/>
                  </a:cubicBezTo>
                  <a:lnTo>
                    <a:pt x="2120" y="7004"/>
                  </a:lnTo>
                  <a:lnTo>
                    <a:pt x="1954" y="7004"/>
                  </a:lnTo>
                  <a:cubicBezTo>
                    <a:pt x="1596" y="7004"/>
                    <a:pt x="1191" y="7123"/>
                    <a:pt x="906" y="7313"/>
                  </a:cubicBezTo>
                  <a:cubicBezTo>
                    <a:pt x="810" y="7361"/>
                    <a:pt x="787" y="7480"/>
                    <a:pt x="858" y="7575"/>
                  </a:cubicBezTo>
                  <a:cubicBezTo>
                    <a:pt x="903" y="7605"/>
                    <a:pt x="958" y="7636"/>
                    <a:pt x="1016" y="7636"/>
                  </a:cubicBezTo>
                  <a:cubicBezTo>
                    <a:pt x="1050" y="7636"/>
                    <a:pt x="1085" y="7625"/>
                    <a:pt x="1120" y="7599"/>
                  </a:cubicBezTo>
                  <a:cubicBezTo>
                    <a:pt x="1382" y="7456"/>
                    <a:pt x="1644" y="7361"/>
                    <a:pt x="1977" y="7361"/>
                  </a:cubicBezTo>
                  <a:cubicBezTo>
                    <a:pt x="2906" y="7361"/>
                    <a:pt x="3644" y="8147"/>
                    <a:pt x="3573" y="9052"/>
                  </a:cubicBezTo>
                  <a:cubicBezTo>
                    <a:pt x="3549" y="9862"/>
                    <a:pt x="2858" y="10552"/>
                    <a:pt x="2049" y="10576"/>
                  </a:cubicBezTo>
                  <a:cubicBezTo>
                    <a:pt x="2009" y="10579"/>
                    <a:pt x="1970" y="10581"/>
                    <a:pt x="1931" y="10581"/>
                  </a:cubicBezTo>
                  <a:cubicBezTo>
                    <a:pt x="1077" y="10581"/>
                    <a:pt x="358" y="9846"/>
                    <a:pt x="358" y="8980"/>
                  </a:cubicBezTo>
                  <a:cubicBezTo>
                    <a:pt x="358" y="8671"/>
                    <a:pt x="453" y="8385"/>
                    <a:pt x="596" y="8147"/>
                  </a:cubicBezTo>
                  <a:cubicBezTo>
                    <a:pt x="668" y="8052"/>
                    <a:pt x="620" y="7956"/>
                    <a:pt x="572" y="7909"/>
                  </a:cubicBezTo>
                  <a:cubicBezTo>
                    <a:pt x="528" y="7876"/>
                    <a:pt x="479" y="7858"/>
                    <a:pt x="434" y="7858"/>
                  </a:cubicBezTo>
                  <a:cubicBezTo>
                    <a:pt x="382" y="7858"/>
                    <a:pt x="336" y="7881"/>
                    <a:pt x="310" y="7933"/>
                  </a:cubicBezTo>
                  <a:cubicBezTo>
                    <a:pt x="120" y="8218"/>
                    <a:pt x="1" y="8576"/>
                    <a:pt x="1" y="8980"/>
                  </a:cubicBezTo>
                  <a:cubicBezTo>
                    <a:pt x="1" y="10052"/>
                    <a:pt x="858" y="10933"/>
                    <a:pt x="1977" y="10933"/>
                  </a:cubicBezTo>
                  <a:cubicBezTo>
                    <a:pt x="2811" y="10933"/>
                    <a:pt x="3525" y="10409"/>
                    <a:pt x="3811" y="9647"/>
                  </a:cubicBezTo>
                  <a:lnTo>
                    <a:pt x="8121" y="9647"/>
                  </a:lnTo>
                  <a:cubicBezTo>
                    <a:pt x="8407" y="10409"/>
                    <a:pt x="9146" y="10933"/>
                    <a:pt x="9979" y="10933"/>
                  </a:cubicBezTo>
                  <a:cubicBezTo>
                    <a:pt x="10979" y="10933"/>
                    <a:pt x="11860" y="10100"/>
                    <a:pt x="11908" y="9099"/>
                  </a:cubicBezTo>
                  <a:cubicBezTo>
                    <a:pt x="11884" y="7909"/>
                    <a:pt x="11003" y="6980"/>
                    <a:pt x="9884" y="6980"/>
                  </a:cubicBezTo>
                  <a:lnTo>
                    <a:pt x="9717" y="6980"/>
                  </a:lnTo>
                  <a:lnTo>
                    <a:pt x="7502" y="3074"/>
                  </a:lnTo>
                  <a:cubicBezTo>
                    <a:pt x="7740" y="2741"/>
                    <a:pt x="7860" y="2336"/>
                    <a:pt x="7860" y="1884"/>
                  </a:cubicBezTo>
                  <a:cubicBezTo>
                    <a:pt x="7836" y="883"/>
                    <a:pt x="7026" y="50"/>
                    <a:pt x="6026" y="2"/>
                  </a:cubicBezTo>
                  <a:cubicBezTo>
                    <a:pt x="5996" y="1"/>
                    <a:pt x="5967" y="1"/>
                    <a:pt x="59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52"/>
            <p:cNvSpPr/>
            <p:nvPr/>
          </p:nvSpPr>
          <p:spPr>
            <a:xfrm>
              <a:off x="3445263" y="4003733"/>
              <a:ext cx="26225" cy="44075"/>
            </a:xfrm>
            <a:custGeom>
              <a:rect b="b" l="l" r="r" t="t"/>
              <a:pathLst>
                <a:path extrusionOk="0" h="1763" w="1049">
                  <a:moveTo>
                    <a:pt x="549" y="0"/>
                  </a:moveTo>
                  <a:cubicBezTo>
                    <a:pt x="310" y="0"/>
                    <a:pt x="96" y="191"/>
                    <a:pt x="48" y="429"/>
                  </a:cubicBezTo>
                  <a:cubicBezTo>
                    <a:pt x="1" y="501"/>
                    <a:pt x="72" y="596"/>
                    <a:pt x="191" y="620"/>
                  </a:cubicBezTo>
                  <a:cubicBezTo>
                    <a:pt x="212" y="630"/>
                    <a:pt x="231" y="635"/>
                    <a:pt x="249" y="635"/>
                  </a:cubicBezTo>
                  <a:cubicBezTo>
                    <a:pt x="316" y="635"/>
                    <a:pt x="368" y="570"/>
                    <a:pt x="406" y="477"/>
                  </a:cubicBezTo>
                  <a:cubicBezTo>
                    <a:pt x="430" y="381"/>
                    <a:pt x="477" y="358"/>
                    <a:pt x="549" y="358"/>
                  </a:cubicBezTo>
                  <a:cubicBezTo>
                    <a:pt x="644" y="358"/>
                    <a:pt x="715" y="429"/>
                    <a:pt x="715" y="548"/>
                  </a:cubicBezTo>
                  <a:cubicBezTo>
                    <a:pt x="715" y="620"/>
                    <a:pt x="668" y="715"/>
                    <a:pt x="549" y="715"/>
                  </a:cubicBezTo>
                  <a:cubicBezTo>
                    <a:pt x="453" y="715"/>
                    <a:pt x="358" y="810"/>
                    <a:pt x="358" y="905"/>
                  </a:cubicBezTo>
                  <a:cubicBezTo>
                    <a:pt x="358" y="977"/>
                    <a:pt x="453" y="1072"/>
                    <a:pt x="549" y="1072"/>
                  </a:cubicBezTo>
                  <a:cubicBezTo>
                    <a:pt x="644" y="1072"/>
                    <a:pt x="715" y="1144"/>
                    <a:pt x="715" y="1263"/>
                  </a:cubicBezTo>
                  <a:cubicBezTo>
                    <a:pt x="715" y="1334"/>
                    <a:pt x="668" y="1429"/>
                    <a:pt x="549" y="1429"/>
                  </a:cubicBezTo>
                  <a:cubicBezTo>
                    <a:pt x="453" y="1429"/>
                    <a:pt x="406" y="1382"/>
                    <a:pt x="406" y="1286"/>
                  </a:cubicBezTo>
                  <a:lnTo>
                    <a:pt x="406" y="1263"/>
                  </a:lnTo>
                  <a:cubicBezTo>
                    <a:pt x="406" y="1167"/>
                    <a:pt x="310" y="1072"/>
                    <a:pt x="215" y="1072"/>
                  </a:cubicBezTo>
                  <a:cubicBezTo>
                    <a:pt x="120" y="1072"/>
                    <a:pt x="48" y="1167"/>
                    <a:pt x="48" y="1263"/>
                  </a:cubicBezTo>
                  <a:lnTo>
                    <a:pt x="48" y="1310"/>
                  </a:lnTo>
                  <a:cubicBezTo>
                    <a:pt x="72" y="1548"/>
                    <a:pt x="287" y="1763"/>
                    <a:pt x="549" y="1763"/>
                  </a:cubicBezTo>
                  <a:cubicBezTo>
                    <a:pt x="811" y="1763"/>
                    <a:pt x="1049" y="1525"/>
                    <a:pt x="1049" y="1263"/>
                  </a:cubicBezTo>
                  <a:cubicBezTo>
                    <a:pt x="1049" y="1144"/>
                    <a:pt x="1001" y="1024"/>
                    <a:pt x="930" y="929"/>
                  </a:cubicBezTo>
                  <a:cubicBezTo>
                    <a:pt x="1001" y="786"/>
                    <a:pt x="1049" y="667"/>
                    <a:pt x="1049" y="501"/>
                  </a:cubicBezTo>
                  <a:cubicBezTo>
                    <a:pt x="1049" y="239"/>
                    <a:pt x="811" y="0"/>
                    <a:pt x="5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52"/>
            <p:cNvSpPr/>
            <p:nvPr/>
          </p:nvSpPr>
          <p:spPr>
            <a:xfrm>
              <a:off x="3412538" y="4003583"/>
              <a:ext cx="27400" cy="42750"/>
            </a:xfrm>
            <a:custGeom>
              <a:rect b="b" l="l" r="r" t="t"/>
              <a:pathLst>
                <a:path extrusionOk="0" h="1710" w="1096">
                  <a:moveTo>
                    <a:pt x="579" y="337"/>
                  </a:moveTo>
                  <a:cubicBezTo>
                    <a:pt x="687" y="337"/>
                    <a:pt x="786" y="445"/>
                    <a:pt x="786" y="554"/>
                  </a:cubicBezTo>
                  <a:lnTo>
                    <a:pt x="786" y="1150"/>
                  </a:lnTo>
                  <a:cubicBezTo>
                    <a:pt x="786" y="1250"/>
                    <a:pt x="701" y="1351"/>
                    <a:pt x="603" y="1351"/>
                  </a:cubicBezTo>
                  <a:cubicBezTo>
                    <a:pt x="585" y="1351"/>
                    <a:pt x="566" y="1347"/>
                    <a:pt x="548" y="1340"/>
                  </a:cubicBezTo>
                  <a:cubicBezTo>
                    <a:pt x="453" y="1316"/>
                    <a:pt x="357" y="1221"/>
                    <a:pt x="357" y="1150"/>
                  </a:cubicBezTo>
                  <a:lnTo>
                    <a:pt x="357" y="554"/>
                  </a:lnTo>
                  <a:cubicBezTo>
                    <a:pt x="357" y="435"/>
                    <a:pt x="429" y="340"/>
                    <a:pt x="548" y="340"/>
                  </a:cubicBezTo>
                  <a:cubicBezTo>
                    <a:pt x="558" y="338"/>
                    <a:pt x="569" y="337"/>
                    <a:pt x="579" y="337"/>
                  </a:cubicBezTo>
                  <a:close/>
                  <a:moveTo>
                    <a:pt x="536" y="1"/>
                  </a:moveTo>
                  <a:cubicBezTo>
                    <a:pt x="509" y="1"/>
                    <a:pt x="481" y="3"/>
                    <a:pt x="453" y="6"/>
                  </a:cubicBezTo>
                  <a:cubicBezTo>
                    <a:pt x="214" y="30"/>
                    <a:pt x="0" y="268"/>
                    <a:pt x="0" y="554"/>
                  </a:cubicBezTo>
                  <a:lnTo>
                    <a:pt x="0" y="1150"/>
                  </a:lnTo>
                  <a:cubicBezTo>
                    <a:pt x="0" y="1411"/>
                    <a:pt x="214" y="1650"/>
                    <a:pt x="453" y="1697"/>
                  </a:cubicBezTo>
                  <a:cubicBezTo>
                    <a:pt x="493" y="1705"/>
                    <a:pt x="532" y="1709"/>
                    <a:pt x="570" y="1709"/>
                  </a:cubicBezTo>
                  <a:cubicBezTo>
                    <a:pt x="870" y="1709"/>
                    <a:pt x="1096" y="1469"/>
                    <a:pt x="1096" y="1173"/>
                  </a:cubicBezTo>
                  <a:lnTo>
                    <a:pt x="1096" y="554"/>
                  </a:lnTo>
                  <a:cubicBezTo>
                    <a:pt x="1096" y="247"/>
                    <a:pt x="853" y="1"/>
                    <a:pt x="5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52"/>
            <p:cNvSpPr/>
            <p:nvPr/>
          </p:nvSpPr>
          <p:spPr>
            <a:xfrm>
              <a:off x="3244638" y="4003733"/>
              <a:ext cx="27400" cy="41700"/>
            </a:xfrm>
            <a:custGeom>
              <a:rect b="b" l="l" r="r" t="t"/>
              <a:pathLst>
                <a:path extrusionOk="0" h="1668" w="1096">
                  <a:moveTo>
                    <a:pt x="524" y="0"/>
                  </a:moveTo>
                  <a:cubicBezTo>
                    <a:pt x="286" y="0"/>
                    <a:pt x="96" y="191"/>
                    <a:pt x="24" y="429"/>
                  </a:cubicBezTo>
                  <a:cubicBezTo>
                    <a:pt x="0" y="501"/>
                    <a:pt x="48" y="572"/>
                    <a:pt x="119" y="596"/>
                  </a:cubicBezTo>
                  <a:cubicBezTo>
                    <a:pt x="152" y="615"/>
                    <a:pt x="185" y="624"/>
                    <a:pt x="215" y="624"/>
                  </a:cubicBezTo>
                  <a:cubicBezTo>
                    <a:pt x="295" y="624"/>
                    <a:pt x="358" y="563"/>
                    <a:pt x="358" y="477"/>
                  </a:cubicBezTo>
                  <a:cubicBezTo>
                    <a:pt x="381" y="381"/>
                    <a:pt x="453" y="358"/>
                    <a:pt x="500" y="358"/>
                  </a:cubicBezTo>
                  <a:cubicBezTo>
                    <a:pt x="596" y="358"/>
                    <a:pt x="643" y="429"/>
                    <a:pt x="691" y="501"/>
                  </a:cubicBezTo>
                  <a:lnTo>
                    <a:pt x="691" y="548"/>
                  </a:lnTo>
                  <a:cubicBezTo>
                    <a:pt x="643" y="596"/>
                    <a:pt x="620" y="691"/>
                    <a:pt x="572" y="739"/>
                  </a:cubicBezTo>
                  <a:cubicBezTo>
                    <a:pt x="358" y="1048"/>
                    <a:pt x="239" y="1191"/>
                    <a:pt x="167" y="1286"/>
                  </a:cubicBezTo>
                  <a:cubicBezTo>
                    <a:pt x="96" y="1405"/>
                    <a:pt x="48" y="1453"/>
                    <a:pt x="96" y="1548"/>
                  </a:cubicBezTo>
                  <a:cubicBezTo>
                    <a:pt x="119" y="1620"/>
                    <a:pt x="143" y="1644"/>
                    <a:pt x="215" y="1667"/>
                  </a:cubicBezTo>
                  <a:lnTo>
                    <a:pt x="929" y="1667"/>
                  </a:lnTo>
                  <a:cubicBezTo>
                    <a:pt x="1001" y="1667"/>
                    <a:pt x="1096" y="1620"/>
                    <a:pt x="1096" y="1525"/>
                  </a:cubicBezTo>
                  <a:cubicBezTo>
                    <a:pt x="1096" y="1405"/>
                    <a:pt x="1048" y="1334"/>
                    <a:pt x="929" y="1334"/>
                  </a:cubicBezTo>
                  <a:lnTo>
                    <a:pt x="572" y="1334"/>
                  </a:lnTo>
                  <a:cubicBezTo>
                    <a:pt x="620" y="1263"/>
                    <a:pt x="739" y="1096"/>
                    <a:pt x="858" y="953"/>
                  </a:cubicBezTo>
                  <a:cubicBezTo>
                    <a:pt x="953" y="810"/>
                    <a:pt x="1001" y="691"/>
                    <a:pt x="1048" y="596"/>
                  </a:cubicBezTo>
                  <a:lnTo>
                    <a:pt x="1048" y="548"/>
                  </a:lnTo>
                  <a:lnTo>
                    <a:pt x="1048" y="501"/>
                  </a:lnTo>
                  <a:cubicBezTo>
                    <a:pt x="1048" y="239"/>
                    <a:pt x="810" y="0"/>
                    <a:pt x="5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52"/>
            <p:cNvSpPr/>
            <p:nvPr/>
          </p:nvSpPr>
          <p:spPr>
            <a:xfrm>
              <a:off x="3214263" y="4002858"/>
              <a:ext cx="27425" cy="42850"/>
            </a:xfrm>
            <a:custGeom>
              <a:rect b="b" l="l" r="r" t="t"/>
              <a:pathLst>
                <a:path extrusionOk="0" h="1714" w="1097">
                  <a:moveTo>
                    <a:pt x="518" y="366"/>
                  </a:moveTo>
                  <a:cubicBezTo>
                    <a:pt x="528" y="366"/>
                    <a:pt x="538" y="367"/>
                    <a:pt x="549" y="369"/>
                  </a:cubicBezTo>
                  <a:cubicBezTo>
                    <a:pt x="644" y="393"/>
                    <a:pt x="739" y="488"/>
                    <a:pt x="739" y="583"/>
                  </a:cubicBezTo>
                  <a:lnTo>
                    <a:pt x="739" y="1179"/>
                  </a:lnTo>
                  <a:cubicBezTo>
                    <a:pt x="739" y="1298"/>
                    <a:pt x="668" y="1369"/>
                    <a:pt x="549" y="1369"/>
                  </a:cubicBezTo>
                  <a:cubicBezTo>
                    <a:pt x="530" y="1376"/>
                    <a:pt x="512" y="1380"/>
                    <a:pt x="494" y="1380"/>
                  </a:cubicBezTo>
                  <a:cubicBezTo>
                    <a:pt x="395" y="1380"/>
                    <a:pt x="310" y="1279"/>
                    <a:pt x="310" y="1179"/>
                  </a:cubicBezTo>
                  <a:lnTo>
                    <a:pt x="310" y="583"/>
                  </a:lnTo>
                  <a:cubicBezTo>
                    <a:pt x="310" y="474"/>
                    <a:pt x="410" y="366"/>
                    <a:pt x="518" y="366"/>
                  </a:cubicBezTo>
                  <a:close/>
                  <a:moveTo>
                    <a:pt x="534" y="1"/>
                  </a:moveTo>
                  <a:cubicBezTo>
                    <a:pt x="230" y="1"/>
                    <a:pt x="1" y="259"/>
                    <a:pt x="1" y="536"/>
                  </a:cubicBezTo>
                  <a:lnTo>
                    <a:pt x="1" y="1179"/>
                  </a:lnTo>
                  <a:cubicBezTo>
                    <a:pt x="1" y="1456"/>
                    <a:pt x="230" y="1714"/>
                    <a:pt x="534" y="1714"/>
                  </a:cubicBezTo>
                  <a:cubicBezTo>
                    <a:pt x="569" y="1714"/>
                    <a:pt x="606" y="1710"/>
                    <a:pt x="644" y="1702"/>
                  </a:cubicBezTo>
                  <a:cubicBezTo>
                    <a:pt x="882" y="1679"/>
                    <a:pt x="1096" y="1440"/>
                    <a:pt x="1096" y="1179"/>
                  </a:cubicBezTo>
                  <a:lnTo>
                    <a:pt x="1096" y="583"/>
                  </a:lnTo>
                  <a:cubicBezTo>
                    <a:pt x="1096" y="297"/>
                    <a:pt x="882" y="59"/>
                    <a:pt x="644" y="12"/>
                  </a:cubicBezTo>
                  <a:cubicBezTo>
                    <a:pt x="606" y="4"/>
                    <a:pt x="569" y="1"/>
                    <a:pt x="5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52"/>
            <p:cNvSpPr/>
            <p:nvPr/>
          </p:nvSpPr>
          <p:spPr>
            <a:xfrm>
              <a:off x="3350613" y="3828708"/>
              <a:ext cx="17275" cy="44175"/>
            </a:xfrm>
            <a:custGeom>
              <a:rect b="b" l="l" r="r" t="t"/>
              <a:pathLst>
                <a:path extrusionOk="0" h="1767" w="691">
                  <a:moveTo>
                    <a:pt x="215" y="0"/>
                  </a:moveTo>
                  <a:cubicBezTo>
                    <a:pt x="96" y="0"/>
                    <a:pt x="0" y="95"/>
                    <a:pt x="48" y="214"/>
                  </a:cubicBezTo>
                  <a:cubicBezTo>
                    <a:pt x="72" y="310"/>
                    <a:pt x="167" y="357"/>
                    <a:pt x="215" y="357"/>
                  </a:cubicBezTo>
                  <a:lnTo>
                    <a:pt x="334" y="357"/>
                  </a:lnTo>
                  <a:lnTo>
                    <a:pt x="334" y="1596"/>
                  </a:lnTo>
                  <a:cubicBezTo>
                    <a:pt x="334" y="1667"/>
                    <a:pt x="405" y="1738"/>
                    <a:pt x="500" y="1762"/>
                  </a:cubicBezTo>
                  <a:cubicBezTo>
                    <a:pt x="513" y="1765"/>
                    <a:pt x="525" y="1767"/>
                    <a:pt x="537" y="1767"/>
                  </a:cubicBezTo>
                  <a:cubicBezTo>
                    <a:pt x="619" y="1767"/>
                    <a:pt x="691" y="1699"/>
                    <a:pt x="691" y="1596"/>
                  </a:cubicBezTo>
                  <a:lnTo>
                    <a:pt x="691" y="191"/>
                  </a:lnTo>
                  <a:cubicBezTo>
                    <a:pt x="691" y="95"/>
                    <a:pt x="596" y="0"/>
                    <a:pt x="5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52"/>
            <p:cNvSpPr/>
            <p:nvPr/>
          </p:nvSpPr>
          <p:spPr>
            <a:xfrm>
              <a:off x="3316663" y="3827458"/>
              <a:ext cx="29200" cy="44875"/>
            </a:xfrm>
            <a:custGeom>
              <a:rect b="b" l="l" r="r" t="t"/>
              <a:pathLst>
                <a:path extrusionOk="0" h="1795" w="1168">
                  <a:moveTo>
                    <a:pt x="596" y="383"/>
                  </a:moveTo>
                  <a:cubicBezTo>
                    <a:pt x="715" y="383"/>
                    <a:pt x="811" y="502"/>
                    <a:pt x="811" y="622"/>
                  </a:cubicBezTo>
                  <a:lnTo>
                    <a:pt x="811" y="1241"/>
                  </a:lnTo>
                  <a:cubicBezTo>
                    <a:pt x="811" y="1360"/>
                    <a:pt x="715" y="1479"/>
                    <a:pt x="596" y="1479"/>
                  </a:cubicBezTo>
                  <a:cubicBezTo>
                    <a:pt x="453" y="1479"/>
                    <a:pt x="358" y="1407"/>
                    <a:pt x="358" y="1241"/>
                  </a:cubicBezTo>
                  <a:lnTo>
                    <a:pt x="358" y="622"/>
                  </a:lnTo>
                  <a:cubicBezTo>
                    <a:pt x="358" y="502"/>
                    <a:pt x="477" y="383"/>
                    <a:pt x="596" y="383"/>
                  </a:cubicBezTo>
                  <a:close/>
                  <a:moveTo>
                    <a:pt x="623" y="1"/>
                  </a:moveTo>
                  <a:cubicBezTo>
                    <a:pt x="285" y="1"/>
                    <a:pt x="1" y="255"/>
                    <a:pt x="1" y="574"/>
                  </a:cubicBezTo>
                  <a:lnTo>
                    <a:pt x="1" y="1217"/>
                  </a:lnTo>
                  <a:cubicBezTo>
                    <a:pt x="1" y="1550"/>
                    <a:pt x="263" y="1788"/>
                    <a:pt x="572" y="1788"/>
                  </a:cubicBezTo>
                  <a:cubicBezTo>
                    <a:pt x="599" y="1792"/>
                    <a:pt x="625" y="1794"/>
                    <a:pt x="650" y="1794"/>
                  </a:cubicBezTo>
                  <a:cubicBezTo>
                    <a:pt x="946" y="1794"/>
                    <a:pt x="1168" y="1548"/>
                    <a:pt x="1168" y="1241"/>
                  </a:cubicBezTo>
                  <a:lnTo>
                    <a:pt x="1168" y="598"/>
                  </a:lnTo>
                  <a:cubicBezTo>
                    <a:pt x="1168" y="336"/>
                    <a:pt x="930" y="26"/>
                    <a:pt x="668" y="2"/>
                  </a:cubicBezTo>
                  <a:cubicBezTo>
                    <a:pt x="653" y="1"/>
                    <a:pt x="638" y="1"/>
                    <a:pt x="6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8" name="Google Shape;2178;p52"/>
          <p:cNvGrpSpPr/>
          <p:nvPr/>
        </p:nvGrpSpPr>
        <p:grpSpPr>
          <a:xfrm>
            <a:off x="3247999" y="4147838"/>
            <a:ext cx="356019" cy="356139"/>
            <a:chOff x="3656038" y="3790508"/>
            <a:chExt cx="297700" cy="297800"/>
          </a:xfrm>
        </p:grpSpPr>
        <p:sp>
          <p:nvSpPr>
            <p:cNvPr id="2179" name="Google Shape;2179;p52"/>
            <p:cNvSpPr/>
            <p:nvPr/>
          </p:nvSpPr>
          <p:spPr>
            <a:xfrm>
              <a:off x="3871563" y="3876333"/>
              <a:ext cx="28600" cy="39900"/>
            </a:xfrm>
            <a:custGeom>
              <a:rect b="b" l="l" r="r" t="t"/>
              <a:pathLst>
                <a:path extrusionOk="0" h="1596" w="1144">
                  <a:moveTo>
                    <a:pt x="548" y="334"/>
                  </a:moveTo>
                  <a:cubicBezTo>
                    <a:pt x="619" y="334"/>
                    <a:pt x="667" y="357"/>
                    <a:pt x="667" y="429"/>
                  </a:cubicBezTo>
                  <a:cubicBezTo>
                    <a:pt x="691" y="524"/>
                    <a:pt x="643" y="572"/>
                    <a:pt x="548" y="572"/>
                  </a:cubicBezTo>
                  <a:lnTo>
                    <a:pt x="381" y="572"/>
                  </a:lnTo>
                  <a:lnTo>
                    <a:pt x="381" y="334"/>
                  </a:lnTo>
                  <a:close/>
                  <a:moveTo>
                    <a:pt x="619" y="929"/>
                  </a:moveTo>
                  <a:cubicBezTo>
                    <a:pt x="691" y="929"/>
                    <a:pt x="762" y="1000"/>
                    <a:pt x="786" y="1048"/>
                  </a:cubicBezTo>
                  <a:cubicBezTo>
                    <a:pt x="810" y="1167"/>
                    <a:pt x="738" y="1262"/>
                    <a:pt x="643" y="1262"/>
                  </a:cubicBezTo>
                  <a:lnTo>
                    <a:pt x="381" y="1262"/>
                  </a:lnTo>
                  <a:lnTo>
                    <a:pt x="381" y="929"/>
                  </a:lnTo>
                  <a:close/>
                  <a:moveTo>
                    <a:pt x="191" y="0"/>
                  </a:moveTo>
                  <a:cubicBezTo>
                    <a:pt x="95" y="0"/>
                    <a:pt x="0" y="95"/>
                    <a:pt x="0" y="191"/>
                  </a:cubicBezTo>
                  <a:lnTo>
                    <a:pt x="0" y="1429"/>
                  </a:lnTo>
                  <a:lnTo>
                    <a:pt x="0" y="1500"/>
                  </a:lnTo>
                  <a:cubicBezTo>
                    <a:pt x="71" y="1548"/>
                    <a:pt x="143" y="1596"/>
                    <a:pt x="214" y="1596"/>
                  </a:cubicBezTo>
                  <a:lnTo>
                    <a:pt x="643" y="1596"/>
                  </a:lnTo>
                  <a:cubicBezTo>
                    <a:pt x="905" y="1596"/>
                    <a:pt x="1143" y="1358"/>
                    <a:pt x="1143" y="1072"/>
                  </a:cubicBezTo>
                  <a:cubicBezTo>
                    <a:pt x="1143" y="929"/>
                    <a:pt x="1095" y="786"/>
                    <a:pt x="976" y="691"/>
                  </a:cubicBezTo>
                  <a:cubicBezTo>
                    <a:pt x="1024" y="596"/>
                    <a:pt x="1024" y="500"/>
                    <a:pt x="1024" y="429"/>
                  </a:cubicBezTo>
                  <a:cubicBezTo>
                    <a:pt x="1000" y="191"/>
                    <a:pt x="786" y="0"/>
                    <a:pt x="5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52"/>
            <p:cNvSpPr/>
            <p:nvPr/>
          </p:nvSpPr>
          <p:spPr>
            <a:xfrm>
              <a:off x="3799513" y="3812033"/>
              <a:ext cx="35150" cy="40625"/>
            </a:xfrm>
            <a:custGeom>
              <a:rect b="b" l="l" r="r" t="t"/>
              <a:pathLst>
                <a:path extrusionOk="0" h="1625" w="1406">
                  <a:moveTo>
                    <a:pt x="715" y="643"/>
                  </a:moveTo>
                  <a:lnTo>
                    <a:pt x="834" y="977"/>
                  </a:lnTo>
                  <a:lnTo>
                    <a:pt x="572" y="977"/>
                  </a:lnTo>
                  <a:lnTo>
                    <a:pt x="715" y="643"/>
                  </a:lnTo>
                  <a:close/>
                  <a:moveTo>
                    <a:pt x="691" y="0"/>
                  </a:moveTo>
                  <a:cubicBezTo>
                    <a:pt x="596" y="0"/>
                    <a:pt x="548" y="48"/>
                    <a:pt x="501" y="119"/>
                  </a:cubicBezTo>
                  <a:lnTo>
                    <a:pt x="0" y="1381"/>
                  </a:lnTo>
                  <a:cubicBezTo>
                    <a:pt x="0" y="1548"/>
                    <a:pt x="72" y="1620"/>
                    <a:pt x="167" y="1620"/>
                  </a:cubicBezTo>
                  <a:lnTo>
                    <a:pt x="215" y="1620"/>
                  </a:lnTo>
                  <a:cubicBezTo>
                    <a:pt x="286" y="1620"/>
                    <a:pt x="358" y="1596"/>
                    <a:pt x="358" y="1501"/>
                  </a:cubicBezTo>
                  <a:lnTo>
                    <a:pt x="453" y="1310"/>
                  </a:lnTo>
                  <a:lnTo>
                    <a:pt x="953" y="1310"/>
                  </a:lnTo>
                  <a:lnTo>
                    <a:pt x="1024" y="1501"/>
                  </a:lnTo>
                  <a:cubicBezTo>
                    <a:pt x="1042" y="1569"/>
                    <a:pt x="1108" y="1625"/>
                    <a:pt x="1179" y="1625"/>
                  </a:cubicBezTo>
                  <a:cubicBezTo>
                    <a:pt x="1207" y="1625"/>
                    <a:pt x="1236" y="1616"/>
                    <a:pt x="1263" y="1596"/>
                  </a:cubicBezTo>
                  <a:cubicBezTo>
                    <a:pt x="1358" y="1572"/>
                    <a:pt x="1406" y="1453"/>
                    <a:pt x="1358" y="1358"/>
                  </a:cubicBezTo>
                  <a:lnTo>
                    <a:pt x="882" y="119"/>
                  </a:lnTo>
                  <a:cubicBezTo>
                    <a:pt x="834" y="24"/>
                    <a:pt x="763" y="0"/>
                    <a:pt x="6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52"/>
            <p:cNvSpPr/>
            <p:nvPr/>
          </p:nvSpPr>
          <p:spPr>
            <a:xfrm>
              <a:off x="3916788" y="4003133"/>
              <a:ext cx="30400" cy="39325"/>
            </a:xfrm>
            <a:custGeom>
              <a:rect b="b" l="l" r="r" t="t"/>
              <a:pathLst>
                <a:path extrusionOk="0" h="1573" w="1216">
                  <a:moveTo>
                    <a:pt x="525" y="334"/>
                  </a:moveTo>
                  <a:cubicBezTo>
                    <a:pt x="834" y="334"/>
                    <a:pt x="858" y="644"/>
                    <a:pt x="858" y="763"/>
                  </a:cubicBezTo>
                  <a:cubicBezTo>
                    <a:pt x="858" y="1072"/>
                    <a:pt x="715" y="1215"/>
                    <a:pt x="525" y="1215"/>
                  </a:cubicBezTo>
                  <a:lnTo>
                    <a:pt x="358" y="1215"/>
                  </a:lnTo>
                  <a:lnTo>
                    <a:pt x="358" y="763"/>
                  </a:lnTo>
                  <a:lnTo>
                    <a:pt x="358" y="334"/>
                  </a:lnTo>
                  <a:close/>
                  <a:moveTo>
                    <a:pt x="96" y="1"/>
                  </a:moveTo>
                  <a:cubicBezTo>
                    <a:pt x="25" y="24"/>
                    <a:pt x="1" y="96"/>
                    <a:pt x="1" y="167"/>
                  </a:cubicBezTo>
                  <a:lnTo>
                    <a:pt x="1" y="810"/>
                  </a:lnTo>
                  <a:cubicBezTo>
                    <a:pt x="25" y="953"/>
                    <a:pt x="25" y="1406"/>
                    <a:pt x="25" y="1406"/>
                  </a:cubicBezTo>
                  <a:cubicBezTo>
                    <a:pt x="25" y="1453"/>
                    <a:pt x="72" y="1549"/>
                    <a:pt x="144" y="1572"/>
                  </a:cubicBezTo>
                  <a:lnTo>
                    <a:pt x="549" y="1572"/>
                  </a:lnTo>
                  <a:cubicBezTo>
                    <a:pt x="953" y="1572"/>
                    <a:pt x="1215" y="1239"/>
                    <a:pt x="1215" y="810"/>
                  </a:cubicBezTo>
                  <a:cubicBezTo>
                    <a:pt x="1215" y="334"/>
                    <a:pt x="953" y="1"/>
                    <a:pt x="52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52"/>
            <p:cNvSpPr/>
            <p:nvPr/>
          </p:nvSpPr>
          <p:spPr>
            <a:xfrm>
              <a:off x="3833438" y="3939933"/>
              <a:ext cx="34575" cy="39425"/>
            </a:xfrm>
            <a:custGeom>
              <a:rect b="b" l="l" r="r" t="t"/>
              <a:pathLst>
                <a:path extrusionOk="0" h="1577" w="1383">
                  <a:moveTo>
                    <a:pt x="710" y="0"/>
                  </a:moveTo>
                  <a:cubicBezTo>
                    <a:pt x="316" y="0"/>
                    <a:pt x="1" y="341"/>
                    <a:pt x="1" y="766"/>
                  </a:cubicBezTo>
                  <a:cubicBezTo>
                    <a:pt x="1" y="1219"/>
                    <a:pt x="358" y="1576"/>
                    <a:pt x="787" y="1576"/>
                  </a:cubicBezTo>
                  <a:cubicBezTo>
                    <a:pt x="977" y="1576"/>
                    <a:pt x="1120" y="1505"/>
                    <a:pt x="1263" y="1386"/>
                  </a:cubicBezTo>
                  <a:lnTo>
                    <a:pt x="1334" y="1338"/>
                  </a:lnTo>
                  <a:cubicBezTo>
                    <a:pt x="1382" y="1266"/>
                    <a:pt x="1382" y="1147"/>
                    <a:pt x="1311" y="1100"/>
                  </a:cubicBezTo>
                  <a:cubicBezTo>
                    <a:pt x="1278" y="1067"/>
                    <a:pt x="1234" y="1049"/>
                    <a:pt x="1190" y="1049"/>
                  </a:cubicBezTo>
                  <a:cubicBezTo>
                    <a:pt x="1139" y="1049"/>
                    <a:pt x="1087" y="1073"/>
                    <a:pt x="1049" y="1124"/>
                  </a:cubicBezTo>
                  <a:lnTo>
                    <a:pt x="1025" y="1147"/>
                  </a:lnTo>
                  <a:cubicBezTo>
                    <a:pt x="977" y="1219"/>
                    <a:pt x="882" y="1243"/>
                    <a:pt x="787" y="1243"/>
                  </a:cubicBezTo>
                  <a:cubicBezTo>
                    <a:pt x="549" y="1243"/>
                    <a:pt x="334" y="1028"/>
                    <a:pt x="334" y="790"/>
                  </a:cubicBezTo>
                  <a:cubicBezTo>
                    <a:pt x="334" y="552"/>
                    <a:pt x="549" y="362"/>
                    <a:pt x="787" y="362"/>
                  </a:cubicBezTo>
                  <a:cubicBezTo>
                    <a:pt x="882" y="362"/>
                    <a:pt x="977" y="385"/>
                    <a:pt x="1049" y="433"/>
                  </a:cubicBezTo>
                  <a:cubicBezTo>
                    <a:pt x="1086" y="461"/>
                    <a:pt x="1124" y="474"/>
                    <a:pt x="1159" y="474"/>
                  </a:cubicBezTo>
                  <a:cubicBezTo>
                    <a:pt x="1212" y="474"/>
                    <a:pt x="1258" y="443"/>
                    <a:pt x="1287" y="385"/>
                  </a:cubicBezTo>
                  <a:cubicBezTo>
                    <a:pt x="1358" y="290"/>
                    <a:pt x="1334" y="195"/>
                    <a:pt x="1239" y="147"/>
                  </a:cubicBezTo>
                  <a:cubicBezTo>
                    <a:pt x="1120" y="52"/>
                    <a:pt x="930" y="4"/>
                    <a:pt x="787" y="4"/>
                  </a:cubicBezTo>
                  <a:cubicBezTo>
                    <a:pt x="761" y="1"/>
                    <a:pt x="735" y="0"/>
                    <a:pt x="7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52"/>
            <p:cNvSpPr/>
            <p:nvPr/>
          </p:nvSpPr>
          <p:spPr>
            <a:xfrm>
              <a:off x="3656038" y="3790508"/>
              <a:ext cx="297700" cy="297800"/>
            </a:xfrm>
            <a:custGeom>
              <a:rect b="b" l="l" r="r" t="t"/>
              <a:pathLst>
                <a:path extrusionOk="0" h="11912" w="11908">
                  <a:moveTo>
                    <a:pt x="3406" y="1099"/>
                  </a:moveTo>
                  <a:lnTo>
                    <a:pt x="3406" y="2314"/>
                  </a:lnTo>
                  <a:lnTo>
                    <a:pt x="1072" y="2314"/>
                  </a:lnTo>
                  <a:lnTo>
                    <a:pt x="1072" y="1099"/>
                  </a:lnTo>
                  <a:close/>
                  <a:moveTo>
                    <a:pt x="4739" y="1099"/>
                  </a:moveTo>
                  <a:lnTo>
                    <a:pt x="4739" y="2314"/>
                  </a:lnTo>
                  <a:lnTo>
                    <a:pt x="3715" y="2314"/>
                  </a:lnTo>
                  <a:lnTo>
                    <a:pt x="3715" y="1099"/>
                  </a:lnTo>
                  <a:close/>
                  <a:moveTo>
                    <a:pt x="5478" y="3624"/>
                  </a:moveTo>
                  <a:lnTo>
                    <a:pt x="5478" y="4838"/>
                  </a:lnTo>
                  <a:lnTo>
                    <a:pt x="1072" y="4838"/>
                  </a:lnTo>
                  <a:lnTo>
                    <a:pt x="1072" y="3624"/>
                  </a:lnTo>
                  <a:close/>
                  <a:moveTo>
                    <a:pt x="4168" y="6148"/>
                  </a:moveTo>
                  <a:lnTo>
                    <a:pt x="4168" y="7363"/>
                  </a:lnTo>
                  <a:lnTo>
                    <a:pt x="1072" y="7363"/>
                  </a:lnTo>
                  <a:lnTo>
                    <a:pt x="1072" y="6148"/>
                  </a:lnTo>
                  <a:close/>
                  <a:moveTo>
                    <a:pt x="6025" y="6148"/>
                  </a:moveTo>
                  <a:lnTo>
                    <a:pt x="6025" y="7363"/>
                  </a:lnTo>
                  <a:lnTo>
                    <a:pt x="4501" y="7363"/>
                  </a:lnTo>
                  <a:lnTo>
                    <a:pt x="4501" y="6148"/>
                  </a:lnTo>
                  <a:close/>
                  <a:moveTo>
                    <a:pt x="9383" y="8649"/>
                  </a:moveTo>
                  <a:lnTo>
                    <a:pt x="9383" y="9863"/>
                  </a:lnTo>
                  <a:lnTo>
                    <a:pt x="7454" y="9863"/>
                  </a:lnTo>
                  <a:lnTo>
                    <a:pt x="7454" y="8649"/>
                  </a:lnTo>
                  <a:close/>
                  <a:moveTo>
                    <a:pt x="11550" y="11006"/>
                  </a:moveTo>
                  <a:lnTo>
                    <a:pt x="11550" y="11482"/>
                  </a:lnTo>
                  <a:lnTo>
                    <a:pt x="357" y="11482"/>
                  </a:lnTo>
                  <a:lnTo>
                    <a:pt x="357" y="11006"/>
                  </a:lnTo>
                  <a:close/>
                  <a:moveTo>
                    <a:pt x="916" y="0"/>
                  </a:moveTo>
                  <a:cubicBezTo>
                    <a:pt x="810" y="0"/>
                    <a:pt x="715" y="88"/>
                    <a:pt x="715" y="194"/>
                  </a:cubicBezTo>
                  <a:lnTo>
                    <a:pt x="715" y="1599"/>
                  </a:lnTo>
                  <a:lnTo>
                    <a:pt x="476" y="1599"/>
                  </a:lnTo>
                  <a:cubicBezTo>
                    <a:pt x="381" y="1599"/>
                    <a:pt x="334" y="1647"/>
                    <a:pt x="310" y="1719"/>
                  </a:cubicBezTo>
                  <a:cubicBezTo>
                    <a:pt x="262" y="1838"/>
                    <a:pt x="357" y="1957"/>
                    <a:pt x="476" y="1957"/>
                  </a:cubicBezTo>
                  <a:lnTo>
                    <a:pt x="715" y="1957"/>
                  </a:lnTo>
                  <a:lnTo>
                    <a:pt x="715" y="4124"/>
                  </a:lnTo>
                  <a:lnTo>
                    <a:pt x="500" y="4124"/>
                  </a:lnTo>
                  <a:cubicBezTo>
                    <a:pt x="429" y="4124"/>
                    <a:pt x="334" y="4171"/>
                    <a:pt x="334" y="4267"/>
                  </a:cubicBezTo>
                  <a:cubicBezTo>
                    <a:pt x="334" y="4386"/>
                    <a:pt x="381" y="4481"/>
                    <a:pt x="500" y="4481"/>
                  </a:cubicBezTo>
                  <a:lnTo>
                    <a:pt x="715" y="4481"/>
                  </a:lnTo>
                  <a:lnTo>
                    <a:pt x="715" y="6648"/>
                  </a:lnTo>
                  <a:lnTo>
                    <a:pt x="500" y="6648"/>
                  </a:lnTo>
                  <a:cubicBezTo>
                    <a:pt x="429" y="6648"/>
                    <a:pt x="334" y="6720"/>
                    <a:pt x="334" y="6791"/>
                  </a:cubicBezTo>
                  <a:cubicBezTo>
                    <a:pt x="334" y="6910"/>
                    <a:pt x="381" y="7005"/>
                    <a:pt x="500" y="7005"/>
                  </a:cubicBezTo>
                  <a:lnTo>
                    <a:pt x="715" y="7005"/>
                  </a:lnTo>
                  <a:lnTo>
                    <a:pt x="715" y="9172"/>
                  </a:lnTo>
                  <a:lnTo>
                    <a:pt x="500" y="9172"/>
                  </a:lnTo>
                  <a:cubicBezTo>
                    <a:pt x="429" y="9172"/>
                    <a:pt x="334" y="9244"/>
                    <a:pt x="334" y="9339"/>
                  </a:cubicBezTo>
                  <a:cubicBezTo>
                    <a:pt x="334" y="9458"/>
                    <a:pt x="381" y="9530"/>
                    <a:pt x="500" y="9530"/>
                  </a:cubicBezTo>
                  <a:lnTo>
                    <a:pt x="715" y="9530"/>
                  </a:lnTo>
                  <a:lnTo>
                    <a:pt x="715" y="10768"/>
                  </a:lnTo>
                  <a:lnTo>
                    <a:pt x="310" y="10768"/>
                  </a:lnTo>
                  <a:cubicBezTo>
                    <a:pt x="143" y="10768"/>
                    <a:pt x="0" y="10887"/>
                    <a:pt x="0" y="11054"/>
                  </a:cubicBezTo>
                  <a:lnTo>
                    <a:pt x="0" y="11625"/>
                  </a:lnTo>
                  <a:cubicBezTo>
                    <a:pt x="0" y="11768"/>
                    <a:pt x="119" y="11911"/>
                    <a:pt x="310" y="11911"/>
                  </a:cubicBezTo>
                  <a:lnTo>
                    <a:pt x="11622" y="11911"/>
                  </a:lnTo>
                  <a:cubicBezTo>
                    <a:pt x="11765" y="11911"/>
                    <a:pt x="11907" y="11792"/>
                    <a:pt x="11907" y="11625"/>
                  </a:cubicBezTo>
                  <a:lnTo>
                    <a:pt x="11907" y="11030"/>
                  </a:lnTo>
                  <a:cubicBezTo>
                    <a:pt x="11907" y="10792"/>
                    <a:pt x="11788" y="10673"/>
                    <a:pt x="11622" y="10673"/>
                  </a:cubicBezTo>
                  <a:lnTo>
                    <a:pt x="1072" y="10673"/>
                  </a:lnTo>
                  <a:lnTo>
                    <a:pt x="1072" y="10220"/>
                  </a:lnTo>
                  <a:lnTo>
                    <a:pt x="9478" y="10220"/>
                  </a:lnTo>
                  <a:cubicBezTo>
                    <a:pt x="9621" y="10220"/>
                    <a:pt x="9716" y="10101"/>
                    <a:pt x="9716" y="9982"/>
                  </a:cubicBezTo>
                  <a:lnTo>
                    <a:pt x="9716" y="8506"/>
                  </a:lnTo>
                  <a:cubicBezTo>
                    <a:pt x="9716" y="8410"/>
                    <a:pt x="9621" y="8315"/>
                    <a:pt x="9526" y="8315"/>
                  </a:cubicBezTo>
                  <a:lnTo>
                    <a:pt x="3096" y="8315"/>
                  </a:lnTo>
                  <a:cubicBezTo>
                    <a:pt x="3072" y="8315"/>
                    <a:pt x="3001" y="8363"/>
                    <a:pt x="3001" y="8387"/>
                  </a:cubicBezTo>
                  <a:cubicBezTo>
                    <a:pt x="2906" y="8506"/>
                    <a:pt x="3001" y="8649"/>
                    <a:pt x="3120" y="8649"/>
                  </a:cubicBezTo>
                  <a:lnTo>
                    <a:pt x="7073" y="8649"/>
                  </a:lnTo>
                  <a:lnTo>
                    <a:pt x="7073" y="9863"/>
                  </a:lnTo>
                  <a:lnTo>
                    <a:pt x="1072" y="9863"/>
                  </a:lnTo>
                  <a:lnTo>
                    <a:pt x="1072" y="8649"/>
                  </a:lnTo>
                  <a:lnTo>
                    <a:pt x="2286" y="8649"/>
                  </a:lnTo>
                  <a:cubicBezTo>
                    <a:pt x="2382" y="8649"/>
                    <a:pt x="2477" y="8577"/>
                    <a:pt x="2477" y="8506"/>
                  </a:cubicBezTo>
                  <a:cubicBezTo>
                    <a:pt x="2477" y="8387"/>
                    <a:pt x="2405" y="8291"/>
                    <a:pt x="2286" y="8291"/>
                  </a:cubicBezTo>
                  <a:lnTo>
                    <a:pt x="1048" y="8291"/>
                  </a:lnTo>
                  <a:lnTo>
                    <a:pt x="1048" y="7696"/>
                  </a:lnTo>
                  <a:lnTo>
                    <a:pt x="6073" y="7696"/>
                  </a:lnTo>
                  <a:cubicBezTo>
                    <a:pt x="6216" y="7696"/>
                    <a:pt x="6311" y="7577"/>
                    <a:pt x="6311" y="7458"/>
                  </a:cubicBezTo>
                  <a:lnTo>
                    <a:pt x="6311" y="6029"/>
                  </a:lnTo>
                  <a:cubicBezTo>
                    <a:pt x="6311" y="5886"/>
                    <a:pt x="6192" y="5791"/>
                    <a:pt x="6073" y="5791"/>
                  </a:cubicBezTo>
                  <a:lnTo>
                    <a:pt x="1048" y="5791"/>
                  </a:lnTo>
                  <a:lnTo>
                    <a:pt x="1048" y="5195"/>
                  </a:lnTo>
                  <a:lnTo>
                    <a:pt x="6287" y="5195"/>
                  </a:lnTo>
                  <a:cubicBezTo>
                    <a:pt x="6382" y="5195"/>
                    <a:pt x="6454" y="5124"/>
                    <a:pt x="6454" y="5053"/>
                  </a:cubicBezTo>
                  <a:cubicBezTo>
                    <a:pt x="6454" y="4933"/>
                    <a:pt x="6406" y="4838"/>
                    <a:pt x="6287" y="4838"/>
                  </a:cubicBezTo>
                  <a:lnTo>
                    <a:pt x="5835" y="4838"/>
                  </a:lnTo>
                  <a:lnTo>
                    <a:pt x="5835" y="3624"/>
                  </a:lnTo>
                  <a:lnTo>
                    <a:pt x="7573" y="3624"/>
                  </a:lnTo>
                  <a:lnTo>
                    <a:pt x="7573" y="4838"/>
                  </a:lnTo>
                  <a:lnTo>
                    <a:pt x="7121" y="4838"/>
                  </a:lnTo>
                  <a:cubicBezTo>
                    <a:pt x="7025" y="4838"/>
                    <a:pt x="6930" y="4886"/>
                    <a:pt x="6930" y="4981"/>
                  </a:cubicBezTo>
                  <a:cubicBezTo>
                    <a:pt x="6930" y="5100"/>
                    <a:pt x="7002" y="5195"/>
                    <a:pt x="7121" y="5195"/>
                  </a:cubicBezTo>
                  <a:lnTo>
                    <a:pt x="7692" y="5195"/>
                  </a:lnTo>
                  <a:cubicBezTo>
                    <a:pt x="7835" y="5195"/>
                    <a:pt x="7930" y="5076"/>
                    <a:pt x="7930" y="4957"/>
                  </a:cubicBezTo>
                  <a:lnTo>
                    <a:pt x="7930" y="3528"/>
                  </a:lnTo>
                  <a:cubicBezTo>
                    <a:pt x="7930" y="3386"/>
                    <a:pt x="7811" y="3290"/>
                    <a:pt x="7692" y="3290"/>
                  </a:cubicBezTo>
                  <a:lnTo>
                    <a:pt x="1072" y="3290"/>
                  </a:lnTo>
                  <a:lnTo>
                    <a:pt x="1072" y="2695"/>
                  </a:lnTo>
                  <a:lnTo>
                    <a:pt x="4835" y="2695"/>
                  </a:lnTo>
                  <a:cubicBezTo>
                    <a:pt x="4977" y="2695"/>
                    <a:pt x="5073" y="2576"/>
                    <a:pt x="5073" y="2457"/>
                  </a:cubicBezTo>
                  <a:lnTo>
                    <a:pt x="5073" y="1028"/>
                  </a:lnTo>
                  <a:cubicBezTo>
                    <a:pt x="5073" y="885"/>
                    <a:pt x="4954" y="790"/>
                    <a:pt x="4835" y="790"/>
                  </a:cubicBezTo>
                  <a:lnTo>
                    <a:pt x="1072" y="790"/>
                  </a:lnTo>
                  <a:lnTo>
                    <a:pt x="1072" y="194"/>
                  </a:lnTo>
                  <a:cubicBezTo>
                    <a:pt x="1072" y="99"/>
                    <a:pt x="1024" y="52"/>
                    <a:pt x="953" y="4"/>
                  </a:cubicBezTo>
                  <a:cubicBezTo>
                    <a:pt x="940" y="1"/>
                    <a:pt x="928" y="0"/>
                    <a:pt x="9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4" name="Google Shape;2184;p52"/>
          <p:cNvGrpSpPr/>
          <p:nvPr/>
        </p:nvGrpSpPr>
        <p:grpSpPr>
          <a:xfrm>
            <a:off x="4031151" y="4146473"/>
            <a:ext cx="355330" cy="353179"/>
            <a:chOff x="3688251" y="4146473"/>
            <a:chExt cx="355330" cy="353179"/>
          </a:xfrm>
        </p:grpSpPr>
        <p:sp>
          <p:nvSpPr>
            <p:cNvPr id="2185" name="Google Shape;2185;p52"/>
            <p:cNvSpPr/>
            <p:nvPr/>
          </p:nvSpPr>
          <p:spPr>
            <a:xfrm>
              <a:off x="3688251" y="4152153"/>
              <a:ext cx="348216" cy="347499"/>
            </a:xfrm>
            <a:custGeom>
              <a:rect b="b" l="l" r="r" t="t"/>
              <a:pathLst>
                <a:path extrusionOk="0" h="11623" w="11647">
                  <a:moveTo>
                    <a:pt x="5788" y="1"/>
                  </a:moveTo>
                  <a:cubicBezTo>
                    <a:pt x="4240" y="25"/>
                    <a:pt x="2811" y="620"/>
                    <a:pt x="1715" y="1715"/>
                  </a:cubicBezTo>
                  <a:cubicBezTo>
                    <a:pt x="596" y="2811"/>
                    <a:pt x="1" y="4287"/>
                    <a:pt x="1" y="5835"/>
                  </a:cubicBezTo>
                  <a:cubicBezTo>
                    <a:pt x="1" y="6693"/>
                    <a:pt x="191" y="7550"/>
                    <a:pt x="572" y="8336"/>
                  </a:cubicBezTo>
                  <a:cubicBezTo>
                    <a:pt x="590" y="8387"/>
                    <a:pt x="656" y="8426"/>
                    <a:pt x="728" y="8426"/>
                  </a:cubicBezTo>
                  <a:cubicBezTo>
                    <a:pt x="755" y="8426"/>
                    <a:pt x="784" y="8421"/>
                    <a:pt x="811" y="8407"/>
                  </a:cubicBezTo>
                  <a:cubicBezTo>
                    <a:pt x="906" y="8383"/>
                    <a:pt x="930" y="8264"/>
                    <a:pt x="906" y="8169"/>
                  </a:cubicBezTo>
                  <a:cubicBezTo>
                    <a:pt x="549" y="7431"/>
                    <a:pt x="358" y="6669"/>
                    <a:pt x="358" y="5835"/>
                  </a:cubicBezTo>
                  <a:cubicBezTo>
                    <a:pt x="358" y="4359"/>
                    <a:pt x="930" y="3001"/>
                    <a:pt x="1954" y="1954"/>
                  </a:cubicBezTo>
                  <a:cubicBezTo>
                    <a:pt x="2930" y="953"/>
                    <a:pt x="4264" y="382"/>
                    <a:pt x="5669" y="310"/>
                  </a:cubicBezTo>
                  <a:lnTo>
                    <a:pt x="5669" y="5788"/>
                  </a:lnTo>
                  <a:cubicBezTo>
                    <a:pt x="5669" y="5883"/>
                    <a:pt x="5764" y="5978"/>
                    <a:pt x="5835" y="5978"/>
                  </a:cubicBezTo>
                  <a:lnTo>
                    <a:pt x="11313" y="5978"/>
                  </a:lnTo>
                  <a:cubicBezTo>
                    <a:pt x="11289" y="7383"/>
                    <a:pt x="10694" y="8717"/>
                    <a:pt x="9693" y="9693"/>
                  </a:cubicBezTo>
                  <a:cubicBezTo>
                    <a:pt x="8645" y="10717"/>
                    <a:pt x="7264" y="11265"/>
                    <a:pt x="5812" y="11265"/>
                  </a:cubicBezTo>
                  <a:cubicBezTo>
                    <a:pt x="3978" y="11265"/>
                    <a:pt x="2263" y="10360"/>
                    <a:pt x="1263" y="8836"/>
                  </a:cubicBezTo>
                  <a:cubicBezTo>
                    <a:pt x="1215" y="8772"/>
                    <a:pt x="1168" y="8751"/>
                    <a:pt x="1113" y="8751"/>
                  </a:cubicBezTo>
                  <a:cubicBezTo>
                    <a:pt x="1086" y="8751"/>
                    <a:pt x="1057" y="8757"/>
                    <a:pt x="1025" y="8764"/>
                  </a:cubicBezTo>
                  <a:cubicBezTo>
                    <a:pt x="930" y="8836"/>
                    <a:pt x="930" y="8931"/>
                    <a:pt x="953" y="9003"/>
                  </a:cubicBezTo>
                  <a:cubicBezTo>
                    <a:pt x="2073" y="10646"/>
                    <a:pt x="3883" y="11622"/>
                    <a:pt x="5812" y="11622"/>
                  </a:cubicBezTo>
                  <a:cubicBezTo>
                    <a:pt x="7359" y="11622"/>
                    <a:pt x="8812" y="11027"/>
                    <a:pt x="9931" y="9931"/>
                  </a:cubicBezTo>
                  <a:cubicBezTo>
                    <a:pt x="11027" y="8860"/>
                    <a:pt x="11646" y="7407"/>
                    <a:pt x="11646" y="5859"/>
                  </a:cubicBezTo>
                  <a:cubicBezTo>
                    <a:pt x="11646" y="5788"/>
                    <a:pt x="11622" y="5740"/>
                    <a:pt x="11598" y="5669"/>
                  </a:cubicBezTo>
                  <a:cubicBezTo>
                    <a:pt x="11598" y="5684"/>
                    <a:pt x="11588" y="5690"/>
                    <a:pt x="11571" y="5690"/>
                  </a:cubicBezTo>
                  <a:cubicBezTo>
                    <a:pt x="11538" y="5690"/>
                    <a:pt x="11479" y="5669"/>
                    <a:pt x="11432" y="5669"/>
                  </a:cubicBezTo>
                  <a:lnTo>
                    <a:pt x="6026" y="5669"/>
                  </a:lnTo>
                  <a:lnTo>
                    <a:pt x="6026" y="263"/>
                  </a:lnTo>
                  <a:cubicBezTo>
                    <a:pt x="6026" y="191"/>
                    <a:pt x="6026" y="167"/>
                    <a:pt x="6002" y="120"/>
                  </a:cubicBezTo>
                  <a:cubicBezTo>
                    <a:pt x="5931" y="48"/>
                    <a:pt x="5883" y="1"/>
                    <a:pt x="57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52"/>
            <p:cNvSpPr/>
            <p:nvPr/>
          </p:nvSpPr>
          <p:spPr>
            <a:xfrm>
              <a:off x="3886200" y="4146473"/>
              <a:ext cx="157380" cy="157380"/>
            </a:xfrm>
            <a:custGeom>
              <a:rect b="b" l="l" r="r" t="t"/>
              <a:pathLst>
                <a:path extrusionOk="0" h="5264" w="5264">
                  <a:moveTo>
                    <a:pt x="238" y="0"/>
                  </a:moveTo>
                  <a:cubicBezTo>
                    <a:pt x="143" y="0"/>
                    <a:pt x="24" y="72"/>
                    <a:pt x="0" y="191"/>
                  </a:cubicBezTo>
                  <a:lnTo>
                    <a:pt x="0" y="238"/>
                  </a:lnTo>
                  <a:lnTo>
                    <a:pt x="0" y="3406"/>
                  </a:lnTo>
                  <a:cubicBezTo>
                    <a:pt x="0" y="3430"/>
                    <a:pt x="24" y="3477"/>
                    <a:pt x="48" y="3477"/>
                  </a:cubicBezTo>
                  <a:cubicBezTo>
                    <a:pt x="95" y="3504"/>
                    <a:pt x="141" y="3516"/>
                    <a:pt x="182" y="3516"/>
                  </a:cubicBezTo>
                  <a:cubicBezTo>
                    <a:pt x="285" y="3516"/>
                    <a:pt x="357" y="3443"/>
                    <a:pt x="357" y="3358"/>
                  </a:cubicBezTo>
                  <a:lnTo>
                    <a:pt x="357" y="357"/>
                  </a:lnTo>
                  <a:cubicBezTo>
                    <a:pt x="1548" y="381"/>
                    <a:pt x="2667" y="905"/>
                    <a:pt x="3549" y="1763"/>
                  </a:cubicBezTo>
                  <a:cubicBezTo>
                    <a:pt x="4406" y="2620"/>
                    <a:pt x="4882" y="3763"/>
                    <a:pt x="4930" y="4954"/>
                  </a:cubicBezTo>
                  <a:lnTo>
                    <a:pt x="357" y="4954"/>
                  </a:lnTo>
                  <a:lnTo>
                    <a:pt x="357" y="4144"/>
                  </a:lnTo>
                  <a:cubicBezTo>
                    <a:pt x="357" y="4120"/>
                    <a:pt x="334" y="4049"/>
                    <a:pt x="286" y="4049"/>
                  </a:cubicBezTo>
                  <a:cubicBezTo>
                    <a:pt x="245" y="4021"/>
                    <a:pt x="204" y="4010"/>
                    <a:pt x="167" y="4010"/>
                  </a:cubicBezTo>
                  <a:cubicBezTo>
                    <a:pt x="73" y="4010"/>
                    <a:pt x="0" y="4083"/>
                    <a:pt x="0" y="4168"/>
                  </a:cubicBezTo>
                  <a:lnTo>
                    <a:pt x="0" y="5144"/>
                  </a:lnTo>
                  <a:cubicBezTo>
                    <a:pt x="0" y="5216"/>
                    <a:pt x="48" y="5263"/>
                    <a:pt x="119" y="5263"/>
                  </a:cubicBezTo>
                  <a:lnTo>
                    <a:pt x="5097" y="5263"/>
                  </a:lnTo>
                  <a:cubicBezTo>
                    <a:pt x="5192" y="5239"/>
                    <a:pt x="5263" y="5120"/>
                    <a:pt x="5239" y="5025"/>
                  </a:cubicBezTo>
                  <a:cubicBezTo>
                    <a:pt x="5263" y="3691"/>
                    <a:pt x="4739" y="2453"/>
                    <a:pt x="3787" y="1501"/>
                  </a:cubicBezTo>
                  <a:cubicBezTo>
                    <a:pt x="2834" y="548"/>
                    <a:pt x="1572" y="24"/>
                    <a:pt x="2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7" name="Google Shape;2187;p52"/>
          <p:cNvGrpSpPr/>
          <p:nvPr/>
        </p:nvGrpSpPr>
        <p:grpSpPr>
          <a:xfrm>
            <a:off x="4769597" y="4146523"/>
            <a:ext cx="356019" cy="356019"/>
            <a:chOff x="4673513" y="3789408"/>
            <a:chExt cx="297700" cy="297700"/>
          </a:xfrm>
        </p:grpSpPr>
        <p:sp>
          <p:nvSpPr>
            <p:cNvPr id="2188" name="Google Shape;2188;p52"/>
            <p:cNvSpPr/>
            <p:nvPr/>
          </p:nvSpPr>
          <p:spPr>
            <a:xfrm>
              <a:off x="4709213" y="3803083"/>
              <a:ext cx="255450" cy="176850"/>
            </a:xfrm>
            <a:custGeom>
              <a:rect b="b" l="l" r="r" t="t"/>
              <a:pathLst>
                <a:path extrusionOk="0" h="7074" w="10218">
                  <a:moveTo>
                    <a:pt x="9574" y="311"/>
                  </a:moveTo>
                  <a:cubicBezTo>
                    <a:pt x="9741" y="311"/>
                    <a:pt x="9860" y="430"/>
                    <a:pt x="9860" y="596"/>
                  </a:cubicBezTo>
                  <a:cubicBezTo>
                    <a:pt x="9860" y="739"/>
                    <a:pt x="9741" y="858"/>
                    <a:pt x="9574" y="858"/>
                  </a:cubicBezTo>
                  <a:cubicBezTo>
                    <a:pt x="9432" y="858"/>
                    <a:pt x="9312" y="739"/>
                    <a:pt x="9312" y="596"/>
                  </a:cubicBezTo>
                  <a:cubicBezTo>
                    <a:pt x="9312" y="430"/>
                    <a:pt x="9432" y="311"/>
                    <a:pt x="9574" y="311"/>
                  </a:cubicBezTo>
                  <a:close/>
                  <a:moveTo>
                    <a:pt x="7407" y="1025"/>
                  </a:moveTo>
                  <a:cubicBezTo>
                    <a:pt x="7550" y="1025"/>
                    <a:pt x="7669" y="1144"/>
                    <a:pt x="7669" y="1311"/>
                  </a:cubicBezTo>
                  <a:cubicBezTo>
                    <a:pt x="7669" y="1454"/>
                    <a:pt x="7550" y="1573"/>
                    <a:pt x="7407" y="1573"/>
                  </a:cubicBezTo>
                  <a:cubicBezTo>
                    <a:pt x="7264" y="1573"/>
                    <a:pt x="7145" y="1454"/>
                    <a:pt x="7145" y="1311"/>
                  </a:cubicBezTo>
                  <a:cubicBezTo>
                    <a:pt x="7145" y="1144"/>
                    <a:pt x="7264" y="1025"/>
                    <a:pt x="7407" y="1025"/>
                  </a:cubicBezTo>
                  <a:close/>
                  <a:moveTo>
                    <a:pt x="6217" y="2692"/>
                  </a:moveTo>
                  <a:cubicBezTo>
                    <a:pt x="6359" y="2692"/>
                    <a:pt x="6479" y="2811"/>
                    <a:pt x="6479" y="2978"/>
                  </a:cubicBezTo>
                  <a:cubicBezTo>
                    <a:pt x="6479" y="3121"/>
                    <a:pt x="6359" y="3240"/>
                    <a:pt x="6217" y="3240"/>
                  </a:cubicBezTo>
                  <a:cubicBezTo>
                    <a:pt x="6074" y="3240"/>
                    <a:pt x="5955" y="3121"/>
                    <a:pt x="5955" y="2978"/>
                  </a:cubicBezTo>
                  <a:cubicBezTo>
                    <a:pt x="5955" y="2811"/>
                    <a:pt x="6074" y="2692"/>
                    <a:pt x="6217" y="2692"/>
                  </a:cubicBezTo>
                  <a:close/>
                  <a:moveTo>
                    <a:pt x="2120" y="4073"/>
                  </a:moveTo>
                  <a:cubicBezTo>
                    <a:pt x="2263" y="4073"/>
                    <a:pt x="2382" y="4192"/>
                    <a:pt x="2382" y="4335"/>
                  </a:cubicBezTo>
                  <a:cubicBezTo>
                    <a:pt x="2382" y="4478"/>
                    <a:pt x="2263" y="4597"/>
                    <a:pt x="2120" y="4597"/>
                  </a:cubicBezTo>
                  <a:cubicBezTo>
                    <a:pt x="1954" y="4597"/>
                    <a:pt x="1835" y="4478"/>
                    <a:pt x="1835" y="4335"/>
                  </a:cubicBezTo>
                  <a:cubicBezTo>
                    <a:pt x="1835" y="4192"/>
                    <a:pt x="1930" y="4073"/>
                    <a:pt x="2120" y="4073"/>
                  </a:cubicBezTo>
                  <a:close/>
                  <a:moveTo>
                    <a:pt x="4764" y="4645"/>
                  </a:moveTo>
                  <a:cubicBezTo>
                    <a:pt x="4907" y="4645"/>
                    <a:pt x="5026" y="4764"/>
                    <a:pt x="5026" y="4907"/>
                  </a:cubicBezTo>
                  <a:cubicBezTo>
                    <a:pt x="5026" y="5050"/>
                    <a:pt x="4907" y="5169"/>
                    <a:pt x="4764" y="5169"/>
                  </a:cubicBezTo>
                  <a:cubicBezTo>
                    <a:pt x="4621" y="5169"/>
                    <a:pt x="4502" y="5050"/>
                    <a:pt x="4502" y="4907"/>
                  </a:cubicBezTo>
                  <a:cubicBezTo>
                    <a:pt x="4502" y="4764"/>
                    <a:pt x="4621" y="4645"/>
                    <a:pt x="4764" y="4645"/>
                  </a:cubicBezTo>
                  <a:close/>
                  <a:moveTo>
                    <a:pt x="9551" y="1"/>
                  </a:moveTo>
                  <a:cubicBezTo>
                    <a:pt x="9193" y="1"/>
                    <a:pt x="8931" y="287"/>
                    <a:pt x="8931" y="620"/>
                  </a:cubicBezTo>
                  <a:lnTo>
                    <a:pt x="8931" y="668"/>
                  </a:lnTo>
                  <a:lnTo>
                    <a:pt x="7907" y="1001"/>
                  </a:lnTo>
                  <a:cubicBezTo>
                    <a:pt x="7788" y="834"/>
                    <a:pt x="7598" y="715"/>
                    <a:pt x="7360" y="715"/>
                  </a:cubicBezTo>
                  <a:cubicBezTo>
                    <a:pt x="7050" y="739"/>
                    <a:pt x="6788" y="977"/>
                    <a:pt x="6764" y="1263"/>
                  </a:cubicBezTo>
                  <a:cubicBezTo>
                    <a:pt x="6764" y="1454"/>
                    <a:pt x="6788" y="1597"/>
                    <a:pt x="6907" y="1716"/>
                  </a:cubicBezTo>
                  <a:lnTo>
                    <a:pt x="6431" y="2406"/>
                  </a:lnTo>
                  <a:cubicBezTo>
                    <a:pt x="6365" y="2390"/>
                    <a:pt x="6288" y="2362"/>
                    <a:pt x="6215" y="2362"/>
                  </a:cubicBezTo>
                  <a:cubicBezTo>
                    <a:pt x="6183" y="2362"/>
                    <a:pt x="6151" y="2368"/>
                    <a:pt x="6121" y="2382"/>
                  </a:cubicBezTo>
                  <a:cubicBezTo>
                    <a:pt x="5836" y="2406"/>
                    <a:pt x="5597" y="2644"/>
                    <a:pt x="5574" y="2930"/>
                  </a:cubicBezTo>
                  <a:cubicBezTo>
                    <a:pt x="5526" y="3121"/>
                    <a:pt x="5597" y="3287"/>
                    <a:pt x="5716" y="3406"/>
                  </a:cubicBezTo>
                  <a:lnTo>
                    <a:pt x="5026" y="4359"/>
                  </a:lnTo>
                  <a:cubicBezTo>
                    <a:pt x="4931" y="4311"/>
                    <a:pt x="4859" y="4311"/>
                    <a:pt x="4740" y="4311"/>
                  </a:cubicBezTo>
                  <a:cubicBezTo>
                    <a:pt x="4454" y="4311"/>
                    <a:pt x="4264" y="4454"/>
                    <a:pt x="4145" y="4692"/>
                  </a:cubicBezTo>
                  <a:lnTo>
                    <a:pt x="2668" y="4359"/>
                  </a:lnTo>
                  <a:cubicBezTo>
                    <a:pt x="2668" y="4028"/>
                    <a:pt x="2402" y="3758"/>
                    <a:pt x="2041" y="3758"/>
                  </a:cubicBezTo>
                  <a:cubicBezTo>
                    <a:pt x="2013" y="3758"/>
                    <a:pt x="1984" y="3760"/>
                    <a:pt x="1954" y="3764"/>
                  </a:cubicBezTo>
                  <a:cubicBezTo>
                    <a:pt x="1668" y="3811"/>
                    <a:pt x="1430" y="4049"/>
                    <a:pt x="1406" y="4335"/>
                  </a:cubicBezTo>
                  <a:cubicBezTo>
                    <a:pt x="1358" y="4478"/>
                    <a:pt x="1430" y="4645"/>
                    <a:pt x="1477" y="4764"/>
                  </a:cubicBezTo>
                  <a:lnTo>
                    <a:pt x="1" y="6860"/>
                  </a:lnTo>
                  <a:cubicBezTo>
                    <a:pt x="25" y="6860"/>
                    <a:pt x="49" y="6979"/>
                    <a:pt x="120" y="7050"/>
                  </a:cubicBezTo>
                  <a:cubicBezTo>
                    <a:pt x="144" y="7074"/>
                    <a:pt x="168" y="7074"/>
                    <a:pt x="215" y="7074"/>
                  </a:cubicBezTo>
                  <a:cubicBezTo>
                    <a:pt x="263" y="7074"/>
                    <a:pt x="334" y="7050"/>
                    <a:pt x="358" y="7026"/>
                  </a:cubicBezTo>
                  <a:lnTo>
                    <a:pt x="1811" y="4931"/>
                  </a:lnTo>
                  <a:cubicBezTo>
                    <a:pt x="1906" y="4954"/>
                    <a:pt x="2001" y="5002"/>
                    <a:pt x="2073" y="5002"/>
                  </a:cubicBezTo>
                  <a:cubicBezTo>
                    <a:pt x="2311" y="5002"/>
                    <a:pt x="2525" y="4883"/>
                    <a:pt x="2621" y="4692"/>
                  </a:cubicBezTo>
                  <a:lnTo>
                    <a:pt x="4097" y="5026"/>
                  </a:lnTo>
                  <a:cubicBezTo>
                    <a:pt x="4162" y="5331"/>
                    <a:pt x="4407" y="5556"/>
                    <a:pt x="4703" y="5556"/>
                  </a:cubicBezTo>
                  <a:cubicBezTo>
                    <a:pt x="4731" y="5556"/>
                    <a:pt x="4759" y="5554"/>
                    <a:pt x="4788" y="5550"/>
                  </a:cubicBezTo>
                  <a:cubicBezTo>
                    <a:pt x="5097" y="5526"/>
                    <a:pt x="5312" y="5288"/>
                    <a:pt x="5359" y="5026"/>
                  </a:cubicBezTo>
                  <a:cubicBezTo>
                    <a:pt x="5383" y="4883"/>
                    <a:pt x="5359" y="4764"/>
                    <a:pt x="5264" y="4645"/>
                  </a:cubicBezTo>
                  <a:lnTo>
                    <a:pt x="5978" y="3621"/>
                  </a:lnTo>
                  <a:cubicBezTo>
                    <a:pt x="6074" y="3645"/>
                    <a:pt x="6121" y="3645"/>
                    <a:pt x="6217" y="3645"/>
                  </a:cubicBezTo>
                  <a:cubicBezTo>
                    <a:pt x="6502" y="3621"/>
                    <a:pt x="6740" y="3383"/>
                    <a:pt x="6788" y="3097"/>
                  </a:cubicBezTo>
                  <a:cubicBezTo>
                    <a:pt x="6788" y="2930"/>
                    <a:pt x="6740" y="2787"/>
                    <a:pt x="6669" y="2668"/>
                  </a:cubicBezTo>
                  <a:lnTo>
                    <a:pt x="7169" y="1978"/>
                  </a:lnTo>
                  <a:cubicBezTo>
                    <a:pt x="7241" y="2025"/>
                    <a:pt x="7288" y="2025"/>
                    <a:pt x="7383" y="2025"/>
                  </a:cubicBezTo>
                  <a:cubicBezTo>
                    <a:pt x="7741" y="2025"/>
                    <a:pt x="8003" y="1716"/>
                    <a:pt x="8003" y="1382"/>
                  </a:cubicBezTo>
                  <a:lnTo>
                    <a:pt x="9051" y="1025"/>
                  </a:lnTo>
                  <a:cubicBezTo>
                    <a:pt x="9149" y="1183"/>
                    <a:pt x="9313" y="1275"/>
                    <a:pt x="9502" y="1275"/>
                  </a:cubicBezTo>
                  <a:cubicBezTo>
                    <a:pt x="9541" y="1275"/>
                    <a:pt x="9581" y="1271"/>
                    <a:pt x="9622" y="1263"/>
                  </a:cubicBezTo>
                  <a:cubicBezTo>
                    <a:pt x="9908" y="1239"/>
                    <a:pt x="10146" y="1001"/>
                    <a:pt x="10170" y="715"/>
                  </a:cubicBezTo>
                  <a:cubicBezTo>
                    <a:pt x="10217" y="311"/>
                    <a:pt x="9908" y="1"/>
                    <a:pt x="95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52"/>
            <p:cNvSpPr/>
            <p:nvPr/>
          </p:nvSpPr>
          <p:spPr>
            <a:xfrm>
              <a:off x="4710413" y="3887633"/>
              <a:ext cx="254850" cy="152450"/>
            </a:xfrm>
            <a:custGeom>
              <a:rect b="b" l="l" r="r" t="t"/>
              <a:pathLst>
                <a:path extrusionOk="0" h="6098" w="10194">
                  <a:moveTo>
                    <a:pt x="9526" y="358"/>
                  </a:moveTo>
                  <a:cubicBezTo>
                    <a:pt x="9693" y="358"/>
                    <a:pt x="9812" y="477"/>
                    <a:pt x="9812" y="620"/>
                  </a:cubicBezTo>
                  <a:cubicBezTo>
                    <a:pt x="9812" y="787"/>
                    <a:pt x="9693" y="906"/>
                    <a:pt x="9526" y="906"/>
                  </a:cubicBezTo>
                  <a:cubicBezTo>
                    <a:pt x="9384" y="906"/>
                    <a:pt x="9264" y="787"/>
                    <a:pt x="9264" y="620"/>
                  </a:cubicBezTo>
                  <a:cubicBezTo>
                    <a:pt x="9264" y="477"/>
                    <a:pt x="9384" y="358"/>
                    <a:pt x="9526" y="358"/>
                  </a:cubicBezTo>
                  <a:close/>
                  <a:moveTo>
                    <a:pt x="4478" y="3525"/>
                  </a:moveTo>
                  <a:cubicBezTo>
                    <a:pt x="4621" y="3525"/>
                    <a:pt x="4740" y="3644"/>
                    <a:pt x="4740" y="3787"/>
                  </a:cubicBezTo>
                  <a:cubicBezTo>
                    <a:pt x="4740" y="3930"/>
                    <a:pt x="4644" y="4049"/>
                    <a:pt x="4478" y="4049"/>
                  </a:cubicBezTo>
                  <a:cubicBezTo>
                    <a:pt x="4335" y="4049"/>
                    <a:pt x="4216" y="3930"/>
                    <a:pt x="4216" y="3787"/>
                  </a:cubicBezTo>
                  <a:cubicBezTo>
                    <a:pt x="4216" y="3644"/>
                    <a:pt x="4335" y="3525"/>
                    <a:pt x="4478" y="3525"/>
                  </a:cubicBezTo>
                  <a:close/>
                  <a:moveTo>
                    <a:pt x="1787" y="3882"/>
                  </a:moveTo>
                  <a:cubicBezTo>
                    <a:pt x="1953" y="3882"/>
                    <a:pt x="2072" y="4001"/>
                    <a:pt x="2072" y="4144"/>
                  </a:cubicBezTo>
                  <a:cubicBezTo>
                    <a:pt x="2072" y="4287"/>
                    <a:pt x="1953" y="4406"/>
                    <a:pt x="1787" y="4406"/>
                  </a:cubicBezTo>
                  <a:cubicBezTo>
                    <a:pt x="1644" y="4406"/>
                    <a:pt x="1525" y="4287"/>
                    <a:pt x="1525" y="4144"/>
                  </a:cubicBezTo>
                  <a:cubicBezTo>
                    <a:pt x="1525" y="4001"/>
                    <a:pt x="1644" y="3882"/>
                    <a:pt x="1787" y="3882"/>
                  </a:cubicBezTo>
                  <a:close/>
                  <a:moveTo>
                    <a:pt x="7335" y="4359"/>
                  </a:moveTo>
                  <a:cubicBezTo>
                    <a:pt x="7478" y="4359"/>
                    <a:pt x="7597" y="4478"/>
                    <a:pt x="7597" y="4621"/>
                  </a:cubicBezTo>
                  <a:cubicBezTo>
                    <a:pt x="7597" y="4764"/>
                    <a:pt x="7502" y="4883"/>
                    <a:pt x="7335" y="4883"/>
                  </a:cubicBezTo>
                  <a:cubicBezTo>
                    <a:pt x="7193" y="4883"/>
                    <a:pt x="7074" y="4764"/>
                    <a:pt x="7074" y="4621"/>
                  </a:cubicBezTo>
                  <a:cubicBezTo>
                    <a:pt x="7074" y="4478"/>
                    <a:pt x="7193" y="4359"/>
                    <a:pt x="7335" y="4359"/>
                  </a:cubicBezTo>
                  <a:close/>
                  <a:moveTo>
                    <a:pt x="9550" y="1"/>
                  </a:moveTo>
                  <a:cubicBezTo>
                    <a:pt x="9193" y="1"/>
                    <a:pt x="8931" y="263"/>
                    <a:pt x="8931" y="620"/>
                  </a:cubicBezTo>
                  <a:cubicBezTo>
                    <a:pt x="8931" y="858"/>
                    <a:pt x="9050" y="1072"/>
                    <a:pt x="9241" y="1168"/>
                  </a:cubicBezTo>
                  <a:lnTo>
                    <a:pt x="9003" y="1858"/>
                  </a:lnTo>
                  <a:lnTo>
                    <a:pt x="8907" y="1858"/>
                  </a:lnTo>
                  <a:cubicBezTo>
                    <a:pt x="8812" y="1858"/>
                    <a:pt x="8741" y="1930"/>
                    <a:pt x="8741" y="2025"/>
                  </a:cubicBezTo>
                  <a:cubicBezTo>
                    <a:pt x="8741" y="2120"/>
                    <a:pt x="8812" y="2215"/>
                    <a:pt x="8907" y="2215"/>
                  </a:cubicBezTo>
                  <a:cubicBezTo>
                    <a:pt x="9050" y="2215"/>
                    <a:pt x="9169" y="2334"/>
                    <a:pt x="9169" y="2477"/>
                  </a:cubicBezTo>
                  <a:cubicBezTo>
                    <a:pt x="9169" y="2620"/>
                    <a:pt x="9050" y="2739"/>
                    <a:pt x="8907" y="2739"/>
                  </a:cubicBezTo>
                  <a:cubicBezTo>
                    <a:pt x="8788" y="2739"/>
                    <a:pt x="8669" y="2644"/>
                    <a:pt x="8645" y="2525"/>
                  </a:cubicBezTo>
                  <a:cubicBezTo>
                    <a:pt x="8625" y="2463"/>
                    <a:pt x="8550" y="2401"/>
                    <a:pt x="8469" y="2401"/>
                  </a:cubicBezTo>
                  <a:cubicBezTo>
                    <a:pt x="8456" y="2401"/>
                    <a:pt x="8444" y="2403"/>
                    <a:pt x="8431" y="2406"/>
                  </a:cubicBezTo>
                  <a:cubicBezTo>
                    <a:pt x="8336" y="2454"/>
                    <a:pt x="8288" y="2525"/>
                    <a:pt x="8312" y="2620"/>
                  </a:cubicBezTo>
                  <a:cubicBezTo>
                    <a:pt x="8336" y="2739"/>
                    <a:pt x="8407" y="2835"/>
                    <a:pt x="8502" y="2930"/>
                  </a:cubicBezTo>
                  <a:lnTo>
                    <a:pt x="7669" y="4025"/>
                  </a:lnTo>
                  <a:cubicBezTo>
                    <a:pt x="7574" y="3954"/>
                    <a:pt x="7478" y="3930"/>
                    <a:pt x="7359" y="3930"/>
                  </a:cubicBezTo>
                  <a:cubicBezTo>
                    <a:pt x="7097" y="3930"/>
                    <a:pt x="6883" y="4073"/>
                    <a:pt x="6764" y="4311"/>
                  </a:cubicBezTo>
                  <a:lnTo>
                    <a:pt x="5121" y="3787"/>
                  </a:lnTo>
                  <a:lnTo>
                    <a:pt x="5121" y="3763"/>
                  </a:lnTo>
                  <a:cubicBezTo>
                    <a:pt x="5121" y="3406"/>
                    <a:pt x="4835" y="3120"/>
                    <a:pt x="4502" y="3120"/>
                  </a:cubicBezTo>
                  <a:cubicBezTo>
                    <a:pt x="4216" y="3120"/>
                    <a:pt x="3930" y="3358"/>
                    <a:pt x="3882" y="3620"/>
                  </a:cubicBezTo>
                  <a:lnTo>
                    <a:pt x="2358" y="3811"/>
                  </a:lnTo>
                  <a:cubicBezTo>
                    <a:pt x="2239" y="3597"/>
                    <a:pt x="2025" y="3478"/>
                    <a:pt x="1787" y="3478"/>
                  </a:cubicBezTo>
                  <a:cubicBezTo>
                    <a:pt x="1429" y="3478"/>
                    <a:pt x="1168" y="3739"/>
                    <a:pt x="1168" y="4121"/>
                  </a:cubicBezTo>
                  <a:cubicBezTo>
                    <a:pt x="1168" y="4216"/>
                    <a:pt x="1191" y="4359"/>
                    <a:pt x="1263" y="4430"/>
                  </a:cubicBezTo>
                  <a:lnTo>
                    <a:pt x="72" y="5835"/>
                  </a:lnTo>
                  <a:cubicBezTo>
                    <a:pt x="1" y="5907"/>
                    <a:pt x="1" y="6026"/>
                    <a:pt x="96" y="6073"/>
                  </a:cubicBezTo>
                  <a:cubicBezTo>
                    <a:pt x="120" y="6097"/>
                    <a:pt x="167" y="6097"/>
                    <a:pt x="215" y="6097"/>
                  </a:cubicBezTo>
                  <a:cubicBezTo>
                    <a:pt x="286" y="6097"/>
                    <a:pt x="310" y="6073"/>
                    <a:pt x="334" y="6049"/>
                  </a:cubicBezTo>
                  <a:lnTo>
                    <a:pt x="1525" y="4644"/>
                  </a:lnTo>
                  <a:cubicBezTo>
                    <a:pt x="1620" y="4668"/>
                    <a:pt x="1715" y="4716"/>
                    <a:pt x="1787" y="4716"/>
                  </a:cubicBezTo>
                  <a:cubicBezTo>
                    <a:pt x="2120" y="4716"/>
                    <a:pt x="2382" y="4430"/>
                    <a:pt x="2430" y="4121"/>
                  </a:cubicBezTo>
                  <a:lnTo>
                    <a:pt x="3906" y="3930"/>
                  </a:lnTo>
                  <a:cubicBezTo>
                    <a:pt x="4001" y="4168"/>
                    <a:pt x="4240" y="4311"/>
                    <a:pt x="4502" y="4311"/>
                  </a:cubicBezTo>
                  <a:cubicBezTo>
                    <a:pt x="4716" y="4311"/>
                    <a:pt x="4930" y="4192"/>
                    <a:pt x="5049" y="4049"/>
                  </a:cubicBezTo>
                  <a:lnTo>
                    <a:pt x="6764" y="4621"/>
                  </a:lnTo>
                  <a:cubicBezTo>
                    <a:pt x="6835" y="4906"/>
                    <a:pt x="7050" y="5121"/>
                    <a:pt x="7383" y="5121"/>
                  </a:cubicBezTo>
                  <a:cubicBezTo>
                    <a:pt x="7740" y="5121"/>
                    <a:pt x="8026" y="4859"/>
                    <a:pt x="8026" y="4502"/>
                  </a:cubicBezTo>
                  <a:cubicBezTo>
                    <a:pt x="8026" y="4382"/>
                    <a:pt x="7978" y="4287"/>
                    <a:pt x="7931" y="4192"/>
                  </a:cubicBezTo>
                  <a:lnTo>
                    <a:pt x="8812" y="3001"/>
                  </a:lnTo>
                  <a:lnTo>
                    <a:pt x="8931" y="3001"/>
                  </a:lnTo>
                  <a:cubicBezTo>
                    <a:pt x="9288" y="3001"/>
                    <a:pt x="9574" y="2739"/>
                    <a:pt x="9574" y="2382"/>
                  </a:cubicBezTo>
                  <a:cubicBezTo>
                    <a:pt x="9574" y="2168"/>
                    <a:pt x="9479" y="2025"/>
                    <a:pt x="9336" y="1906"/>
                  </a:cubicBezTo>
                  <a:lnTo>
                    <a:pt x="9598" y="1168"/>
                  </a:lnTo>
                  <a:cubicBezTo>
                    <a:pt x="9621" y="1171"/>
                    <a:pt x="9643" y="1173"/>
                    <a:pt x="9666" y="1173"/>
                  </a:cubicBezTo>
                  <a:cubicBezTo>
                    <a:pt x="9931" y="1173"/>
                    <a:pt x="10193" y="927"/>
                    <a:pt x="10193" y="620"/>
                  </a:cubicBezTo>
                  <a:cubicBezTo>
                    <a:pt x="10193" y="263"/>
                    <a:pt x="9931" y="1"/>
                    <a:pt x="95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52"/>
            <p:cNvSpPr/>
            <p:nvPr/>
          </p:nvSpPr>
          <p:spPr>
            <a:xfrm>
              <a:off x="4673513" y="3789408"/>
              <a:ext cx="297700" cy="297700"/>
            </a:xfrm>
            <a:custGeom>
              <a:rect b="b" l="l" r="r" t="t"/>
              <a:pathLst>
                <a:path extrusionOk="0" h="11908" w="11908">
                  <a:moveTo>
                    <a:pt x="929" y="0"/>
                  </a:moveTo>
                  <a:cubicBezTo>
                    <a:pt x="810" y="0"/>
                    <a:pt x="715" y="72"/>
                    <a:pt x="715" y="191"/>
                  </a:cubicBezTo>
                  <a:lnTo>
                    <a:pt x="715" y="977"/>
                  </a:lnTo>
                  <a:lnTo>
                    <a:pt x="500" y="977"/>
                  </a:lnTo>
                  <a:cubicBezTo>
                    <a:pt x="405" y="977"/>
                    <a:pt x="334" y="1048"/>
                    <a:pt x="334" y="1143"/>
                  </a:cubicBezTo>
                  <a:cubicBezTo>
                    <a:pt x="334" y="1262"/>
                    <a:pt x="381" y="1334"/>
                    <a:pt x="500" y="1334"/>
                  </a:cubicBezTo>
                  <a:lnTo>
                    <a:pt x="715" y="1334"/>
                  </a:lnTo>
                  <a:lnTo>
                    <a:pt x="715" y="2239"/>
                  </a:lnTo>
                  <a:lnTo>
                    <a:pt x="500" y="2239"/>
                  </a:lnTo>
                  <a:cubicBezTo>
                    <a:pt x="405" y="2239"/>
                    <a:pt x="334" y="2286"/>
                    <a:pt x="334" y="2382"/>
                  </a:cubicBezTo>
                  <a:cubicBezTo>
                    <a:pt x="334" y="2501"/>
                    <a:pt x="381" y="2596"/>
                    <a:pt x="500" y="2596"/>
                  </a:cubicBezTo>
                  <a:lnTo>
                    <a:pt x="715" y="2596"/>
                  </a:lnTo>
                  <a:lnTo>
                    <a:pt x="715" y="3477"/>
                  </a:lnTo>
                  <a:lnTo>
                    <a:pt x="500" y="3477"/>
                  </a:lnTo>
                  <a:cubicBezTo>
                    <a:pt x="405" y="3477"/>
                    <a:pt x="334" y="3549"/>
                    <a:pt x="334" y="3644"/>
                  </a:cubicBezTo>
                  <a:cubicBezTo>
                    <a:pt x="334" y="3739"/>
                    <a:pt x="381" y="3834"/>
                    <a:pt x="500" y="3834"/>
                  </a:cubicBezTo>
                  <a:lnTo>
                    <a:pt x="715" y="3834"/>
                  </a:lnTo>
                  <a:lnTo>
                    <a:pt x="715" y="4739"/>
                  </a:lnTo>
                  <a:lnTo>
                    <a:pt x="500" y="4739"/>
                  </a:lnTo>
                  <a:cubicBezTo>
                    <a:pt x="405" y="4739"/>
                    <a:pt x="334" y="4787"/>
                    <a:pt x="334" y="4882"/>
                  </a:cubicBezTo>
                  <a:cubicBezTo>
                    <a:pt x="334" y="5001"/>
                    <a:pt x="381" y="5097"/>
                    <a:pt x="500" y="5097"/>
                  </a:cubicBezTo>
                  <a:lnTo>
                    <a:pt x="715" y="5097"/>
                  </a:lnTo>
                  <a:lnTo>
                    <a:pt x="715" y="5978"/>
                  </a:lnTo>
                  <a:lnTo>
                    <a:pt x="500" y="5978"/>
                  </a:lnTo>
                  <a:cubicBezTo>
                    <a:pt x="405" y="5978"/>
                    <a:pt x="334" y="6049"/>
                    <a:pt x="334" y="6121"/>
                  </a:cubicBezTo>
                  <a:cubicBezTo>
                    <a:pt x="334" y="6240"/>
                    <a:pt x="381" y="6335"/>
                    <a:pt x="500" y="6335"/>
                  </a:cubicBezTo>
                  <a:lnTo>
                    <a:pt x="715" y="6335"/>
                  </a:lnTo>
                  <a:lnTo>
                    <a:pt x="715" y="7240"/>
                  </a:lnTo>
                  <a:lnTo>
                    <a:pt x="500" y="7240"/>
                  </a:lnTo>
                  <a:cubicBezTo>
                    <a:pt x="405" y="7240"/>
                    <a:pt x="334" y="7287"/>
                    <a:pt x="334" y="7383"/>
                  </a:cubicBezTo>
                  <a:cubicBezTo>
                    <a:pt x="334" y="7502"/>
                    <a:pt x="381" y="7597"/>
                    <a:pt x="500" y="7597"/>
                  </a:cubicBezTo>
                  <a:lnTo>
                    <a:pt x="715" y="7597"/>
                  </a:lnTo>
                  <a:lnTo>
                    <a:pt x="715" y="8478"/>
                  </a:lnTo>
                  <a:lnTo>
                    <a:pt x="500" y="8478"/>
                  </a:lnTo>
                  <a:cubicBezTo>
                    <a:pt x="405" y="8478"/>
                    <a:pt x="334" y="8550"/>
                    <a:pt x="334" y="8621"/>
                  </a:cubicBezTo>
                  <a:cubicBezTo>
                    <a:pt x="334" y="8740"/>
                    <a:pt x="381" y="8835"/>
                    <a:pt x="500" y="8835"/>
                  </a:cubicBezTo>
                  <a:lnTo>
                    <a:pt x="715" y="8835"/>
                  </a:lnTo>
                  <a:lnTo>
                    <a:pt x="715" y="9740"/>
                  </a:lnTo>
                  <a:lnTo>
                    <a:pt x="500" y="9740"/>
                  </a:lnTo>
                  <a:cubicBezTo>
                    <a:pt x="405" y="9740"/>
                    <a:pt x="334" y="9788"/>
                    <a:pt x="334" y="9883"/>
                  </a:cubicBezTo>
                  <a:cubicBezTo>
                    <a:pt x="334" y="10002"/>
                    <a:pt x="381" y="10098"/>
                    <a:pt x="500" y="10098"/>
                  </a:cubicBezTo>
                  <a:lnTo>
                    <a:pt x="715" y="10098"/>
                  </a:lnTo>
                  <a:lnTo>
                    <a:pt x="715" y="10717"/>
                  </a:lnTo>
                  <a:lnTo>
                    <a:pt x="286" y="10717"/>
                  </a:lnTo>
                  <a:cubicBezTo>
                    <a:pt x="143" y="10717"/>
                    <a:pt x="0" y="10836"/>
                    <a:pt x="0" y="11002"/>
                  </a:cubicBezTo>
                  <a:lnTo>
                    <a:pt x="0" y="11693"/>
                  </a:lnTo>
                  <a:cubicBezTo>
                    <a:pt x="0" y="11788"/>
                    <a:pt x="95" y="11884"/>
                    <a:pt x="167" y="11884"/>
                  </a:cubicBezTo>
                  <a:lnTo>
                    <a:pt x="1548" y="11884"/>
                  </a:lnTo>
                  <a:cubicBezTo>
                    <a:pt x="1572" y="11884"/>
                    <a:pt x="1596" y="11884"/>
                    <a:pt x="1643" y="11836"/>
                  </a:cubicBezTo>
                  <a:cubicBezTo>
                    <a:pt x="1762" y="11693"/>
                    <a:pt x="1667" y="11550"/>
                    <a:pt x="1524" y="11550"/>
                  </a:cubicBezTo>
                  <a:lnTo>
                    <a:pt x="334" y="11550"/>
                  </a:lnTo>
                  <a:lnTo>
                    <a:pt x="334" y="11074"/>
                  </a:lnTo>
                  <a:lnTo>
                    <a:pt x="11526" y="11074"/>
                  </a:lnTo>
                  <a:lnTo>
                    <a:pt x="11526" y="11550"/>
                  </a:lnTo>
                  <a:lnTo>
                    <a:pt x="2358" y="11550"/>
                  </a:lnTo>
                  <a:cubicBezTo>
                    <a:pt x="2263" y="11550"/>
                    <a:pt x="2167" y="11598"/>
                    <a:pt x="2167" y="11693"/>
                  </a:cubicBezTo>
                  <a:cubicBezTo>
                    <a:pt x="2167" y="11812"/>
                    <a:pt x="2239" y="11907"/>
                    <a:pt x="2358" y="11907"/>
                  </a:cubicBezTo>
                  <a:lnTo>
                    <a:pt x="11598" y="11907"/>
                  </a:lnTo>
                  <a:cubicBezTo>
                    <a:pt x="11764" y="11907"/>
                    <a:pt x="11907" y="11788"/>
                    <a:pt x="11907" y="11598"/>
                  </a:cubicBezTo>
                  <a:lnTo>
                    <a:pt x="11907" y="11002"/>
                  </a:lnTo>
                  <a:cubicBezTo>
                    <a:pt x="11907" y="10836"/>
                    <a:pt x="11788" y="10717"/>
                    <a:pt x="11598" y="10717"/>
                  </a:cubicBezTo>
                  <a:lnTo>
                    <a:pt x="1072" y="10717"/>
                  </a:lnTo>
                  <a:lnTo>
                    <a:pt x="1072" y="191"/>
                  </a:lnTo>
                  <a:cubicBezTo>
                    <a:pt x="1072" y="96"/>
                    <a:pt x="1000" y="0"/>
                    <a:pt x="9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1" name="Google Shape;2191;p52"/>
          <p:cNvGrpSpPr/>
          <p:nvPr/>
        </p:nvGrpSpPr>
        <p:grpSpPr>
          <a:xfrm>
            <a:off x="5522189" y="4146523"/>
            <a:ext cx="356019" cy="353179"/>
            <a:chOff x="5175388" y="3789408"/>
            <a:chExt cx="297700" cy="295325"/>
          </a:xfrm>
        </p:grpSpPr>
        <p:sp>
          <p:nvSpPr>
            <p:cNvPr id="2192" name="Google Shape;2192;p52"/>
            <p:cNvSpPr/>
            <p:nvPr/>
          </p:nvSpPr>
          <p:spPr>
            <a:xfrm>
              <a:off x="5176588" y="3789408"/>
              <a:ext cx="296500" cy="91700"/>
            </a:xfrm>
            <a:custGeom>
              <a:rect b="b" l="l" r="r" t="t"/>
              <a:pathLst>
                <a:path extrusionOk="0" h="3668" w="11860">
                  <a:moveTo>
                    <a:pt x="2834" y="334"/>
                  </a:moveTo>
                  <a:lnTo>
                    <a:pt x="2834" y="1763"/>
                  </a:lnTo>
                  <a:lnTo>
                    <a:pt x="2072" y="2120"/>
                  </a:lnTo>
                  <a:lnTo>
                    <a:pt x="1334" y="1763"/>
                  </a:lnTo>
                  <a:lnTo>
                    <a:pt x="1334" y="334"/>
                  </a:lnTo>
                  <a:close/>
                  <a:moveTo>
                    <a:pt x="1334" y="0"/>
                  </a:moveTo>
                  <a:cubicBezTo>
                    <a:pt x="1120" y="0"/>
                    <a:pt x="977" y="143"/>
                    <a:pt x="977" y="357"/>
                  </a:cubicBezTo>
                  <a:lnTo>
                    <a:pt x="977" y="477"/>
                  </a:lnTo>
                  <a:lnTo>
                    <a:pt x="358" y="477"/>
                  </a:lnTo>
                  <a:cubicBezTo>
                    <a:pt x="143" y="477"/>
                    <a:pt x="0" y="619"/>
                    <a:pt x="0" y="834"/>
                  </a:cubicBezTo>
                  <a:lnTo>
                    <a:pt x="0" y="3310"/>
                  </a:lnTo>
                  <a:cubicBezTo>
                    <a:pt x="0" y="3525"/>
                    <a:pt x="143" y="3668"/>
                    <a:pt x="358" y="3668"/>
                  </a:cubicBezTo>
                  <a:lnTo>
                    <a:pt x="10598" y="3668"/>
                  </a:lnTo>
                  <a:cubicBezTo>
                    <a:pt x="10717" y="3668"/>
                    <a:pt x="10812" y="3596"/>
                    <a:pt x="10884" y="3525"/>
                  </a:cubicBezTo>
                  <a:lnTo>
                    <a:pt x="11789" y="2286"/>
                  </a:lnTo>
                  <a:cubicBezTo>
                    <a:pt x="11860" y="2167"/>
                    <a:pt x="11860" y="2001"/>
                    <a:pt x="11789" y="1882"/>
                  </a:cubicBezTo>
                  <a:lnTo>
                    <a:pt x="10884" y="667"/>
                  </a:lnTo>
                  <a:cubicBezTo>
                    <a:pt x="10836" y="572"/>
                    <a:pt x="10598" y="500"/>
                    <a:pt x="10598" y="500"/>
                  </a:cubicBezTo>
                  <a:lnTo>
                    <a:pt x="9074" y="500"/>
                  </a:lnTo>
                  <a:cubicBezTo>
                    <a:pt x="8978" y="500"/>
                    <a:pt x="8931" y="572"/>
                    <a:pt x="8883" y="667"/>
                  </a:cubicBezTo>
                  <a:cubicBezTo>
                    <a:pt x="8859" y="762"/>
                    <a:pt x="8955" y="858"/>
                    <a:pt x="9074" y="858"/>
                  </a:cubicBezTo>
                  <a:lnTo>
                    <a:pt x="10622" y="858"/>
                  </a:lnTo>
                  <a:lnTo>
                    <a:pt x="11527" y="2096"/>
                  </a:lnTo>
                  <a:lnTo>
                    <a:pt x="10622" y="3310"/>
                  </a:lnTo>
                  <a:lnTo>
                    <a:pt x="358" y="3310"/>
                  </a:lnTo>
                  <a:lnTo>
                    <a:pt x="358" y="834"/>
                  </a:lnTo>
                  <a:lnTo>
                    <a:pt x="977" y="834"/>
                  </a:lnTo>
                  <a:lnTo>
                    <a:pt x="977" y="1786"/>
                  </a:lnTo>
                  <a:cubicBezTo>
                    <a:pt x="977" y="1929"/>
                    <a:pt x="1072" y="2048"/>
                    <a:pt x="1191" y="2120"/>
                  </a:cubicBezTo>
                  <a:lnTo>
                    <a:pt x="1929" y="2477"/>
                  </a:lnTo>
                  <a:cubicBezTo>
                    <a:pt x="2001" y="2501"/>
                    <a:pt x="2048" y="2501"/>
                    <a:pt x="2072" y="2501"/>
                  </a:cubicBezTo>
                  <a:cubicBezTo>
                    <a:pt x="2120" y="2501"/>
                    <a:pt x="2191" y="2501"/>
                    <a:pt x="2239" y="2477"/>
                  </a:cubicBezTo>
                  <a:lnTo>
                    <a:pt x="2977" y="2120"/>
                  </a:lnTo>
                  <a:cubicBezTo>
                    <a:pt x="3096" y="2048"/>
                    <a:pt x="3192" y="1929"/>
                    <a:pt x="3192" y="1786"/>
                  </a:cubicBezTo>
                  <a:lnTo>
                    <a:pt x="3192" y="834"/>
                  </a:lnTo>
                  <a:lnTo>
                    <a:pt x="8264" y="834"/>
                  </a:lnTo>
                  <a:cubicBezTo>
                    <a:pt x="8359" y="834"/>
                    <a:pt x="8431" y="786"/>
                    <a:pt x="8455" y="691"/>
                  </a:cubicBezTo>
                  <a:cubicBezTo>
                    <a:pt x="8478" y="572"/>
                    <a:pt x="8383" y="477"/>
                    <a:pt x="8264" y="477"/>
                  </a:cubicBezTo>
                  <a:lnTo>
                    <a:pt x="3192" y="477"/>
                  </a:lnTo>
                  <a:lnTo>
                    <a:pt x="3192" y="357"/>
                  </a:lnTo>
                  <a:cubicBezTo>
                    <a:pt x="3192" y="143"/>
                    <a:pt x="3025" y="0"/>
                    <a:pt x="28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52"/>
            <p:cNvSpPr/>
            <p:nvPr/>
          </p:nvSpPr>
          <p:spPr>
            <a:xfrm>
              <a:off x="5175388" y="3892983"/>
              <a:ext cx="297700" cy="90525"/>
            </a:xfrm>
            <a:custGeom>
              <a:rect b="b" l="l" r="r" t="t"/>
              <a:pathLst>
                <a:path extrusionOk="0" h="3621" w="11908">
                  <a:moveTo>
                    <a:pt x="2835" y="287"/>
                  </a:moveTo>
                  <a:lnTo>
                    <a:pt x="2835" y="1716"/>
                  </a:lnTo>
                  <a:lnTo>
                    <a:pt x="2096" y="2073"/>
                  </a:lnTo>
                  <a:lnTo>
                    <a:pt x="1358" y="1716"/>
                  </a:lnTo>
                  <a:lnTo>
                    <a:pt x="1358" y="287"/>
                  </a:lnTo>
                  <a:close/>
                  <a:moveTo>
                    <a:pt x="358" y="763"/>
                  </a:moveTo>
                  <a:lnTo>
                    <a:pt x="1001" y="811"/>
                  </a:lnTo>
                  <a:lnTo>
                    <a:pt x="1001" y="1763"/>
                  </a:lnTo>
                  <a:cubicBezTo>
                    <a:pt x="1001" y="1906"/>
                    <a:pt x="1072" y="2025"/>
                    <a:pt x="1215" y="2073"/>
                  </a:cubicBezTo>
                  <a:lnTo>
                    <a:pt x="1954" y="2430"/>
                  </a:lnTo>
                  <a:cubicBezTo>
                    <a:pt x="2001" y="2478"/>
                    <a:pt x="2073" y="2478"/>
                    <a:pt x="2096" y="2478"/>
                  </a:cubicBezTo>
                  <a:cubicBezTo>
                    <a:pt x="2120" y="2478"/>
                    <a:pt x="2215" y="2478"/>
                    <a:pt x="2239" y="2430"/>
                  </a:cubicBezTo>
                  <a:lnTo>
                    <a:pt x="3001" y="2073"/>
                  </a:lnTo>
                  <a:cubicBezTo>
                    <a:pt x="3120" y="2025"/>
                    <a:pt x="3192" y="1906"/>
                    <a:pt x="3192" y="1763"/>
                  </a:cubicBezTo>
                  <a:lnTo>
                    <a:pt x="3192" y="811"/>
                  </a:lnTo>
                  <a:lnTo>
                    <a:pt x="10646" y="811"/>
                  </a:lnTo>
                  <a:lnTo>
                    <a:pt x="11527" y="2025"/>
                  </a:lnTo>
                  <a:lnTo>
                    <a:pt x="10646" y="3240"/>
                  </a:lnTo>
                  <a:lnTo>
                    <a:pt x="382" y="3240"/>
                  </a:lnTo>
                  <a:lnTo>
                    <a:pt x="358" y="764"/>
                  </a:lnTo>
                  <a:lnTo>
                    <a:pt x="358" y="764"/>
                  </a:lnTo>
                  <a:cubicBezTo>
                    <a:pt x="358" y="787"/>
                    <a:pt x="370" y="799"/>
                    <a:pt x="376" y="799"/>
                  </a:cubicBezTo>
                  <a:cubicBezTo>
                    <a:pt x="382" y="799"/>
                    <a:pt x="382" y="787"/>
                    <a:pt x="358" y="763"/>
                  </a:cubicBezTo>
                  <a:lnTo>
                    <a:pt x="358" y="763"/>
                  </a:lnTo>
                  <a:lnTo>
                    <a:pt x="358" y="763"/>
                  </a:lnTo>
                  <a:close/>
                  <a:moveTo>
                    <a:pt x="1358" y="1"/>
                  </a:moveTo>
                  <a:cubicBezTo>
                    <a:pt x="1144" y="1"/>
                    <a:pt x="1001" y="144"/>
                    <a:pt x="1001" y="358"/>
                  </a:cubicBezTo>
                  <a:lnTo>
                    <a:pt x="1001" y="477"/>
                  </a:lnTo>
                  <a:lnTo>
                    <a:pt x="358" y="477"/>
                  </a:lnTo>
                  <a:cubicBezTo>
                    <a:pt x="167" y="501"/>
                    <a:pt x="1" y="644"/>
                    <a:pt x="1" y="834"/>
                  </a:cubicBezTo>
                  <a:lnTo>
                    <a:pt x="1" y="3311"/>
                  </a:lnTo>
                  <a:cubicBezTo>
                    <a:pt x="48" y="3454"/>
                    <a:pt x="191" y="3621"/>
                    <a:pt x="406" y="3621"/>
                  </a:cubicBezTo>
                  <a:lnTo>
                    <a:pt x="10646" y="3621"/>
                  </a:lnTo>
                  <a:cubicBezTo>
                    <a:pt x="10765" y="3621"/>
                    <a:pt x="10860" y="3573"/>
                    <a:pt x="10932" y="3478"/>
                  </a:cubicBezTo>
                  <a:lnTo>
                    <a:pt x="11837" y="2263"/>
                  </a:lnTo>
                  <a:cubicBezTo>
                    <a:pt x="11908" y="2144"/>
                    <a:pt x="11908" y="1954"/>
                    <a:pt x="11837" y="1835"/>
                  </a:cubicBezTo>
                  <a:lnTo>
                    <a:pt x="10932" y="620"/>
                  </a:lnTo>
                  <a:cubicBezTo>
                    <a:pt x="10884" y="525"/>
                    <a:pt x="10646" y="477"/>
                    <a:pt x="10646" y="477"/>
                  </a:cubicBezTo>
                  <a:lnTo>
                    <a:pt x="3192" y="477"/>
                  </a:lnTo>
                  <a:lnTo>
                    <a:pt x="3192" y="358"/>
                  </a:lnTo>
                  <a:cubicBezTo>
                    <a:pt x="3192" y="144"/>
                    <a:pt x="3049" y="1"/>
                    <a:pt x="28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52"/>
            <p:cNvSpPr/>
            <p:nvPr/>
          </p:nvSpPr>
          <p:spPr>
            <a:xfrm>
              <a:off x="5175388" y="3994808"/>
              <a:ext cx="297700" cy="89925"/>
            </a:xfrm>
            <a:custGeom>
              <a:rect b="b" l="l" r="r" t="t"/>
              <a:pathLst>
                <a:path extrusionOk="0" h="3597" w="11908">
                  <a:moveTo>
                    <a:pt x="2882" y="381"/>
                  </a:moveTo>
                  <a:lnTo>
                    <a:pt x="2882" y="1786"/>
                  </a:lnTo>
                  <a:lnTo>
                    <a:pt x="2120" y="2167"/>
                  </a:lnTo>
                  <a:lnTo>
                    <a:pt x="1382" y="1810"/>
                  </a:lnTo>
                  <a:lnTo>
                    <a:pt x="1382" y="381"/>
                  </a:lnTo>
                  <a:close/>
                  <a:moveTo>
                    <a:pt x="1358" y="0"/>
                  </a:moveTo>
                  <a:cubicBezTo>
                    <a:pt x="1144" y="0"/>
                    <a:pt x="1001" y="143"/>
                    <a:pt x="1001" y="357"/>
                  </a:cubicBezTo>
                  <a:lnTo>
                    <a:pt x="1001" y="477"/>
                  </a:lnTo>
                  <a:lnTo>
                    <a:pt x="358" y="477"/>
                  </a:lnTo>
                  <a:cubicBezTo>
                    <a:pt x="358" y="477"/>
                    <a:pt x="1" y="667"/>
                    <a:pt x="1" y="834"/>
                  </a:cubicBezTo>
                  <a:lnTo>
                    <a:pt x="1" y="1405"/>
                  </a:lnTo>
                  <a:cubicBezTo>
                    <a:pt x="1" y="1501"/>
                    <a:pt x="96" y="1572"/>
                    <a:pt x="191" y="1572"/>
                  </a:cubicBezTo>
                  <a:cubicBezTo>
                    <a:pt x="287" y="1572"/>
                    <a:pt x="358" y="1501"/>
                    <a:pt x="358" y="1405"/>
                  </a:cubicBezTo>
                  <a:lnTo>
                    <a:pt x="358" y="834"/>
                  </a:lnTo>
                  <a:lnTo>
                    <a:pt x="1001" y="834"/>
                  </a:lnTo>
                  <a:lnTo>
                    <a:pt x="1001" y="1786"/>
                  </a:lnTo>
                  <a:cubicBezTo>
                    <a:pt x="1001" y="1929"/>
                    <a:pt x="1072" y="2048"/>
                    <a:pt x="1191" y="2120"/>
                  </a:cubicBezTo>
                  <a:lnTo>
                    <a:pt x="1954" y="2477"/>
                  </a:lnTo>
                  <a:cubicBezTo>
                    <a:pt x="2001" y="2501"/>
                    <a:pt x="2073" y="2501"/>
                    <a:pt x="2096" y="2501"/>
                  </a:cubicBezTo>
                  <a:cubicBezTo>
                    <a:pt x="2120" y="2501"/>
                    <a:pt x="2215" y="2501"/>
                    <a:pt x="2239" y="2477"/>
                  </a:cubicBezTo>
                  <a:lnTo>
                    <a:pt x="2978" y="2120"/>
                  </a:lnTo>
                  <a:cubicBezTo>
                    <a:pt x="3097" y="2048"/>
                    <a:pt x="3192" y="1929"/>
                    <a:pt x="3192" y="1786"/>
                  </a:cubicBezTo>
                  <a:lnTo>
                    <a:pt x="3192" y="810"/>
                  </a:lnTo>
                  <a:lnTo>
                    <a:pt x="10646" y="810"/>
                  </a:lnTo>
                  <a:lnTo>
                    <a:pt x="11527" y="2024"/>
                  </a:lnTo>
                  <a:lnTo>
                    <a:pt x="10646" y="3239"/>
                  </a:lnTo>
                  <a:lnTo>
                    <a:pt x="358" y="3239"/>
                  </a:lnTo>
                  <a:lnTo>
                    <a:pt x="358" y="2144"/>
                  </a:lnTo>
                  <a:cubicBezTo>
                    <a:pt x="358" y="2048"/>
                    <a:pt x="310" y="2001"/>
                    <a:pt x="215" y="1977"/>
                  </a:cubicBezTo>
                  <a:cubicBezTo>
                    <a:pt x="194" y="1968"/>
                    <a:pt x="173" y="1964"/>
                    <a:pt x="153" y="1964"/>
                  </a:cubicBezTo>
                  <a:cubicBezTo>
                    <a:pt x="65" y="1964"/>
                    <a:pt x="1" y="2046"/>
                    <a:pt x="1" y="2144"/>
                  </a:cubicBezTo>
                  <a:lnTo>
                    <a:pt x="1" y="3239"/>
                  </a:lnTo>
                  <a:cubicBezTo>
                    <a:pt x="1" y="3453"/>
                    <a:pt x="167" y="3596"/>
                    <a:pt x="358" y="3596"/>
                  </a:cubicBezTo>
                  <a:lnTo>
                    <a:pt x="10646" y="3596"/>
                  </a:lnTo>
                  <a:cubicBezTo>
                    <a:pt x="10765" y="3596"/>
                    <a:pt x="10860" y="3549"/>
                    <a:pt x="10932" y="3453"/>
                  </a:cubicBezTo>
                  <a:lnTo>
                    <a:pt x="11837" y="2239"/>
                  </a:lnTo>
                  <a:cubicBezTo>
                    <a:pt x="11908" y="2120"/>
                    <a:pt x="11908" y="1929"/>
                    <a:pt x="11837" y="1810"/>
                  </a:cubicBezTo>
                  <a:lnTo>
                    <a:pt x="10932" y="619"/>
                  </a:lnTo>
                  <a:cubicBezTo>
                    <a:pt x="10884" y="548"/>
                    <a:pt x="10765" y="477"/>
                    <a:pt x="10646" y="477"/>
                  </a:cubicBezTo>
                  <a:lnTo>
                    <a:pt x="3192" y="477"/>
                  </a:lnTo>
                  <a:lnTo>
                    <a:pt x="3192" y="357"/>
                  </a:lnTo>
                  <a:cubicBezTo>
                    <a:pt x="3192" y="143"/>
                    <a:pt x="3049" y="0"/>
                    <a:pt x="28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5" name="Google Shape;2195;p52"/>
          <p:cNvGrpSpPr/>
          <p:nvPr/>
        </p:nvGrpSpPr>
        <p:grpSpPr>
          <a:xfrm>
            <a:off x="6273376" y="4145805"/>
            <a:ext cx="364570" cy="355750"/>
            <a:chOff x="5676088" y="3788808"/>
            <a:chExt cx="304850" cy="297475"/>
          </a:xfrm>
        </p:grpSpPr>
        <p:sp>
          <p:nvSpPr>
            <p:cNvPr id="2196" name="Google Shape;2196;p52"/>
            <p:cNvSpPr/>
            <p:nvPr/>
          </p:nvSpPr>
          <p:spPr>
            <a:xfrm>
              <a:off x="5676088" y="3788808"/>
              <a:ext cx="304850" cy="297475"/>
            </a:xfrm>
            <a:custGeom>
              <a:rect b="b" l="l" r="r" t="t"/>
              <a:pathLst>
                <a:path extrusionOk="0" h="11899" w="12194">
                  <a:moveTo>
                    <a:pt x="5970" y="1982"/>
                  </a:moveTo>
                  <a:cubicBezTo>
                    <a:pt x="8165" y="1982"/>
                    <a:pt x="9931" y="3767"/>
                    <a:pt x="9931" y="5954"/>
                  </a:cubicBezTo>
                  <a:cubicBezTo>
                    <a:pt x="9931" y="7740"/>
                    <a:pt x="8717" y="9312"/>
                    <a:pt x="6978" y="9788"/>
                  </a:cubicBezTo>
                  <a:cubicBezTo>
                    <a:pt x="6907" y="9812"/>
                    <a:pt x="6835" y="9907"/>
                    <a:pt x="6859" y="10002"/>
                  </a:cubicBezTo>
                  <a:cubicBezTo>
                    <a:pt x="6901" y="10064"/>
                    <a:pt x="6960" y="10126"/>
                    <a:pt x="7037" y="10126"/>
                  </a:cubicBezTo>
                  <a:cubicBezTo>
                    <a:pt x="7049" y="10126"/>
                    <a:pt x="7061" y="10125"/>
                    <a:pt x="7074" y="10122"/>
                  </a:cubicBezTo>
                  <a:cubicBezTo>
                    <a:pt x="8931" y="9645"/>
                    <a:pt x="10193" y="8002"/>
                    <a:pt x="10289" y="6121"/>
                  </a:cubicBezTo>
                  <a:lnTo>
                    <a:pt x="11575" y="6121"/>
                  </a:lnTo>
                  <a:cubicBezTo>
                    <a:pt x="11503" y="7550"/>
                    <a:pt x="10955" y="8907"/>
                    <a:pt x="9931" y="9907"/>
                  </a:cubicBezTo>
                  <a:cubicBezTo>
                    <a:pt x="8884" y="10955"/>
                    <a:pt x="7455" y="11550"/>
                    <a:pt x="5978" y="11550"/>
                  </a:cubicBezTo>
                  <a:cubicBezTo>
                    <a:pt x="4478" y="11550"/>
                    <a:pt x="3097" y="10955"/>
                    <a:pt x="2025" y="9907"/>
                  </a:cubicBezTo>
                  <a:cubicBezTo>
                    <a:pt x="1001" y="8907"/>
                    <a:pt x="429" y="7550"/>
                    <a:pt x="382" y="6121"/>
                  </a:cubicBezTo>
                  <a:lnTo>
                    <a:pt x="1668" y="6121"/>
                  </a:lnTo>
                  <a:cubicBezTo>
                    <a:pt x="1739" y="8431"/>
                    <a:pt x="3644" y="10264"/>
                    <a:pt x="5978" y="10264"/>
                  </a:cubicBezTo>
                  <a:lnTo>
                    <a:pt x="6240" y="10264"/>
                  </a:lnTo>
                  <a:cubicBezTo>
                    <a:pt x="6335" y="10264"/>
                    <a:pt x="6431" y="10169"/>
                    <a:pt x="6431" y="10098"/>
                  </a:cubicBezTo>
                  <a:cubicBezTo>
                    <a:pt x="6431" y="9979"/>
                    <a:pt x="6335" y="9907"/>
                    <a:pt x="6240" y="9907"/>
                  </a:cubicBezTo>
                  <a:lnTo>
                    <a:pt x="5978" y="9907"/>
                  </a:lnTo>
                  <a:cubicBezTo>
                    <a:pt x="3478" y="9907"/>
                    <a:pt x="1477" y="7550"/>
                    <a:pt x="2144" y="4954"/>
                  </a:cubicBezTo>
                  <a:cubicBezTo>
                    <a:pt x="2430" y="3715"/>
                    <a:pt x="3740" y="2406"/>
                    <a:pt x="5002" y="2096"/>
                  </a:cubicBezTo>
                  <a:cubicBezTo>
                    <a:pt x="5331" y="2018"/>
                    <a:pt x="5655" y="1982"/>
                    <a:pt x="5970" y="1982"/>
                  </a:cubicBezTo>
                  <a:close/>
                  <a:moveTo>
                    <a:pt x="5931" y="0"/>
                  </a:moveTo>
                  <a:cubicBezTo>
                    <a:pt x="5026" y="0"/>
                    <a:pt x="4121" y="215"/>
                    <a:pt x="3335" y="620"/>
                  </a:cubicBezTo>
                  <a:cubicBezTo>
                    <a:pt x="3239" y="643"/>
                    <a:pt x="3216" y="763"/>
                    <a:pt x="3239" y="858"/>
                  </a:cubicBezTo>
                  <a:cubicBezTo>
                    <a:pt x="3258" y="931"/>
                    <a:pt x="3331" y="962"/>
                    <a:pt x="3408" y="962"/>
                  </a:cubicBezTo>
                  <a:cubicBezTo>
                    <a:pt x="3431" y="962"/>
                    <a:pt x="3455" y="959"/>
                    <a:pt x="3478" y="953"/>
                  </a:cubicBezTo>
                  <a:cubicBezTo>
                    <a:pt x="4240" y="572"/>
                    <a:pt x="5073" y="381"/>
                    <a:pt x="5931" y="381"/>
                  </a:cubicBezTo>
                  <a:cubicBezTo>
                    <a:pt x="7431" y="381"/>
                    <a:pt x="8836" y="977"/>
                    <a:pt x="9908" y="2025"/>
                  </a:cubicBezTo>
                  <a:cubicBezTo>
                    <a:pt x="10908" y="3025"/>
                    <a:pt x="11479" y="4382"/>
                    <a:pt x="11527" y="5811"/>
                  </a:cubicBezTo>
                  <a:lnTo>
                    <a:pt x="10265" y="5811"/>
                  </a:lnTo>
                  <a:cubicBezTo>
                    <a:pt x="10170" y="3501"/>
                    <a:pt x="8264" y="1667"/>
                    <a:pt x="5931" y="1667"/>
                  </a:cubicBezTo>
                  <a:cubicBezTo>
                    <a:pt x="3621" y="1667"/>
                    <a:pt x="1715" y="3501"/>
                    <a:pt x="1620" y="5811"/>
                  </a:cubicBezTo>
                  <a:lnTo>
                    <a:pt x="358" y="5811"/>
                  </a:lnTo>
                  <a:cubicBezTo>
                    <a:pt x="406" y="4025"/>
                    <a:pt x="1311" y="2382"/>
                    <a:pt x="2763" y="1358"/>
                  </a:cubicBezTo>
                  <a:lnTo>
                    <a:pt x="2787" y="1334"/>
                  </a:lnTo>
                  <a:cubicBezTo>
                    <a:pt x="2858" y="1286"/>
                    <a:pt x="2882" y="1191"/>
                    <a:pt x="2858" y="1096"/>
                  </a:cubicBezTo>
                  <a:cubicBezTo>
                    <a:pt x="2815" y="1038"/>
                    <a:pt x="2754" y="1007"/>
                    <a:pt x="2692" y="1007"/>
                  </a:cubicBezTo>
                  <a:cubicBezTo>
                    <a:pt x="2652" y="1007"/>
                    <a:pt x="2610" y="1020"/>
                    <a:pt x="2573" y="1048"/>
                  </a:cubicBezTo>
                  <a:lnTo>
                    <a:pt x="2549" y="1072"/>
                  </a:lnTo>
                  <a:cubicBezTo>
                    <a:pt x="953" y="2168"/>
                    <a:pt x="1" y="4025"/>
                    <a:pt x="1" y="5954"/>
                  </a:cubicBezTo>
                  <a:cubicBezTo>
                    <a:pt x="1" y="7954"/>
                    <a:pt x="953" y="9764"/>
                    <a:pt x="2668" y="10931"/>
                  </a:cubicBezTo>
                  <a:cubicBezTo>
                    <a:pt x="3287" y="11336"/>
                    <a:pt x="4002" y="11646"/>
                    <a:pt x="4764" y="11789"/>
                  </a:cubicBezTo>
                  <a:cubicBezTo>
                    <a:pt x="5157" y="11863"/>
                    <a:pt x="5548" y="11899"/>
                    <a:pt x="5933" y="11899"/>
                  </a:cubicBezTo>
                  <a:cubicBezTo>
                    <a:pt x="7527" y="11899"/>
                    <a:pt x="9014" y="11277"/>
                    <a:pt x="10146" y="10145"/>
                  </a:cubicBezTo>
                  <a:cubicBezTo>
                    <a:pt x="11575" y="8740"/>
                    <a:pt x="12194" y="6788"/>
                    <a:pt x="11789" y="4763"/>
                  </a:cubicBezTo>
                  <a:cubicBezTo>
                    <a:pt x="11622" y="4025"/>
                    <a:pt x="11336" y="3311"/>
                    <a:pt x="10908" y="2668"/>
                  </a:cubicBezTo>
                  <a:cubicBezTo>
                    <a:pt x="9765" y="977"/>
                    <a:pt x="7931" y="0"/>
                    <a:pt x="59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52"/>
            <p:cNvSpPr/>
            <p:nvPr/>
          </p:nvSpPr>
          <p:spPr>
            <a:xfrm>
              <a:off x="5861263" y="3905883"/>
              <a:ext cx="30975" cy="62750"/>
            </a:xfrm>
            <a:custGeom>
              <a:rect b="b" l="l" r="r" t="t"/>
              <a:pathLst>
                <a:path extrusionOk="0" h="2510" w="1239">
                  <a:moveTo>
                    <a:pt x="1065" y="0"/>
                  </a:moveTo>
                  <a:cubicBezTo>
                    <a:pt x="1004" y="0"/>
                    <a:pt x="936" y="31"/>
                    <a:pt x="881" y="104"/>
                  </a:cubicBezTo>
                  <a:lnTo>
                    <a:pt x="0" y="2247"/>
                  </a:lnTo>
                  <a:cubicBezTo>
                    <a:pt x="0" y="2366"/>
                    <a:pt x="24" y="2486"/>
                    <a:pt x="119" y="2509"/>
                  </a:cubicBezTo>
                  <a:lnTo>
                    <a:pt x="167" y="2509"/>
                  </a:lnTo>
                  <a:cubicBezTo>
                    <a:pt x="238" y="2509"/>
                    <a:pt x="286" y="2486"/>
                    <a:pt x="333" y="2390"/>
                  </a:cubicBezTo>
                  <a:lnTo>
                    <a:pt x="1215" y="247"/>
                  </a:lnTo>
                  <a:cubicBezTo>
                    <a:pt x="1238" y="176"/>
                    <a:pt x="1215" y="80"/>
                    <a:pt x="1119" y="9"/>
                  </a:cubicBezTo>
                  <a:cubicBezTo>
                    <a:pt x="1102" y="3"/>
                    <a:pt x="1084" y="0"/>
                    <a:pt x="10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52"/>
            <p:cNvSpPr/>
            <p:nvPr/>
          </p:nvSpPr>
          <p:spPr>
            <a:xfrm>
              <a:off x="5747538" y="3906083"/>
              <a:ext cx="42300" cy="66725"/>
            </a:xfrm>
            <a:custGeom>
              <a:rect b="b" l="l" r="r" t="t"/>
              <a:pathLst>
                <a:path extrusionOk="0" h="2669" w="1692">
                  <a:moveTo>
                    <a:pt x="596" y="1"/>
                  </a:moveTo>
                  <a:cubicBezTo>
                    <a:pt x="501" y="1"/>
                    <a:pt x="429" y="72"/>
                    <a:pt x="405" y="168"/>
                  </a:cubicBezTo>
                  <a:lnTo>
                    <a:pt x="215" y="1168"/>
                  </a:lnTo>
                  <a:cubicBezTo>
                    <a:pt x="215" y="1239"/>
                    <a:pt x="262" y="1287"/>
                    <a:pt x="286" y="1358"/>
                  </a:cubicBezTo>
                  <a:cubicBezTo>
                    <a:pt x="322" y="1370"/>
                    <a:pt x="352" y="1376"/>
                    <a:pt x="381" y="1376"/>
                  </a:cubicBezTo>
                  <a:cubicBezTo>
                    <a:pt x="411" y="1376"/>
                    <a:pt x="441" y="1370"/>
                    <a:pt x="477" y="1358"/>
                  </a:cubicBezTo>
                  <a:lnTo>
                    <a:pt x="501" y="1358"/>
                  </a:lnTo>
                  <a:cubicBezTo>
                    <a:pt x="596" y="1311"/>
                    <a:pt x="667" y="1287"/>
                    <a:pt x="858" y="1287"/>
                  </a:cubicBezTo>
                  <a:cubicBezTo>
                    <a:pt x="1001" y="1287"/>
                    <a:pt x="1120" y="1358"/>
                    <a:pt x="1215" y="1430"/>
                  </a:cubicBezTo>
                  <a:cubicBezTo>
                    <a:pt x="1310" y="1525"/>
                    <a:pt x="1358" y="1668"/>
                    <a:pt x="1358" y="1835"/>
                  </a:cubicBezTo>
                  <a:cubicBezTo>
                    <a:pt x="1358" y="2097"/>
                    <a:pt x="1120" y="2311"/>
                    <a:pt x="858" y="2311"/>
                  </a:cubicBezTo>
                  <a:cubicBezTo>
                    <a:pt x="596" y="2311"/>
                    <a:pt x="381" y="2120"/>
                    <a:pt x="358" y="1858"/>
                  </a:cubicBezTo>
                  <a:lnTo>
                    <a:pt x="358" y="1787"/>
                  </a:lnTo>
                  <a:cubicBezTo>
                    <a:pt x="358" y="1716"/>
                    <a:pt x="286" y="1644"/>
                    <a:pt x="191" y="1620"/>
                  </a:cubicBezTo>
                  <a:cubicBezTo>
                    <a:pt x="176" y="1617"/>
                    <a:pt x="161" y="1616"/>
                    <a:pt x="147" y="1616"/>
                  </a:cubicBezTo>
                  <a:cubicBezTo>
                    <a:pt x="55" y="1616"/>
                    <a:pt x="0" y="1683"/>
                    <a:pt x="0" y="1787"/>
                  </a:cubicBezTo>
                  <a:lnTo>
                    <a:pt x="0" y="1906"/>
                  </a:lnTo>
                  <a:cubicBezTo>
                    <a:pt x="48" y="2335"/>
                    <a:pt x="405" y="2668"/>
                    <a:pt x="810" y="2668"/>
                  </a:cubicBezTo>
                  <a:lnTo>
                    <a:pt x="858" y="2668"/>
                  </a:lnTo>
                  <a:cubicBezTo>
                    <a:pt x="1286" y="2668"/>
                    <a:pt x="1667" y="2311"/>
                    <a:pt x="1691" y="1858"/>
                  </a:cubicBezTo>
                  <a:cubicBezTo>
                    <a:pt x="1691" y="1620"/>
                    <a:pt x="1620" y="1382"/>
                    <a:pt x="1453" y="1239"/>
                  </a:cubicBezTo>
                  <a:cubicBezTo>
                    <a:pt x="1334" y="1001"/>
                    <a:pt x="1096" y="906"/>
                    <a:pt x="882" y="906"/>
                  </a:cubicBezTo>
                  <a:cubicBezTo>
                    <a:pt x="786" y="906"/>
                    <a:pt x="691" y="906"/>
                    <a:pt x="643" y="930"/>
                  </a:cubicBezTo>
                  <a:lnTo>
                    <a:pt x="739" y="358"/>
                  </a:lnTo>
                  <a:lnTo>
                    <a:pt x="1406" y="358"/>
                  </a:lnTo>
                  <a:cubicBezTo>
                    <a:pt x="1501" y="358"/>
                    <a:pt x="1596" y="310"/>
                    <a:pt x="1596" y="215"/>
                  </a:cubicBezTo>
                  <a:cubicBezTo>
                    <a:pt x="1596" y="96"/>
                    <a:pt x="1525" y="1"/>
                    <a:pt x="14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52"/>
            <p:cNvSpPr/>
            <p:nvPr/>
          </p:nvSpPr>
          <p:spPr>
            <a:xfrm>
              <a:off x="5798738" y="3904308"/>
              <a:ext cx="41100" cy="67075"/>
            </a:xfrm>
            <a:custGeom>
              <a:rect b="b" l="l" r="r" t="t"/>
              <a:pathLst>
                <a:path extrusionOk="0" h="2683" w="1644">
                  <a:moveTo>
                    <a:pt x="803" y="297"/>
                  </a:moveTo>
                  <a:cubicBezTo>
                    <a:pt x="1066" y="297"/>
                    <a:pt x="1286" y="511"/>
                    <a:pt x="1286" y="762"/>
                  </a:cubicBezTo>
                  <a:lnTo>
                    <a:pt x="1286" y="1858"/>
                  </a:lnTo>
                  <a:cubicBezTo>
                    <a:pt x="1286" y="2121"/>
                    <a:pt x="1064" y="2332"/>
                    <a:pt x="822" y="2332"/>
                  </a:cubicBezTo>
                  <a:cubicBezTo>
                    <a:pt x="779" y="2332"/>
                    <a:pt x="735" y="2325"/>
                    <a:pt x="691" y="2310"/>
                  </a:cubicBezTo>
                  <a:cubicBezTo>
                    <a:pt x="477" y="2263"/>
                    <a:pt x="334" y="2072"/>
                    <a:pt x="334" y="1834"/>
                  </a:cubicBezTo>
                  <a:lnTo>
                    <a:pt x="334" y="786"/>
                  </a:lnTo>
                  <a:cubicBezTo>
                    <a:pt x="334" y="596"/>
                    <a:pt x="477" y="381"/>
                    <a:pt x="691" y="310"/>
                  </a:cubicBezTo>
                  <a:cubicBezTo>
                    <a:pt x="729" y="301"/>
                    <a:pt x="766" y="297"/>
                    <a:pt x="803" y="297"/>
                  </a:cubicBezTo>
                  <a:close/>
                  <a:moveTo>
                    <a:pt x="834" y="0"/>
                  </a:moveTo>
                  <a:cubicBezTo>
                    <a:pt x="382" y="0"/>
                    <a:pt x="1" y="358"/>
                    <a:pt x="1" y="834"/>
                  </a:cubicBezTo>
                  <a:lnTo>
                    <a:pt x="1" y="1858"/>
                  </a:lnTo>
                  <a:cubicBezTo>
                    <a:pt x="1" y="2263"/>
                    <a:pt x="262" y="2620"/>
                    <a:pt x="643" y="2668"/>
                  </a:cubicBezTo>
                  <a:cubicBezTo>
                    <a:pt x="700" y="2678"/>
                    <a:pt x="756" y="2682"/>
                    <a:pt x="811" y="2682"/>
                  </a:cubicBezTo>
                  <a:cubicBezTo>
                    <a:pt x="1280" y="2682"/>
                    <a:pt x="1644" y="2328"/>
                    <a:pt x="1644" y="1858"/>
                  </a:cubicBezTo>
                  <a:lnTo>
                    <a:pt x="1644" y="834"/>
                  </a:lnTo>
                  <a:cubicBezTo>
                    <a:pt x="1620" y="381"/>
                    <a:pt x="1286" y="0"/>
                    <a:pt x="8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52"/>
            <p:cNvSpPr/>
            <p:nvPr/>
          </p:nvSpPr>
          <p:spPr>
            <a:xfrm>
              <a:off x="5851713" y="3909058"/>
              <a:ext cx="14925" cy="14925"/>
            </a:xfrm>
            <a:custGeom>
              <a:rect b="b" l="l" r="r" t="t"/>
              <a:pathLst>
                <a:path extrusionOk="0" h="597" w="597">
                  <a:moveTo>
                    <a:pt x="287" y="1"/>
                  </a:moveTo>
                  <a:cubicBezTo>
                    <a:pt x="120" y="1"/>
                    <a:pt x="1" y="144"/>
                    <a:pt x="1" y="311"/>
                  </a:cubicBezTo>
                  <a:cubicBezTo>
                    <a:pt x="1" y="477"/>
                    <a:pt x="120" y="596"/>
                    <a:pt x="287" y="596"/>
                  </a:cubicBezTo>
                  <a:cubicBezTo>
                    <a:pt x="453" y="596"/>
                    <a:pt x="596" y="477"/>
                    <a:pt x="596" y="311"/>
                  </a:cubicBezTo>
                  <a:cubicBezTo>
                    <a:pt x="596" y="144"/>
                    <a:pt x="453" y="1"/>
                    <a:pt x="2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52"/>
            <p:cNvSpPr/>
            <p:nvPr/>
          </p:nvSpPr>
          <p:spPr>
            <a:xfrm>
              <a:off x="5888038" y="3951933"/>
              <a:ext cx="14925" cy="14900"/>
            </a:xfrm>
            <a:custGeom>
              <a:rect b="b" l="l" r="r" t="t"/>
              <a:pathLst>
                <a:path extrusionOk="0" h="596" w="597">
                  <a:moveTo>
                    <a:pt x="286" y="1"/>
                  </a:moveTo>
                  <a:cubicBezTo>
                    <a:pt x="120" y="1"/>
                    <a:pt x="1" y="120"/>
                    <a:pt x="1" y="286"/>
                  </a:cubicBezTo>
                  <a:cubicBezTo>
                    <a:pt x="1" y="429"/>
                    <a:pt x="120" y="596"/>
                    <a:pt x="286" y="596"/>
                  </a:cubicBezTo>
                  <a:cubicBezTo>
                    <a:pt x="477" y="596"/>
                    <a:pt x="596" y="477"/>
                    <a:pt x="596" y="286"/>
                  </a:cubicBezTo>
                  <a:cubicBezTo>
                    <a:pt x="596" y="120"/>
                    <a:pt x="477" y="1"/>
                    <a:pt x="2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2" name="Google Shape;2202;p52"/>
          <p:cNvGrpSpPr/>
          <p:nvPr/>
        </p:nvGrpSpPr>
        <p:grpSpPr>
          <a:xfrm>
            <a:off x="6997506" y="4146523"/>
            <a:ext cx="356019" cy="356737"/>
            <a:chOff x="6154163" y="3789408"/>
            <a:chExt cx="297700" cy="298300"/>
          </a:xfrm>
        </p:grpSpPr>
        <p:sp>
          <p:nvSpPr>
            <p:cNvPr id="2203" name="Google Shape;2203;p52"/>
            <p:cNvSpPr/>
            <p:nvPr/>
          </p:nvSpPr>
          <p:spPr>
            <a:xfrm>
              <a:off x="6283363" y="3813208"/>
              <a:ext cx="15500" cy="8975"/>
            </a:xfrm>
            <a:custGeom>
              <a:rect b="b" l="l" r="r" t="t"/>
              <a:pathLst>
                <a:path extrusionOk="0" h="359" w="620">
                  <a:moveTo>
                    <a:pt x="191" y="1"/>
                  </a:moveTo>
                  <a:cubicBezTo>
                    <a:pt x="120" y="1"/>
                    <a:pt x="24" y="72"/>
                    <a:pt x="24" y="144"/>
                  </a:cubicBezTo>
                  <a:cubicBezTo>
                    <a:pt x="0" y="263"/>
                    <a:pt x="72" y="358"/>
                    <a:pt x="191" y="358"/>
                  </a:cubicBezTo>
                  <a:lnTo>
                    <a:pt x="429" y="358"/>
                  </a:lnTo>
                  <a:cubicBezTo>
                    <a:pt x="524" y="358"/>
                    <a:pt x="620" y="310"/>
                    <a:pt x="620" y="215"/>
                  </a:cubicBezTo>
                  <a:cubicBezTo>
                    <a:pt x="620" y="96"/>
                    <a:pt x="548" y="1"/>
                    <a:pt x="4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52"/>
            <p:cNvSpPr/>
            <p:nvPr/>
          </p:nvSpPr>
          <p:spPr>
            <a:xfrm>
              <a:off x="6260138" y="3813208"/>
              <a:ext cx="14925" cy="8975"/>
            </a:xfrm>
            <a:custGeom>
              <a:rect b="b" l="l" r="r" t="t"/>
              <a:pathLst>
                <a:path extrusionOk="0" h="359" w="597">
                  <a:moveTo>
                    <a:pt x="215" y="1"/>
                  </a:moveTo>
                  <a:cubicBezTo>
                    <a:pt x="120" y="1"/>
                    <a:pt x="25" y="72"/>
                    <a:pt x="25" y="144"/>
                  </a:cubicBezTo>
                  <a:cubicBezTo>
                    <a:pt x="1" y="263"/>
                    <a:pt x="96" y="358"/>
                    <a:pt x="167" y="358"/>
                  </a:cubicBezTo>
                  <a:lnTo>
                    <a:pt x="406" y="358"/>
                  </a:lnTo>
                  <a:cubicBezTo>
                    <a:pt x="501" y="358"/>
                    <a:pt x="596" y="310"/>
                    <a:pt x="596" y="215"/>
                  </a:cubicBezTo>
                  <a:cubicBezTo>
                    <a:pt x="596" y="96"/>
                    <a:pt x="525" y="1"/>
                    <a:pt x="4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52"/>
            <p:cNvSpPr/>
            <p:nvPr/>
          </p:nvSpPr>
          <p:spPr>
            <a:xfrm>
              <a:off x="6376238" y="3813208"/>
              <a:ext cx="14900" cy="8975"/>
            </a:xfrm>
            <a:custGeom>
              <a:rect b="b" l="l" r="r" t="t"/>
              <a:pathLst>
                <a:path extrusionOk="0" h="359" w="596">
                  <a:moveTo>
                    <a:pt x="167" y="1"/>
                  </a:moveTo>
                  <a:cubicBezTo>
                    <a:pt x="96" y="1"/>
                    <a:pt x="1" y="72"/>
                    <a:pt x="1" y="144"/>
                  </a:cubicBezTo>
                  <a:cubicBezTo>
                    <a:pt x="1" y="263"/>
                    <a:pt x="96" y="358"/>
                    <a:pt x="167" y="358"/>
                  </a:cubicBezTo>
                  <a:lnTo>
                    <a:pt x="405" y="358"/>
                  </a:lnTo>
                  <a:cubicBezTo>
                    <a:pt x="501" y="358"/>
                    <a:pt x="596" y="310"/>
                    <a:pt x="596" y="215"/>
                  </a:cubicBezTo>
                  <a:cubicBezTo>
                    <a:pt x="596" y="96"/>
                    <a:pt x="524" y="1"/>
                    <a:pt x="4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52"/>
            <p:cNvSpPr/>
            <p:nvPr/>
          </p:nvSpPr>
          <p:spPr>
            <a:xfrm>
              <a:off x="6329813" y="3813208"/>
              <a:ext cx="14900" cy="8975"/>
            </a:xfrm>
            <a:custGeom>
              <a:rect b="b" l="l" r="r" t="t"/>
              <a:pathLst>
                <a:path extrusionOk="0" h="359" w="596">
                  <a:moveTo>
                    <a:pt x="191" y="1"/>
                  </a:moveTo>
                  <a:cubicBezTo>
                    <a:pt x="95" y="1"/>
                    <a:pt x="0" y="72"/>
                    <a:pt x="0" y="144"/>
                  </a:cubicBezTo>
                  <a:cubicBezTo>
                    <a:pt x="0" y="263"/>
                    <a:pt x="71" y="358"/>
                    <a:pt x="191" y="358"/>
                  </a:cubicBezTo>
                  <a:lnTo>
                    <a:pt x="429" y="358"/>
                  </a:lnTo>
                  <a:cubicBezTo>
                    <a:pt x="500" y="358"/>
                    <a:pt x="595" y="310"/>
                    <a:pt x="595" y="215"/>
                  </a:cubicBezTo>
                  <a:cubicBezTo>
                    <a:pt x="595" y="96"/>
                    <a:pt x="548" y="1"/>
                    <a:pt x="4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52"/>
            <p:cNvSpPr/>
            <p:nvPr/>
          </p:nvSpPr>
          <p:spPr>
            <a:xfrm>
              <a:off x="6353013" y="3813208"/>
              <a:ext cx="14925" cy="8975"/>
            </a:xfrm>
            <a:custGeom>
              <a:rect b="b" l="l" r="r" t="t"/>
              <a:pathLst>
                <a:path extrusionOk="0" h="359" w="597">
                  <a:moveTo>
                    <a:pt x="191" y="1"/>
                  </a:moveTo>
                  <a:cubicBezTo>
                    <a:pt x="96" y="1"/>
                    <a:pt x="1" y="72"/>
                    <a:pt x="1" y="144"/>
                  </a:cubicBezTo>
                  <a:cubicBezTo>
                    <a:pt x="1" y="263"/>
                    <a:pt x="96" y="358"/>
                    <a:pt x="191" y="358"/>
                  </a:cubicBezTo>
                  <a:lnTo>
                    <a:pt x="429" y="358"/>
                  </a:lnTo>
                  <a:cubicBezTo>
                    <a:pt x="501" y="358"/>
                    <a:pt x="596" y="310"/>
                    <a:pt x="596" y="215"/>
                  </a:cubicBezTo>
                  <a:cubicBezTo>
                    <a:pt x="596" y="96"/>
                    <a:pt x="525" y="1"/>
                    <a:pt x="4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52"/>
            <p:cNvSpPr/>
            <p:nvPr/>
          </p:nvSpPr>
          <p:spPr>
            <a:xfrm>
              <a:off x="6305988" y="3813208"/>
              <a:ext cx="16100" cy="8975"/>
            </a:xfrm>
            <a:custGeom>
              <a:rect b="b" l="l" r="r" t="t"/>
              <a:pathLst>
                <a:path extrusionOk="0" h="359" w="644">
                  <a:moveTo>
                    <a:pt x="215" y="1"/>
                  </a:moveTo>
                  <a:cubicBezTo>
                    <a:pt x="120" y="1"/>
                    <a:pt x="48" y="72"/>
                    <a:pt x="48" y="144"/>
                  </a:cubicBezTo>
                  <a:cubicBezTo>
                    <a:pt x="0" y="263"/>
                    <a:pt x="96" y="358"/>
                    <a:pt x="215" y="358"/>
                  </a:cubicBezTo>
                  <a:lnTo>
                    <a:pt x="453" y="358"/>
                  </a:lnTo>
                  <a:cubicBezTo>
                    <a:pt x="548" y="358"/>
                    <a:pt x="643" y="310"/>
                    <a:pt x="643" y="215"/>
                  </a:cubicBezTo>
                  <a:cubicBezTo>
                    <a:pt x="643" y="96"/>
                    <a:pt x="572" y="1"/>
                    <a:pt x="45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52"/>
            <p:cNvSpPr/>
            <p:nvPr/>
          </p:nvSpPr>
          <p:spPr>
            <a:xfrm>
              <a:off x="6191088" y="3813208"/>
              <a:ext cx="14900" cy="8975"/>
            </a:xfrm>
            <a:custGeom>
              <a:rect b="b" l="l" r="r" t="t"/>
              <a:pathLst>
                <a:path extrusionOk="0" h="359" w="596">
                  <a:moveTo>
                    <a:pt x="191" y="1"/>
                  </a:moveTo>
                  <a:cubicBezTo>
                    <a:pt x="119" y="1"/>
                    <a:pt x="24" y="72"/>
                    <a:pt x="24" y="144"/>
                  </a:cubicBezTo>
                  <a:cubicBezTo>
                    <a:pt x="0" y="263"/>
                    <a:pt x="72" y="358"/>
                    <a:pt x="191" y="358"/>
                  </a:cubicBezTo>
                  <a:lnTo>
                    <a:pt x="405" y="358"/>
                  </a:lnTo>
                  <a:cubicBezTo>
                    <a:pt x="500" y="358"/>
                    <a:pt x="596" y="310"/>
                    <a:pt x="596" y="215"/>
                  </a:cubicBezTo>
                  <a:cubicBezTo>
                    <a:pt x="596" y="96"/>
                    <a:pt x="524" y="1"/>
                    <a:pt x="4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52"/>
            <p:cNvSpPr/>
            <p:nvPr/>
          </p:nvSpPr>
          <p:spPr>
            <a:xfrm>
              <a:off x="6213713" y="3813208"/>
              <a:ext cx="14900" cy="8975"/>
            </a:xfrm>
            <a:custGeom>
              <a:rect b="b" l="l" r="r" t="t"/>
              <a:pathLst>
                <a:path extrusionOk="0" h="359" w="596">
                  <a:moveTo>
                    <a:pt x="191" y="1"/>
                  </a:moveTo>
                  <a:cubicBezTo>
                    <a:pt x="95" y="1"/>
                    <a:pt x="0" y="72"/>
                    <a:pt x="0" y="144"/>
                  </a:cubicBezTo>
                  <a:cubicBezTo>
                    <a:pt x="0" y="263"/>
                    <a:pt x="95" y="358"/>
                    <a:pt x="191" y="358"/>
                  </a:cubicBezTo>
                  <a:lnTo>
                    <a:pt x="429" y="358"/>
                  </a:lnTo>
                  <a:cubicBezTo>
                    <a:pt x="524" y="358"/>
                    <a:pt x="596" y="310"/>
                    <a:pt x="596" y="215"/>
                  </a:cubicBezTo>
                  <a:cubicBezTo>
                    <a:pt x="596" y="96"/>
                    <a:pt x="548" y="1"/>
                    <a:pt x="4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52"/>
            <p:cNvSpPr/>
            <p:nvPr/>
          </p:nvSpPr>
          <p:spPr>
            <a:xfrm>
              <a:off x="6236913" y="3813208"/>
              <a:ext cx="14925" cy="8975"/>
            </a:xfrm>
            <a:custGeom>
              <a:rect b="b" l="l" r="r" t="t"/>
              <a:pathLst>
                <a:path extrusionOk="0" h="359" w="597">
                  <a:moveTo>
                    <a:pt x="191" y="1"/>
                  </a:moveTo>
                  <a:cubicBezTo>
                    <a:pt x="96" y="1"/>
                    <a:pt x="1" y="72"/>
                    <a:pt x="1" y="144"/>
                  </a:cubicBezTo>
                  <a:cubicBezTo>
                    <a:pt x="1" y="263"/>
                    <a:pt x="96" y="358"/>
                    <a:pt x="191" y="358"/>
                  </a:cubicBezTo>
                  <a:lnTo>
                    <a:pt x="406" y="358"/>
                  </a:lnTo>
                  <a:cubicBezTo>
                    <a:pt x="501" y="358"/>
                    <a:pt x="596" y="310"/>
                    <a:pt x="596" y="215"/>
                  </a:cubicBezTo>
                  <a:cubicBezTo>
                    <a:pt x="596" y="96"/>
                    <a:pt x="525" y="1"/>
                    <a:pt x="4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52"/>
            <p:cNvSpPr/>
            <p:nvPr/>
          </p:nvSpPr>
          <p:spPr>
            <a:xfrm>
              <a:off x="6307188" y="3873358"/>
              <a:ext cx="14900" cy="8950"/>
            </a:xfrm>
            <a:custGeom>
              <a:rect b="b" l="l" r="r" t="t"/>
              <a:pathLst>
                <a:path extrusionOk="0" h="358" w="596">
                  <a:moveTo>
                    <a:pt x="167" y="0"/>
                  </a:moveTo>
                  <a:cubicBezTo>
                    <a:pt x="72" y="0"/>
                    <a:pt x="0" y="95"/>
                    <a:pt x="0" y="214"/>
                  </a:cubicBezTo>
                  <a:cubicBezTo>
                    <a:pt x="24" y="286"/>
                    <a:pt x="119" y="357"/>
                    <a:pt x="191" y="357"/>
                  </a:cubicBezTo>
                  <a:lnTo>
                    <a:pt x="405" y="357"/>
                  </a:lnTo>
                  <a:cubicBezTo>
                    <a:pt x="500" y="357"/>
                    <a:pt x="595" y="310"/>
                    <a:pt x="595" y="214"/>
                  </a:cubicBezTo>
                  <a:cubicBezTo>
                    <a:pt x="595" y="95"/>
                    <a:pt x="524" y="0"/>
                    <a:pt x="4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52"/>
            <p:cNvSpPr/>
            <p:nvPr/>
          </p:nvSpPr>
          <p:spPr>
            <a:xfrm>
              <a:off x="6191088" y="3873358"/>
              <a:ext cx="14900" cy="8950"/>
            </a:xfrm>
            <a:custGeom>
              <a:rect b="b" l="l" r="r" t="t"/>
              <a:pathLst>
                <a:path extrusionOk="0" h="358" w="596">
                  <a:moveTo>
                    <a:pt x="167" y="0"/>
                  </a:moveTo>
                  <a:cubicBezTo>
                    <a:pt x="72" y="0"/>
                    <a:pt x="0" y="95"/>
                    <a:pt x="0" y="214"/>
                  </a:cubicBezTo>
                  <a:cubicBezTo>
                    <a:pt x="24" y="286"/>
                    <a:pt x="119" y="357"/>
                    <a:pt x="191" y="357"/>
                  </a:cubicBezTo>
                  <a:lnTo>
                    <a:pt x="405" y="357"/>
                  </a:lnTo>
                  <a:cubicBezTo>
                    <a:pt x="500" y="357"/>
                    <a:pt x="596" y="310"/>
                    <a:pt x="596" y="214"/>
                  </a:cubicBezTo>
                  <a:cubicBezTo>
                    <a:pt x="596" y="95"/>
                    <a:pt x="524" y="0"/>
                    <a:pt x="4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52"/>
            <p:cNvSpPr/>
            <p:nvPr/>
          </p:nvSpPr>
          <p:spPr>
            <a:xfrm>
              <a:off x="6236913" y="3873358"/>
              <a:ext cx="14925" cy="8950"/>
            </a:xfrm>
            <a:custGeom>
              <a:rect b="b" l="l" r="r" t="t"/>
              <a:pathLst>
                <a:path extrusionOk="0" h="358" w="597">
                  <a:moveTo>
                    <a:pt x="191" y="0"/>
                  </a:moveTo>
                  <a:cubicBezTo>
                    <a:pt x="96" y="0"/>
                    <a:pt x="1" y="95"/>
                    <a:pt x="1" y="214"/>
                  </a:cubicBezTo>
                  <a:cubicBezTo>
                    <a:pt x="25" y="286"/>
                    <a:pt x="120" y="357"/>
                    <a:pt x="215" y="357"/>
                  </a:cubicBezTo>
                  <a:lnTo>
                    <a:pt x="430" y="357"/>
                  </a:lnTo>
                  <a:cubicBezTo>
                    <a:pt x="501" y="357"/>
                    <a:pt x="596" y="310"/>
                    <a:pt x="596" y="214"/>
                  </a:cubicBezTo>
                  <a:cubicBezTo>
                    <a:pt x="596" y="95"/>
                    <a:pt x="549" y="0"/>
                    <a:pt x="43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52"/>
            <p:cNvSpPr/>
            <p:nvPr/>
          </p:nvSpPr>
          <p:spPr>
            <a:xfrm>
              <a:off x="6260738" y="3873358"/>
              <a:ext cx="14325" cy="8950"/>
            </a:xfrm>
            <a:custGeom>
              <a:rect b="b" l="l" r="r" t="t"/>
              <a:pathLst>
                <a:path extrusionOk="0" h="358" w="573">
                  <a:moveTo>
                    <a:pt x="191" y="0"/>
                  </a:moveTo>
                  <a:cubicBezTo>
                    <a:pt x="96" y="0"/>
                    <a:pt x="1" y="95"/>
                    <a:pt x="1" y="214"/>
                  </a:cubicBezTo>
                  <a:cubicBezTo>
                    <a:pt x="24" y="286"/>
                    <a:pt x="96" y="357"/>
                    <a:pt x="191" y="357"/>
                  </a:cubicBezTo>
                  <a:lnTo>
                    <a:pt x="382" y="357"/>
                  </a:lnTo>
                  <a:cubicBezTo>
                    <a:pt x="477" y="357"/>
                    <a:pt x="572" y="310"/>
                    <a:pt x="572" y="214"/>
                  </a:cubicBezTo>
                  <a:cubicBezTo>
                    <a:pt x="572" y="95"/>
                    <a:pt x="501" y="0"/>
                    <a:pt x="3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52"/>
            <p:cNvSpPr/>
            <p:nvPr/>
          </p:nvSpPr>
          <p:spPr>
            <a:xfrm>
              <a:off x="6213713" y="3873358"/>
              <a:ext cx="14900" cy="8950"/>
            </a:xfrm>
            <a:custGeom>
              <a:rect b="b" l="l" r="r" t="t"/>
              <a:pathLst>
                <a:path extrusionOk="0" h="358" w="596">
                  <a:moveTo>
                    <a:pt x="191" y="0"/>
                  </a:moveTo>
                  <a:cubicBezTo>
                    <a:pt x="95" y="0"/>
                    <a:pt x="0" y="95"/>
                    <a:pt x="0" y="214"/>
                  </a:cubicBezTo>
                  <a:cubicBezTo>
                    <a:pt x="48" y="286"/>
                    <a:pt x="119" y="357"/>
                    <a:pt x="215" y="357"/>
                  </a:cubicBezTo>
                  <a:lnTo>
                    <a:pt x="429" y="357"/>
                  </a:lnTo>
                  <a:cubicBezTo>
                    <a:pt x="524" y="357"/>
                    <a:pt x="596" y="310"/>
                    <a:pt x="596" y="214"/>
                  </a:cubicBezTo>
                  <a:cubicBezTo>
                    <a:pt x="596" y="95"/>
                    <a:pt x="548" y="0"/>
                    <a:pt x="4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52"/>
            <p:cNvSpPr/>
            <p:nvPr/>
          </p:nvSpPr>
          <p:spPr>
            <a:xfrm>
              <a:off x="6283963" y="3873358"/>
              <a:ext cx="14900" cy="8950"/>
            </a:xfrm>
            <a:custGeom>
              <a:rect b="b" l="l" r="r" t="t"/>
              <a:pathLst>
                <a:path extrusionOk="0" h="358" w="596">
                  <a:moveTo>
                    <a:pt x="167" y="0"/>
                  </a:moveTo>
                  <a:cubicBezTo>
                    <a:pt x="96" y="0"/>
                    <a:pt x="0" y="95"/>
                    <a:pt x="0" y="214"/>
                  </a:cubicBezTo>
                  <a:cubicBezTo>
                    <a:pt x="24" y="286"/>
                    <a:pt x="119" y="357"/>
                    <a:pt x="215" y="357"/>
                  </a:cubicBezTo>
                  <a:lnTo>
                    <a:pt x="405" y="357"/>
                  </a:lnTo>
                  <a:cubicBezTo>
                    <a:pt x="500" y="357"/>
                    <a:pt x="596" y="310"/>
                    <a:pt x="596" y="214"/>
                  </a:cubicBezTo>
                  <a:cubicBezTo>
                    <a:pt x="596" y="95"/>
                    <a:pt x="524" y="0"/>
                    <a:pt x="4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52"/>
            <p:cNvSpPr/>
            <p:nvPr/>
          </p:nvSpPr>
          <p:spPr>
            <a:xfrm>
              <a:off x="6154163" y="3789408"/>
              <a:ext cx="297700" cy="298300"/>
            </a:xfrm>
            <a:custGeom>
              <a:rect b="b" l="l" r="r" t="t"/>
              <a:pathLst>
                <a:path extrusionOk="0" h="11932" w="11908">
                  <a:moveTo>
                    <a:pt x="10241" y="1524"/>
                  </a:moveTo>
                  <a:lnTo>
                    <a:pt x="10813" y="2691"/>
                  </a:lnTo>
                  <a:lnTo>
                    <a:pt x="10813" y="3763"/>
                  </a:lnTo>
                  <a:lnTo>
                    <a:pt x="10455" y="3049"/>
                  </a:lnTo>
                  <a:cubicBezTo>
                    <a:pt x="10431" y="2953"/>
                    <a:pt x="10336" y="2882"/>
                    <a:pt x="10241" y="2882"/>
                  </a:cubicBezTo>
                  <a:cubicBezTo>
                    <a:pt x="10170" y="2882"/>
                    <a:pt x="10074" y="2953"/>
                    <a:pt x="10050" y="3049"/>
                  </a:cubicBezTo>
                  <a:lnTo>
                    <a:pt x="9146" y="4787"/>
                  </a:lnTo>
                  <a:lnTo>
                    <a:pt x="8693" y="4025"/>
                  </a:lnTo>
                  <a:cubicBezTo>
                    <a:pt x="8645" y="3930"/>
                    <a:pt x="8574" y="3906"/>
                    <a:pt x="8479" y="3906"/>
                  </a:cubicBezTo>
                  <a:cubicBezTo>
                    <a:pt x="8407" y="3906"/>
                    <a:pt x="8312" y="3953"/>
                    <a:pt x="8288" y="4049"/>
                  </a:cubicBezTo>
                  <a:lnTo>
                    <a:pt x="7121" y="6430"/>
                  </a:lnTo>
                  <a:lnTo>
                    <a:pt x="6454" y="6168"/>
                  </a:lnTo>
                  <a:cubicBezTo>
                    <a:pt x="6422" y="6149"/>
                    <a:pt x="6387" y="6140"/>
                    <a:pt x="6353" y="6140"/>
                  </a:cubicBezTo>
                  <a:cubicBezTo>
                    <a:pt x="6264" y="6140"/>
                    <a:pt x="6179" y="6201"/>
                    <a:pt x="6145" y="6287"/>
                  </a:cubicBezTo>
                  <a:lnTo>
                    <a:pt x="5264" y="8121"/>
                  </a:lnTo>
                  <a:lnTo>
                    <a:pt x="4406" y="7692"/>
                  </a:lnTo>
                  <a:cubicBezTo>
                    <a:pt x="4362" y="7666"/>
                    <a:pt x="4317" y="7652"/>
                    <a:pt x="4276" y="7652"/>
                  </a:cubicBezTo>
                  <a:cubicBezTo>
                    <a:pt x="4208" y="7652"/>
                    <a:pt x="4150" y="7689"/>
                    <a:pt x="4121" y="7764"/>
                  </a:cubicBezTo>
                  <a:lnTo>
                    <a:pt x="3525" y="8597"/>
                  </a:lnTo>
                  <a:lnTo>
                    <a:pt x="2382" y="7573"/>
                  </a:lnTo>
                  <a:cubicBezTo>
                    <a:pt x="2335" y="7502"/>
                    <a:pt x="2239" y="7502"/>
                    <a:pt x="2168" y="7502"/>
                  </a:cubicBezTo>
                  <a:cubicBezTo>
                    <a:pt x="2096" y="7502"/>
                    <a:pt x="2025" y="7573"/>
                    <a:pt x="2001" y="7645"/>
                  </a:cubicBezTo>
                  <a:lnTo>
                    <a:pt x="1858" y="7978"/>
                  </a:lnTo>
                  <a:lnTo>
                    <a:pt x="1858" y="6906"/>
                  </a:lnTo>
                  <a:lnTo>
                    <a:pt x="2263" y="6049"/>
                  </a:lnTo>
                  <a:lnTo>
                    <a:pt x="3454" y="7121"/>
                  </a:lnTo>
                  <a:cubicBezTo>
                    <a:pt x="3501" y="7145"/>
                    <a:pt x="3501" y="7145"/>
                    <a:pt x="3525" y="7145"/>
                  </a:cubicBezTo>
                  <a:cubicBezTo>
                    <a:pt x="3551" y="7151"/>
                    <a:pt x="3573" y="7154"/>
                    <a:pt x="3593" y="7154"/>
                  </a:cubicBezTo>
                  <a:cubicBezTo>
                    <a:pt x="3648" y="7154"/>
                    <a:pt x="3687" y="7132"/>
                    <a:pt x="3740" y="7097"/>
                  </a:cubicBezTo>
                  <a:lnTo>
                    <a:pt x="4383" y="6168"/>
                  </a:lnTo>
                  <a:lnTo>
                    <a:pt x="5240" y="6621"/>
                  </a:lnTo>
                  <a:cubicBezTo>
                    <a:pt x="5276" y="6633"/>
                    <a:pt x="5305" y="6639"/>
                    <a:pt x="5335" y="6639"/>
                  </a:cubicBezTo>
                  <a:cubicBezTo>
                    <a:pt x="5365" y="6639"/>
                    <a:pt x="5395" y="6633"/>
                    <a:pt x="5430" y="6621"/>
                  </a:cubicBezTo>
                  <a:cubicBezTo>
                    <a:pt x="5478" y="6573"/>
                    <a:pt x="5550" y="6549"/>
                    <a:pt x="5573" y="6502"/>
                  </a:cubicBezTo>
                  <a:lnTo>
                    <a:pt x="6431" y="4644"/>
                  </a:lnTo>
                  <a:lnTo>
                    <a:pt x="7097" y="4906"/>
                  </a:lnTo>
                  <a:cubicBezTo>
                    <a:pt x="7130" y="4926"/>
                    <a:pt x="7165" y="4935"/>
                    <a:pt x="7198" y="4935"/>
                  </a:cubicBezTo>
                  <a:cubicBezTo>
                    <a:pt x="7286" y="4935"/>
                    <a:pt x="7366" y="4873"/>
                    <a:pt x="7383" y="4787"/>
                  </a:cubicBezTo>
                  <a:lnTo>
                    <a:pt x="8526" y="2501"/>
                  </a:lnTo>
                  <a:lnTo>
                    <a:pt x="8979" y="3239"/>
                  </a:lnTo>
                  <a:cubicBezTo>
                    <a:pt x="9026" y="3334"/>
                    <a:pt x="9098" y="3358"/>
                    <a:pt x="9169" y="3358"/>
                  </a:cubicBezTo>
                  <a:cubicBezTo>
                    <a:pt x="9265" y="3358"/>
                    <a:pt x="9360" y="3310"/>
                    <a:pt x="9384" y="3239"/>
                  </a:cubicBezTo>
                  <a:lnTo>
                    <a:pt x="10241" y="1524"/>
                  </a:lnTo>
                  <a:close/>
                  <a:moveTo>
                    <a:pt x="10217" y="3406"/>
                  </a:moveTo>
                  <a:lnTo>
                    <a:pt x="10789" y="4549"/>
                  </a:lnTo>
                  <a:lnTo>
                    <a:pt x="10789" y="10717"/>
                  </a:lnTo>
                  <a:lnTo>
                    <a:pt x="1787" y="10717"/>
                  </a:lnTo>
                  <a:lnTo>
                    <a:pt x="1787" y="8788"/>
                  </a:lnTo>
                  <a:lnTo>
                    <a:pt x="1858" y="8788"/>
                  </a:lnTo>
                  <a:lnTo>
                    <a:pt x="2263" y="7930"/>
                  </a:lnTo>
                  <a:lnTo>
                    <a:pt x="3406" y="8931"/>
                  </a:lnTo>
                  <a:cubicBezTo>
                    <a:pt x="3454" y="9002"/>
                    <a:pt x="3525" y="9002"/>
                    <a:pt x="3573" y="9002"/>
                  </a:cubicBezTo>
                  <a:cubicBezTo>
                    <a:pt x="3644" y="9002"/>
                    <a:pt x="3692" y="8931"/>
                    <a:pt x="3763" y="8907"/>
                  </a:cubicBezTo>
                  <a:lnTo>
                    <a:pt x="4359" y="8050"/>
                  </a:lnTo>
                  <a:lnTo>
                    <a:pt x="5216" y="8478"/>
                  </a:lnTo>
                  <a:cubicBezTo>
                    <a:pt x="5252" y="8502"/>
                    <a:pt x="5282" y="8514"/>
                    <a:pt x="5311" y="8514"/>
                  </a:cubicBezTo>
                  <a:cubicBezTo>
                    <a:pt x="5341" y="8514"/>
                    <a:pt x="5371" y="8502"/>
                    <a:pt x="5407" y="8478"/>
                  </a:cubicBezTo>
                  <a:cubicBezTo>
                    <a:pt x="5454" y="8454"/>
                    <a:pt x="5502" y="8431"/>
                    <a:pt x="5550" y="8359"/>
                  </a:cubicBezTo>
                  <a:lnTo>
                    <a:pt x="6407" y="6525"/>
                  </a:lnTo>
                  <a:lnTo>
                    <a:pt x="7074" y="6787"/>
                  </a:lnTo>
                  <a:cubicBezTo>
                    <a:pt x="7106" y="6807"/>
                    <a:pt x="7141" y="6816"/>
                    <a:pt x="7174" y="6816"/>
                  </a:cubicBezTo>
                  <a:cubicBezTo>
                    <a:pt x="7262" y="6816"/>
                    <a:pt x="7342" y="6755"/>
                    <a:pt x="7359" y="6668"/>
                  </a:cubicBezTo>
                  <a:lnTo>
                    <a:pt x="8479" y="4382"/>
                  </a:lnTo>
                  <a:lnTo>
                    <a:pt x="8931" y="5120"/>
                  </a:lnTo>
                  <a:cubicBezTo>
                    <a:pt x="9003" y="5216"/>
                    <a:pt x="9050" y="5239"/>
                    <a:pt x="9146" y="5239"/>
                  </a:cubicBezTo>
                  <a:cubicBezTo>
                    <a:pt x="9241" y="5239"/>
                    <a:pt x="9336" y="5192"/>
                    <a:pt x="9360" y="5120"/>
                  </a:cubicBezTo>
                  <a:lnTo>
                    <a:pt x="10217" y="3406"/>
                  </a:lnTo>
                  <a:close/>
                  <a:moveTo>
                    <a:pt x="11551" y="11050"/>
                  </a:moveTo>
                  <a:lnTo>
                    <a:pt x="11551" y="11526"/>
                  </a:lnTo>
                  <a:lnTo>
                    <a:pt x="358" y="11526"/>
                  </a:lnTo>
                  <a:lnTo>
                    <a:pt x="358" y="11050"/>
                  </a:lnTo>
                  <a:close/>
                  <a:moveTo>
                    <a:pt x="930" y="0"/>
                  </a:moveTo>
                  <a:cubicBezTo>
                    <a:pt x="810" y="0"/>
                    <a:pt x="715" y="72"/>
                    <a:pt x="715" y="191"/>
                  </a:cubicBezTo>
                  <a:lnTo>
                    <a:pt x="715" y="977"/>
                  </a:lnTo>
                  <a:lnTo>
                    <a:pt x="501" y="977"/>
                  </a:lnTo>
                  <a:cubicBezTo>
                    <a:pt x="429" y="977"/>
                    <a:pt x="334" y="1048"/>
                    <a:pt x="334" y="1143"/>
                  </a:cubicBezTo>
                  <a:cubicBezTo>
                    <a:pt x="334" y="1262"/>
                    <a:pt x="382" y="1334"/>
                    <a:pt x="501" y="1334"/>
                  </a:cubicBezTo>
                  <a:lnTo>
                    <a:pt x="715" y="1334"/>
                  </a:lnTo>
                  <a:lnTo>
                    <a:pt x="715" y="2239"/>
                  </a:lnTo>
                  <a:lnTo>
                    <a:pt x="501" y="2239"/>
                  </a:lnTo>
                  <a:cubicBezTo>
                    <a:pt x="429" y="2239"/>
                    <a:pt x="334" y="2286"/>
                    <a:pt x="334" y="2382"/>
                  </a:cubicBezTo>
                  <a:cubicBezTo>
                    <a:pt x="334" y="2501"/>
                    <a:pt x="382" y="2596"/>
                    <a:pt x="501" y="2596"/>
                  </a:cubicBezTo>
                  <a:lnTo>
                    <a:pt x="715" y="2596"/>
                  </a:lnTo>
                  <a:lnTo>
                    <a:pt x="715" y="3477"/>
                  </a:lnTo>
                  <a:lnTo>
                    <a:pt x="501" y="3477"/>
                  </a:lnTo>
                  <a:cubicBezTo>
                    <a:pt x="429" y="3477"/>
                    <a:pt x="334" y="3549"/>
                    <a:pt x="334" y="3644"/>
                  </a:cubicBezTo>
                  <a:cubicBezTo>
                    <a:pt x="334" y="3739"/>
                    <a:pt x="382" y="3834"/>
                    <a:pt x="501" y="3834"/>
                  </a:cubicBezTo>
                  <a:lnTo>
                    <a:pt x="715" y="3834"/>
                  </a:lnTo>
                  <a:lnTo>
                    <a:pt x="715" y="4739"/>
                  </a:lnTo>
                  <a:lnTo>
                    <a:pt x="501" y="4739"/>
                  </a:lnTo>
                  <a:cubicBezTo>
                    <a:pt x="429" y="4739"/>
                    <a:pt x="334" y="4787"/>
                    <a:pt x="334" y="4882"/>
                  </a:cubicBezTo>
                  <a:cubicBezTo>
                    <a:pt x="334" y="5001"/>
                    <a:pt x="382" y="5097"/>
                    <a:pt x="501" y="5097"/>
                  </a:cubicBezTo>
                  <a:lnTo>
                    <a:pt x="715" y="5097"/>
                  </a:lnTo>
                  <a:lnTo>
                    <a:pt x="715" y="5978"/>
                  </a:lnTo>
                  <a:lnTo>
                    <a:pt x="501" y="5978"/>
                  </a:lnTo>
                  <a:cubicBezTo>
                    <a:pt x="429" y="5978"/>
                    <a:pt x="334" y="6049"/>
                    <a:pt x="334" y="6121"/>
                  </a:cubicBezTo>
                  <a:cubicBezTo>
                    <a:pt x="334" y="6240"/>
                    <a:pt x="382" y="6335"/>
                    <a:pt x="501" y="6335"/>
                  </a:cubicBezTo>
                  <a:lnTo>
                    <a:pt x="715" y="6335"/>
                  </a:lnTo>
                  <a:lnTo>
                    <a:pt x="715" y="7240"/>
                  </a:lnTo>
                  <a:lnTo>
                    <a:pt x="501" y="7240"/>
                  </a:lnTo>
                  <a:cubicBezTo>
                    <a:pt x="429" y="7240"/>
                    <a:pt x="334" y="7287"/>
                    <a:pt x="334" y="7383"/>
                  </a:cubicBezTo>
                  <a:cubicBezTo>
                    <a:pt x="334" y="7502"/>
                    <a:pt x="382" y="7597"/>
                    <a:pt x="501" y="7597"/>
                  </a:cubicBezTo>
                  <a:lnTo>
                    <a:pt x="715" y="7597"/>
                  </a:lnTo>
                  <a:lnTo>
                    <a:pt x="715" y="8478"/>
                  </a:lnTo>
                  <a:lnTo>
                    <a:pt x="501" y="8478"/>
                  </a:lnTo>
                  <a:cubicBezTo>
                    <a:pt x="429" y="8478"/>
                    <a:pt x="334" y="8550"/>
                    <a:pt x="334" y="8621"/>
                  </a:cubicBezTo>
                  <a:cubicBezTo>
                    <a:pt x="334" y="8740"/>
                    <a:pt x="382" y="8835"/>
                    <a:pt x="501" y="8835"/>
                  </a:cubicBezTo>
                  <a:lnTo>
                    <a:pt x="715" y="8835"/>
                  </a:lnTo>
                  <a:lnTo>
                    <a:pt x="715" y="9740"/>
                  </a:lnTo>
                  <a:lnTo>
                    <a:pt x="477" y="9740"/>
                  </a:lnTo>
                  <a:cubicBezTo>
                    <a:pt x="429" y="9740"/>
                    <a:pt x="334" y="9764"/>
                    <a:pt x="310" y="9859"/>
                  </a:cubicBezTo>
                  <a:cubicBezTo>
                    <a:pt x="239" y="10002"/>
                    <a:pt x="334" y="10121"/>
                    <a:pt x="477" y="10121"/>
                  </a:cubicBezTo>
                  <a:lnTo>
                    <a:pt x="715" y="10121"/>
                  </a:lnTo>
                  <a:lnTo>
                    <a:pt x="715" y="10741"/>
                  </a:lnTo>
                  <a:lnTo>
                    <a:pt x="310" y="10741"/>
                  </a:lnTo>
                  <a:cubicBezTo>
                    <a:pt x="144" y="10741"/>
                    <a:pt x="1" y="10860"/>
                    <a:pt x="1" y="11050"/>
                  </a:cubicBezTo>
                  <a:lnTo>
                    <a:pt x="1" y="11645"/>
                  </a:lnTo>
                  <a:cubicBezTo>
                    <a:pt x="1" y="11788"/>
                    <a:pt x="120" y="11931"/>
                    <a:pt x="310" y="11931"/>
                  </a:cubicBezTo>
                  <a:lnTo>
                    <a:pt x="11622" y="11931"/>
                  </a:lnTo>
                  <a:cubicBezTo>
                    <a:pt x="11765" y="11931"/>
                    <a:pt x="11908" y="11812"/>
                    <a:pt x="11908" y="11645"/>
                  </a:cubicBezTo>
                  <a:lnTo>
                    <a:pt x="11908" y="11050"/>
                  </a:lnTo>
                  <a:cubicBezTo>
                    <a:pt x="11908" y="10836"/>
                    <a:pt x="11789" y="10717"/>
                    <a:pt x="11622" y="10717"/>
                  </a:cubicBezTo>
                  <a:lnTo>
                    <a:pt x="11146" y="10717"/>
                  </a:lnTo>
                  <a:lnTo>
                    <a:pt x="11146" y="2691"/>
                  </a:lnTo>
                  <a:cubicBezTo>
                    <a:pt x="11146" y="2644"/>
                    <a:pt x="11146" y="2620"/>
                    <a:pt x="11122" y="2572"/>
                  </a:cubicBezTo>
                  <a:lnTo>
                    <a:pt x="10431" y="1191"/>
                  </a:lnTo>
                  <a:cubicBezTo>
                    <a:pt x="10408" y="1096"/>
                    <a:pt x="10312" y="1048"/>
                    <a:pt x="10217" y="1048"/>
                  </a:cubicBezTo>
                  <a:cubicBezTo>
                    <a:pt x="10217" y="1048"/>
                    <a:pt x="10050" y="1072"/>
                    <a:pt x="10003" y="1167"/>
                  </a:cubicBezTo>
                  <a:lnTo>
                    <a:pt x="9122" y="2882"/>
                  </a:lnTo>
                  <a:lnTo>
                    <a:pt x="8669" y="2120"/>
                  </a:lnTo>
                  <a:cubicBezTo>
                    <a:pt x="8598" y="2024"/>
                    <a:pt x="8550" y="2001"/>
                    <a:pt x="8455" y="2001"/>
                  </a:cubicBezTo>
                  <a:cubicBezTo>
                    <a:pt x="8383" y="2001"/>
                    <a:pt x="8288" y="2048"/>
                    <a:pt x="8241" y="2144"/>
                  </a:cubicBezTo>
                  <a:lnTo>
                    <a:pt x="7097" y="4525"/>
                  </a:lnTo>
                  <a:lnTo>
                    <a:pt x="6431" y="4263"/>
                  </a:lnTo>
                  <a:cubicBezTo>
                    <a:pt x="6398" y="4243"/>
                    <a:pt x="6363" y="4235"/>
                    <a:pt x="6330" y="4235"/>
                  </a:cubicBezTo>
                  <a:cubicBezTo>
                    <a:pt x="6242" y="4235"/>
                    <a:pt x="6162" y="4296"/>
                    <a:pt x="6145" y="4382"/>
                  </a:cubicBezTo>
                  <a:lnTo>
                    <a:pt x="5264" y="6216"/>
                  </a:lnTo>
                  <a:lnTo>
                    <a:pt x="4406" y="5763"/>
                  </a:lnTo>
                  <a:cubicBezTo>
                    <a:pt x="4369" y="5748"/>
                    <a:pt x="4331" y="5740"/>
                    <a:pt x="4296" y="5740"/>
                  </a:cubicBezTo>
                  <a:cubicBezTo>
                    <a:pt x="4219" y="5740"/>
                    <a:pt x="4153" y="5777"/>
                    <a:pt x="4121" y="5859"/>
                  </a:cubicBezTo>
                  <a:lnTo>
                    <a:pt x="3525" y="6692"/>
                  </a:lnTo>
                  <a:lnTo>
                    <a:pt x="2382" y="5668"/>
                  </a:lnTo>
                  <a:cubicBezTo>
                    <a:pt x="2335" y="5597"/>
                    <a:pt x="2239" y="5597"/>
                    <a:pt x="2168" y="5597"/>
                  </a:cubicBezTo>
                  <a:cubicBezTo>
                    <a:pt x="2096" y="5597"/>
                    <a:pt x="2025" y="5668"/>
                    <a:pt x="2001" y="5740"/>
                  </a:cubicBezTo>
                  <a:lnTo>
                    <a:pt x="1525" y="6764"/>
                  </a:lnTo>
                  <a:cubicBezTo>
                    <a:pt x="1501" y="6787"/>
                    <a:pt x="1501" y="6811"/>
                    <a:pt x="1501" y="6883"/>
                  </a:cubicBezTo>
                  <a:lnTo>
                    <a:pt x="1501" y="10717"/>
                  </a:lnTo>
                  <a:lnTo>
                    <a:pt x="1072" y="10717"/>
                  </a:lnTo>
                  <a:lnTo>
                    <a:pt x="1072" y="191"/>
                  </a:lnTo>
                  <a:cubicBezTo>
                    <a:pt x="1072" y="96"/>
                    <a:pt x="1025" y="0"/>
                    <a:pt x="93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9" name="Google Shape;2219;p52"/>
          <p:cNvGrpSpPr/>
          <p:nvPr/>
        </p:nvGrpSpPr>
        <p:grpSpPr>
          <a:xfrm>
            <a:off x="7740860" y="4149184"/>
            <a:ext cx="356049" cy="353359"/>
            <a:chOff x="6648313" y="3791633"/>
            <a:chExt cx="297725" cy="295475"/>
          </a:xfrm>
        </p:grpSpPr>
        <p:sp>
          <p:nvSpPr>
            <p:cNvPr id="2220" name="Google Shape;2220;p52"/>
            <p:cNvSpPr/>
            <p:nvPr/>
          </p:nvSpPr>
          <p:spPr>
            <a:xfrm>
              <a:off x="6763213" y="3914433"/>
              <a:ext cx="68500" cy="8950"/>
            </a:xfrm>
            <a:custGeom>
              <a:rect b="b" l="l" r="r" t="t"/>
              <a:pathLst>
                <a:path extrusionOk="0" h="358" w="2740">
                  <a:moveTo>
                    <a:pt x="168" y="0"/>
                  </a:moveTo>
                  <a:cubicBezTo>
                    <a:pt x="96" y="0"/>
                    <a:pt x="1" y="72"/>
                    <a:pt x="1" y="143"/>
                  </a:cubicBezTo>
                  <a:cubicBezTo>
                    <a:pt x="1" y="262"/>
                    <a:pt x="49" y="357"/>
                    <a:pt x="168" y="357"/>
                  </a:cubicBezTo>
                  <a:lnTo>
                    <a:pt x="2525" y="357"/>
                  </a:lnTo>
                  <a:cubicBezTo>
                    <a:pt x="2621" y="357"/>
                    <a:pt x="2716" y="310"/>
                    <a:pt x="2716" y="215"/>
                  </a:cubicBezTo>
                  <a:cubicBezTo>
                    <a:pt x="2740" y="96"/>
                    <a:pt x="2644" y="0"/>
                    <a:pt x="252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52"/>
            <p:cNvSpPr/>
            <p:nvPr/>
          </p:nvSpPr>
          <p:spPr>
            <a:xfrm>
              <a:off x="6763213" y="3934083"/>
              <a:ext cx="68500" cy="8950"/>
            </a:xfrm>
            <a:custGeom>
              <a:rect b="b" l="l" r="r" t="t"/>
              <a:pathLst>
                <a:path extrusionOk="0" h="358" w="2740">
                  <a:moveTo>
                    <a:pt x="168" y="0"/>
                  </a:moveTo>
                  <a:cubicBezTo>
                    <a:pt x="96" y="0"/>
                    <a:pt x="1" y="48"/>
                    <a:pt x="1" y="143"/>
                  </a:cubicBezTo>
                  <a:cubicBezTo>
                    <a:pt x="1" y="262"/>
                    <a:pt x="49" y="357"/>
                    <a:pt x="168" y="357"/>
                  </a:cubicBezTo>
                  <a:lnTo>
                    <a:pt x="2525" y="357"/>
                  </a:lnTo>
                  <a:cubicBezTo>
                    <a:pt x="2621" y="357"/>
                    <a:pt x="2716" y="286"/>
                    <a:pt x="2716" y="191"/>
                  </a:cubicBezTo>
                  <a:cubicBezTo>
                    <a:pt x="2740" y="72"/>
                    <a:pt x="2644" y="0"/>
                    <a:pt x="252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52"/>
            <p:cNvSpPr/>
            <p:nvPr/>
          </p:nvSpPr>
          <p:spPr>
            <a:xfrm>
              <a:off x="6778713" y="3952533"/>
              <a:ext cx="38125" cy="8950"/>
            </a:xfrm>
            <a:custGeom>
              <a:rect b="b" l="l" r="r" t="t"/>
              <a:pathLst>
                <a:path extrusionOk="0" h="358" w="1525">
                  <a:moveTo>
                    <a:pt x="191" y="0"/>
                  </a:moveTo>
                  <a:cubicBezTo>
                    <a:pt x="95" y="0"/>
                    <a:pt x="0" y="48"/>
                    <a:pt x="0" y="143"/>
                  </a:cubicBezTo>
                  <a:cubicBezTo>
                    <a:pt x="0" y="262"/>
                    <a:pt x="72" y="358"/>
                    <a:pt x="191" y="358"/>
                  </a:cubicBezTo>
                  <a:lnTo>
                    <a:pt x="1334" y="358"/>
                  </a:lnTo>
                  <a:cubicBezTo>
                    <a:pt x="1429" y="358"/>
                    <a:pt x="1524" y="286"/>
                    <a:pt x="1524" y="215"/>
                  </a:cubicBezTo>
                  <a:cubicBezTo>
                    <a:pt x="1524" y="96"/>
                    <a:pt x="1429" y="0"/>
                    <a:pt x="13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52"/>
            <p:cNvSpPr/>
            <p:nvPr/>
          </p:nvSpPr>
          <p:spPr>
            <a:xfrm>
              <a:off x="6732863" y="3873358"/>
              <a:ext cx="129225" cy="129800"/>
            </a:xfrm>
            <a:custGeom>
              <a:rect b="b" l="l" r="r" t="t"/>
              <a:pathLst>
                <a:path extrusionOk="0" h="5192" w="5169">
                  <a:moveTo>
                    <a:pt x="2572" y="333"/>
                  </a:moveTo>
                  <a:cubicBezTo>
                    <a:pt x="3811" y="333"/>
                    <a:pt x="4811" y="1358"/>
                    <a:pt x="4811" y="2572"/>
                  </a:cubicBezTo>
                  <a:cubicBezTo>
                    <a:pt x="4811" y="3810"/>
                    <a:pt x="3811" y="4811"/>
                    <a:pt x="2572" y="4811"/>
                  </a:cubicBezTo>
                  <a:cubicBezTo>
                    <a:pt x="1358" y="4811"/>
                    <a:pt x="358" y="3787"/>
                    <a:pt x="358" y="2572"/>
                  </a:cubicBezTo>
                  <a:cubicBezTo>
                    <a:pt x="358" y="1358"/>
                    <a:pt x="1358" y="333"/>
                    <a:pt x="2572" y="333"/>
                  </a:cubicBezTo>
                  <a:close/>
                  <a:moveTo>
                    <a:pt x="2572" y="0"/>
                  </a:moveTo>
                  <a:cubicBezTo>
                    <a:pt x="1144" y="0"/>
                    <a:pt x="0" y="1167"/>
                    <a:pt x="0" y="2596"/>
                  </a:cubicBezTo>
                  <a:cubicBezTo>
                    <a:pt x="0" y="4025"/>
                    <a:pt x="1144" y="5192"/>
                    <a:pt x="2572" y="5192"/>
                  </a:cubicBezTo>
                  <a:cubicBezTo>
                    <a:pt x="4001" y="5192"/>
                    <a:pt x="5168" y="4025"/>
                    <a:pt x="5168" y="2596"/>
                  </a:cubicBezTo>
                  <a:cubicBezTo>
                    <a:pt x="5144" y="1143"/>
                    <a:pt x="4001" y="0"/>
                    <a:pt x="25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52"/>
            <p:cNvSpPr/>
            <p:nvPr/>
          </p:nvSpPr>
          <p:spPr>
            <a:xfrm>
              <a:off x="6648313" y="3791633"/>
              <a:ext cx="297725" cy="295475"/>
            </a:xfrm>
            <a:custGeom>
              <a:rect b="b" l="l" r="r" t="t"/>
              <a:pathLst>
                <a:path extrusionOk="0" h="11819" w="11909">
                  <a:moveTo>
                    <a:pt x="6240" y="364"/>
                  </a:moveTo>
                  <a:lnTo>
                    <a:pt x="6240" y="673"/>
                  </a:lnTo>
                  <a:cubicBezTo>
                    <a:pt x="6240" y="769"/>
                    <a:pt x="6288" y="864"/>
                    <a:pt x="6383" y="864"/>
                  </a:cubicBezTo>
                  <a:cubicBezTo>
                    <a:pt x="7669" y="959"/>
                    <a:pt x="8812" y="1507"/>
                    <a:pt x="9717" y="2436"/>
                  </a:cubicBezTo>
                  <a:cubicBezTo>
                    <a:pt x="10289" y="3079"/>
                    <a:pt x="10693" y="3817"/>
                    <a:pt x="10908" y="4627"/>
                  </a:cubicBezTo>
                  <a:lnTo>
                    <a:pt x="10693" y="4341"/>
                  </a:lnTo>
                  <a:cubicBezTo>
                    <a:pt x="10620" y="4248"/>
                    <a:pt x="10517" y="4213"/>
                    <a:pt x="10419" y="4213"/>
                  </a:cubicBezTo>
                  <a:cubicBezTo>
                    <a:pt x="10391" y="4213"/>
                    <a:pt x="10363" y="4216"/>
                    <a:pt x="10336" y="4222"/>
                  </a:cubicBezTo>
                  <a:cubicBezTo>
                    <a:pt x="10265" y="4269"/>
                    <a:pt x="10241" y="4293"/>
                    <a:pt x="10193" y="4341"/>
                  </a:cubicBezTo>
                  <a:lnTo>
                    <a:pt x="9812" y="4912"/>
                  </a:lnTo>
                  <a:cubicBezTo>
                    <a:pt x="9646" y="4293"/>
                    <a:pt x="9336" y="3722"/>
                    <a:pt x="8907" y="3245"/>
                  </a:cubicBezTo>
                  <a:cubicBezTo>
                    <a:pt x="8264" y="2531"/>
                    <a:pt x="7359" y="2078"/>
                    <a:pt x="6407" y="2007"/>
                  </a:cubicBezTo>
                  <a:cubicBezTo>
                    <a:pt x="6312" y="2007"/>
                    <a:pt x="6264" y="2031"/>
                    <a:pt x="6240" y="2102"/>
                  </a:cubicBezTo>
                  <a:lnTo>
                    <a:pt x="6240" y="2174"/>
                  </a:lnTo>
                  <a:lnTo>
                    <a:pt x="6240" y="2507"/>
                  </a:lnTo>
                  <a:lnTo>
                    <a:pt x="4716" y="1435"/>
                  </a:lnTo>
                  <a:lnTo>
                    <a:pt x="6240" y="364"/>
                  </a:lnTo>
                  <a:close/>
                  <a:moveTo>
                    <a:pt x="4859" y="769"/>
                  </a:moveTo>
                  <a:lnTo>
                    <a:pt x="4359" y="1126"/>
                  </a:lnTo>
                  <a:cubicBezTo>
                    <a:pt x="4335" y="1173"/>
                    <a:pt x="4264" y="1197"/>
                    <a:pt x="4264" y="1245"/>
                  </a:cubicBezTo>
                  <a:cubicBezTo>
                    <a:pt x="4216" y="1388"/>
                    <a:pt x="4240" y="1554"/>
                    <a:pt x="4359" y="1626"/>
                  </a:cubicBezTo>
                  <a:lnTo>
                    <a:pt x="4811" y="1935"/>
                  </a:lnTo>
                  <a:cubicBezTo>
                    <a:pt x="4335" y="2078"/>
                    <a:pt x="3883" y="2293"/>
                    <a:pt x="3502" y="2626"/>
                  </a:cubicBezTo>
                  <a:cubicBezTo>
                    <a:pt x="3406" y="2674"/>
                    <a:pt x="3406" y="2793"/>
                    <a:pt x="3454" y="2864"/>
                  </a:cubicBezTo>
                  <a:cubicBezTo>
                    <a:pt x="3492" y="2915"/>
                    <a:pt x="3544" y="2939"/>
                    <a:pt x="3591" y="2939"/>
                  </a:cubicBezTo>
                  <a:cubicBezTo>
                    <a:pt x="3632" y="2939"/>
                    <a:pt x="3670" y="2921"/>
                    <a:pt x="3692" y="2888"/>
                  </a:cubicBezTo>
                  <a:cubicBezTo>
                    <a:pt x="4144" y="2531"/>
                    <a:pt x="4645" y="2317"/>
                    <a:pt x="5192" y="2197"/>
                  </a:cubicBezTo>
                  <a:lnTo>
                    <a:pt x="6002" y="2769"/>
                  </a:lnTo>
                  <a:cubicBezTo>
                    <a:pt x="6053" y="2803"/>
                    <a:pt x="6115" y="2836"/>
                    <a:pt x="6181" y="2836"/>
                  </a:cubicBezTo>
                  <a:cubicBezTo>
                    <a:pt x="6208" y="2836"/>
                    <a:pt x="6236" y="2831"/>
                    <a:pt x="6264" y="2817"/>
                  </a:cubicBezTo>
                  <a:cubicBezTo>
                    <a:pt x="6383" y="2793"/>
                    <a:pt x="6478" y="2674"/>
                    <a:pt x="6478" y="2531"/>
                  </a:cubicBezTo>
                  <a:lnTo>
                    <a:pt x="6478" y="2317"/>
                  </a:lnTo>
                  <a:cubicBezTo>
                    <a:pt x="7264" y="2436"/>
                    <a:pt x="8026" y="2817"/>
                    <a:pt x="8550" y="3460"/>
                  </a:cubicBezTo>
                  <a:cubicBezTo>
                    <a:pt x="9026" y="3960"/>
                    <a:pt x="9336" y="4603"/>
                    <a:pt x="9455" y="5293"/>
                  </a:cubicBezTo>
                  <a:lnTo>
                    <a:pt x="9026" y="6008"/>
                  </a:lnTo>
                  <a:cubicBezTo>
                    <a:pt x="8931" y="6127"/>
                    <a:pt x="8931" y="6246"/>
                    <a:pt x="9026" y="6365"/>
                  </a:cubicBezTo>
                  <a:cubicBezTo>
                    <a:pt x="9098" y="6460"/>
                    <a:pt x="9169" y="6484"/>
                    <a:pt x="9288" y="6484"/>
                  </a:cubicBezTo>
                  <a:lnTo>
                    <a:pt x="9503" y="6484"/>
                  </a:lnTo>
                  <a:cubicBezTo>
                    <a:pt x="9384" y="7294"/>
                    <a:pt x="9003" y="8032"/>
                    <a:pt x="8383" y="8604"/>
                  </a:cubicBezTo>
                  <a:cubicBezTo>
                    <a:pt x="7907" y="9056"/>
                    <a:pt x="7312" y="9342"/>
                    <a:pt x="6669" y="9461"/>
                  </a:cubicBezTo>
                  <a:lnTo>
                    <a:pt x="5835" y="8865"/>
                  </a:lnTo>
                  <a:cubicBezTo>
                    <a:pt x="5782" y="8823"/>
                    <a:pt x="5723" y="8799"/>
                    <a:pt x="5665" y="8799"/>
                  </a:cubicBezTo>
                  <a:cubicBezTo>
                    <a:pt x="5593" y="8799"/>
                    <a:pt x="5520" y="8834"/>
                    <a:pt x="5454" y="8913"/>
                  </a:cubicBezTo>
                  <a:cubicBezTo>
                    <a:pt x="5407" y="8961"/>
                    <a:pt x="5335" y="9056"/>
                    <a:pt x="5335" y="9151"/>
                  </a:cubicBezTo>
                  <a:lnTo>
                    <a:pt x="5335" y="9318"/>
                  </a:lnTo>
                  <a:cubicBezTo>
                    <a:pt x="4526" y="9199"/>
                    <a:pt x="3787" y="8818"/>
                    <a:pt x="3263" y="8199"/>
                  </a:cubicBezTo>
                  <a:cubicBezTo>
                    <a:pt x="2787" y="7675"/>
                    <a:pt x="2477" y="7032"/>
                    <a:pt x="2358" y="6365"/>
                  </a:cubicBezTo>
                  <a:lnTo>
                    <a:pt x="2835" y="5674"/>
                  </a:lnTo>
                  <a:cubicBezTo>
                    <a:pt x="2906" y="5603"/>
                    <a:pt x="2930" y="5508"/>
                    <a:pt x="2906" y="5412"/>
                  </a:cubicBezTo>
                  <a:cubicBezTo>
                    <a:pt x="2859" y="5293"/>
                    <a:pt x="2739" y="5222"/>
                    <a:pt x="2597" y="5222"/>
                  </a:cubicBezTo>
                  <a:lnTo>
                    <a:pt x="2382" y="5222"/>
                  </a:lnTo>
                  <a:lnTo>
                    <a:pt x="2382" y="5150"/>
                  </a:lnTo>
                  <a:cubicBezTo>
                    <a:pt x="2477" y="4627"/>
                    <a:pt x="2716" y="4079"/>
                    <a:pt x="3049" y="3626"/>
                  </a:cubicBezTo>
                  <a:cubicBezTo>
                    <a:pt x="3073" y="3579"/>
                    <a:pt x="3144" y="3555"/>
                    <a:pt x="3168" y="3483"/>
                  </a:cubicBezTo>
                  <a:cubicBezTo>
                    <a:pt x="3216" y="3436"/>
                    <a:pt x="3216" y="3341"/>
                    <a:pt x="3168" y="3269"/>
                  </a:cubicBezTo>
                  <a:cubicBezTo>
                    <a:pt x="3132" y="3233"/>
                    <a:pt x="3079" y="3216"/>
                    <a:pt x="3028" y="3216"/>
                  </a:cubicBezTo>
                  <a:cubicBezTo>
                    <a:pt x="2978" y="3216"/>
                    <a:pt x="2930" y="3233"/>
                    <a:pt x="2906" y="3269"/>
                  </a:cubicBezTo>
                  <a:cubicBezTo>
                    <a:pt x="2477" y="3793"/>
                    <a:pt x="2216" y="4341"/>
                    <a:pt x="2073" y="4984"/>
                  </a:cubicBezTo>
                  <a:cubicBezTo>
                    <a:pt x="2025" y="5127"/>
                    <a:pt x="1954" y="5365"/>
                    <a:pt x="2025" y="5508"/>
                  </a:cubicBezTo>
                  <a:cubicBezTo>
                    <a:pt x="2073" y="5531"/>
                    <a:pt x="2120" y="5579"/>
                    <a:pt x="2144" y="5579"/>
                  </a:cubicBezTo>
                  <a:lnTo>
                    <a:pt x="2477" y="5579"/>
                  </a:lnTo>
                  <a:lnTo>
                    <a:pt x="1406" y="7079"/>
                  </a:lnTo>
                  <a:lnTo>
                    <a:pt x="334" y="5579"/>
                  </a:lnTo>
                  <a:lnTo>
                    <a:pt x="668" y="5579"/>
                  </a:lnTo>
                  <a:cubicBezTo>
                    <a:pt x="763" y="5579"/>
                    <a:pt x="834" y="5508"/>
                    <a:pt x="834" y="5412"/>
                  </a:cubicBezTo>
                  <a:lnTo>
                    <a:pt x="834" y="5293"/>
                  </a:lnTo>
                  <a:cubicBezTo>
                    <a:pt x="882" y="5055"/>
                    <a:pt x="906" y="4865"/>
                    <a:pt x="953" y="4627"/>
                  </a:cubicBezTo>
                  <a:cubicBezTo>
                    <a:pt x="1120" y="3960"/>
                    <a:pt x="1382" y="3341"/>
                    <a:pt x="1763" y="2793"/>
                  </a:cubicBezTo>
                  <a:cubicBezTo>
                    <a:pt x="1954" y="2531"/>
                    <a:pt x="2192" y="2293"/>
                    <a:pt x="2430" y="2055"/>
                  </a:cubicBezTo>
                  <a:cubicBezTo>
                    <a:pt x="3097" y="1412"/>
                    <a:pt x="3930" y="983"/>
                    <a:pt x="4859" y="769"/>
                  </a:cubicBezTo>
                  <a:close/>
                  <a:moveTo>
                    <a:pt x="2120" y="6770"/>
                  </a:moveTo>
                  <a:cubicBezTo>
                    <a:pt x="2263" y="7389"/>
                    <a:pt x="2597" y="7961"/>
                    <a:pt x="3001" y="8437"/>
                  </a:cubicBezTo>
                  <a:cubicBezTo>
                    <a:pt x="3668" y="9151"/>
                    <a:pt x="4573" y="9580"/>
                    <a:pt x="5502" y="9675"/>
                  </a:cubicBezTo>
                  <a:cubicBezTo>
                    <a:pt x="5573" y="9675"/>
                    <a:pt x="5669" y="9651"/>
                    <a:pt x="5692" y="9556"/>
                  </a:cubicBezTo>
                  <a:lnTo>
                    <a:pt x="5692" y="9508"/>
                  </a:lnTo>
                  <a:lnTo>
                    <a:pt x="5692" y="9175"/>
                  </a:lnTo>
                  <a:lnTo>
                    <a:pt x="7240" y="10271"/>
                  </a:lnTo>
                  <a:lnTo>
                    <a:pt x="5716" y="11342"/>
                  </a:lnTo>
                  <a:lnTo>
                    <a:pt x="5716" y="11009"/>
                  </a:lnTo>
                  <a:cubicBezTo>
                    <a:pt x="5716" y="10937"/>
                    <a:pt x="5669" y="10842"/>
                    <a:pt x="5573" y="10842"/>
                  </a:cubicBezTo>
                  <a:cubicBezTo>
                    <a:pt x="4287" y="10747"/>
                    <a:pt x="3120" y="10175"/>
                    <a:pt x="2239" y="9246"/>
                  </a:cubicBezTo>
                  <a:cubicBezTo>
                    <a:pt x="1668" y="8627"/>
                    <a:pt x="1263" y="7889"/>
                    <a:pt x="1049" y="7079"/>
                  </a:cubicBezTo>
                  <a:lnTo>
                    <a:pt x="1049" y="7079"/>
                  </a:lnTo>
                  <a:lnTo>
                    <a:pt x="1215" y="7318"/>
                  </a:lnTo>
                  <a:cubicBezTo>
                    <a:pt x="1263" y="7389"/>
                    <a:pt x="1311" y="7413"/>
                    <a:pt x="1382" y="7437"/>
                  </a:cubicBezTo>
                  <a:cubicBezTo>
                    <a:pt x="1421" y="7456"/>
                    <a:pt x="1461" y="7465"/>
                    <a:pt x="1499" y="7465"/>
                  </a:cubicBezTo>
                  <a:cubicBezTo>
                    <a:pt x="1598" y="7465"/>
                    <a:pt x="1687" y="7404"/>
                    <a:pt x="1739" y="7318"/>
                  </a:cubicBezTo>
                  <a:lnTo>
                    <a:pt x="2120" y="6770"/>
                  </a:lnTo>
                  <a:close/>
                  <a:moveTo>
                    <a:pt x="6228" y="1"/>
                  </a:moveTo>
                  <a:cubicBezTo>
                    <a:pt x="6169" y="1"/>
                    <a:pt x="6109" y="18"/>
                    <a:pt x="6050" y="54"/>
                  </a:cubicBezTo>
                  <a:lnTo>
                    <a:pt x="5550" y="411"/>
                  </a:lnTo>
                  <a:cubicBezTo>
                    <a:pt x="4311" y="507"/>
                    <a:pt x="3168" y="1007"/>
                    <a:pt x="2263" y="1840"/>
                  </a:cubicBezTo>
                  <a:cubicBezTo>
                    <a:pt x="1430" y="2626"/>
                    <a:pt x="906" y="3602"/>
                    <a:pt x="668" y="4698"/>
                  </a:cubicBezTo>
                  <a:cubicBezTo>
                    <a:pt x="620" y="4865"/>
                    <a:pt x="596" y="5008"/>
                    <a:pt x="596" y="5150"/>
                  </a:cubicBezTo>
                  <a:lnTo>
                    <a:pt x="596" y="5269"/>
                  </a:lnTo>
                  <a:lnTo>
                    <a:pt x="334" y="5269"/>
                  </a:lnTo>
                  <a:cubicBezTo>
                    <a:pt x="239" y="5269"/>
                    <a:pt x="144" y="5293"/>
                    <a:pt x="96" y="5389"/>
                  </a:cubicBezTo>
                  <a:cubicBezTo>
                    <a:pt x="1" y="5508"/>
                    <a:pt x="1" y="5651"/>
                    <a:pt x="72" y="5770"/>
                  </a:cubicBezTo>
                  <a:lnTo>
                    <a:pt x="572" y="6484"/>
                  </a:lnTo>
                  <a:cubicBezTo>
                    <a:pt x="691" y="7651"/>
                    <a:pt x="1191" y="8723"/>
                    <a:pt x="2001" y="9556"/>
                  </a:cubicBezTo>
                  <a:cubicBezTo>
                    <a:pt x="2906" y="10509"/>
                    <a:pt x="4097" y="11104"/>
                    <a:pt x="5383" y="11223"/>
                  </a:cubicBezTo>
                  <a:lnTo>
                    <a:pt x="5383" y="11485"/>
                  </a:lnTo>
                  <a:cubicBezTo>
                    <a:pt x="5383" y="11580"/>
                    <a:pt x="5454" y="11699"/>
                    <a:pt x="5502" y="11747"/>
                  </a:cubicBezTo>
                  <a:cubicBezTo>
                    <a:pt x="5573" y="11795"/>
                    <a:pt x="5621" y="11818"/>
                    <a:pt x="5692" y="11818"/>
                  </a:cubicBezTo>
                  <a:cubicBezTo>
                    <a:pt x="5764" y="11818"/>
                    <a:pt x="5812" y="11795"/>
                    <a:pt x="5883" y="11747"/>
                  </a:cubicBezTo>
                  <a:lnTo>
                    <a:pt x="6383" y="11390"/>
                  </a:lnTo>
                  <a:cubicBezTo>
                    <a:pt x="7264" y="11342"/>
                    <a:pt x="8169" y="11033"/>
                    <a:pt x="8907" y="10532"/>
                  </a:cubicBezTo>
                  <a:cubicBezTo>
                    <a:pt x="9765" y="9985"/>
                    <a:pt x="10432" y="9199"/>
                    <a:pt x="10884" y="8318"/>
                  </a:cubicBezTo>
                  <a:lnTo>
                    <a:pt x="10908" y="8270"/>
                  </a:lnTo>
                  <a:cubicBezTo>
                    <a:pt x="10932" y="8175"/>
                    <a:pt x="10932" y="8103"/>
                    <a:pt x="10836" y="8056"/>
                  </a:cubicBezTo>
                  <a:cubicBezTo>
                    <a:pt x="10813" y="8040"/>
                    <a:pt x="10783" y="8032"/>
                    <a:pt x="10753" y="8032"/>
                  </a:cubicBezTo>
                  <a:cubicBezTo>
                    <a:pt x="10691" y="8032"/>
                    <a:pt x="10622" y="8064"/>
                    <a:pt x="10574" y="8127"/>
                  </a:cubicBezTo>
                  <a:lnTo>
                    <a:pt x="10551" y="8175"/>
                  </a:lnTo>
                  <a:cubicBezTo>
                    <a:pt x="10170" y="9056"/>
                    <a:pt x="9503" y="9770"/>
                    <a:pt x="8741" y="10271"/>
                  </a:cubicBezTo>
                  <a:cubicBezTo>
                    <a:pt x="8193" y="10628"/>
                    <a:pt x="7621" y="10866"/>
                    <a:pt x="7002" y="10985"/>
                  </a:cubicBezTo>
                  <a:lnTo>
                    <a:pt x="7502" y="10628"/>
                  </a:lnTo>
                  <a:cubicBezTo>
                    <a:pt x="7574" y="10604"/>
                    <a:pt x="7598" y="10532"/>
                    <a:pt x="7621" y="10485"/>
                  </a:cubicBezTo>
                  <a:cubicBezTo>
                    <a:pt x="7693" y="10318"/>
                    <a:pt x="7621" y="10175"/>
                    <a:pt x="7502" y="10128"/>
                  </a:cubicBezTo>
                  <a:lnTo>
                    <a:pt x="7074" y="9818"/>
                  </a:lnTo>
                  <a:cubicBezTo>
                    <a:pt x="7621" y="9651"/>
                    <a:pt x="8169" y="9366"/>
                    <a:pt x="8622" y="8961"/>
                  </a:cubicBezTo>
                  <a:cubicBezTo>
                    <a:pt x="9336" y="8318"/>
                    <a:pt x="9765" y="7413"/>
                    <a:pt x="9860" y="6460"/>
                  </a:cubicBezTo>
                  <a:cubicBezTo>
                    <a:pt x="9860" y="6365"/>
                    <a:pt x="9836" y="6317"/>
                    <a:pt x="9741" y="6270"/>
                  </a:cubicBezTo>
                  <a:lnTo>
                    <a:pt x="9360" y="6270"/>
                  </a:lnTo>
                  <a:lnTo>
                    <a:pt x="10432" y="4769"/>
                  </a:lnTo>
                  <a:lnTo>
                    <a:pt x="11503" y="6270"/>
                  </a:lnTo>
                  <a:lnTo>
                    <a:pt x="11170" y="6270"/>
                  </a:lnTo>
                  <a:cubicBezTo>
                    <a:pt x="11075" y="6270"/>
                    <a:pt x="11003" y="6341"/>
                    <a:pt x="11003" y="6436"/>
                  </a:cubicBezTo>
                  <a:cubicBezTo>
                    <a:pt x="10955" y="6770"/>
                    <a:pt x="10908" y="7127"/>
                    <a:pt x="10813" y="7437"/>
                  </a:cubicBezTo>
                  <a:cubicBezTo>
                    <a:pt x="10789" y="7532"/>
                    <a:pt x="10836" y="7627"/>
                    <a:pt x="10932" y="7651"/>
                  </a:cubicBezTo>
                  <a:cubicBezTo>
                    <a:pt x="10948" y="7655"/>
                    <a:pt x="10964" y="7657"/>
                    <a:pt x="10980" y="7657"/>
                  </a:cubicBezTo>
                  <a:cubicBezTo>
                    <a:pt x="11057" y="7657"/>
                    <a:pt x="11126" y="7611"/>
                    <a:pt x="11146" y="7532"/>
                  </a:cubicBezTo>
                  <a:cubicBezTo>
                    <a:pt x="11241" y="7222"/>
                    <a:pt x="11289" y="6936"/>
                    <a:pt x="11313" y="6603"/>
                  </a:cubicBezTo>
                  <a:lnTo>
                    <a:pt x="11598" y="6603"/>
                  </a:lnTo>
                  <a:cubicBezTo>
                    <a:pt x="11718" y="6603"/>
                    <a:pt x="11789" y="6555"/>
                    <a:pt x="11860" y="6436"/>
                  </a:cubicBezTo>
                  <a:cubicBezTo>
                    <a:pt x="11908" y="6222"/>
                    <a:pt x="11908" y="6103"/>
                    <a:pt x="11860" y="6008"/>
                  </a:cubicBezTo>
                  <a:lnTo>
                    <a:pt x="11336" y="5293"/>
                  </a:lnTo>
                  <a:cubicBezTo>
                    <a:pt x="11241" y="4150"/>
                    <a:pt x="10717" y="3079"/>
                    <a:pt x="9931" y="2245"/>
                  </a:cubicBezTo>
                  <a:cubicBezTo>
                    <a:pt x="9026" y="1292"/>
                    <a:pt x="7836" y="697"/>
                    <a:pt x="6526" y="578"/>
                  </a:cubicBezTo>
                  <a:lnTo>
                    <a:pt x="6526" y="292"/>
                  </a:lnTo>
                  <a:cubicBezTo>
                    <a:pt x="6526" y="221"/>
                    <a:pt x="6502" y="102"/>
                    <a:pt x="6407" y="54"/>
                  </a:cubicBezTo>
                  <a:cubicBezTo>
                    <a:pt x="6347" y="18"/>
                    <a:pt x="6288" y="1"/>
                    <a:pt x="62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5" name="Google Shape;2225;p52"/>
          <p:cNvGrpSpPr/>
          <p:nvPr/>
        </p:nvGrpSpPr>
        <p:grpSpPr>
          <a:xfrm>
            <a:off x="4023373" y="1924391"/>
            <a:ext cx="358172" cy="355332"/>
            <a:chOff x="4176963" y="1931283"/>
            <a:chExt cx="299500" cy="297125"/>
          </a:xfrm>
        </p:grpSpPr>
        <p:sp>
          <p:nvSpPr>
            <p:cNvPr id="2226" name="Google Shape;2226;p52"/>
            <p:cNvSpPr/>
            <p:nvPr/>
          </p:nvSpPr>
          <p:spPr>
            <a:xfrm>
              <a:off x="4333563" y="1931283"/>
              <a:ext cx="142900" cy="294125"/>
            </a:xfrm>
            <a:custGeom>
              <a:rect b="b" l="l" r="r" t="t"/>
              <a:pathLst>
                <a:path extrusionOk="0" h="11765" w="5716">
                  <a:moveTo>
                    <a:pt x="357" y="1"/>
                  </a:moveTo>
                  <a:cubicBezTo>
                    <a:pt x="286" y="1"/>
                    <a:pt x="191" y="1"/>
                    <a:pt x="167" y="48"/>
                  </a:cubicBezTo>
                  <a:cubicBezTo>
                    <a:pt x="119" y="120"/>
                    <a:pt x="119" y="239"/>
                    <a:pt x="119" y="239"/>
                  </a:cubicBezTo>
                  <a:lnTo>
                    <a:pt x="119" y="1715"/>
                  </a:lnTo>
                  <a:cubicBezTo>
                    <a:pt x="119" y="1715"/>
                    <a:pt x="167" y="1930"/>
                    <a:pt x="310" y="1953"/>
                  </a:cubicBezTo>
                  <a:cubicBezTo>
                    <a:pt x="1238" y="2120"/>
                    <a:pt x="2096" y="2596"/>
                    <a:pt x="2691" y="3263"/>
                  </a:cubicBezTo>
                  <a:cubicBezTo>
                    <a:pt x="3334" y="3978"/>
                    <a:pt x="3691" y="4906"/>
                    <a:pt x="3691" y="5859"/>
                  </a:cubicBezTo>
                  <a:cubicBezTo>
                    <a:pt x="3691" y="7859"/>
                    <a:pt x="2191" y="9550"/>
                    <a:pt x="191" y="9788"/>
                  </a:cubicBezTo>
                  <a:cubicBezTo>
                    <a:pt x="72" y="9788"/>
                    <a:pt x="0" y="10026"/>
                    <a:pt x="0" y="10026"/>
                  </a:cubicBezTo>
                  <a:lnTo>
                    <a:pt x="0" y="11527"/>
                  </a:lnTo>
                  <a:cubicBezTo>
                    <a:pt x="0" y="11527"/>
                    <a:pt x="24" y="11646"/>
                    <a:pt x="48" y="11693"/>
                  </a:cubicBezTo>
                  <a:cubicBezTo>
                    <a:pt x="119" y="11717"/>
                    <a:pt x="143" y="11765"/>
                    <a:pt x="238" y="11765"/>
                  </a:cubicBezTo>
                  <a:lnTo>
                    <a:pt x="262" y="11765"/>
                  </a:lnTo>
                  <a:cubicBezTo>
                    <a:pt x="1334" y="11670"/>
                    <a:pt x="2382" y="11289"/>
                    <a:pt x="3263" y="10622"/>
                  </a:cubicBezTo>
                  <a:cubicBezTo>
                    <a:pt x="3358" y="10574"/>
                    <a:pt x="3358" y="10455"/>
                    <a:pt x="3286" y="10384"/>
                  </a:cubicBezTo>
                  <a:cubicBezTo>
                    <a:pt x="3261" y="10333"/>
                    <a:pt x="3215" y="10309"/>
                    <a:pt x="3167" y="10309"/>
                  </a:cubicBezTo>
                  <a:cubicBezTo>
                    <a:pt x="3125" y="10309"/>
                    <a:pt x="3081" y="10327"/>
                    <a:pt x="3048" y="10360"/>
                  </a:cubicBezTo>
                  <a:cubicBezTo>
                    <a:pt x="2262" y="10955"/>
                    <a:pt x="357" y="11384"/>
                    <a:pt x="357" y="11384"/>
                  </a:cubicBezTo>
                  <a:lnTo>
                    <a:pt x="357" y="10122"/>
                  </a:lnTo>
                  <a:cubicBezTo>
                    <a:pt x="357" y="10122"/>
                    <a:pt x="4120" y="9836"/>
                    <a:pt x="4072" y="5859"/>
                  </a:cubicBezTo>
                  <a:cubicBezTo>
                    <a:pt x="4049" y="4811"/>
                    <a:pt x="3691" y="3811"/>
                    <a:pt x="3024" y="3025"/>
                  </a:cubicBezTo>
                  <a:cubicBezTo>
                    <a:pt x="2382" y="2287"/>
                    <a:pt x="500" y="1596"/>
                    <a:pt x="500" y="1596"/>
                  </a:cubicBezTo>
                  <a:lnTo>
                    <a:pt x="500" y="310"/>
                  </a:lnTo>
                  <a:cubicBezTo>
                    <a:pt x="500" y="310"/>
                    <a:pt x="2334" y="358"/>
                    <a:pt x="3882" y="2144"/>
                  </a:cubicBezTo>
                  <a:cubicBezTo>
                    <a:pt x="4811" y="3168"/>
                    <a:pt x="5358" y="4478"/>
                    <a:pt x="5358" y="5835"/>
                  </a:cubicBezTo>
                  <a:cubicBezTo>
                    <a:pt x="5358" y="7335"/>
                    <a:pt x="4763" y="8764"/>
                    <a:pt x="3691" y="9812"/>
                  </a:cubicBezTo>
                  <a:cubicBezTo>
                    <a:pt x="3620" y="9884"/>
                    <a:pt x="3620" y="10003"/>
                    <a:pt x="3691" y="10050"/>
                  </a:cubicBezTo>
                  <a:cubicBezTo>
                    <a:pt x="3715" y="10086"/>
                    <a:pt x="3757" y="10104"/>
                    <a:pt x="3801" y="10104"/>
                  </a:cubicBezTo>
                  <a:cubicBezTo>
                    <a:pt x="3846" y="10104"/>
                    <a:pt x="3894" y="10086"/>
                    <a:pt x="3929" y="10050"/>
                  </a:cubicBezTo>
                  <a:cubicBezTo>
                    <a:pt x="5073" y="8931"/>
                    <a:pt x="5716" y="7431"/>
                    <a:pt x="5716" y="5788"/>
                  </a:cubicBezTo>
                  <a:cubicBezTo>
                    <a:pt x="5620" y="4454"/>
                    <a:pt x="5049" y="3073"/>
                    <a:pt x="4072" y="1953"/>
                  </a:cubicBezTo>
                  <a:cubicBezTo>
                    <a:pt x="3096" y="882"/>
                    <a:pt x="1786" y="215"/>
                    <a:pt x="3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52"/>
            <p:cNvSpPr/>
            <p:nvPr/>
          </p:nvSpPr>
          <p:spPr>
            <a:xfrm>
              <a:off x="4176963" y="1932483"/>
              <a:ext cx="142925" cy="295925"/>
            </a:xfrm>
            <a:custGeom>
              <a:rect b="b" l="l" r="r" t="t"/>
              <a:pathLst>
                <a:path extrusionOk="0" h="11837" w="5717">
                  <a:moveTo>
                    <a:pt x="5169" y="334"/>
                  </a:moveTo>
                  <a:lnTo>
                    <a:pt x="5169" y="1620"/>
                  </a:lnTo>
                  <a:cubicBezTo>
                    <a:pt x="4192" y="1786"/>
                    <a:pt x="3335" y="2310"/>
                    <a:pt x="2692" y="3049"/>
                  </a:cubicBezTo>
                  <a:cubicBezTo>
                    <a:pt x="2001" y="3811"/>
                    <a:pt x="1644" y="4835"/>
                    <a:pt x="1644" y="5882"/>
                  </a:cubicBezTo>
                  <a:cubicBezTo>
                    <a:pt x="1644" y="8026"/>
                    <a:pt x="3216" y="9836"/>
                    <a:pt x="5335" y="10121"/>
                  </a:cubicBezTo>
                  <a:lnTo>
                    <a:pt x="5335" y="11407"/>
                  </a:lnTo>
                  <a:cubicBezTo>
                    <a:pt x="4002" y="11264"/>
                    <a:pt x="2740" y="10645"/>
                    <a:pt x="1811" y="9621"/>
                  </a:cubicBezTo>
                  <a:cubicBezTo>
                    <a:pt x="858" y="8573"/>
                    <a:pt x="334" y="7240"/>
                    <a:pt x="334" y="5835"/>
                  </a:cubicBezTo>
                  <a:cubicBezTo>
                    <a:pt x="334" y="4477"/>
                    <a:pt x="834" y="3168"/>
                    <a:pt x="1787" y="2144"/>
                  </a:cubicBezTo>
                  <a:cubicBezTo>
                    <a:pt x="2692" y="1167"/>
                    <a:pt x="3883" y="524"/>
                    <a:pt x="5169" y="334"/>
                  </a:cubicBezTo>
                  <a:close/>
                  <a:moveTo>
                    <a:pt x="5264" y="0"/>
                  </a:moveTo>
                  <a:cubicBezTo>
                    <a:pt x="3835" y="191"/>
                    <a:pt x="2525" y="881"/>
                    <a:pt x="1549" y="1977"/>
                  </a:cubicBezTo>
                  <a:cubicBezTo>
                    <a:pt x="572" y="3072"/>
                    <a:pt x="1" y="4477"/>
                    <a:pt x="1" y="5906"/>
                  </a:cubicBezTo>
                  <a:cubicBezTo>
                    <a:pt x="1" y="7383"/>
                    <a:pt x="572" y="8812"/>
                    <a:pt x="1573" y="9931"/>
                  </a:cubicBezTo>
                  <a:cubicBezTo>
                    <a:pt x="2597" y="11026"/>
                    <a:pt x="3954" y="11669"/>
                    <a:pt x="5431" y="11836"/>
                  </a:cubicBezTo>
                  <a:lnTo>
                    <a:pt x="5454" y="11836"/>
                  </a:lnTo>
                  <a:cubicBezTo>
                    <a:pt x="5502" y="11836"/>
                    <a:pt x="5573" y="11788"/>
                    <a:pt x="5621" y="11765"/>
                  </a:cubicBezTo>
                  <a:cubicBezTo>
                    <a:pt x="5693" y="11717"/>
                    <a:pt x="5716" y="11645"/>
                    <a:pt x="5716" y="11598"/>
                  </a:cubicBezTo>
                  <a:lnTo>
                    <a:pt x="5716" y="10098"/>
                  </a:lnTo>
                  <a:cubicBezTo>
                    <a:pt x="5669" y="9931"/>
                    <a:pt x="5573" y="9812"/>
                    <a:pt x="5454" y="9812"/>
                  </a:cubicBezTo>
                  <a:cubicBezTo>
                    <a:pt x="3454" y="9574"/>
                    <a:pt x="1977" y="7859"/>
                    <a:pt x="1977" y="5882"/>
                  </a:cubicBezTo>
                  <a:cubicBezTo>
                    <a:pt x="1977" y="4930"/>
                    <a:pt x="2335" y="4001"/>
                    <a:pt x="2954" y="3287"/>
                  </a:cubicBezTo>
                  <a:cubicBezTo>
                    <a:pt x="3573" y="2572"/>
                    <a:pt x="4407" y="2096"/>
                    <a:pt x="5335" y="1977"/>
                  </a:cubicBezTo>
                  <a:cubicBezTo>
                    <a:pt x="5454" y="1953"/>
                    <a:pt x="5550" y="1858"/>
                    <a:pt x="5550" y="1739"/>
                  </a:cubicBezTo>
                  <a:lnTo>
                    <a:pt x="5550" y="238"/>
                  </a:lnTo>
                  <a:cubicBezTo>
                    <a:pt x="5550" y="191"/>
                    <a:pt x="5502" y="96"/>
                    <a:pt x="5454" y="72"/>
                  </a:cubicBezTo>
                  <a:cubicBezTo>
                    <a:pt x="5383" y="0"/>
                    <a:pt x="5335" y="0"/>
                    <a:pt x="52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52"/>
            <p:cNvSpPr/>
            <p:nvPr/>
          </p:nvSpPr>
          <p:spPr>
            <a:xfrm>
              <a:off x="4249013" y="2002733"/>
              <a:ext cx="153025" cy="153625"/>
            </a:xfrm>
            <a:custGeom>
              <a:rect b="b" l="l" r="r" t="t"/>
              <a:pathLst>
                <a:path extrusionOk="0" h="6145" w="6121">
                  <a:moveTo>
                    <a:pt x="3049" y="0"/>
                  </a:moveTo>
                  <a:cubicBezTo>
                    <a:pt x="2453" y="0"/>
                    <a:pt x="1882" y="167"/>
                    <a:pt x="1405" y="477"/>
                  </a:cubicBezTo>
                  <a:lnTo>
                    <a:pt x="1382" y="477"/>
                  </a:lnTo>
                  <a:cubicBezTo>
                    <a:pt x="1286" y="524"/>
                    <a:pt x="1263" y="620"/>
                    <a:pt x="1310" y="715"/>
                  </a:cubicBezTo>
                  <a:cubicBezTo>
                    <a:pt x="1353" y="772"/>
                    <a:pt x="1405" y="804"/>
                    <a:pt x="1456" y="804"/>
                  </a:cubicBezTo>
                  <a:cubicBezTo>
                    <a:pt x="1488" y="804"/>
                    <a:pt x="1520" y="791"/>
                    <a:pt x="1548" y="762"/>
                  </a:cubicBezTo>
                  <a:lnTo>
                    <a:pt x="1596" y="762"/>
                  </a:lnTo>
                  <a:cubicBezTo>
                    <a:pt x="2025" y="500"/>
                    <a:pt x="2501" y="358"/>
                    <a:pt x="3049" y="358"/>
                  </a:cubicBezTo>
                  <a:cubicBezTo>
                    <a:pt x="4525" y="358"/>
                    <a:pt x="5764" y="1572"/>
                    <a:pt x="5764" y="3049"/>
                  </a:cubicBezTo>
                  <a:cubicBezTo>
                    <a:pt x="5764" y="4549"/>
                    <a:pt x="4525" y="5763"/>
                    <a:pt x="3049" y="5763"/>
                  </a:cubicBezTo>
                  <a:cubicBezTo>
                    <a:pt x="1548" y="5763"/>
                    <a:pt x="334" y="4549"/>
                    <a:pt x="334" y="3049"/>
                  </a:cubicBezTo>
                  <a:cubicBezTo>
                    <a:pt x="334" y="2406"/>
                    <a:pt x="572" y="1786"/>
                    <a:pt x="1024" y="1263"/>
                  </a:cubicBezTo>
                  <a:cubicBezTo>
                    <a:pt x="1072" y="1215"/>
                    <a:pt x="1072" y="1096"/>
                    <a:pt x="1001" y="1024"/>
                  </a:cubicBezTo>
                  <a:cubicBezTo>
                    <a:pt x="971" y="1005"/>
                    <a:pt x="933" y="993"/>
                    <a:pt x="896" y="993"/>
                  </a:cubicBezTo>
                  <a:cubicBezTo>
                    <a:pt x="843" y="993"/>
                    <a:pt x="790" y="1016"/>
                    <a:pt x="762" y="1072"/>
                  </a:cubicBezTo>
                  <a:cubicBezTo>
                    <a:pt x="262" y="1620"/>
                    <a:pt x="0" y="2334"/>
                    <a:pt x="0" y="3096"/>
                  </a:cubicBezTo>
                  <a:cubicBezTo>
                    <a:pt x="0" y="4787"/>
                    <a:pt x="1382" y="6144"/>
                    <a:pt x="3072" y="6144"/>
                  </a:cubicBezTo>
                  <a:cubicBezTo>
                    <a:pt x="4739" y="6097"/>
                    <a:pt x="6121" y="4739"/>
                    <a:pt x="6121" y="3072"/>
                  </a:cubicBezTo>
                  <a:cubicBezTo>
                    <a:pt x="6121" y="1358"/>
                    <a:pt x="4739" y="0"/>
                    <a:pt x="30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52"/>
            <p:cNvSpPr/>
            <p:nvPr/>
          </p:nvSpPr>
          <p:spPr>
            <a:xfrm>
              <a:off x="4291888" y="2056308"/>
              <a:ext cx="66700" cy="8950"/>
            </a:xfrm>
            <a:custGeom>
              <a:rect b="b" l="l" r="r" t="t"/>
              <a:pathLst>
                <a:path extrusionOk="0" h="358" w="2668">
                  <a:moveTo>
                    <a:pt x="191" y="1"/>
                  </a:moveTo>
                  <a:cubicBezTo>
                    <a:pt x="119" y="1"/>
                    <a:pt x="48" y="48"/>
                    <a:pt x="24" y="144"/>
                  </a:cubicBezTo>
                  <a:cubicBezTo>
                    <a:pt x="0" y="239"/>
                    <a:pt x="71" y="358"/>
                    <a:pt x="191" y="358"/>
                  </a:cubicBezTo>
                  <a:lnTo>
                    <a:pt x="2453" y="358"/>
                  </a:lnTo>
                  <a:cubicBezTo>
                    <a:pt x="2548" y="358"/>
                    <a:pt x="2620" y="286"/>
                    <a:pt x="2643" y="215"/>
                  </a:cubicBezTo>
                  <a:cubicBezTo>
                    <a:pt x="2667" y="96"/>
                    <a:pt x="2572" y="1"/>
                    <a:pt x="245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52"/>
            <p:cNvSpPr/>
            <p:nvPr/>
          </p:nvSpPr>
          <p:spPr>
            <a:xfrm>
              <a:off x="4291888" y="2074758"/>
              <a:ext cx="66700" cy="8975"/>
            </a:xfrm>
            <a:custGeom>
              <a:rect b="b" l="l" r="r" t="t"/>
              <a:pathLst>
                <a:path extrusionOk="0" h="359" w="2668">
                  <a:moveTo>
                    <a:pt x="191" y="1"/>
                  </a:moveTo>
                  <a:cubicBezTo>
                    <a:pt x="119" y="1"/>
                    <a:pt x="48" y="72"/>
                    <a:pt x="24" y="144"/>
                  </a:cubicBezTo>
                  <a:cubicBezTo>
                    <a:pt x="0" y="239"/>
                    <a:pt x="71" y="358"/>
                    <a:pt x="191" y="358"/>
                  </a:cubicBezTo>
                  <a:lnTo>
                    <a:pt x="2453" y="358"/>
                  </a:lnTo>
                  <a:cubicBezTo>
                    <a:pt x="2548" y="358"/>
                    <a:pt x="2620" y="310"/>
                    <a:pt x="2643" y="215"/>
                  </a:cubicBezTo>
                  <a:cubicBezTo>
                    <a:pt x="2667" y="96"/>
                    <a:pt x="2572" y="1"/>
                    <a:pt x="245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52"/>
            <p:cNvSpPr/>
            <p:nvPr/>
          </p:nvSpPr>
          <p:spPr>
            <a:xfrm>
              <a:off x="4305563" y="2092633"/>
              <a:ext cx="38725" cy="8950"/>
            </a:xfrm>
            <a:custGeom>
              <a:rect b="b" l="l" r="r" t="t"/>
              <a:pathLst>
                <a:path extrusionOk="0" h="358" w="1549">
                  <a:moveTo>
                    <a:pt x="215" y="0"/>
                  </a:moveTo>
                  <a:cubicBezTo>
                    <a:pt x="96" y="0"/>
                    <a:pt x="1" y="96"/>
                    <a:pt x="25" y="215"/>
                  </a:cubicBezTo>
                  <a:cubicBezTo>
                    <a:pt x="72" y="310"/>
                    <a:pt x="120" y="358"/>
                    <a:pt x="215" y="358"/>
                  </a:cubicBezTo>
                  <a:lnTo>
                    <a:pt x="1358" y="358"/>
                  </a:lnTo>
                  <a:cubicBezTo>
                    <a:pt x="1430" y="358"/>
                    <a:pt x="1501" y="310"/>
                    <a:pt x="1525" y="215"/>
                  </a:cubicBezTo>
                  <a:cubicBezTo>
                    <a:pt x="1549" y="96"/>
                    <a:pt x="1477" y="0"/>
                    <a:pt x="13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2235" name="Shape 2235"/>
        <p:cNvGrpSpPr/>
        <p:nvPr/>
      </p:nvGrpSpPr>
      <p:grpSpPr>
        <a:xfrm>
          <a:off x="0" y="0"/>
          <a:ext cx="0" cy="0"/>
          <a:chOff x="0" y="0"/>
          <a:chExt cx="0" cy="0"/>
        </a:xfrm>
      </p:grpSpPr>
      <p:sp>
        <p:nvSpPr>
          <p:cNvPr id="2236" name="Google Shape;2236;p53"/>
          <p:cNvSpPr txBox="1"/>
          <p:nvPr>
            <p:ph idx="4294967295" type="title"/>
          </p:nvPr>
        </p:nvSpPr>
        <p:spPr>
          <a:xfrm>
            <a:off x="1048350" y="933450"/>
            <a:ext cx="70473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latin typeface="Arial"/>
                <a:ea typeface="Arial"/>
                <a:cs typeface="Arial"/>
                <a:sym typeface="Arial"/>
              </a:rPr>
              <a:t>Premium Icons</a:t>
            </a:r>
            <a:endParaRPr>
              <a:solidFill>
                <a:srgbClr val="FFFFFF"/>
              </a:solidFill>
              <a:latin typeface="Arial"/>
              <a:ea typeface="Arial"/>
              <a:cs typeface="Arial"/>
              <a:sym typeface="Arial"/>
            </a:endParaRPr>
          </a:p>
        </p:txBody>
      </p:sp>
      <p:grpSp>
        <p:nvGrpSpPr>
          <p:cNvPr id="2237" name="Google Shape;2237;p53"/>
          <p:cNvGrpSpPr/>
          <p:nvPr/>
        </p:nvGrpSpPr>
        <p:grpSpPr>
          <a:xfrm>
            <a:off x="7746123" y="3573060"/>
            <a:ext cx="350776" cy="352207"/>
            <a:chOff x="7403210" y="3573060"/>
            <a:chExt cx="350776" cy="352207"/>
          </a:xfrm>
        </p:grpSpPr>
        <p:sp>
          <p:nvSpPr>
            <p:cNvPr id="2238" name="Google Shape;2238;p53"/>
            <p:cNvSpPr/>
            <p:nvPr/>
          </p:nvSpPr>
          <p:spPr>
            <a:xfrm>
              <a:off x="7430909" y="3578725"/>
              <a:ext cx="31962" cy="29875"/>
            </a:xfrm>
            <a:custGeom>
              <a:rect b="b" l="l" r="r" t="t"/>
              <a:pathLst>
                <a:path extrusionOk="0" h="1002" w="1072">
                  <a:moveTo>
                    <a:pt x="357" y="1"/>
                  </a:moveTo>
                  <a:cubicBezTo>
                    <a:pt x="143" y="49"/>
                    <a:pt x="0" y="263"/>
                    <a:pt x="0" y="501"/>
                  </a:cubicBezTo>
                  <a:cubicBezTo>
                    <a:pt x="0" y="739"/>
                    <a:pt x="143" y="953"/>
                    <a:pt x="357" y="1001"/>
                  </a:cubicBezTo>
                  <a:lnTo>
                    <a:pt x="524" y="1001"/>
                  </a:lnTo>
                  <a:cubicBezTo>
                    <a:pt x="595" y="1001"/>
                    <a:pt x="667" y="1001"/>
                    <a:pt x="738" y="977"/>
                  </a:cubicBezTo>
                  <a:cubicBezTo>
                    <a:pt x="762" y="977"/>
                    <a:pt x="762" y="977"/>
                    <a:pt x="786" y="953"/>
                  </a:cubicBezTo>
                  <a:cubicBezTo>
                    <a:pt x="953" y="858"/>
                    <a:pt x="1072" y="668"/>
                    <a:pt x="1072" y="501"/>
                  </a:cubicBezTo>
                  <a:cubicBezTo>
                    <a:pt x="1072" y="287"/>
                    <a:pt x="953" y="120"/>
                    <a:pt x="738" y="25"/>
                  </a:cubicBezTo>
                  <a:cubicBezTo>
                    <a:pt x="667" y="1"/>
                    <a:pt x="619" y="1"/>
                    <a:pt x="524" y="1"/>
                  </a:cubicBezTo>
                  <a:close/>
                </a:path>
              </a:pathLst>
            </a:custGeom>
            <a:solidFill>
              <a:srgbClr val="C6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53"/>
            <p:cNvSpPr/>
            <p:nvPr/>
          </p:nvSpPr>
          <p:spPr>
            <a:xfrm>
              <a:off x="7431595" y="3579441"/>
              <a:ext cx="29875" cy="30471"/>
            </a:xfrm>
            <a:custGeom>
              <a:rect b="b" l="l" r="r" t="t"/>
              <a:pathLst>
                <a:path extrusionOk="0" h="1022" w="1002">
                  <a:moveTo>
                    <a:pt x="501" y="1"/>
                  </a:moveTo>
                  <a:cubicBezTo>
                    <a:pt x="525" y="96"/>
                    <a:pt x="572" y="144"/>
                    <a:pt x="572" y="239"/>
                  </a:cubicBezTo>
                  <a:cubicBezTo>
                    <a:pt x="572" y="406"/>
                    <a:pt x="453" y="596"/>
                    <a:pt x="287" y="691"/>
                  </a:cubicBezTo>
                  <a:cubicBezTo>
                    <a:pt x="263" y="715"/>
                    <a:pt x="263" y="715"/>
                    <a:pt x="239" y="715"/>
                  </a:cubicBezTo>
                  <a:cubicBezTo>
                    <a:pt x="168" y="739"/>
                    <a:pt x="96" y="739"/>
                    <a:pt x="25" y="739"/>
                  </a:cubicBezTo>
                  <a:lnTo>
                    <a:pt x="1" y="739"/>
                  </a:lnTo>
                  <a:cubicBezTo>
                    <a:pt x="49" y="858"/>
                    <a:pt x="168" y="977"/>
                    <a:pt x="334" y="1001"/>
                  </a:cubicBezTo>
                  <a:lnTo>
                    <a:pt x="382" y="1001"/>
                  </a:lnTo>
                  <a:cubicBezTo>
                    <a:pt x="411" y="1016"/>
                    <a:pt x="443" y="1021"/>
                    <a:pt x="476" y="1021"/>
                  </a:cubicBezTo>
                  <a:cubicBezTo>
                    <a:pt x="549" y="1021"/>
                    <a:pt x="626" y="994"/>
                    <a:pt x="692" y="977"/>
                  </a:cubicBezTo>
                  <a:cubicBezTo>
                    <a:pt x="882" y="882"/>
                    <a:pt x="1001" y="715"/>
                    <a:pt x="1001" y="501"/>
                  </a:cubicBezTo>
                  <a:cubicBezTo>
                    <a:pt x="1001" y="215"/>
                    <a:pt x="811" y="1"/>
                    <a:pt x="501" y="1"/>
                  </a:cubicBezTo>
                  <a:close/>
                </a:path>
              </a:pathLst>
            </a:custGeom>
            <a:solidFill>
              <a:srgbClr val="AAB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53"/>
            <p:cNvSpPr/>
            <p:nvPr/>
          </p:nvSpPr>
          <p:spPr>
            <a:xfrm>
              <a:off x="7411022" y="3625595"/>
              <a:ext cx="70304" cy="113625"/>
            </a:xfrm>
            <a:custGeom>
              <a:rect b="b" l="l" r="r" t="t"/>
              <a:pathLst>
                <a:path extrusionOk="0" h="3811" w="2358">
                  <a:moveTo>
                    <a:pt x="953" y="1"/>
                  </a:moveTo>
                  <a:cubicBezTo>
                    <a:pt x="72" y="1"/>
                    <a:pt x="0" y="929"/>
                    <a:pt x="0" y="1215"/>
                  </a:cubicBezTo>
                  <a:lnTo>
                    <a:pt x="0" y="2239"/>
                  </a:lnTo>
                  <a:lnTo>
                    <a:pt x="0" y="2263"/>
                  </a:lnTo>
                  <a:cubicBezTo>
                    <a:pt x="73" y="2336"/>
                    <a:pt x="148" y="2364"/>
                    <a:pt x="216" y="2364"/>
                  </a:cubicBezTo>
                  <a:cubicBezTo>
                    <a:pt x="349" y="2364"/>
                    <a:pt x="453" y="2254"/>
                    <a:pt x="453" y="2144"/>
                  </a:cubicBezTo>
                  <a:lnTo>
                    <a:pt x="453" y="3573"/>
                  </a:lnTo>
                  <a:cubicBezTo>
                    <a:pt x="453" y="3597"/>
                    <a:pt x="453" y="3597"/>
                    <a:pt x="477" y="3620"/>
                  </a:cubicBezTo>
                  <a:cubicBezTo>
                    <a:pt x="580" y="3741"/>
                    <a:pt x="698" y="3790"/>
                    <a:pt x="808" y="3790"/>
                  </a:cubicBezTo>
                  <a:cubicBezTo>
                    <a:pt x="1002" y="3790"/>
                    <a:pt x="1167" y="3636"/>
                    <a:pt x="1167" y="3454"/>
                  </a:cubicBezTo>
                  <a:lnTo>
                    <a:pt x="1191" y="3454"/>
                  </a:lnTo>
                  <a:cubicBezTo>
                    <a:pt x="1191" y="3668"/>
                    <a:pt x="1358" y="3811"/>
                    <a:pt x="1548" y="3811"/>
                  </a:cubicBezTo>
                  <a:cubicBezTo>
                    <a:pt x="1715" y="3811"/>
                    <a:pt x="1882" y="3620"/>
                    <a:pt x="1882" y="3454"/>
                  </a:cubicBezTo>
                  <a:lnTo>
                    <a:pt x="1882" y="2168"/>
                  </a:lnTo>
                  <a:cubicBezTo>
                    <a:pt x="1882" y="2287"/>
                    <a:pt x="2001" y="2406"/>
                    <a:pt x="2120" y="2406"/>
                  </a:cubicBezTo>
                  <a:cubicBezTo>
                    <a:pt x="2239" y="2406"/>
                    <a:pt x="2310" y="2287"/>
                    <a:pt x="2310" y="2168"/>
                  </a:cubicBezTo>
                  <a:lnTo>
                    <a:pt x="2310" y="1215"/>
                  </a:lnTo>
                  <a:cubicBezTo>
                    <a:pt x="2358" y="525"/>
                    <a:pt x="1810" y="1"/>
                    <a:pt x="1191" y="1"/>
                  </a:cubicBezTo>
                  <a:close/>
                </a:path>
              </a:pathLst>
            </a:custGeom>
            <a:solidFill>
              <a:srgbClr val="C6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53"/>
            <p:cNvSpPr/>
            <p:nvPr/>
          </p:nvSpPr>
          <p:spPr>
            <a:xfrm>
              <a:off x="7450766" y="3653293"/>
              <a:ext cx="16368" cy="85241"/>
            </a:xfrm>
            <a:custGeom>
              <a:rect b="b" l="l" r="r" t="t"/>
              <a:pathLst>
                <a:path extrusionOk="0" h="2859" w="549">
                  <a:moveTo>
                    <a:pt x="477" y="0"/>
                  </a:moveTo>
                  <a:cubicBezTo>
                    <a:pt x="334" y="0"/>
                    <a:pt x="191" y="119"/>
                    <a:pt x="191" y="286"/>
                  </a:cubicBezTo>
                  <a:lnTo>
                    <a:pt x="191" y="2501"/>
                  </a:lnTo>
                  <a:cubicBezTo>
                    <a:pt x="191" y="2620"/>
                    <a:pt x="120" y="2739"/>
                    <a:pt x="1" y="2787"/>
                  </a:cubicBezTo>
                  <a:cubicBezTo>
                    <a:pt x="72" y="2811"/>
                    <a:pt x="120" y="2858"/>
                    <a:pt x="191" y="2858"/>
                  </a:cubicBezTo>
                  <a:cubicBezTo>
                    <a:pt x="406" y="2858"/>
                    <a:pt x="549" y="2691"/>
                    <a:pt x="549" y="2501"/>
                  </a:cubicBezTo>
                  <a:lnTo>
                    <a:pt x="549" y="0"/>
                  </a:lnTo>
                  <a:close/>
                </a:path>
              </a:pathLst>
            </a:custGeom>
            <a:solidFill>
              <a:srgbClr val="AAB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53"/>
            <p:cNvSpPr/>
            <p:nvPr/>
          </p:nvSpPr>
          <p:spPr>
            <a:xfrm>
              <a:off x="7440121" y="3626280"/>
              <a:ext cx="41204" cy="70363"/>
            </a:xfrm>
            <a:custGeom>
              <a:rect b="b" l="l" r="r" t="t"/>
              <a:pathLst>
                <a:path extrusionOk="0" h="2360" w="1382">
                  <a:moveTo>
                    <a:pt x="233" y="1"/>
                  </a:moveTo>
                  <a:cubicBezTo>
                    <a:pt x="219" y="1"/>
                    <a:pt x="205" y="1"/>
                    <a:pt x="191" y="1"/>
                  </a:cubicBezTo>
                  <a:lnTo>
                    <a:pt x="1" y="1"/>
                  </a:lnTo>
                  <a:cubicBezTo>
                    <a:pt x="572" y="97"/>
                    <a:pt x="1025" y="573"/>
                    <a:pt x="1025" y="1168"/>
                  </a:cubicBezTo>
                  <a:lnTo>
                    <a:pt x="1025" y="2121"/>
                  </a:lnTo>
                  <a:cubicBezTo>
                    <a:pt x="1025" y="2169"/>
                    <a:pt x="1001" y="2240"/>
                    <a:pt x="953" y="2264"/>
                  </a:cubicBezTo>
                  <a:cubicBezTo>
                    <a:pt x="1001" y="2335"/>
                    <a:pt x="1049" y="2359"/>
                    <a:pt x="1144" y="2359"/>
                  </a:cubicBezTo>
                  <a:cubicBezTo>
                    <a:pt x="1239" y="2359"/>
                    <a:pt x="1287" y="2335"/>
                    <a:pt x="1310" y="2288"/>
                  </a:cubicBezTo>
                  <a:cubicBezTo>
                    <a:pt x="1358" y="2240"/>
                    <a:pt x="1382" y="2169"/>
                    <a:pt x="1382" y="2121"/>
                  </a:cubicBezTo>
                  <a:lnTo>
                    <a:pt x="1382" y="1168"/>
                  </a:lnTo>
                  <a:cubicBezTo>
                    <a:pt x="1382" y="516"/>
                    <a:pt x="858" y="1"/>
                    <a:pt x="233" y="1"/>
                  </a:cubicBezTo>
                  <a:close/>
                </a:path>
              </a:pathLst>
            </a:custGeom>
            <a:solidFill>
              <a:srgbClr val="AAB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53"/>
            <p:cNvSpPr/>
            <p:nvPr/>
          </p:nvSpPr>
          <p:spPr>
            <a:xfrm>
              <a:off x="7411022" y="3809496"/>
              <a:ext cx="71019" cy="111627"/>
            </a:xfrm>
            <a:custGeom>
              <a:rect b="b" l="l" r="r" t="t"/>
              <a:pathLst>
                <a:path extrusionOk="0" h="3744" w="2382">
                  <a:moveTo>
                    <a:pt x="1191" y="1"/>
                  </a:moveTo>
                  <a:cubicBezTo>
                    <a:pt x="548" y="1"/>
                    <a:pt x="0" y="524"/>
                    <a:pt x="0" y="1191"/>
                  </a:cubicBezTo>
                  <a:lnTo>
                    <a:pt x="0" y="1858"/>
                  </a:lnTo>
                  <a:cubicBezTo>
                    <a:pt x="0" y="1930"/>
                    <a:pt x="24" y="1977"/>
                    <a:pt x="72" y="2025"/>
                  </a:cubicBezTo>
                  <a:lnTo>
                    <a:pt x="119" y="2072"/>
                  </a:lnTo>
                  <a:lnTo>
                    <a:pt x="143" y="2072"/>
                  </a:lnTo>
                  <a:lnTo>
                    <a:pt x="119" y="2287"/>
                  </a:lnTo>
                  <a:lnTo>
                    <a:pt x="119" y="2311"/>
                  </a:lnTo>
                  <a:cubicBezTo>
                    <a:pt x="96" y="2406"/>
                    <a:pt x="191" y="2501"/>
                    <a:pt x="262" y="2501"/>
                  </a:cubicBezTo>
                  <a:lnTo>
                    <a:pt x="500" y="2501"/>
                  </a:lnTo>
                  <a:lnTo>
                    <a:pt x="500" y="3477"/>
                  </a:lnTo>
                  <a:cubicBezTo>
                    <a:pt x="500" y="3525"/>
                    <a:pt x="548" y="3597"/>
                    <a:pt x="572" y="3620"/>
                  </a:cubicBezTo>
                  <a:cubicBezTo>
                    <a:pt x="666" y="3707"/>
                    <a:pt x="765" y="3744"/>
                    <a:pt x="856" y="3744"/>
                  </a:cubicBezTo>
                  <a:cubicBezTo>
                    <a:pt x="1041" y="3744"/>
                    <a:pt x="1191" y="3590"/>
                    <a:pt x="1191" y="3382"/>
                  </a:cubicBezTo>
                  <a:cubicBezTo>
                    <a:pt x="1191" y="3590"/>
                    <a:pt x="1341" y="3744"/>
                    <a:pt x="1526" y="3744"/>
                  </a:cubicBezTo>
                  <a:cubicBezTo>
                    <a:pt x="1617" y="3744"/>
                    <a:pt x="1716" y="3707"/>
                    <a:pt x="1810" y="3620"/>
                  </a:cubicBezTo>
                  <a:cubicBezTo>
                    <a:pt x="1882" y="3597"/>
                    <a:pt x="1882" y="3525"/>
                    <a:pt x="1882" y="3477"/>
                  </a:cubicBezTo>
                  <a:lnTo>
                    <a:pt x="1882" y="2501"/>
                  </a:lnTo>
                  <a:lnTo>
                    <a:pt x="2096" y="2501"/>
                  </a:lnTo>
                  <a:cubicBezTo>
                    <a:pt x="2167" y="2501"/>
                    <a:pt x="2239" y="2406"/>
                    <a:pt x="2239" y="2311"/>
                  </a:cubicBezTo>
                  <a:lnTo>
                    <a:pt x="2167" y="2049"/>
                  </a:lnTo>
                  <a:lnTo>
                    <a:pt x="2167" y="2049"/>
                  </a:lnTo>
                  <a:cubicBezTo>
                    <a:pt x="2215" y="2072"/>
                    <a:pt x="2215" y="2072"/>
                    <a:pt x="2239" y="2072"/>
                  </a:cubicBezTo>
                  <a:cubicBezTo>
                    <a:pt x="2263" y="2072"/>
                    <a:pt x="2263" y="2049"/>
                    <a:pt x="2286" y="2049"/>
                  </a:cubicBezTo>
                  <a:cubicBezTo>
                    <a:pt x="2334" y="2025"/>
                    <a:pt x="2358" y="1977"/>
                    <a:pt x="2358" y="1953"/>
                  </a:cubicBezTo>
                  <a:cubicBezTo>
                    <a:pt x="2358" y="1930"/>
                    <a:pt x="2382" y="1906"/>
                    <a:pt x="2382" y="1858"/>
                  </a:cubicBezTo>
                  <a:lnTo>
                    <a:pt x="2382" y="1191"/>
                  </a:lnTo>
                  <a:cubicBezTo>
                    <a:pt x="2382" y="524"/>
                    <a:pt x="1858" y="1"/>
                    <a:pt x="1191" y="1"/>
                  </a:cubicBezTo>
                  <a:close/>
                </a:path>
              </a:pathLst>
            </a:custGeom>
            <a:solidFill>
              <a:srgbClr val="E1E5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53"/>
            <p:cNvSpPr/>
            <p:nvPr/>
          </p:nvSpPr>
          <p:spPr>
            <a:xfrm>
              <a:off x="7440837" y="3810211"/>
              <a:ext cx="41204" cy="112224"/>
            </a:xfrm>
            <a:custGeom>
              <a:rect b="b" l="l" r="r" t="t"/>
              <a:pathLst>
                <a:path extrusionOk="0" h="3764" w="1382">
                  <a:moveTo>
                    <a:pt x="0" y="0"/>
                  </a:moveTo>
                  <a:cubicBezTo>
                    <a:pt x="572" y="72"/>
                    <a:pt x="1025" y="572"/>
                    <a:pt x="1025" y="1167"/>
                  </a:cubicBezTo>
                  <a:lnTo>
                    <a:pt x="1025" y="1834"/>
                  </a:lnTo>
                  <a:cubicBezTo>
                    <a:pt x="1025" y="1858"/>
                    <a:pt x="1001" y="1906"/>
                    <a:pt x="1001" y="1929"/>
                  </a:cubicBezTo>
                  <a:cubicBezTo>
                    <a:pt x="1001" y="1953"/>
                    <a:pt x="953" y="1977"/>
                    <a:pt x="929" y="2025"/>
                  </a:cubicBezTo>
                  <a:cubicBezTo>
                    <a:pt x="905" y="2025"/>
                    <a:pt x="905" y="2048"/>
                    <a:pt x="882" y="2048"/>
                  </a:cubicBezTo>
                  <a:lnTo>
                    <a:pt x="834" y="2048"/>
                  </a:lnTo>
                  <a:lnTo>
                    <a:pt x="905" y="2310"/>
                  </a:lnTo>
                  <a:cubicBezTo>
                    <a:pt x="929" y="2406"/>
                    <a:pt x="834" y="2501"/>
                    <a:pt x="763" y="2501"/>
                  </a:cubicBezTo>
                  <a:lnTo>
                    <a:pt x="691" y="2501"/>
                  </a:lnTo>
                  <a:cubicBezTo>
                    <a:pt x="596" y="2501"/>
                    <a:pt x="524" y="2572"/>
                    <a:pt x="524" y="2668"/>
                  </a:cubicBezTo>
                  <a:lnTo>
                    <a:pt x="524" y="3382"/>
                  </a:lnTo>
                  <a:cubicBezTo>
                    <a:pt x="524" y="3525"/>
                    <a:pt x="453" y="3644"/>
                    <a:pt x="334" y="3715"/>
                  </a:cubicBezTo>
                  <a:cubicBezTo>
                    <a:pt x="405" y="3739"/>
                    <a:pt x="453" y="3763"/>
                    <a:pt x="548" y="3763"/>
                  </a:cubicBezTo>
                  <a:cubicBezTo>
                    <a:pt x="763" y="3763"/>
                    <a:pt x="905" y="3596"/>
                    <a:pt x="905" y="3406"/>
                  </a:cubicBezTo>
                  <a:lnTo>
                    <a:pt x="905" y="2525"/>
                  </a:lnTo>
                  <a:lnTo>
                    <a:pt x="1120" y="2525"/>
                  </a:lnTo>
                  <a:cubicBezTo>
                    <a:pt x="1215" y="2525"/>
                    <a:pt x="1286" y="2429"/>
                    <a:pt x="1263" y="2334"/>
                  </a:cubicBezTo>
                  <a:lnTo>
                    <a:pt x="1215" y="2072"/>
                  </a:lnTo>
                  <a:lnTo>
                    <a:pt x="1239" y="2072"/>
                  </a:lnTo>
                  <a:cubicBezTo>
                    <a:pt x="1263" y="2072"/>
                    <a:pt x="1286" y="2048"/>
                    <a:pt x="1286" y="2048"/>
                  </a:cubicBezTo>
                  <a:cubicBezTo>
                    <a:pt x="1334" y="2025"/>
                    <a:pt x="1358" y="1977"/>
                    <a:pt x="1358" y="1953"/>
                  </a:cubicBezTo>
                  <a:cubicBezTo>
                    <a:pt x="1382" y="1929"/>
                    <a:pt x="1382" y="1906"/>
                    <a:pt x="1382" y="1858"/>
                  </a:cubicBezTo>
                  <a:lnTo>
                    <a:pt x="1382" y="1191"/>
                  </a:lnTo>
                  <a:cubicBezTo>
                    <a:pt x="1382" y="524"/>
                    <a:pt x="858" y="0"/>
                    <a:pt x="191" y="0"/>
                  </a:cubicBezTo>
                  <a:close/>
                </a:path>
              </a:pathLst>
            </a:custGeom>
            <a:solidFill>
              <a:srgbClr val="DADF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53"/>
            <p:cNvSpPr/>
            <p:nvPr/>
          </p:nvSpPr>
          <p:spPr>
            <a:xfrm>
              <a:off x="7430909" y="3762984"/>
              <a:ext cx="30560" cy="31186"/>
            </a:xfrm>
            <a:custGeom>
              <a:rect b="b" l="l" r="r" t="t"/>
              <a:pathLst>
                <a:path extrusionOk="0" h="1046" w="1025">
                  <a:moveTo>
                    <a:pt x="545" y="1"/>
                  </a:moveTo>
                  <a:cubicBezTo>
                    <a:pt x="500" y="1"/>
                    <a:pt x="453" y="13"/>
                    <a:pt x="405" y="36"/>
                  </a:cubicBezTo>
                  <a:cubicBezTo>
                    <a:pt x="357" y="36"/>
                    <a:pt x="310" y="60"/>
                    <a:pt x="262" y="84"/>
                  </a:cubicBezTo>
                  <a:cubicBezTo>
                    <a:pt x="119" y="179"/>
                    <a:pt x="0" y="370"/>
                    <a:pt x="0" y="537"/>
                  </a:cubicBezTo>
                  <a:cubicBezTo>
                    <a:pt x="0" y="727"/>
                    <a:pt x="119" y="894"/>
                    <a:pt x="262" y="989"/>
                  </a:cubicBezTo>
                  <a:cubicBezTo>
                    <a:pt x="349" y="1024"/>
                    <a:pt x="436" y="1046"/>
                    <a:pt x="524" y="1046"/>
                  </a:cubicBezTo>
                  <a:cubicBezTo>
                    <a:pt x="555" y="1046"/>
                    <a:pt x="587" y="1043"/>
                    <a:pt x="619" y="1037"/>
                  </a:cubicBezTo>
                  <a:lnTo>
                    <a:pt x="667" y="1037"/>
                  </a:lnTo>
                  <a:cubicBezTo>
                    <a:pt x="881" y="989"/>
                    <a:pt x="1024" y="775"/>
                    <a:pt x="1024" y="537"/>
                  </a:cubicBezTo>
                  <a:cubicBezTo>
                    <a:pt x="1024" y="298"/>
                    <a:pt x="881" y="84"/>
                    <a:pt x="667" y="36"/>
                  </a:cubicBezTo>
                  <a:cubicBezTo>
                    <a:pt x="631" y="13"/>
                    <a:pt x="589" y="1"/>
                    <a:pt x="545" y="1"/>
                  </a:cubicBezTo>
                  <a:close/>
                </a:path>
              </a:pathLst>
            </a:custGeom>
            <a:solidFill>
              <a:srgbClr val="E1E5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53"/>
            <p:cNvSpPr/>
            <p:nvPr/>
          </p:nvSpPr>
          <p:spPr>
            <a:xfrm>
              <a:off x="7431595" y="3763342"/>
              <a:ext cx="29875" cy="30143"/>
            </a:xfrm>
            <a:custGeom>
              <a:rect b="b" l="l" r="r" t="t"/>
              <a:pathLst>
                <a:path extrusionOk="0" h="1011" w="1002">
                  <a:moveTo>
                    <a:pt x="501" y="1"/>
                  </a:moveTo>
                  <a:cubicBezTo>
                    <a:pt x="525" y="72"/>
                    <a:pt x="572" y="144"/>
                    <a:pt x="572" y="239"/>
                  </a:cubicBezTo>
                  <a:cubicBezTo>
                    <a:pt x="572" y="405"/>
                    <a:pt x="453" y="596"/>
                    <a:pt x="287" y="667"/>
                  </a:cubicBezTo>
                  <a:cubicBezTo>
                    <a:pt x="263" y="715"/>
                    <a:pt x="263" y="715"/>
                    <a:pt x="239" y="715"/>
                  </a:cubicBezTo>
                  <a:cubicBezTo>
                    <a:pt x="168" y="739"/>
                    <a:pt x="96" y="739"/>
                    <a:pt x="25" y="739"/>
                  </a:cubicBezTo>
                  <a:lnTo>
                    <a:pt x="1" y="739"/>
                  </a:lnTo>
                  <a:cubicBezTo>
                    <a:pt x="49" y="858"/>
                    <a:pt x="168" y="977"/>
                    <a:pt x="334" y="1001"/>
                  </a:cubicBezTo>
                  <a:lnTo>
                    <a:pt x="382" y="1001"/>
                  </a:lnTo>
                  <a:cubicBezTo>
                    <a:pt x="410" y="1008"/>
                    <a:pt x="440" y="1011"/>
                    <a:pt x="471" y="1011"/>
                  </a:cubicBezTo>
                  <a:cubicBezTo>
                    <a:pt x="545" y="1011"/>
                    <a:pt x="624" y="994"/>
                    <a:pt x="692" y="977"/>
                  </a:cubicBezTo>
                  <a:cubicBezTo>
                    <a:pt x="882" y="882"/>
                    <a:pt x="1001" y="715"/>
                    <a:pt x="1001" y="501"/>
                  </a:cubicBezTo>
                  <a:cubicBezTo>
                    <a:pt x="1001" y="239"/>
                    <a:pt x="811" y="1"/>
                    <a:pt x="501" y="1"/>
                  </a:cubicBezTo>
                  <a:close/>
                </a:path>
              </a:pathLst>
            </a:custGeom>
            <a:solidFill>
              <a:srgbClr val="DADF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53"/>
            <p:cNvSpPr/>
            <p:nvPr/>
          </p:nvSpPr>
          <p:spPr>
            <a:xfrm>
              <a:off x="7520355" y="3578725"/>
              <a:ext cx="31991" cy="29875"/>
            </a:xfrm>
            <a:custGeom>
              <a:rect b="b" l="l" r="r" t="t"/>
              <a:pathLst>
                <a:path extrusionOk="0" h="1002" w="1073">
                  <a:moveTo>
                    <a:pt x="358" y="1"/>
                  </a:moveTo>
                  <a:cubicBezTo>
                    <a:pt x="144" y="49"/>
                    <a:pt x="1" y="263"/>
                    <a:pt x="1" y="501"/>
                  </a:cubicBezTo>
                  <a:cubicBezTo>
                    <a:pt x="1" y="739"/>
                    <a:pt x="144" y="953"/>
                    <a:pt x="358" y="1001"/>
                  </a:cubicBezTo>
                  <a:lnTo>
                    <a:pt x="525" y="1001"/>
                  </a:lnTo>
                  <a:cubicBezTo>
                    <a:pt x="596" y="1001"/>
                    <a:pt x="691" y="1001"/>
                    <a:pt x="739" y="977"/>
                  </a:cubicBezTo>
                  <a:cubicBezTo>
                    <a:pt x="763" y="977"/>
                    <a:pt x="763" y="977"/>
                    <a:pt x="810" y="953"/>
                  </a:cubicBezTo>
                  <a:cubicBezTo>
                    <a:pt x="953" y="858"/>
                    <a:pt x="1072" y="668"/>
                    <a:pt x="1072" y="501"/>
                  </a:cubicBezTo>
                  <a:cubicBezTo>
                    <a:pt x="1072" y="287"/>
                    <a:pt x="953" y="120"/>
                    <a:pt x="739" y="25"/>
                  </a:cubicBezTo>
                  <a:cubicBezTo>
                    <a:pt x="691" y="1"/>
                    <a:pt x="620" y="1"/>
                    <a:pt x="525" y="1"/>
                  </a:cubicBezTo>
                  <a:close/>
                </a:path>
              </a:pathLst>
            </a:custGeom>
            <a:solidFill>
              <a:srgbClr val="C6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53"/>
            <p:cNvSpPr/>
            <p:nvPr/>
          </p:nvSpPr>
          <p:spPr>
            <a:xfrm>
              <a:off x="7520355" y="3579441"/>
              <a:ext cx="29845" cy="30471"/>
            </a:xfrm>
            <a:custGeom>
              <a:rect b="b" l="l" r="r" t="t"/>
              <a:pathLst>
                <a:path extrusionOk="0" h="1022" w="1001">
                  <a:moveTo>
                    <a:pt x="501" y="1"/>
                  </a:moveTo>
                  <a:cubicBezTo>
                    <a:pt x="525" y="96"/>
                    <a:pt x="572" y="144"/>
                    <a:pt x="572" y="239"/>
                  </a:cubicBezTo>
                  <a:cubicBezTo>
                    <a:pt x="572" y="406"/>
                    <a:pt x="453" y="596"/>
                    <a:pt x="286" y="691"/>
                  </a:cubicBezTo>
                  <a:cubicBezTo>
                    <a:pt x="263" y="715"/>
                    <a:pt x="263" y="715"/>
                    <a:pt x="239" y="715"/>
                  </a:cubicBezTo>
                  <a:cubicBezTo>
                    <a:pt x="167" y="739"/>
                    <a:pt x="96" y="739"/>
                    <a:pt x="25" y="739"/>
                  </a:cubicBezTo>
                  <a:lnTo>
                    <a:pt x="1" y="739"/>
                  </a:lnTo>
                  <a:cubicBezTo>
                    <a:pt x="48" y="858"/>
                    <a:pt x="167" y="977"/>
                    <a:pt x="334" y="1001"/>
                  </a:cubicBezTo>
                  <a:lnTo>
                    <a:pt x="382" y="1001"/>
                  </a:lnTo>
                  <a:cubicBezTo>
                    <a:pt x="411" y="1016"/>
                    <a:pt x="443" y="1021"/>
                    <a:pt x="476" y="1021"/>
                  </a:cubicBezTo>
                  <a:cubicBezTo>
                    <a:pt x="549" y="1021"/>
                    <a:pt x="626" y="994"/>
                    <a:pt x="691" y="977"/>
                  </a:cubicBezTo>
                  <a:cubicBezTo>
                    <a:pt x="882" y="882"/>
                    <a:pt x="1001" y="715"/>
                    <a:pt x="1001" y="501"/>
                  </a:cubicBezTo>
                  <a:cubicBezTo>
                    <a:pt x="1001" y="215"/>
                    <a:pt x="810" y="1"/>
                    <a:pt x="501" y="1"/>
                  </a:cubicBezTo>
                  <a:close/>
                </a:path>
              </a:pathLst>
            </a:custGeom>
            <a:solidFill>
              <a:srgbClr val="AAB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53"/>
            <p:cNvSpPr/>
            <p:nvPr/>
          </p:nvSpPr>
          <p:spPr>
            <a:xfrm>
              <a:off x="7499782" y="3625595"/>
              <a:ext cx="71019" cy="113625"/>
            </a:xfrm>
            <a:custGeom>
              <a:rect b="b" l="l" r="r" t="t"/>
              <a:pathLst>
                <a:path extrusionOk="0" h="3811" w="2382">
                  <a:moveTo>
                    <a:pt x="953" y="1"/>
                  </a:moveTo>
                  <a:cubicBezTo>
                    <a:pt x="72" y="1"/>
                    <a:pt x="0" y="929"/>
                    <a:pt x="0" y="1215"/>
                  </a:cubicBezTo>
                  <a:lnTo>
                    <a:pt x="0" y="2239"/>
                  </a:lnTo>
                  <a:lnTo>
                    <a:pt x="0" y="2263"/>
                  </a:lnTo>
                  <a:cubicBezTo>
                    <a:pt x="73" y="2336"/>
                    <a:pt x="148" y="2364"/>
                    <a:pt x="216" y="2364"/>
                  </a:cubicBezTo>
                  <a:cubicBezTo>
                    <a:pt x="348" y="2364"/>
                    <a:pt x="453" y="2254"/>
                    <a:pt x="453" y="2144"/>
                  </a:cubicBezTo>
                  <a:lnTo>
                    <a:pt x="453" y="3573"/>
                  </a:lnTo>
                  <a:cubicBezTo>
                    <a:pt x="453" y="3597"/>
                    <a:pt x="453" y="3597"/>
                    <a:pt x="476" y="3620"/>
                  </a:cubicBezTo>
                  <a:cubicBezTo>
                    <a:pt x="580" y="3741"/>
                    <a:pt x="698" y="3790"/>
                    <a:pt x="808" y="3790"/>
                  </a:cubicBezTo>
                  <a:cubicBezTo>
                    <a:pt x="1002" y="3790"/>
                    <a:pt x="1167" y="3636"/>
                    <a:pt x="1167" y="3454"/>
                  </a:cubicBezTo>
                  <a:lnTo>
                    <a:pt x="1191" y="3454"/>
                  </a:lnTo>
                  <a:cubicBezTo>
                    <a:pt x="1191" y="3668"/>
                    <a:pt x="1358" y="3811"/>
                    <a:pt x="1548" y="3811"/>
                  </a:cubicBezTo>
                  <a:cubicBezTo>
                    <a:pt x="1715" y="3811"/>
                    <a:pt x="1881" y="3620"/>
                    <a:pt x="1881" y="3454"/>
                  </a:cubicBezTo>
                  <a:lnTo>
                    <a:pt x="1881" y="2168"/>
                  </a:lnTo>
                  <a:cubicBezTo>
                    <a:pt x="1881" y="2287"/>
                    <a:pt x="2001" y="2406"/>
                    <a:pt x="2120" y="2406"/>
                  </a:cubicBezTo>
                  <a:cubicBezTo>
                    <a:pt x="2239" y="2406"/>
                    <a:pt x="2310" y="2287"/>
                    <a:pt x="2310" y="2168"/>
                  </a:cubicBezTo>
                  <a:lnTo>
                    <a:pt x="2310" y="1215"/>
                  </a:lnTo>
                  <a:cubicBezTo>
                    <a:pt x="2382" y="525"/>
                    <a:pt x="1858" y="1"/>
                    <a:pt x="1191" y="1"/>
                  </a:cubicBezTo>
                  <a:close/>
                </a:path>
              </a:pathLst>
            </a:custGeom>
            <a:solidFill>
              <a:srgbClr val="C6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53"/>
            <p:cNvSpPr/>
            <p:nvPr/>
          </p:nvSpPr>
          <p:spPr>
            <a:xfrm>
              <a:off x="7540957" y="3653293"/>
              <a:ext cx="15653" cy="85241"/>
            </a:xfrm>
            <a:custGeom>
              <a:rect b="b" l="l" r="r" t="t"/>
              <a:pathLst>
                <a:path extrusionOk="0" h="2859" w="525">
                  <a:moveTo>
                    <a:pt x="477" y="0"/>
                  </a:moveTo>
                  <a:cubicBezTo>
                    <a:pt x="310" y="0"/>
                    <a:pt x="167" y="119"/>
                    <a:pt x="167" y="286"/>
                  </a:cubicBezTo>
                  <a:lnTo>
                    <a:pt x="167" y="2501"/>
                  </a:lnTo>
                  <a:cubicBezTo>
                    <a:pt x="167" y="2620"/>
                    <a:pt x="119" y="2739"/>
                    <a:pt x="0" y="2787"/>
                  </a:cubicBezTo>
                  <a:cubicBezTo>
                    <a:pt x="48" y="2811"/>
                    <a:pt x="119" y="2858"/>
                    <a:pt x="167" y="2858"/>
                  </a:cubicBezTo>
                  <a:cubicBezTo>
                    <a:pt x="381" y="2858"/>
                    <a:pt x="524" y="2691"/>
                    <a:pt x="524" y="2501"/>
                  </a:cubicBezTo>
                  <a:lnTo>
                    <a:pt x="524" y="0"/>
                  </a:lnTo>
                  <a:close/>
                </a:path>
              </a:pathLst>
            </a:custGeom>
            <a:solidFill>
              <a:srgbClr val="AAB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53"/>
            <p:cNvSpPr/>
            <p:nvPr/>
          </p:nvSpPr>
          <p:spPr>
            <a:xfrm>
              <a:off x="7530313" y="3626280"/>
              <a:ext cx="40489" cy="70363"/>
            </a:xfrm>
            <a:custGeom>
              <a:rect b="b" l="l" r="r" t="t"/>
              <a:pathLst>
                <a:path extrusionOk="0" h="2360" w="1358">
                  <a:moveTo>
                    <a:pt x="210" y="1"/>
                  </a:moveTo>
                  <a:cubicBezTo>
                    <a:pt x="196" y="1"/>
                    <a:pt x="181" y="1"/>
                    <a:pt x="167" y="1"/>
                  </a:cubicBezTo>
                  <a:lnTo>
                    <a:pt x="0" y="1"/>
                  </a:lnTo>
                  <a:cubicBezTo>
                    <a:pt x="548" y="97"/>
                    <a:pt x="1000" y="573"/>
                    <a:pt x="1000" y="1168"/>
                  </a:cubicBezTo>
                  <a:lnTo>
                    <a:pt x="1000" y="2121"/>
                  </a:lnTo>
                  <a:cubicBezTo>
                    <a:pt x="1000" y="2169"/>
                    <a:pt x="977" y="2240"/>
                    <a:pt x="953" y="2264"/>
                  </a:cubicBezTo>
                  <a:cubicBezTo>
                    <a:pt x="977" y="2335"/>
                    <a:pt x="1024" y="2359"/>
                    <a:pt x="1119" y="2359"/>
                  </a:cubicBezTo>
                  <a:cubicBezTo>
                    <a:pt x="1215" y="2359"/>
                    <a:pt x="1262" y="2335"/>
                    <a:pt x="1310" y="2288"/>
                  </a:cubicBezTo>
                  <a:cubicBezTo>
                    <a:pt x="1334" y="2240"/>
                    <a:pt x="1358" y="2169"/>
                    <a:pt x="1358" y="2121"/>
                  </a:cubicBezTo>
                  <a:lnTo>
                    <a:pt x="1358" y="1168"/>
                  </a:lnTo>
                  <a:cubicBezTo>
                    <a:pt x="1358" y="516"/>
                    <a:pt x="856" y="1"/>
                    <a:pt x="210" y="1"/>
                  </a:cubicBezTo>
                  <a:close/>
                </a:path>
              </a:pathLst>
            </a:custGeom>
            <a:solidFill>
              <a:srgbClr val="AAB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53"/>
            <p:cNvSpPr/>
            <p:nvPr/>
          </p:nvSpPr>
          <p:spPr>
            <a:xfrm>
              <a:off x="7499782" y="3809496"/>
              <a:ext cx="71019" cy="111627"/>
            </a:xfrm>
            <a:custGeom>
              <a:rect b="b" l="l" r="r" t="t"/>
              <a:pathLst>
                <a:path extrusionOk="0" h="3744" w="2382">
                  <a:moveTo>
                    <a:pt x="1191" y="1"/>
                  </a:moveTo>
                  <a:cubicBezTo>
                    <a:pt x="548" y="1"/>
                    <a:pt x="0" y="524"/>
                    <a:pt x="0" y="1191"/>
                  </a:cubicBezTo>
                  <a:lnTo>
                    <a:pt x="0" y="1858"/>
                  </a:lnTo>
                  <a:cubicBezTo>
                    <a:pt x="0" y="1930"/>
                    <a:pt x="24" y="1977"/>
                    <a:pt x="72" y="2025"/>
                  </a:cubicBezTo>
                  <a:lnTo>
                    <a:pt x="119" y="2072"/>
                  </a:lnTo>
                  <a:lnTo>
                    <a:pt x="143" y="2072"/>
                  </a:lnTo>
                  <a:lnTo>
                    <a:pt x="119" y="2287"/>
                  </a:lnTo>
                  <a:lnTo>
                    <a:pt x="119" y="2311"/>
                  </a:lnTo>
                  <a:cubicBezTo>
                    <a:pt x="95" y="2406"/>
                    <a:pt x="191" y="2501"/>
                    <a:pt x="262" y="2501"/>
                  </a:cubicBezTo>
                  <a:lnTo>
                    <a:pt x="500" y="2501"/>
                  </a:lnTo>
                  <a:lnTo>
                    <a:pt x="500" y="3477"/>
                  </a:lnTo>
                  <a:cubicBezTo>
                    <a:pt x="500" y="3525"/>
                    <a:pt x="548" y="3597"/>
                    <a:pt x="572" y="3620"/>
                  </a:cubicBezTo>
                  <a:cubicBezTo>
                    <a:pt x="666" y="3707"/>
                    <a:pt x="765" y="3744"/>
                    <a:pt x="856" y="3744"/>
                  </a:cubicBezTo>
                  <a:cubicBezTo>
                    <a:pt x="1041" y="3744"/>
                    <a:pt x="1191" y="3590"/>
                    <a:pt x="1191" y="3382"/>
                  </a:cubicBezTo>
                  <a:cubicBezTo>
                    <a:pt x="1191" y="3590"/>
                    <a:pt x="1341" y="3744"/>
                    <a:pt x="1526" y="3744"/>
                  </a:cubicBezTo>
                  <a:cubicBezTo>
                    <a:pt x="1617" y="3744"/>
                    <a:pt x="1716" y="3707"/>
                    <a:pt x="1810" y="3620"/>
                  </a:cubicBezTo>
                  <a:cubicBezTo>
                    <a:pt x="1881" y="3597"/>
                    <a:pt x="1881" y="3525"/>
                    <a:pt x="1881" y="3477"/>
                  </a:cubicBezTo>
                  <a:lnTo>
                    <a:pt x="1881" y="2501"/>
                  </a:lnTo>
                  <a:lnTo>
                    <a:pt x="2096" y="2501"/>
                  </a:lnTo>
                  <a:cubicBezTo>
                    <a:pt x="2167" y="2501"/>
                    <a:pt x="2239" y="2406"/>
                    <a:pt x="2239" y="2311"/>
                  </a:cubicBezTo>
                  <a:lnTo>
                    <a:pt x="2167" y="2049"/>
                  </a:lnTo>
                  <a:lnTo>
                    <a:pt x="2167" y="2049"/>
                  </a:lnTo>
                  <a:cubicBezTo>
                    <a:pt x="2215" y="2072"/>
                    <a:pt x="2239" y="2072"/>
                    <a:pt x="2239" y="2072"/>
                  </a:cubicBezTo>
                  <a:cubicBezTo>
                    <a:pt x="2262" y="2072"/>
                    <a:pt x="2262" y="2049"/>
                    <a:pt x="2286" y="2049"/>
                  </a:cubicBezTo>
                  <a:cubicBezTo>
                    <a:pt x="2334" y="2025"/>
                    <a:pt x="2358" y="1977"/>
                    <a:pt x="2358" y="1953"/>
                  </a:cubicBezTo>
                  <a:cubicBezTo>
                    <a:pt x="2358" y="1930"/>
                    <a:pt x="2382" y="1906"/>
                    <a:pt x="2382" y="1858"/>
                  </a:cubicBezTo>
                  <a:lnTo>
                    <a:pt x="2382" y="1191"/>
                  </a:lnTo>
                  <a:cubicBezTo>
                    <a:pt x="2382" y="524"/>
                    <a:pt x="1858" y="1"/>
                    <a:pt x="1191" y="1"/>
                  </a:cubicBezTo>
                  <a:close/>
                </a:path>
              </a:pathLst>
            </a:custGeom>
            <a:solidFill>
              <a:srgbClr val="E1E5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53"/>
            <p:cNvSpPr/>
            <p:nvPr/>
          </p:nvSpPr>
          <p:spPr>
            <a:xfrm>
              <a:off x="7529597" y="3810211"/>
              <a:ext cx="41204" cy="112224"/>
            </a:xfrm>
            <a:custGeom>
              <a:rect b="b" l="l" r="r" t="t"/>
              <a:pathLst>
                <a:path extrusionOk="0" h="3764" w="1382">
                  <a:moveTo>
                    <a:pt x="0" y="0"/>
                  </a:moveTo>
                  <a:cubicBezTo>
                    <a:pt x="572" y="72"/>
                    <a:pt x="1024" y="572"/>
                    <a:pt x="1024" y="1167"/>
                  </a:cubicBezTo>
                  <a:lnTo>
                    <a:pt x="1024" y="1834"/>
                  </a:lnTo>
                  <a:cubicBezTo>
                    <a:pt x="1024" y="1858"/>
                    <a:pt x="1001" y="1906"/>
                    <a:pt x="1001" y="1929"/>
                  </a:cubicBezTo>
                  <a:cubicBezTo>
                    <a:pt x="1001" y="1953"/>
                    <a:pt x="953" y="1977"/>
                    <a:pt x="929" y="2025"/>
                  </a:cubicBezTo>
                  <a:cubicBezTo>
                    <a:pt x="905" y="2025"/>
                    <a:pt x="905" y="2048"/>
                    <a:pt x="881" y="2048"/>
                  </a:cubicBezTo>
                  <a:lnTo>
                    <a:pt x="834" y="2048"/>
                  </a:lnTo>
                  <a:lnTo>
                    <a:pt x="905" y="2310"/>
                  </a:lnTo>
                  <a:cubicBezTo>
                    <a:pt x="929" y="2406"/>
                    <a:pt x="834" y="2501"/>
                    <a:pt x="762" y="2501"/>
                  </a:cubicBezTo>
                  <a:lnTo>
                    <a:pt x="691" y="2501"/>
                  </a:lnTo>
                  <a:cubicBezTo>
                    <a:pt x="596" y="2501"/>
                    <a:pt x="524" y="2572"/>
                    <a:pt x="524" y="2668"/>
                  </a:cubicBezTo>
                  <a:lnTo>
                    <a:pt x="524" y="3382"/>
                  </a:lnTo>
                  <a:cubicBezTo>
                    <a:pt x="524" y="3525"/>
                    <a:pt x="453" y="3644"/>
                    <a:pt x="334" y="3715"/>
                  </a:cubicBezTo>
                  <a:cubicBezTo>
                    <a:pt x="405" y="3739"/>
                    <a:pt x="453" y="3763"/>
                    <a:pt x="548" y="3763"/>
                  </a:cubicBezTo>
                  <a:cubicBezTo>
                    <a:pt x="762" y="3763"/>
                    <a:pt x="905" y="3596"/>
                    <a:pt x="905" y="3406"/>
                  </a:cubicBezTo>
                  <a:lnTo>
                    <a:pt x="905" y="2525"/>
                  </a:lnTo>
                  <a:lnTo>
                    <a:pt x="1120" y="2525"/>
                  </a:lnTo>
                  <a:cubicBezTo>
                    <a:pt x="1215" y="2525"/>
                    <a:pt x="1286" y="2429"/>
                    <a:pt x="1262" y="2334"/>
                  </a:cubicBezTo>
                  <a:lnTo>
                    <a:pt x="1215" y="2072"/>
                  </a:lnTo>
                  <a:lnTo>
                    <a:pt x="1239" y="2072"/>
                  </a:lnTo>
                  <a:cubicBezTo>
                    <a:pt x="1262" y="2072"/>
                    <a:pt x="1286" y="2048"/>
                    <a:pt x="1286" y="2048"/>
                  </a:cubicBezTo>
                  <a:cubicBezTo>
                    <a:pt x="1334" y="2025"/>
                    <a:pt x="1358" y="1977"/>
                    <a:pt x="1358" y="1953"/>
                  </a:cubicBezTo>
                  <a:cubicBezTo>
                    <a:pt x="1382" y="1929"/>
                    <a:pt x="1382" y="1906"/>
                    <a:pt x="1382" y="1858"/>
                  </a:cubicBezTo>
                  <a:lnTo>
                    <a:pt x="1382" y="1191"/>
                  </a:lnTo>
                  <a:cubicBezTo>
                    <a:pt x="1382" y="524"/>
                    <a:pt x="858" y="0"/>
                    <a:pt x="191" y="0"/>
                  </a:cubicBezTo>
                  <a:close/>
                </a:path>
              </a:pathLst>
            </a:custGeom>
            <a:solidFill>
              <a:srgbClr val="DADF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53"/>
            <p:cNvSpPr/>
            <p:nvPr/>
          </p:nvSpPr>
          <p:spPr>
            <a:xfrm>
              <a:off x="7519639" y="3762984"/>
              <a:ext cx="31991" cy="31186"/>
            </a:xfrm>
            <a:custGeom>
              <a:rect b="b" l="l" r="r" t="t"/>
              <a:pathLst>
                <a:path extrusionOk="0" h="1046" w="1073">
                  <a:moveTo>
                    <a:pt x="572" y="1"/>
                  </a:moveTo>
                  <a:cubicBezTo>
                    <a:pt x="525" y="1"/>
                    <a:pt x="477" y="13"/>
                    <a:pt x="430" y="36"/>
                  </a:cubicBezTo>
                  <a:cubicBezTo>
                    <a:pt x="382" y="36"/>
                    <a:pt x="358" y="60"/>
                    <a:pt x="287" y="84"/>
                  </a:cubicBezTo>
                  <a:cubicBezTo>
                    <a:pt x="144" y="179"/>
                    <a:pt x="25" y="370"/>
                    <a:pt x="25" y="537"/>
                  </a:cubicBezTo>
                  <a:cubicBezTo>
                    <a:pt x="1" y="727"/>
                    <a:pt x="120" y="894"/>
                    <a:pt x="287" y="989"/>
                  </a:cubicBezTo>
                  <a:cubicBezTo>
                    <a:pt x="374" y="1024"/>
                    <a:pt x="461" y="1046"/>
                    <a:pt x="548" y="1046"/>
                  </a:cubicBezTo>
                  <a:cubicBezTo>
                    <a:pt x="580" y="1046"/>
                    <a:pt x="612" y="1043"/>
                    <a:pt x="644" y="1037"/>
                  </a:cubicBezTo>
                  <a:lnTo>
                    <a:pt x="715" y="1037"/>
                  </a:lnTo>
                  <a:cubicBezTo>
                    <a:pt x="906" y="989"/>
                    <a:pt x="1073" y="775"/>
                    <a:pt x="1073" y="537"/>
                  </a:cubicBezTo>
                  <a:cubicBezTo>
                    <a:pt x="1073" y="298"/>
                    <a:pt x="906" y="84"/>
                    <a:pt x="715" y="36"/>
                  </a:cubicBezTo>
                  <a:cubicBezTo>
                    <a:pt x="668" y="13"/>
                    <a:pt x="620" y="1"/>
                    <a:pt x="572" y="1"/>
                  </a:cubicBezTo>
                  <a:close/>
                </a:path>
              </a:pathLst>
            </a:custGeom>
            <a:solidFill>
              <a:srgbClr val="E1E5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53"/>
            <p:cNvSpPr/>
            <p:nvPr/>
          </p:nvSpPr>
          <p:spPr>
            <a:xfrm>
              <a:off x="7520355" y="3763342"/>
              <a:ext cx="29845" cy="30143"/>
            </a:xfrm>
            <a:custGeom>
              <a:rect b="b" l="l" r="r" t="t"/>
              <a:pathLst>
                <a:path extrusionOk="0" h="1011" w="1001">
                  <a:moveTo>
                    <a:pt x="501" y="1"/>
                  </a:moveTo>
                  <a:cubicBezTo>
                    <a:pt x="525" y="72"/>
                    <a:pt x="572" y="144"/>
                    <a:pt x="572" y="239"/>
                  </a:cubicBezTo>
                  <a:cubicBezTo>
                    <a:pt x="572" y="405"/>
                    <a:pt x="453" y="596"/>
                    <a:pt x="286" y="667"/>
                  </a:cubicBezTo>
                  <a:cubicBezTo>
                    <a:pt x="263" y="715"/>
                    <a:pt x="263" y="715"/>
                    <a:pt x="239" y="715"/>
                  </a:cubicBezTo>
                  <a:cubicBezTo>
                    <a:pt x="167" y="739"/>
                    <a:pt x="96" y="739"/>
                    <a:pt x="25" y="739"/>
                  </a:cubicBezTo>
                  <a:lnTo>
                    <a:pt x="1" y="739"/>
                  </a:lnTo>
                  <a:cubicBezTo>
                    <a:pt x="48" y="858"/>
                    <a:pt x="167" y="977"/>
                    <a:pt x="334" y="1001"/>
                  </a:cubicBezTo>
                  <a:lnTo>
                    <a:pt x="382" y="1001"/>
                  </a:lnTo>
                  <a:cubicBezTo>
                    <a:pt x="410" y="1008"/>
                    <a:pt x="440" y="1011"/>
                    <a:pt x="470" y="1011"/>
                  </a:cubicBezTo>
                  <a:cubicBezTo>
                    <a:pt x="545" y="1011"/>
                    <a:pt x="624" y="994"/>
                    <a:pt x="691" y="977"/>
                  </a:cubicBezTo>
                  <a:cubicBezTo>
                    <a:pt x="882" y="882"/>
                    <a:pt x="1001" y="715"/>
                    <a:pt x="1001" y="501"/>
                  </a:cubicBezTo>
                  <a:cubicBezTo>
                    <a:pt x="1001" y="239"/>
                    <a:pt x="810" y="1"/>
                    <a:pt x="501" y="1"/>
                  </a:cubicBezTo>
                  <a:close/>
                </a:path>
              </a:pathLst>
            </a:custGeom>
            <a:solidFill>
              <a:srgbClr val="DADF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53"/>
            <p:cNvSpPr/>
            <p:nvPr/>
          </p:nvSpPr>
          <p:spPr>
            <a:xfrm>
              <a:off x="7609115" y="3578725"/>
              <a:ext cx="31991" cy="29875"/>
            </a:xfrm>
            <a:custGeom>
              <a:rect b="b" l="l" r="r" t="t"/>
              <a:pathLst>
                <a:path extrusionOk="0" h="1002" w="1073">
                  <a:moveTo>
                    <a:pt x="358" y="1"/>
                  </a:moveTo>
                  <a:cubicBezTo>
                    <a:pt x="143" y="49"/>
                    <a:pt x="1" y="263"/>
                    <a:pt x="1" y="501"/>
                  </a:cubicBezTo>
                  <a:cubicBezTo>
                    <a:pt x="1" y="739"/>
                    <a:pt x="143" y="953"/>
                    <a:pt x="358" y="1001"/>
                  </a:cubicBezTo>
                  <a:lnTo>
                    <a:pt x="524" y="1001"/>
                  </a:lnTo>
                  <a:cubicBezTo>
                    <a:pt x="596" y="1001"/>
                    <a:pt x="691" y="1001"/>
                    <a:pt x="739" y="977"/>
                  </a:cubicBezTo>
                  <a:cubicBezTo>
                    <a:pt x="763" y="977"/>
                    <a:pt x="763" y="977"/>
                    <a:pt x="810" y="953"/>
                  </a:cubicBezTo>
                  <a:cubicBezTo>
                    <a:pt x="953" y="858"/>
                    <a:pt x="1072" y="668"/>
                    <a:pt x="1072" y="501"/>
                  </a:cubicBezTo>
                  <a:cubicBezTo>
                    <a:pt x="1072" y="287"/>
                    <a:pt x="953" y="120"/>
                    <a:pt x="739" y="25"/>
                  </a:cubicBezTo>
                  <a:cubicBezTo>
                    <a:pt x="691" y="1"/>
                    <a:pt x="620" y="1"/>
                    <a:pt x="524" y="1"/>
                  </a:cubicBezTo>
                  <a:close/>
                </a:path>
              </a:pathLst>
            </a:custGeom>
            <a:solidFill>
              <a:srgbClr val="C6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53"/>
            <p:cNvSpPr/>
            <p:nvPr/>
          </p:nvSpPr>
          <p:spPr>
            <a:xfrm>
              <a:off x="7609830" y="3579441"/>
              <a:ext cx="30560" cy="30471"/>
            </a:xfrm>
            <a:custGeom>
              <a:rect b="b" l="l" r="r" t="t"/>
              <a:pathLst>
                <a:path extrusionOk="0" h="1022" w="1025">
                  <a:moveTo>
                    <a:pt x="500" y="1"/>
                  </a:moveTo>
                  <a:cubicBezTo>
                    <a:pt x="548" y="96"/>
                    <a:pt x="572" y="144"/>
                    <a:pt x="572" y="239"/>
                  </a:cubicBezTo>
                  <a:cubicBezTo>
                    <a:pt x="572" y="406"/>
                    <a:pt x="453" y="596"/>
                    <a:pt x="310" y="691"/>
                  </a:cubicBezTo>
                  <a:cubicBezTo>
                    <a:pt x="262" y="715"/>
                    <a:pt x="262" y="715"/>
                    <a:pt x="238" y="715"/>
                  </a:cubicBezTo>
                  <a:cubicBezTo>
                    <a:pt x="191" y="739"/>
                    <a:pt x="96" y="739"/>
                    <a:pt x="24" y="739"/>
                  </a:cubicBezTo>
                  <a:lnTo>
                    <a:pt x="0" y="739"/>
                  </a:lnTo>
                  <a:cubicBezTo>
                    <a:pt x="72" y="858"/>
                    <a:pt x="191" y="977"/>
                    <a:pt x="334" y="1001"/>
                  </a:cubicBezTo>
                  <a:lnTo>
                    <a:pt x="381" y="1001"/>
                  </a:lnTo>
                  <a:cubicBezTo>
                    <a:pt x="411" y="1016"/>
                    <a:pt x="443" y="1021"/>
                    <a:pt x="475" y="1021"/>
                  </a:cubicBezTo>
                  <a:cubicBezTo>
                    <a:pt x="548" y="1021"/>
                    <a:pt x="625" y="994"/>
                    <a:pt x="691" y="977"/>
                  </a:cubicBezTo>
                  <a:cubicBezTo>
                    <a:pt x="905" y="882"/>
                    <a:pt x="1024" y="715"/>
                    <a:pt x="1024" y="501"/>
                  </a:cubicBezTo>
                  <a:cubicBezTo>
                    <a:pt x="1024" y="215"/>
                    <a:pt x="786" y="1"/>
                    <a:pt x="500" y="1"/>
                  </a:cubicBezTo>
                  <a:close/>
                </a:path>
              </a:pathLst>
            </a:custGeom>
            <a:solidFill>
              <a:srgbClr val="AAB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53"/>
            <p:cNvSpPr/>
            <p:nvPr/>
          </p:nvSpPr>
          <p:spPr>
            <a:xfrm>
              <a:off x="7588513" y="3625595"/>
              <a:ext cx="71049" cy="113625"/>
            </a:xfrm>
            <a:custGeom>
              <a:rect b="b" l="l" r="r" t="t"/>
              <a:pathLst>
                <a:path extrusionOk="0" h="3811" w="2383">
                  <a:moveTo>
                    <a:pt x="953" y="1"/>
                  </a:moveTo>
                  <a:cubicBezTo>
                    <a:pt x="72" y="1"/>
                    <a:pt x="1" y="929"/>
                    <a:pt x="1" y="1215"/>
                  </a:cubicBezTo>
                  <a:lnTo>
                    <a:pt x="1" y="2239"/>
                  </a:lnTo>
                  <a:lnTo>
                    <a:pt x="1" y="2263"/>
                  </a:lnTo>
                  <a:cubicBezTo>
                    <a:pt x="73" y="2336"/>
                    <a:pt x="149" y="2364"/>
                    <a:pt x="217" y="2364"/>
                  </a:cubicBezTo>
                  <a:cubicBezTo>
                    <a:pt x="349" y="2364"/>
                    <a:pt x="453" y="2254"/>
                    <a:pt x="453" y="2144"/>
                  </a:cubicBezTo>
                  <a:lnTo>
                    <a:pt x="453" y="3573"/>
                  </a:lnTo>
                  <a:cubicBezTo>
                    <a:pt x="453" y="3597"/>
                    <a:pt x="453" y="3597"/>
                    <a:pt x="477" y="3620"/>
                  </a:cubicBezTo>
                  <a:cubicBezTo>
                    <a:pt x="580" y="3741"/>
                    <a:pt x="699" y="3790"/>
                    <a:pt x="809" y="3790"/>
                  </a:cubicBezTo>
                  <a:cubicBezTo>
                    <a:pt x="1003" y="3790"/>
                    <a:pt x="1168" y="3636"/>
                    <a:pt x="1168" y="3454"/>
                  </a:cubicBezTo>
                  <a:lnTo>
                    <a:pt x="1192" y="3454"/>
                  </a:lnTo>
                  <a:cubicBezTo>
                    <a:pt x="1192" y="3668"/>
                    <a:pt x="1358" y="3811"/>
                    <a:pt x="1549" y="3811"/>
                  </a:cubicBezTo>
                  <a:cubicBezTo>
                    <a:pt x="1716" y="3811"/>
                    <a:pt x="1882" y="3620"/>
                    <a:pt x="1882" y="3454"/>
                  </a:cubicBezTo>
                  <a:lnTo>
                    <a:pt x="1882" y="2168"/>
                  </a:lnTo>
                  <a:cubicBezTo>
                    <a:pt x="1882" y="2287"/>
                    <a:pt x="2001" y="2406"/>
                    <a:pt x="2120" y="2406"/>
                  </a:cubicBezTo>
                  <a:cubicBezTo>
                    <a:pt x="2239" y="2406"/>
                    <a:pt x="2311" y="2287"/>
                    <a:pt x="2311" y="2168"/>
                  </a:cubicBezTo>
                  <a:lnTo>
                    <a:pt x="2311" y="1215"/>
                  </a:lnTo>
                  <a:cubicBezTo>
                    <a:pt x="2382" y="525"/>
                    <a:pt x="1858" y="1"/>
                    <a:pt x="1192" y="1"/>
                  </a:cubicBezTo>
                  <a:close/>
                </a:path>
              </a:pathLst>
            </a:custGeom>
            <a:solidFill>
              <a:srgbClr val="C6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53"/>
            <p:cNvSpPr/>
            <p:nvPr/>
          </p:nvSpPr>
          <p:spPr>
            <a:xfrm>
              <a:off x="7629717" y="3653293"/>
              <a:ext cx="15623" cy="85241"/>
            </a:xfrm>
            <a:custGeom>
              <a:rect b="b" l="l" r="r" t="t"/>
              <a:pathLst>
                <a:path extrusionOk="0" h="2859" w="524">
                  <a:moveTo>
                    <a:pt x="476" y="0"/>
                  </a:moveTo>
                  <a:cubicBezTo>
                    <a:pt x="310" y="0"/>
                    <a:pt x="167" y="119"/>
                    <a:pt x="167" y="286"/>
                  </a:cubicBezTo>
                  <a:lnTo>
                    <a:pt x="167" y="2501"/>
                  </a:lnTo>
                  <a:cubicBezTo>
                    <a:pt x="167" y="2620"/>
                    <a:pt x="119" y="2739"/>
                    <a:pt x="0" y="2787"/>
                  </a:cubicBezTo>
                  <a:cubicBezTo>
                    <a:pt x="48" y="2811"/>
                    <a:pt x="119" y="2858"/>
                    <a:pt x="167" y="2858"/>
                  </a:cubicBezTo>
                  <a:cubicBezTo>
                    <a:pt x="381" y="2858"/>
                    <a:pt x="524" y="2691"/>
                    <a:pt x="524" y="2501"/>
                  </a:cubicBezTo>
                  <a:lnTo>
                    <a:pt x="524" y="0"/>
                  </a:lnTo>
                  <a:close/>
                </a:path>
              </a:pathLst>
            </a:custGeom>
            <a:solidFill>
              <a:srgbClr val="AAB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53"/>
            <p:cNvSpPr/>
            <p:nvPr/>
          </p:nvSpPr>
          <p:spPr>
            <a:xfrm>
              <a:off x="7619043" y="3626280"/>
              <a:ext cx="40519" cy="70363"/>
            </a:xfrm>
            <a:custGeom>
              <a:rect b="b" l="l" r="r" t="t"/>
              <a:pathLst>
                <a:path extrusionOk="0" h="2360" w="1359">
                  <a:moveTo>
                    <a:pt x="211" y="1"/>
                  </a:moveTo>
                  <a:cubicBezTo>
                    <a:pt x="197" y="1"/>
                    <a:pt x="182" y="1"/>
                    <a:pt x="168" y="1"/>
                  </a:cubicBezTo>
                  <a:lnTo>
                    <a:pt x="1" y="1"/>
                  </a:lnTo>
                  <a:cubicBezTo>
                    <a:pt x="549" y="97"/>
                    <a:pt x="1001" y="573"/>
                    <a:pt x="1001" y="1168"/>
                  </a:cubicBezTo>
                  <a:lnTo>
                    <a:pt x="1001" y="2121"/>
                  </a:lnTo>
                  <a:cubicBezTo>
                    <a:pt x="1001" y="2169"/>
                    <a:pt x="977" y="2240"/>
                    <a:pt x="953" y="2264"/>
                  </a:cubicBezTo>
                  <a:cubicBezTo>
                    <a:pt x="977" y="2335"/>
                    <a:pt x="1025" y="2359"/>
                    <a:pt x="1120" y="2359"/>
                  </a:cubicBezTo>
                  <a:cubicBezTo>
                    <a:pt x="1215" y="2359"/>
                    <a:pt x="1263" y="2335"/>
                    <a:pt x="1311" y="2288"/>
                  </a:cubicBezTo>
                  <a:cubicBezTo>
                    <a:pt x="1335" y="2240"/>
                    <a:pt x="1358" y="2169"/>
                    <a:pt x="1358" y="2121"/>
                  </a:cubicBezTo>
                  <a:lnTo>
                    <a:pt x="1358" y="1168"/>
                  </a:lnTo>
                  <a:cubicBezTo>
                    <a:pt x="1358" y="516"/>
                    <a:pt x="857" y="1"/>
                    <a:pt x="211" y="1"/>
                  </a:cubicBezTo>
                  <a:close/>
                </a:path>
              </a:pathLst>
            </a:custGeom>
            <a:solidFill>
              <a:srgbClr val="AAB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53"/>
            <p:cNvSpPr/>
            <p:nvPr/>
          </p:nvSpPr>
          <p:spPr>
            <a:xfrm>
              <a:off x="7588513" y="3809496"/>
              <a:ext cx="71049" cy="111627"/>
            </a:xfrm>
            <a:custGeom>
              <a:rect b="b" l="l" r="r" t="t"/>
              <a:pathLst>
                <a:path extrusionOk="0" h="3744" w="2383">
                  <a:moveTo>
                    <a:pt x="1192" y="1"/>
                  </a:moveTo>
                  <a:cubicBezTo>
                    <a:pt x="549" y="1"/>
                    <a:pt x="1" y="524"/>
                    <a:pt x="1" y="1191"/>
                  </a:cubicBezTo>
                  <a:lnTo>
                    <a:pt x="1" y="1858"/>
                  </a:lnTo>
                  <a:cubicBezTo>
                    <a:pt x="1" y="1930"/>
                    <a:pt x="25" y="1977"/>
                    <a:pt x="72" y="2025"/>
                  </a:cubicBezTo>
                  <a:lnTo>
                    <a:pt x="120" y="2072"/>
                  </a:lnTo>
                  <a:lnTo>
                    <a:pt x="144" y="2072"/>
                  </a:lnTo>
                  <a:lnTo>
                    <a:pt x="120" y="2287"/>
                  </a:lnTo>
                  <a:lnTo>
                    <a:pt x="120" y="2311"/>
                  </a:lnTo>
                  <a:cubicBezTo>
                    <a:pt x="96" y="2406"/>
                    <a:pt x="191" y="2501"/>
                    <a:pt x="263" y="2501"/>
                  </a:cubicBezTo>
                  <a:lnTo>
                    <a:pt x="501" y="2501"/>
                  </a:lnTo>
                  <a:lnTo>
                    <a:pt x="501" y="3477"/>
                  </a:lnTo>
                  <a:cubicBezTo>
                    <a:pt x="501" y="3525"/>
                    <a:pt x="549" y="3597"/>
                    <a:pt x="572" y="3620"/>
                  </a:cubicBezTo>
                  <a:cubicBezTo>
                    <a:pt x="667" y="3707"/>
                    <a:pt x="766" y="3744"/>
                    <a:pt x="857" y="3744"/>
                  </a:cubicBezTo>
                  <a:cubicBezTo>
                    <a:pt x="1042" y="3744"/>
                    <a:pt x="1192" y="3590"/>
                    <a:pt x="1192" y="3382"/>
                  </a:cubicBezTo>
                  <a:cubicBezTo>
                    <a:pt x="1192" y="3590"/>
                    <a:pt x="1342" y="3744"/>
                    <a:pt x="1526" y="3744"/>
                  </a:cubicBezTo>
                  <a:cubicBezTo>
                    <a:pt x="1617" y="3744"/>
                    <a:pt x="1717" y="3707"/>
                    <a:pt x="1811" y="3620"/>
                  </a:cubicBezTo>
                  <a:cubicBezTo>
                    <a:pt x="1882" y="3597"/>
                    <a:pt x="1882" y="3525"/>
                    <a:pt x="1882" y="3477"/>
                  </a:cubicBezTo>
                  <a:lnTo>
                    <a:pt x="1882" y="2501"/>
                  </a:lnTo>
                  <a:lnTo>
                    <a:pt x="2097" y="2501"/>
                  </a:lnTo>
                  <a:cubicBezTo>
                    <a:pt x="2168" y="2501"/>
                    <a:pt x="2239" y="2406"/>
                    <a:pt x="2239" y="2311"/>
                  </a:cubicBezTo>
                  <a:lnTo>
                    <a:pt x="2168" y="2049"/>
                  </a:lnTo>
                  <a:lnTo>
                    <a:pt x="2168" y="2049"/>
                  </a:lnTo>
                  <a:cubicBezTo>
                    <a:pt x="2216" y="2072"/>
                    <a:pt x="2239" y="2072"/>
                    <a:pt x="2239" y="2072"/>
                  </a:cubicBezTo>
                  <a:cubicBezTo>
                    <a:pt x="2263" y="2072"/>
                    <a:pt x="2263" y="2049"/>
                    <a:pt x="2287" y="2049"/>
                  </a:cubicBezTo>
                  <a:cubicBezTo>
                    <a:pt x="2335" y="2025"/>
                    <a:pt x="2359" y="1977"/>
                    <a:pt x="2359" y="1953"/>
                  </a:cubicBezTo>
                  <a:cubicBezTo>
                    <a:pt x="2359" y="1930"/>
                    <a:pt x="2382" y="1906"/>
                    <a:pt x="2382" y="1858"/>
                  </a:cubicBezTo>
                  <a:lnTo>
                    <a:pt x="2382" y="1191"/>
                  </a:lnTo>
                  <a:cubicBezTo>
                    <a:pt x="2382" y="524"/>
                    <a:pt x="1858" y="1"/>
                    <a:pt x="1192" y="1"/>
                  </a:cubicBezTo>
                  <a:close/>
                </a:path>
              </a:pathLst>
            </a:custGeom>
            <a:solidFill>
              <a:srgbClr val="E1E5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53"/>
            <p:cNvSpPr/>
            <p:nvPr/>
          </p:nvSpPr>
          <p:spPr>
            <a:xfrm>
              <a:off x="7618358" y="3810211"/>
              <a:ext cx="41204" cy="112224"/>
            </a:xfrm>
            <a:custGeom>
              <a:rect b="b" l="l" r="r" t="t"/>
              <a:pathLst>
                <a:path extrusionOk="0" h="3764" w="1382">
                  <a:moveTo>
                    <a:pt x="0" y="0"/>
                  </a:moveTo>
                  <a:cubicBezTo>
                    <a:pt x="572" y="72"/>
                    <a:pt x="1024" y="572"/>
                    <a:pt x="1024" y="1167"/>
                  </a:cubicBezTo>
                  <a:lnTo>
                    <a:pt x="1024" y="1834"/>
                  </a:lnTo>
                  <a:cubicBezTo>
                    <a:pt x="1024" y="1858"/>
                    <a:pt x="1000" y="1906"/>
                    <a:pt x="1000" y="1929"/>
                  </a:cubicBezTo>
                  <a:cubicBezTo>
                    <a:pt x="1000" y="1953"/>
                    <a:pt x="953" y="1977"/>
                    <a:pt x="929" y="2025"/>
                  </a:cubicBezTo>
                  <a:cubicBezTo>
                    <a:pt x="905" y="2025"/>
                    <a:pt x="905" y="2048"/>
                    <a:pt x="881" y="2048"/>
                  </a:cubicBezTo>
                  <a:lnTo>
                    <a:pt x="834" y="2048"/>
                  </a:lnTo>
                  <a:lnTo>
                    <a:pt x="905" y="2310"/>
                  </a:lnTo>
                  <a:cubicBezTo>
                    <a:pt x="929" y="2406"/>
                    <a:pt x="834" y="2501"/>
                    <a:pt x="762" y="2501"/>
                  </a:cubicBezTo>
                  <a:lnTo>
                    <a:pt x="691" y="2501"/>
                  </a:lnTo>
                  <a:cubicBezTo>
                    <a:pt x="595" y="2501"/>
                    <a:pt x="524" y="2572"/>
                    <a:pt x="524" y="2668"/>
                  </a:cubicBezTo>
                  <a:lnTo>
                    <a:pt x="524" y="3382"/>
                  </a:lnTo>
                  <a:cubicBezTo>
                    <a:pt x="524" y="3525"/>
                    <a:pt x="453" y="3644"/>
                    <a:pt x="334" y="3715"/>
                  </a:cubicBezTo>
                  <a:cubicBezTo>
                    <a:pt x="405" y="3739"/>
                    <a:pt x="453" y="3763"/>
                    <a:pt x="548" y="3763"/>
                  </a:cubicBezTo>
                  <a:cubicBezTo>
                    <a:pt x="762" y="3763"/>
                    <a:pt x="905" y="3596"/>
                    <a:pt x="905" y="3406"/>
                  </a:cubicBezTo>
                  <a:lnTo>
                    <a:pt x="905" y="2525"/>
                  </a:lnTo>
                  <a:lnTo>
                    <a:pt x="1119" y="2525"/>
                  </a:lnTo>
                  <a:cubicBezTo>
                    <a:pt x="1215" y="2525"/>
                    <a:pt x="1286" y="2429"/>
                    <a:pt x="1262" y="2334"/>
                  </a:cubicBezTo>
                  <a:lnTo>
                    <a:pt x="1215" y="2072"/>
                  </a:lnTo>
                  <a:lnTo>
                    <a:pt x="1238" y="2072"/>
                  </a:lnTo>
                  <a:cubicBezTo>
                    <a:pt x="1262" y="2072"/>
                    <a:pt x="1286" y="2048"/>
                    <a:pt x="1286" y="2048"/>
                  </a:cubicBezTo>
                  <a:cubicBezTo>
                    <a:pt x="1334" y="2025"/>
                    <a:pt x="1358" y="1977"/>
                    <a:pt x="1358" y="1953"/>
                  </a:cubicBezTo>
                  <a:cubicBezTo>
                    <a:pt x="1381" y="1929"/>
                    <a:pt x="1381" y="1906"/>
                    <a:pt x="1381" y="1858"/>
                  </a:cubicBezTo>
                  <a:lnTo>
                    <a:pt x="1381" y="1191"/>
                  </a:lnTo>
                  <a:cubicBezTo>
                    <a:pt x="1381" y="524"/>
                    <a:pt x="857" y="0"/>
                    <a:pt x="191" y="0"/>
                  </a:cubicBezTo>
                  <a:close/>
                </a:path>
              </a:pathLst>
            </a:custGeom>
            <a:solidFill>
              <a:srgbClr val="DADF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53"/>
            <p:cNvSpPr/>
            <p:nvPr/>
          </p:nvSpPr>
          <p:spPr>
            <a:xfrm>
              <a:off x="7608399" y="3762984"/>
              <a:ext cx="31991" cy="31186"/>
            </a:xfrm>
            <a:custGeom>
              <a:rect b="b" l="l" r="r" t="t"/>
              <a:pathLst>
                <a:path extrusionOk="0" h="1046" w="1073">
                  <a:moveTo>
                    <a:pt x="572" y="1"/>
                  </a:moveTo>
                  <a:cubicBezTo>
                    <a:pt x="525" y="1"/>
                    <a:pt x="477" y="13"/>
                    <a:pt x="429" y="36"/>
                  </a:cubicBezTo>
                  <a:cubicBezTo>
                    <a:pt x="382" y="36"/>
                    <a:pt x="358" y="60"/>
                    <a:pt x="286" y="84"/>
                  </a:cubicBezTo>
                  <a:cubicBezTo>
                    <a:pt x="144" y="179"/>
                    <a:pt x="25" y="370"/>
                    <a:pt x="25" y="537"/>
                  </a:cubicBezTo>
                  <a:cubicBezTo>
                    <a:pt x="1" y="727"/>
                    <a:pt x="120" y="894"/>
                    <a:pt x="286" y="989"/>
                  </a:cubicBezTo>
                  <a:cubicBezTo>
                    <a:pt x="374" y="1024"/>
                    <a:pt x="461" y="1046"/>
                    <a:pt x="548" y="1046"/>
                  </a:cubicBezTo>
                  <a:cubicBezTo>
                    <a:pt x="580" y="1046"/>
                    <a:pt x="612" y="1043"/>
                    <a:pt x="644" y="1037"/>
                  </a:cubicBezTo>
                  <a:lnTo>
                    <a:pt x="715" y="1037"/>
                  </a:lnTo>
                  <a:cubicBezTo>
                    <a:pt x="906" y="989"/>
                    <a:pt x="1072" y="775"/>
                    <a:pt x="1072" y="537"/>
                  </a:cubicBezTo>
                  <a:cubicBezTo>
                    <a:pt x="1072" y="298"/>
                    <a:pt x="906" y="84"/>
                    <a:pt x="715" y="36"/>
                  </a:cubicBezTo>
                  <a:cubicBezTo>
                    <a:pt x="668" y="13"/>
                    <a:pt x="620" y="1"/>
                    <a:pt x="572" y="1"/>
                  </a:cubicBezTo>
                  <a:close/>
                </a:path>
              </a:pathLst>
            </a:custGeom>
            <a:solidFill>
              <a:srgbClr val="E1E5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53"/>
            <p:cNvSpPr/>
            <p:nvPr/>
          </p:nvSpPr>
          <p:spPr>
            <a:xfrm>
              <a:off x="7609115" y="3763342"/>
              <a:ext cx="29845" cy="30143"/>
            </a:xfrm>
            <a:custGeom>
              <a:rect b="b" l="l" r="r" t="t"/>
              <a:pathLst>
                <a:path extrusionOk="0" h="1011" w="1001">
                  <a:moveTo>
                    <a:pt x="501" y="1"/>
                  </a:moveTo>
                  <a:cubicBezTo>
                    <a:pt x="524" y="72"/>
                    <a:pt x="572" y="144"/>
                    <a:pt x="572" y="239"/>
                  </a:cubicBezTo>
                  <a:cubicBezTo>
                    <a:pt x="572" y="405"/>
                    <a:pt x="453" y="596"/>
                    <a:pt x="286" y="667"/>
                  </a:cubicBezTo>
                  <a:cubicBezTo>
                    <a:pt x="262" y="715"/>
                    <a:pt x="262" y="715"/>
                    <a:pt x="239" y="715"/>
                  </a:cubicBezTo>
                  <a:cubicBezTo>
                    <a:pt x="167" y="739"/>
                    <a:pt x="96" y="739"/>
                    <a:pt x="24" y="739"/>
                  </a:cubicBezTo>
                  <a:lnTo>
                    <a:pt x="1" y="739"/>
                  </a:lnTo>
                  <a:cubicBezTo>
                    <a:pt x="48" y="858"/>
                    <a:pt x="167" y="977"/>
                    <a:pt x="334" y="1001"/>
                  </a:cubicBezTo>
                  <a:lnTo>
                    <a:pt x="382" y="1001"/>
                  </a:lnTo>
                  <a:cubicBezTo>
                    <a:pt x="409" y="1008"/>
                    <a:pt x="439" y="1011"/>
                    <a:pt x="470" y="1011"/>
                  </a:cubicBezTo>
                  <a:cubicBezTo>
                    <a:pt x="545" y="1011"/>
                    <a:pt x="624" y="994"/>
                    <a:pt x="691" y="977"/>
                  </a:cubicBezTo>
                  <a:cubicBezTo>
                    <a:pt x="882" y="882"/>
                    <a:pt x="1001" y="715"/>
                    <a:pt x="1001" y="501"/>
                  </a:cubicBezTo>
                  <a:cubicBezTo>
                    <a:pt x="1001" y="239"/>
                    <a:pt x="810" y="1"/>
                    <a:pt x="501" y="1"/>
                  </a:cubicBezTo>
                  <a:close/>
                </a:path>
              </a:pathLst>
            </a:custGeom>
            <a:solidFill>
              <a:srgbClr val="DADF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53"/>
            <p:cNvSpPr/>
            <p:nvPr/>
          </p:nvSpPr>
          <p:spPr>
            <a:xfrm>
              <a:off x="7697875" y="3578725"/>
              <a:ext cx="31962" cy="29875"/>
            </a:xfrm>
            <a:custGeom>
              <a:rect b="b" l="l" r="r" t="t"/>
              <a:pathLst>
                <a:path extrusionOk="0" h="1002" w="1072">
                  <a:moveTo>
                    <a:pt x="358" y="1"/>
                  </a:moveTo>
                  <a:cubicBezTo>
                    <a:pt x="143" y="49"/>
                    <a:pt x="0" y="263"/>
                    <a:pt x="0" y="501"/>
                  </a:cubicBezTo>
                  <a:cubicBezTo>
                    <a:pt x="0" y="739"/>
                    <a:pt x="143" y="953"/>
                    <a:pt x="358" y="1001"/>
                  </a:cubicBezTo>
                  <a:lnTo>
                    <a:pt x="524" y="1001"/>
                  </a:lnTo>
                  <a:cubicBezTo>
                    <a:pt x="596" y="1001"/>
                    <a:pt x="691" y="1001"/>
                    <a:pt x="739" y="977"/>
                  </a:cubicBezTo>
                  <a:cubicBezTo>
                    <a:pt x="762" y="977"/>
                    <a:pt x="762" y="977"/>
                    <a:pt x="810" y="953"/>
                  </a:cubicBezTo>
                  <a:cubicBezTo>
                    <a:pt x="953" y="858"/>
                    <a:pt x="1072" y="668"/>
                    <a:pt x="1072" y="501"/>
                  </a:cubicBezTo>
                  <a:cubicBezTo>
                    <a:pt x="1072" y="287"/>
                    <a:pt x="953" y="120"/>
                    <a:pt x="739" y="25"/>
                  </a:cubicBezTo>
                  <a:cubicBezTo>
                    <a:pt x="691" y="1"/>
                    <a:pt x="620" y="1"/>
                    <a:pt x="524" y="1"/>
                  </a:cubicBezTo>
                  <a:close/>
                </a:path>
              </a:pathLst>
            </a:custGeom>
            <a:solidFill>
              <a:srgbClr val="C6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53"/>
            <p:cNvSpPr/>
            <p:nvPr/>
          </p:nvSpPr>
          <p:spPr>
            <a:xfrm>
              <a:off x="7698591" y="3579441"/>
              <a:ext cx="30560" cy="30471"/>
            </a:xfrm>
            <a:custGeom>
              <a:rect b="b" l="l" r="r" t="t"/>
              <a:pathLst>
                <a:path extrusionOk="0" h="1022" w="1025">
                  <a:moveTo>
                    <a:pt x="500" y="1"/>
                  </a:moveTo>
                  <a:cubicBezTo>
                    <a:pt x="548" y="96"/>
                    <a:pt x="572" y="144"/>
                    <a:pt x="572" y="239"/>
                  </a:cubicBezTo>
                  <a:cubicBezTo>
                    <a:pt x="572" y="406"/>
                    <a:pt x="453" y="596"/>
                    <a:pt x="310" y="691"/>
                  </a:cubicBezTo>
                  <a:cubicBezTo>
                    <a:pt x="262" y="715"/>
                    <a:pt x="262" y="715"/>
                    <a:pt x="238" y="715"/>
                  </a:cubicBezTo>
                  <a:cubicBezTo>
                    <a:pt x="191" y="739"/>
                    <a:pt x="95" y="739"/>
                    <a:pt x="24" y="739"/>
                  </a:cubicBezTo>
                  <a:lnTo>
                    <a:pt x="0" y="739"/>
                  </a:lnTo>
                  <a:cubicBezTo>
                    <a:pt x="72" y="858"/>
                    <a:pt x="191" y="977"/>
                    <a:pt x="334" y="1001"/>
                  </a:cubicBezTo>
                  <a:lnTo>
                    <a:pt x="381" y="1001"/>
                  </a:lnTo>
                  <a:cubicBezTo>
                    <a:pt x="411" y="1016"/>
                    <a:pt x="443" y="1021"/>
                    <a:pt x="475" y="1021"/>
                  </a:cubicBezTo>
                  <a:cubicBezTo>
                    <a:pt x="548" y="1021"/>
                    <a:pt x="625" y="994"/>
                    <a:pt x="691" y="977"/>
                  </a:cubicBezTo>
                  <a:cubicBezTo>
                    <a:pt x="905" y="882"/>
                    <a:pt x="1024" y="715"/>
                    <a:pt x="1024" y="501"/>
                  </a:cubicBezTo>
                  <a:cubicBezTo>
                    <a:pt x="1024" y="215"/>
                    <a:pt x="786" y="1"/>
                    <a:pt x="500" y="1"/>
                  </a:cubicBezTo>
                  <a:close/>
                </a:path>
              </a:pathLst>
            </a:custGeom>
            <a:solidFill>
              <a:srgbClr val="AAB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53"/>
            <p:cNvSpPr/>
            <p:nvPr/>
          </p:nvSpPr>
          <p:spPr>
            <a:xfrm>
              <a:off x="7677273" y="3625595"/>
              <a:ext cx="71049" cy="113625"/>
            </a:xfrm>
            <a:custGeom>
              <a:rect b="b" l="l" r="r" t="t"/>
              <a:pathLst>
                <a:path extrusionOk="0" h="3811" w="2383">
                  <a:moveTo>
                    <a:pt x="953" y="1"/>
                  </a:moveTo>
                  <a:cubicBezTo>
                    <a:pt x="72" y="1"/>
                    <a:pt x="1" y="929"/>
                    <a:pt x="1" y="1215"/>
                  </a:cubicBezTo>
                  <a:lnTo>
                    <a:pt x="1" y="2239"/>
                  </a:lnTo>
                  <a:lnTo>
                    <a:pt x="1" y="2263"/>
                  </a:lnTo>
                  <a:cubicBezTo>
                    <a:pt x="73" y="2336"/>
                    <a:pt x="149" y="2364"/>
                    <a:pt x="216" y="2364"/>
                  </a:cubicBezTo>
                  <a:cubicBezTo>
                    <a:pt x="349" y="2364"/>
                    <a:pt x="453" y="2254"/>
                    <a:pt x="453" y="2144"/>
                  </a:cubicBezTo>
                  <a:lnTo>
                    <a:pt x="453" y="3573"/>
                  </a:lnTo>
                  <a:cubicBezTo>
                    <a:pt x="453" y="3597"/>
                    <a:pt x="453" y="3597"/>
                    <a:pt x="477" y="3620"/>
                  </a:cubicBezTo>
                  <a:cubicBezTo>
                    <a:pt x="580" y="3741"/>
                    <a:pt x="699" y="3790"/>
                    <a:pt x="808" y="3790"/>
                  </a:cubicBezTo>
                  <a:cubicBezTo>
                    <a:pt x="1002" y="3790"/>
                    <a:pt x="1168" y="3636"/>
                    <a:pt x="1168" y="3454"/>
                  </a:cubicBezTo>
                  <a:lnTo>
                    <a:pt x="1191" y="3454"/>
                  </a:lnTo>
                  <a:cubicBezTo>
                    <a:pt x="1191" y="3668"/>
                    <a:pt x="1358" y="3811"/>
                    <a:pt x="1549" y="3811"/>
                  </a:cubicBezTo>
                  <a:cubicBezTo>
                    <a:pt x="1715" y="3811"/>
                    <a:pt x="1882" y="3620"/>
                    <a:pt x="1882" y="3454"/>
                  </a:cubicBezTo>
                  <a:lnTo>
                    <a:pt x="1882" y="2168"/>
                  </a:lnTo>
                  <a:cubicBezTo>
                    <a:pt x="1882" y="2287"/>
                    <a:pt x="2001" y="2406"/>
                    <a:pt x="2120" y="2406"/>
                  </a:cubicBezTo>
                  <a:cubicBezTo>
                    <a:pt x="2239" y="2406"/>
                    <a:pt x="2311" y="2287"/>
                    <a:pt x="2311" y="2168"/>
                  </a:cubicBezTo>
                  <a:lnTo>
                    <a:pt x="2311" y="1215"/>
                  </a:lnTo>
                  <a:cubicBezTo>
                    <a:pt x="2382" y="525"/>
                    <a:pt x="1858" y="1"/>
                    <a:pt x="1191" y="1"/>
                  </a:cubicBezTo>
                  <a:close/>
                </a:path>
              </a:pathLst>
            </a:custGeom>
            <a:solidFill>
              <a:srgbClr val="C6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53"/>
            <p:cNvSpPr/>
            <p:nvPr/>
          </p:nvSpPr>
          <p:spPr>
            <a:xfrm>
              <a:off x="7718448" y="3653293"/>
              <a:ext cx="15653" cy="85241"/>
            </a:xfrm>
            <a:custGeom>
              <a:rect b="b" l="l" r="r" t="t"/>
              <a:pathLst>
                <a:path extrusionOk="0" h="2859" w="525">
                  <a:moveTo>
                    <a:pt x="477" y="0"/>
                  </a:moveTo>
                  <a:cubicBezTo>
                    <a:pt x="311" y="0"/>
                    <a:pt x="168" y="119"/>
                    <a:pt x="168" y="286"/>
                  </a:cubicBezTo>
                  <a:lnTo>
                    <a:pt x="168" y="2501"/>
                  </a:lnTo>
                  <a:cubicBezTo>
                    <a:pt x="168" y="2620"/>
                    <a:pt x="120" y="2739"/>
                    <a:pt x="1" y="2787"/>
                  </a:cubicBezTo>
                  <a:cubicBezTo>
                    <a:pt x="49" y="2811"/>
                    <a:pt x="120" y="2858"/>
                    <a:pt x="168" y="2858"/>
                  </a:cubicBezTo>
                  <a:cubicBezTo>
                    <a:pt x="382" y="2858"/>
                    <a:pt x="525" y="2691"/>
                    <a:pt x="525" y="2501"/>
                  </a:cubicBezTo>
                  <a:lnTo>
                    <a:pt x="525" y="0"/>
                  </a:lnTo>
                  <a:close/>
                </a:path>
              </a:pathLst>
            </a:custGeom>
            <a:solidFill>
              <a:srgbClr val="AAB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53"/>
            <p:cNvSpPr/>
            <p:nvPr/>
          </p:nvSpPr>
          <p:spPr>
            <a:xfrm>
              <a:off x="7707804" y="3626280"/>
              <a:ext cx="40519" cy="70363"/>
            </a:xfrm>
            <a:custGeom>
              <a:rect b="b" l="l" r="r" t="t"/>
              <a:pathLst>
                <a:path extrusionOk="0" h="2360" w="1359">
                  <a:moveTo>
                    <a:pt x="211" y="1"/>
                  </a:moveTo>
                  <a:cubicBezTo>
                    <a:pt x="197" y="1"/>
                    <a:pt x="182" y="1"/>
                    <a:pt x="167" y="1"/>
                  </a:cubicBezTo>
                  <a:lnTo>
                    <a:pt x="1" y="1"/>
                  </a:lnTo>
                  <a:cubicBezTo>
                    <a:pt x="548" y="97"/>
                    <a:pt x="1001" y="573"/>
                    <a:pt x="1001" y="1168"/>
                  </a:cubicBezTo>
                  <a:lnTo>
                    <a:pt x="1001" y="2121"/>
                  </a:lnTo>
                  <a:cubicBezTo>
                    <a:pt x="1001" y="2169"/>
                    <a:pt x="977" y="2240"/>
                    <a:pt x="953" y="2264"/>
                  </a:cubicBezTo>
                  <a:cubicBezTo>
                    <a:pt x="977" y="2335"/>
                    <a:pt x="1025" y="2359"/>
                    <a:pt x="1120" y="2359"/>
                  </a:cubicBezTo>
                  <a:cubicBezTo>
                    <a:pt x="1215" y="2359"/>
                    <a:pt x="1263" y="2335"/>
                    <a:pt x="1311" y="2288"/>
                  </a:cubicBezTo>
                  <a:cubicBezTo>
                    <a:pt x="1334" y="2240"/>
                    <a:pt x="1358" y="2169"/>
                    <a:pt x="1358" y="2121"/>
                  </a:cubicBezTo>
                  <a:lnTo>
                    <a:pt x="1358" y="1168"/>
                  </a:lnTo>
                  <a:cubicBezTo>
                    <a:pt x="1358" y="516"/>
                    <a:pt x="857" y="1"/>
                    <a:pt x="211" y="1"/>
                  </a:cubicBezTo>
                  <a:close/>
                </a:path>
              </a:pathLst>
            </a:custGeom>
            <a:solidFill>
              <a:srgbClr val="AAB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53"/>
            <p:cNvSpPr/>
            <p:nvPr/>
          </p:nvSpPr>
          <p:spPr>
            <a:xfrm>
              <a:off x="7677273" y="3809496"/>
              <a:ext cx="71049" cy="111627"/>
            </a:xfrm>
            <a:custGeom>
              <a:rect b="b" l="l" r="r" t="t"/>
              <a:pathLst>
                <a:path extrusionOk="0" h="3744" w="2383">
                  <a:moveTo>
                    <a:pt x="1191" y="1"/>
                  </a:moveTo>
                  <a:cubicBezTo>
                    <a:pt x="548" y="1"/>
                    <a:pt x="1" y="524"/>
                    <a:pt x="1" y="1191"/>
                  </a:cubicBezTo>
                  <a:lnTo>
                    <a:pt x="1" y="1858"/>
                  </a:lnTo>
                  <a:cubicBezTo>
                    <a:pt x="1" y="1930"/>
                    <a:pt x="25" y="1977"/>
                    <a:pt x="72" y="2025"/>
                  </a:cubicBezTo>
                  <a:lnTo>
                    <a:pt x="120" y="2072"/>
                  </a:lnTo>
                  <a:lnTo>
                    <a:pt x="144" y="2072"/>
                  </a:lnTo>
                  <a:lnTo>
                    <a:pt x="120" y="2287"/>
                  </a:lnTo>
                  <a:lnTo>
                    <a:pt x="120" y="2311"/>
                  </a:lnTo>
                  <a:cubicBezTo>
                    <a:pt x="96" y="2406"/>
                    <a:pt x="191" y="2501"/>
                    <a:pt x="263" y="2501"/>
                  </a:cubicBezTo>
                  <a:lnTo>
                    <a:pt x="501" y="2501"/>
                  </a:lnTo>
                  <a:lnTo>
                    <a:pt x="501" y="3477"/>
                  </a:lnTo>
                  <a:cubicBezTo>
                    <a:pt x="501" y="3525"/>
                    <a:pt x="548" y="3597"/>
                    <a:pt x="572" y="3620"/>
                  </a:cubicBezTo>
                  <a:cubicBezTo>
                    <a:pt x="666" y="3707"/>
                    <a:pt x="766" y="3744"/>
                    <a:pt x="857" y="3744"/>
                  </a:cubicBezTo>
                  <a:cubicBezTo>
                    <a:pt x="1042" y="3744"/>
                    <a:pt x="1191" y="3590"/>
                    <a:pt x="1191" y="3382"/>
                  </a:cubicBezTo>
                  <a:cubicBezTo>
                    <a:pt x="1191" y="3590"/>
                    <a:pt x="1341" y="3744"/>
                    <a:pt x="1526" y="3744"/>
                  </a:cubicBezTo>
                  <a:cubicBezTo>
                    <a:pt x="1617" y="3744"/>
                    <a:pt x="1716" y="3707"/>
                    <a:pt x="1811" y="3620"/>
                  </a:cubicBezTo>
                  <a:cubicBezTo>
                    <a:pt x="1882" y="3597"/>
                    <a:pt x="1882" y="3525"/>
                    <a:pt x="1882" y="3477"/>
                  </a:cubicBezTo>
                  <a:lnTo>
                    <a:pt x="1882" y="2501"/>
                  </a:lnTo>
                  <a:lnTo>
                    <a:pt x="2096" y="2501"/>
                  </a:lnTo>
                  <a:cubicBezTo>
                    <a:pt x="2168" y="2501"/>
                    <a:pt x="2239" y="2406"/>
                    <a:pt x="2239" y="2311"/>
                  </a:cubicBezTo>
                  <a:lnTo>
                    <a:pt x="2168" y="2049"/>
                  </a:lnTo>
                  <a:lnTo>
                    <a:pt x="2168" y="2049"/>
                  </a:lnTo>
                  <a:cubicBezTo>
                    <a:pt x="2215" y="2072"/>
                    <a:pt x="2239" y="2072"/>
                    <a:pt x="2239" y="2072"/>
                  </a:cubicBezTo>
                  <a:cubicBezTo>
                    <a:pt x="2263" y="2072"/>
                    <a:pt x="2263" y="2049"/>
                    <a:pt x="2287" y="2049"/>
                  </a:cubicBezTo>
                  <a:cubicBezTo>
                    <a:pt x="2335" y="2025"/>
                    <a:pt x="2358" y="1977"/>
                    <a:pt x="2358" y="1953"/>
                  </a:cubicBezTo>
                  <a:cubicBezTo>
                    <a:pt x="2358" y="1930"/>
                    <a:pt x="2382" y="1906"/>
                    <a:pt x="2382" y="1858"/>
                  </a:cubicBezTo>
                  <a:lnTo>
                    <a:pt x="2382" y="1191"/>
                  </a:lnTo>
                  <a:cubicBezTo>
                    <a:pt x="2382" y="524"/>
                    <a:pt x="1858" y="1"/>
                    <a:pt x="1191" y="1"/>
                  </a:cubicBezTo>
                  <a:close/>
                </a:path>
              </a:pathLst>
            </a:custGeom>
            <a:solidFill>
              <a:srgbClr val="E1E5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53"/>
            <p:cNvSpPr/>
            <p:nvPr/>
          </p:nvSpPr>
          <p:spPr>
            <a:xfrm>
              <a:off x="7707088" y="3810211"/>
              <a:ext cx="41234" cy="112224"/>
            </a:xfrm>
            <a:custGeom>
              <a:rect b="b" l="l" r="r" t="t"/>
              <a:pathLst>
                <a:path extrusionOk="0" h="3764" w="1383">
                  <a:moveTo>
                    <a:pt x="1" y="0"/>
                  </a:moveTo>
                  <a:cubicBezTo>
                    <a:pt x="572" y="72"/>
                    <a:pt x="1025" y="572"/>
                    <a:pt x="1025" y="1167"/>
                  </a:cubicBezTo>
                  <a:lnTo>
                    <a:pt x="1025" y="1834"/>
                  </a:lnTo>
                  <a:cubicBezTo>
                    <a:pt x="1025" y="1858"/>
                    <a:pt x="1001" y="1906"/>
                    <a:pt x="1001" y="1929"/>
                  </a:cubicBezTo>
                  <a:cubicBezTo>
                    <a:pt x="1001" y="1953"/>
                    <a:pt x="953" y="1977"/>
                    <a:pt x="930" y="2025"/>
                  </a:cubicBezTo>
                  <a:cubicBezTo>
                    <a:pt x="906" y="2025"/>
                    <a:pt x="906" y="2048"/>
                    <a:pt x="882" y="2048"/>
                  </a:cubicBezTo>
                  <a:lnTo>
                    <a:pt x="834" y="2048"/>
                  </a:lnTo>
                  <a:lnTo>
                    <a:pt x="906" y="2310"/>
                  </a:lnTo>
                  <a:cubicBezTo>
                    <a:pt x="930" y="2406"/>
                    <a:pt x="834" y="2501"/>
                    <a:pt x="763" y="2501"/>
                  </a:cubicBezTo>
                  <a:lnTo>
                    <a:pt x="692" y="2501"/>
                  </a:lnTo>
                  <a:cubicBezTo>
                    <a:pt x="596" y="2501"/>
                    <a:pt x="525" y="2572"/>
                    <a:pt x="525" y="2668"/>
                  </a:cubicBezTo>
                  <a:lnTo>
                    <a:pt x="525" y="3382"/>
                  </a:lnTo>
                  <a:cubicBezTo>
                    <a:pt x="525" y="3525"/>
                    <a:pt x="453" y="3644"/>
                    <a:pt x="334" y="3715"/>
                  </a:cubicBezTo>
                  <a:cubicBezTo>
                    <a:pt x="406" y="3739"/>
                    <a:pt x="453" y="3763"/>
                    <a:pt x="549" y="3763"/>
                  </a:cubicBezTo>
                  <a:cubicBezTo>
                    <a:pt x="763" y="3763"/>
                    <a:pt x="906" y="3596"/>
                    <a:pt x="906" y="3406"/>
                  </a:cubicBezTo>
                  <a:lnTo>
                    <a:pt x="906" y="2525"/>
                  </a:lnTo>
                  <a:lnTo>
                    <a:pt x="1120" y="2525"/>
                  </a:lnTo>
                  <a:cubicBezTo>
                    <a:pt x="1215" y="2525"/>
                    <a:pt x="1287" y="2429"/>
                    <a:pt x="1263" y="2334"/>
                  </a:cubicBezTo>
                  <a:lnTo>
                    <a:pt x="1215" y="2072"/>
                  </a:lnTo>
                  <a:lnTo>
                    <a:pt x="1239" y="2072"/>
                  </a:lnTo>
                  <a:cubicBezTo>
                    <a:pt x="1263" y="2072"/>
                    <a:pt x="1287" y="2048"/>
                    <a:pt x="1287" y="2048"/>
                  </a:cubicBezTo>
                  <a:cubicBezTo>
                    <a:pt x="1335" y="2025"/>
                    <a:pt x="1358" y="1977"/>
                    <a:pt x="1358" y="1953"/>
                  </a:cubicBezTo>
                  <a:cubicBezTo>
                    <a:pt x="1382" y="1929"/>
                    <a:pt x="1382" y="1906"/>
                    <a:pt x="1382" y="1858"/>
                  </a:cubicBezTo>
                  <a:lnTo>
                    <a:pt x="1382" y="1191"/>
                  </a:lnTo>
                  <a:cubicBezTo>
                    <a:pt x="1382" y="524"/>
                    <a:pt x="858" y="0"/>
                    <a:pt x="191" y="0"/>
                  </a:cubicBezTo>
                  <a:close/>
                </a:path>
              </a:pathLst>
            </a:custGeom>
            <a:solidFill>
              <a:srgbClr val="DADF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53"/>
            <p:cNvSpPr/>
            <p:nvPr/>
          </p:nvSpPr>
          <p:spPr>
            <a:xfrm>
              <a:off x="7697875" y="3762984"/>
              <a:ext cx="31276" cy="31186"/>
            </a:xfrm>
            <a:custGeom>
              <a:rect b="b" l="l" r="r" t="t"/>
              <a:pathLst>
                <a:path extrusionOk="0" h="1046" w="1049">
                  <a:moveTo>
                    <a:pt x="548" y="1"/>
                  </a:moveTo>
                  <a:cubicBezTo>
                    <a:pt x="500" y="1"/>
                    <a:pt x="453" y="13"/>
                    <a:pt x="405" y="36"/>
                  </a:cubicBezTo>
                  <a:cubicBezTo>
                    <a:pt x="358" y="36"/>
                    <a:pt x="334" y="60"/>
                    <a:pt x="262" y="84"/>
                  </a:cubicBezTo>
                  <a:cubicBezTo>
                    <a:pt x="119" y="179"/>
                    <a:pt x="0" y="370"/>
                    <a:pt x="0" y="537"/>
                  </a:cubicBezTo>
                  <a:cubicBezTo>
                    <a:pt x="0" y="727"/>
                    <a:pt x="96" y="894"/>
                    <a:pt x="262" y="989"/>
                  </a:cubicBezTo>
                  <a:cubicBezTo>
                    <a:pt x="349" y="1024"/>
                    <a:pt x="437" y="1046"/>
                    <a:pt x="524" y="1046"/>
                  </a:cubicBezTo>
                  <a:cubicBezTo>
                    <a:pt x="556" y="1046"/>
                    <a:pt x="588" y="1043"/>
                    <a:pt x="620" y="1037"/>
                  </a:cubicBezTo>
                  <a:lnTo>
                    <a:pt x="691" y="1037"/>
                  </a:lnTo>
                  <a:cubicBezTo>
                    <a:pt x="881" y="989"/>
                    <a:pt x="1048" y="775"/>
                    <a:pt x="1048" y="537"/>
                  </a:cubicBezTo>
                  <a:cubicBezTo>
                    <a:pt x="1048" y="298"/>
                    <a:pt x="881" y="84"/>
                    <a:pt x="691" y="36"/>
                  </a:cubicBezTo>
                  <a:cubicBezTo>
                    <a:pt x="643" y="13"/>
                    <a:pt x="596" y="1"/>
                    <a:pt x="548" y="1"/>
                  </a:cubicBezTo>
                  <a:close/>
                </a:path>
              </a:pathLst>
            </a:custGeom>
            <a:solidFill>
              <a:srgbClr val="E1E5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53"/>
            <p:cNvSpPr/>
            <p:nvPr/>
          </p:nvSpPr>
          <p:spPr>
            <a:xfrm>
              <a:off x="7698591" y="3763342"/>
              <a:ext cx="30560" cy="30143"/>
            </a:xfrm>
            <a:custGeom>
              <a:rect b="b" l="l" r="r" t="t"/>
              <a:pathLst>
                <a:path extrusionOk="0" h="1011" w="1025">
                  <a:moveTo>
                    <a:pt x="500" y="1"/>
                  </a:moveTo>
                  <a:cubicBezTo>
                    <a:pt x="548" y="72"/>
                    <a:pt x="572" y="144"/>
                    <a:pt x="572" y="239"/>
                  </a:cubicBezTo>
                  <a:cubicBezTo>
                    <a:pt x="572" y="405"/>
                    <a:pt x="453" y="596"/>
                    <a:pt x="310" y="667"/>
                  </a:cubicBezTo>
                  <a:cubicBezTo>
                    <a:pt x="262" y="715"/>
                    <a:pt x="262" y="715"/>
                    <a:pt x="238" y="715"/>
                  </a:cubicBezTo>
                  <a:cubicBezTo>
                    <a:pt x="191" y="739"/>
                    <a:pt x="95" y="739"/>
                    <a:pt x="24" y="739"/>
                  </a:cubicBezTo>
                  <a:lnTo>
                    <a:pt x="0" y="739"/>
                  </a:lnTo>
                  <a:cubicBezTo>
                    <a:pt x="72" y="858"/>
                    <a:pt x="191" y="977"/>
                    <a:pt x="334" y="1001"/>
                  </a:cubicBezTo>
                  <a:lnTo>
                    <a:pt x="381" y="1001"/>
                  </a:lnTo>
                  <a:cubicBezTo>
                    <a:pt x="409" y="1008"/>
                    <a:pt x="439" y="1011"/>
                    <a:pt x="470" y="1011"/>
                  </a:cubicBezTo>
                  <a:cubicBezTo>
                    <a:pt x="544" y="1011"/>
                    <a:pt x="623" y="994"/>
                    <a:pt x="691" y="977"/>
                  </a:cubicBezTo>
                  <a:cubicBezTo>
                    <a:pt x="905" y="882"/>
                    <a:pt x="1024" y="715"/>
                    <a:pt x="1024" y="501"/>
                  </a:cubicBezTo>
                  <a:cubicBezTo>
                    <a:pt x="1024" y="239"/>
                    <a:pt x="786" y="1"/>
                    <a:pt x="500" y="1"/>
                  </a:cubicBezTo>
                  <a:close/>
                </a:path>
              </a:pathLst>
            </a:custGeom>
            <a:solidFill>
              <a:srgbClr val="DADF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53"/>
            <p:cNvSpPr/>
            <p:nvPr/>
          </p:nvSpPr>
          <p:spPr>
            <a:xfrm>
              <a:off x="7403210" y="3803831"/>
              <a:ext cx="83094" cy="121436"/>
            </a:xfrm>
            <a:custGeom>
              <a:rect b="b" l="l" r="r" t="t"/>
              <a:pathLst>
                <a:path extrusionOk="0" h="4073" w="2787">
                  <a:moveTo>
                    <a:pt x="1286" y="2882"/>
                  </a:moveTo>
                  <a:lnTo>
                    <a:pt x="1286" y="3572"/>
                  </a:lnTo>
                  <a:lnTo>
                    <a:pt x="1286" y="3667"/>
                  </a:lnTo>
                  <a:cubicBezTo>
                    <a:pt x="1239" y="3763"/>
                    <a:pt x="1167" y="3787"/>
                    <a:pt x="1096" y="3787"/>
                  </a:cubicBezTo>
                  <a:cubicBezTo>
                    <a:pt x="1001" y="3787"/>
                    <a:pt x="929" y="3691"/>
                    <a:pt x="929" y="3596"/>
                  </a:cubicBezTo>
                  <a:lnTo>
                    <a:pt x="929" y="2882"/>
                  </a:lnTo>
                  <a:close/>
                  <a:moveTo>
                    <a:pt x="2001" y="2882"/>
                  </a:moveTo>
                  <a:lnTo>
                    <a:pt x="2001" y="3596"/>
                  </a:lnTo>
                  <a:cubicBezTo>
                    <a:pt x="2001" y="3691"/>
                    <a:pt x="1905" y="3787"/>
                    <a:pt x="1810" y="3787"/>
                  </a:cubicBezTo>
                  <a:cubicBezTo>
                    <a:pt x="1715" y="3787"/>
                    <a:pt x="1667" y="3763"/>
                    <a:pt x="1644" y="3667"/>
                  </a:cubicBezTo>
                  <a:lnTo>
                    <a:pt x="1644" y="3596"/>
                  </a:lnTo>
                  <a:lnTo>
                    <a:pt x="1644" y="3572"/>
                  </a:lnTo>
                  <a:lnTo>
                    <a:pt x="1644" y="2882"/>
                  </a:lnTo>
                  <a:close/>
                  <a:moveTo>
                    <a:pt x="1334" y="0"/>
                  </a:moveTo>
                  <a:cubicBezTo>
                    <a:pt x="953" y="0"/>
                    <a:pt x="619" y="119"/>
                    <a:pt x="358" y="429"/>
                  </a:cubicBezTo>
                  <a:cubicBezTo>
                    <a:pt x="0" y="810"/>
                    <a:pt x="0" y="1310"/>
                    <a:pt x="0" y="1786"/>
                  </a:cubicBezTo>
                  <a:lnTo>
                    <a:pt x="0" y="2024"/>
                  </a:lnTo>
                  <a:lnTo>
                    <a:pt x="0" y="2048"/>
                  </a:lnTo>
                  <a:cubicBezTo>
                    <a:pt x="0" y="2120"/>
                    <a:pt x="24" y="2167"/>
                    <a:pt x="48" y="2239"/>
                  </a:cubicBezTo>
                  <a:cubicBezTo>
                    <a:pt x="48" y="2262"/>
                    <a:pt x="72" y="2262"/>
                    <a:pt x="72" y="2286"/>
                  </a:cubicBezTo>
                  <a:lnTo>
                    <a:pt x="119" y="2334"/>
                  </a:lnTo>
                  <a:lnTo>
                    <a:pt x="72" y="2501"/>
                  </a:lnTo>
                  <a:lnTo>
                    <a:pt x="72" y="2524"/>
                  </a:lnTo>
                  <a:cubicBezTo>
                    <a:pt x="119" y="2715"/>
                    <a:pt x="238" y="2834"/>
                    <a:pt x="405" y="2834"/>
                  </a:cubicBezTo>
                  <a:lnTo>
                    <a:pt x="477" y="2834"/>
                  </a:lnTo>
                  <a:lnTo>
                    <a:pt x="477" y="3548"/>
                  </a:lnTo>
                  <a:cubicBezTo>
                    <a:pt x="477" y="3834"/>
                    <a:pt x="667" y="4072"/>
                    <a:pt x="977" y="4072"/>
                  </a:cubicBezTo>
                  <a:cubicBezTo>
                    <a:pt x="1120" y="4072"/>
                    <a:pt x="1239" y="4048"/>
                    <a:pt x="1358" y="3929"/>
                  </a:cubicBezTo>
                  <a:cubicBezTo>
                    <a:pt x="1453" y="4025"/>
                    <a:pt x="1572" y="4072"/>
                    <a:pt x="1715" y="4072"/>
                  </a:cubicBezTo>
                  <a:lnTo>
                    <a:pt x="1739" y="4072"/>
                  </a:lnTo>
                  <a:cubicBezTo>
                    <a:pt x="2025" y="4072"/>
                    <a:pt x="2263" y="3834"/>
                    <a:pt x="2263" y="3548"/>
                  </a:cubicBezTo>
                  <a:lnTo>
                    <a:pt x="2263" y="2834"/>
                  </a:lnTo>
                  <a:lnTo>
                    <a:pt x="2334" y="2834"/>
                  </a:lnTo>
                  <a:cubicBezTo>
                    <a:pt x="2525" y="2763"/>
                    <a:pt x="2620" y="2620"/>
                    <a:pt x="2620" y="2453"/>
                  </a:cubicBezTo>
                  <a:lnTo>
                    <a:pt x="2572" y="2286"/>
                  </a:lnTo>
                  <a:lnTo>
                    <a:pt x="2620" y="2262"/>
                  </a:lnTo>
                  <a:cubicBezTo>
                    <a:pt x="2691" y="2167"/>
                    <a:pt x="2739" y="2096"/>
                    <a:pt x="2739" y="1977"/>
                  </a:cubicBezTo>
                  <a:lnTo>
                    <a:pt x="2739" y="1286"/>
                  </a:lnTo>
                  <a:cubicBezTo>
                    <a:pt x="2787" y="1143"/>
                    <a:pt x="2739" y="905"/>
                    <a:pt x="2620" y="691"/>
                  </a:cubicBezTo>
                  <a:cubicBezTo>
                    <a:pt x="2579" y="640"/>
                    <a:pt x="2517" y="611"/>
                    <a:pt x="2457" y="611"/>
                  </a:cubicBezTo>
                  <a:cubicBezTo>
                    <a:pt x="2376" y="611"/>
                    <a:pt x="2300" y="663"/>
                    <a:pt x="2287" y="786"/>
                  </a:cubicBezTo>
                  <a:lnTo>
                    <a:pt x="2287" y="810"/>
                  </a:lnTo>
                  <a:cubicBezTo>
                    <a:pt x="2406" y="976"/>
                    <a:pt x="2477" y="1167"/>
                    <a:pt x="2477" y="1381"/>
                  </a:cubicBezTo>
                  <a:lnTo>
                    <a:pt x="2477" y="2024"/>
                  </a:lnTo>
                  <a:cubicBezTo>
                    <a:pt x="2477" y="2048"/>
                    <a:pt x="2406" y="2096"/>
                    <a:pt x="2382" y="2096"/>
                  </a:cubicBezTo>
                  <a:cubicBezTo>
                    <a:pt x="2358" y="2096"/>
                    <a:pt x="2358" y="2048"/>
                    <a:pt x="2358" y="2024"/>
                  </a:cubicBezTo>
                  <a:lnTo>
                    <a:pt x="2358" y="2000"/>
                  </a:lnTo>
                  <a:lnTo>
                    <a:pt x="2358" y="1310"/>
                  </a:lnTo>
                  <a:cubicBezTo>
                    <a:pt x="2358" y="1215"/>
                    <a:pt x="2287" y="1167"/>
                    <a:pt x="2191" y="1143"/>
                  </a:cubicBezTo>
                  <a:cubicBezTo>
                    <a:pt x="2170" y="1135"/>
                    <a:pt x="2150" y="1131"/>
                    <a:pt x="2132" y="1131"/>
                  </a:cubicBezTo>
                  <a:cubicBezTo>
                    <a:pt x="2049" y="1131"/>
                    <a:pt x="2001" y="1212"/>
                    <a:pt x="2001" y="1310"/>
                  </a:cubicBezTo>
                  <a:lnTo>
                    <a:pt x="2001" y="2048"/>
                  </a:lnTo>
                  <a:lnTo>
                    <a:pt x="2001" y="2096"/>
                  </a:lnTo>
                  <a:cubicBezTo>
                    <a:pt x="2025" y="2262"/>
                    <a:pt x="2144" y="2405"/>
                    <a:pt x="2310" y="2453"/>
                  </a:cubicBezTo>
                  <a:lnTo>
                    <a:pt x="2310" y="2524"/>
                  </a:lnTo>
                  <a:lnTo>
                    <a:pt x="572" y="2524"/>
                  </a:lnTo>
                  <a:lnTo>
                    <a:pt x="572" y="2453"/>
                  </a:lnTo>
                  <a:cubicBezTo>
                    <a:pt x="739" y="2405"/>
                    <a:pt x="881" y="2262"/>
                    <a:pt x="881" y="2048"/>
                  </a:cubicBezTo>
                  <a:lnTo>
                    <a:pt x="881" y="2024"/>
                  </a:lnTo>
                  <a:lnTo>
                    <a:pt x="881" y="1286"/>
                  </a:lnTo>
                  <a:cubicBezTo>
                    <a:pt x="881" y="1191"/>
                    <a:pt x="834" y="1143"/>
                    <a:pt x="739" y="1096"/>
                  </a:cubicBezTo>
                  <a:cubicBezTo>
                    <a:pt x="726" y="1093"/>
                    <a:pt x="714" y="1092"/>
                    <a:pt x="702" y="1092"/>
                  </a:cubicBezTo>
                  <a:cubicBezTo>
                    <a:pt x="601" y="1092"/>
                    <a:pt x="524" y="1179"/>
                    <a:pt x="524" y="1286"/>
                  </a:cubicBezTo>
                  <a:lnTo>
                    <a:pt x="524" y="2024"/>
                  </a:lnTo>
                  <a:cubicBezTo>
                    <a:pt x="524" y="2024"/>
                    <a:pt x="500" y="2096"/>
                    <a:pt x="477" y="2096"/>
                  </a:cubicBezTo>
                  <a:cubicBezTo>
                    <a:pt x="429" y="2096"/>
                    <a:pt x="405" y="2048"/>
                    <a:pt x="405" y="2024"/>
                  </a:cubicBezTo>
                  <a:lnTo>
                    <a:pt x="405" y="1334"/>
                  </a:lnTo>
                  <a:cubicBezTo>
                    <a:pt x="405" y="786"/>
                    <a:pt x="858" y="333"/>
                    <a:pt x="1429" y="333"/>
                  </a:cubicBezTo>
                  <a:cubicBezTo>
                    <a:pt x="1548" y="333"/>
                    <a:pt x="1667" y="357"/>
                    <a:pt x="1739" y="381"/>
                  </a:cubicBezTo>
                  <a:cubicBezTo>
                    <a:pt x="1760" y="392"/>
                    <a:pt x="1781" y="396"/>
                    <a:pt x="1801" y="396"/>
                  </a:cubicBezTo>
                  <a:cubicBezTo>
                    <a:pt x="1872" y="396"/>
                    <a:pt x="1935" y="336"/>
                    <a:pt x="1953" y="262"/>
                  </a:cubicBezTo>
                  <a:cubicBezTo>
                    <a:pt x="1977" y="191"/>
                    <a:pt x="1929" y="95"/>
                    <a:pt x="1834" y="71"/>
                  </a:cubicBezTo>
                  <a:cubicBezTo>
                    <a:pt x="1691" y="0"/>
                    <a:pt x="1382" y="0"/>
                    <a:pt x="1382"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53"/>
            <p:cNvSpPr/>
            <p:nvPr/>
          </p:nvSpPr>
          <p:spPr>
            <a:xfrm>
              <a:off x="7425929" y="3757677"/>
              <a:ext cx="41204" cy="41204"/>
            </a:xfrm>
            <a:custGeom>
              <a:rect b="b" l="l" r="r" t="t"/>
              <a:pathLst>
                <a:path extrusionOk="0" h="1382" w="1382">
                  <a:moveTo>
                    <a:pt x="691" y="334"/>
                  </a:moveTo>
                  <a:cubicBezTo>
                    <a:pt x="858" y="334"/>
                    <a:pt x="1048" y="476"/>
                    <a:pt x="1048" y="691"/>
                  </a:cubicBezTo>
                  <a:cubicBezTo>
                    <a:pt x="1048" y="857"/>
                    <a:pt x="905" y="1048"/>
                    <a:pt x="691" y="1048"/>
                  </a:cubicBezTo>
                  <a:cubicBezTo>
                    <a:pt x="524" y="1048"/>
                    <a:pt x="334" y="905"/>
                    <a:pt x="334" y="691"/>
                  </a:cubicBezTo>
                  <a:cubicBezTo>
                    <a:pt x="334" y="476"/>
                    <a:pt x="524" y="334"/>
                    <a:pt x="691" y="334"/>
                  </a:cubicBezTo>
                  <a:close/>
                  <a:moveTo>
                    <a:pt x="691" y="0"/>
                  </a:moveTo>
                  <a:cubicBezTo>
                    <a:pt x="310" y="0"/>
                    <a:pt x="0" y="310"/>
                    <a:pt x="0" y="691"/>
                  </a:cubicBezTo>
                  <a:cubicBezTo>
                    <a:pt x="0" y="1072"/>
                    <a:pt x="310" y="1381"/>
                    <a:pt x="691" y="1381"/>
                  </a:cubicBezTo>
                  <a:cubicBezTo>
                    <a:pt x="1072" y="1381"/>
                    <a:pt x="1382" y="1072"/>
                    <a:pt x="1382" y="691"/>
                  </a:cubicBezTo>
                  <a:cubicBezTo>
                    <a:pt x="1382" y="310"/>
                    <a:pt x="1072" y="0"/>
                    <a:pt x="691"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53"/>
            <p:cNvSpPr/>
            <p:nvPr/>
          </p:nvSpPr>
          <p:spPr>
            <a:xfrm>
              <a:off x="7425929" y="3573060"/>
              <a:ext cx="41204" cy="41204"/>
            </a:xfrm>
            <a:custGeom>
              <a:rect b="b" l="l" r="r" t="t"/>
              <a:pathLst>
                <a:path extrusionOk="0" h="1382" w="1382">
                  <a:moveTo>
                    <a:pt x="691" y="334"/>
                  </a:moveTo>
                  <a:cubicBezTo>
                    <a:pt x="882" y="334"/>
                    <a:pt x="1024" y="500"/>
                    <a:pt x="1048" y="691"/>
                  </a:cubicBezTo>
                  <a:cubicBezTo>
                    <a:pt x="1048" y="905"/>
                    <a:pt x="858" y="1048"/>
                    <a:pt x="691" y="1048"/>
                  </a:cubicBezTo>
                  <a:cubicBezTo>
                    <a:pt x="477" y="1048"/>
                    <a:pt x="334" y="858"/>
                    <a:pt x="334" y="691"/>
                  </a:cubicBezTo>
                  <a:cubicBezTo>
                    <a:pt x="334" y="477"/>
                    <a:pt x="524" y="334"/>
                    <a:pt x="691" y="334"/>
                  </a:cubicBezTo>
                  <a:close/>
                  <a:moveTo>
                    <a:pt x="691" y="0"/>
                  </a:moveTo>
                  <a:cubicBezTo>
                    <a:pt x="310" y="0"/>
                    <a:pt x="0" y="310"/>
                    <a:pt x="0" y="691"/>
                  </a:cubicBezTo>
                  <a:cubicBezTo>
                    <a:pt x="0" y="1072"/>
                    <a:pt x="310" y="1382"/>
                    <a:pt x="691" y="1382"/>
                  </a:cubicBezTo>
                  <a:cubicBezTo>
                    <a:pt x="1072" y="1382"/>
                    <a:pt x="1382" y="1072"/>
                    <a:pt x="1382" y="691"/>
                  </a:cubicBezTo>
                  <a:cubicBezTo>
                    <a:pt x="1382" y="310"/>
                    <a:pt x="1072" y="0"/>
                    <a:pt x="691"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53"/>
            <p:cNvSpPr/>
            <p:nvPr/>
          </p:nvSpPr>
          <p:spPr>
            <a:xfrm>
              <a:off x="7403926" y="3622047"/>
              <a:ext cx="82379" cy="122868"/>
            </a:xfrm>
            <a:custGeom>
              <a:rect b="b" l="l" r="r" t="t"/>
              <a:pathLst>
                <a:path extrusionOk="0" h="4121" w="2763">
                  <a:moveTo>
                    <a:pt x="1334" y="1"/>
                  </a:moveTo>
                  <a:cubicBezTo>
                    <a:pt x="953" y="1"/>
                    <a:pt x="619" y="120"/>
                    <a:pt x="357" y="405"/>
                  </a:cubicBezTo>
                  <a:cubicBezTo>
                    <a:pt x="191" y="620"/>
                    <a:pt x="95" y="882"/>
                    <a:pt x="24" y="1144"/>
                  </a:cubicBezTo>
                  <a:cubicBezTo>
                    <a:pt x="0" y="1358"/>
                    <a:pt x="0" y="1572"/>
                    <a:pt x="0" y="1787"/>
                  </a:cubicBezTo>
                  <a:lnTo>
                    <a:pt x="0" y="1977"/>
                  </a:lnTo>
                  <a:lnTo>
                    <a:pt x="0" y="2453"/>
                  </a:lnTo>
                  <a:cubicBezTo>
                    <a:pt x="0" y="2501"/>
                    <a:pt x="24" y="2549"/>
                    <a:pt x="72" y="2549"/>
                  </a:cubicBezTo>
                  <a:cubicBezTo>
                    <a:pt x="214" y="2668"/>
                    <a:pt x="357" y="2692"/>
                    <a:pt x="476" y="2692"/>
                  </a:cubicBezTo>
                  <a:lnTo>
                    <a:pt x="476" y="3597"/>
                  </a:lnTo>
                  <a:cubicBezTo>
                    <a:pt x="476" y="3882"/>
                    <a:pt x="691" y="4120"/>
                    <a:pt x="977" y="4120"/>
                  </a:cubicBezTo>
                  <a:cubicBezTo>
                    <a:pt x="1143" y="4120"/>
                    <a:pt x="1262" y="4073"/>
                    <a:pt x="1381" y="3978"/>
                  </a:cubicBezTo>
                  <a:cubicBezTo>
                    <a:pt x="1453" y="4073"/>
                    <a:pt x="1620" y="4120"/>
                    <a:pt x="1762" y="4120"/>
                  </a:cubicBezTo>
                  <a:cubicBezTo>
                    <a:pt x="2048" y="4120"/>
                    <a:pt x="2263" y="3859"/>
                    <a:pt x="2263" y="3597"/>
                  </a:cubicBezTo>
                  <a:lnTo>
                    <a:pt x="2263" y="2692"/>
                  </a:lnTo>
                  <a:lnTo>
                    <a:pt x="2405" y="2692"/>
                  </a:lnTo>
                  <a:cubicBezTo>
                    <a:pt x="2596" y="2668"/>
                    <a:pt x="2739" y="2453"/>
                    <a:pt x="2739" y="2287"/>
                  </a:cubicBezTo>
                  <a:lnTo>
                    <a:pt x="2739" y="1620"/>
                  </a:lnTo>
                  <a:lnTo>
                    <a:pt x="2763" y="1310"/>
                  </a:lnTo>
                  <a:cubicBezTo>
                    <a:pt x="2763" y="1096"/>
                    <a:pt x="2739" y="953"/>
                    <a:pt x="2691" y="810"/>
                  </a:cubicBezTo>
                  <a:lnTo>
                    <a:pt x="2596" y="620"/>
                  </a:lnTo>
                  <a:cubicBezTo>
                    <a:pt x="2555" y="569"/>
                    <a:pt x="2493" y="540"/>
                    <a:pt x="2433" y="540"/>
                  </a:cubicBezTo>
                  <a:cubicBezTo>
                    <a:pt x="2352" y="540"/>
                    <a:pt x="2276" y="592"/>
                    <a:pt x="2263" y="715"/>
                  </a:cubicBezTo>
                  <a:lnTo>
                    <a:pt x="2263" y="739"/>
                  </a:lnTo>
                  <a:cubicBezTo>
                    <a:pt x="2334" y="834"/>
                    <a:pt x="2358" y="882"/>
                    <a:pt x="2382" y="977"/>
                  </a:cubicBezTo>
                  <a:cubicBezTo>
                    <a:pt x="2453" y="1120"/>
                    <a:pt x="2453" y="1239"/>
                    <a:pt x="2453" y="1382"/>
                  </a:cubicBezTo>
                  <a:lnTo>
                    <a:pt x="2453" y="1858"/>
                  </a:lnTo>
                  <a:lnTo>
                    <a:pt x="2453" y="2263"/>
                  </a:lnTo>
                  <a:cubicBezTo>
                    <a:pt x="2453" y="2287"/>
                    <a:pt x="2405" y="2311"/>
                    <a:pt x="2358" y="2311"/>
                  </a:cubicBezTo>
                  <a:cubicBezTo>
                    <a:pt x="2334" y="2311"/>
                    <a:pt x="2334" y="2287"/>
                    <a:pt x="2334" y="2263"/>
                  </a:cubicBezTo>
                  <a:lnTo>
                    <a:pt x="2334" y="2215"/>
                  </a:lnTo>
                  <a:lnTo>
                    <a:pt x="2334" y="1215"/>
                  </a:lnTo>
                  <a:cubicBezTo>
                    <a:pt x="2334" y="1120"/>
                    <a:pt x="2263" y="1072"/>
                    <a:pt x="2167" y="1025"/>
                  </a:cubicBezTo>
                  <a:cubicBezTo>
                    <a:pt x="2155" y="1022"/>
                    <a:pt x="2143" y="1021"/>
                    <a:pt x="2132" y="1021"/>
                  </a:cubicBezTo>
                  <a:cubicBezTo>
                    <a:pt x="2034" y="1021"/>
                    <a:pt x="1977" y="1108"/>
                    <a:pt x="1977" y="1215"/>
                  </a:cubicBezTo>
                  <a:lnTo>
                    <a:pt x="1977" y="3525"/>
                  </a:lnTo>
                  <a:cubicBezTo>
                    <a:pt x="1977" y="3632"/>
                    <a:pt x="1881" y="3719"/>
                    <a:pt x="1776" y="3719"/>
                  </a:cubicBezTo>
                  <a:cubicBezTo>
                    <a:pt x="1763" y="3719"/>
                    <a:pt x="1751" y="3718"/>
                    <a:pt x="1739" y="3716"/>
                  </a:cubicBezTo>
                  <a:cubicBezTo>
                    <a:pt x="1643" y="3692"/>
                    <a:pt x="1620" y="3620"/>
                    <a:pt x="1620" y="3525"/>
                  </a:cubicBezTo>
                  <a:lnTo>
                    <a:pt x="1620" y="3501"/>
                  </a:lnTo>
                  <a:lnTo>
                    <a:pt x="1620" y="2025"/>
                  </a:lnTo>
                  <a:cubicBezTo>
                    <a:pt x="1620" y="1930"/>
                    <a:pt x="1548" y="1858"/>
                    <a:pt x="1453" y="1834"/>
                  </a:cubicBezTo>
                  <a:cubicBezTo>
                    <a:pt x="1440" y="1832"/>
                    <a:pt x="1428" y="1831"/>
                    <a:pt x="1417" y="1831"/>
                  </a:cubicBezTo>
                  <a:cubicBezTo>
                    <a:pt x="1320" y="1831"/>
                    <a:pt x="1262" y="1918"/>
                    <a:pt x="1262" y="2025"/>
                  </a:cubicBezTo>
                  <a:lnTo>
                    <a:pt x="1262" y="3501"/>
                  </a:lnTo>
                  <a:lnTo>
                    <a:pt x="1262" y="3525"/>
                  </a:lnTo>
                  <a:cubicBezTo>
                    <a:pt x="1262" y="3620"/>
                    <a:pt x="1191" y="3692"/>
                    <a:pt x="1143" y="3716"/>
                  </a:cubicBezTo>
                  <a:cubicBezTo>
                    <a:pt x="1131" y="3718"/>
                    <a:pt x="1118" y="3719"/>
                    <a:pt x="1106" y="3719"/>
                  </a:cubicBezTo>
                  <a:cubicBezTo>
                    <a:pt x="1001" y="3719"/>
                    <a:pt x="905" y="3632"/>
                    <a:pt x="905" y="3525"/>
                  </a:cubicBezTo>
                  <a:lnTo>
                    <a:pt x="905" y="1215"/>
                  </a:lnTo>
                  <a:cubicBezTo>
                    <a:pt x="905" y="1120"/>
                    <a:pt x="834" y="1072"/>
                    <a:pt x="738" y="1025"/>
                  </a:cubicBezTo>
                  <a:cubicBezTo>
                    <a:pt x="726" y="1022"/>
                    <a:pt x="714" y="1021"/>
                    <a:pt x="703" y="1021"/>
                  </a:cubicBezTo>
                  <a:cubicBezTo>
                    <a:pt x="605" y="1021"/>
                    <a:pt x="548" y="1108"/>
                    <a:pt x="548" y="1215"/>
                  </a:cubicBezTo>
                  <a:lnTo>
                    <a:pt x="548" y="2263"/>
                  </a:lnTo>
                  <a:cubicBezTo>
                    <a:pt x="548" y="2287"/>
                    <a:pt x="500" y="2311"/>
                    <a:pt x="476" y="2311"/>
                  </a:cubicBezTo>
                  <a:cubicBezTo>
                    <a:pt x="453" y="2311"/>
                    <a:pt x="429" y="2287"/>
                    <a:pt x="429" y="2263"/>
                  </a:cubicBezTo>
                  <a:lnTo>
                    <a:pt x="429" y="1906"/>
                  </a:lnTo>
                  <a:lnTo>
                    <a:pt x="429" y="1429"/>
                  </a:lnTo>
                  <a:cubicBezTo>
                    <a:pt x="429" y="1310"/>
                    <a:pt x="429" y="1144"/>
                    <a:pt x="453" y="1025"/>
                  </a:cubicBezTo>
                  <a:cubicBezTo>
                    <a:pt x="476" y="906"/>
                    <a:pt x="548" y="834"/>
                    <a:pt x="595" y="739"/>
                  </a:cubicBezTo>
                  <a:cubicBezTo>
                    <a:pt x="715" y="548"/>
                    <a:pt x="929" y="405"/>
                    <a:pt x="1143" y="358"/>
                  </a:cubicBezTo>
                  <a:cubicBezTo>
                    <a:pt x="1215" y="310"/>
                    <a:pt x="1334" y="310"/>
                    <a:pt x="1429" y="310"/>
                  </a:cubicBezTo>
                  <a:cubicBezTo>
                    <a:pt x="1548" y="310"/>
                    <a:pt x="1667" y="358"/>
                    <a:pt x="1762" y="382"/>
                  </a:cubicBezTo>
                  <a:cubicBezTo>
                    <a:pt x="1775" y="386"/>
                    <a:pt x="1788" y="388"/>
                    <a:pt x="1801" y="388"/>
                  </a:cubicBezTo>
                  <a:cubicBezTo>
                    <a:pt x="1865" y="388"/>
                    <a:pt x="1937" y="341"/>
                    <a:pt x="1977" y="263"/>
                  </a:cubicBezTo>
                  <a:cubicBezTo>
                    <a:pt x="2001" y="167"/>
                    <a:pt x="1929" y="72"/>
                    <a:pt x="1834" y="48"/>
                  </a:cubicBezTo>
                  <a:cubicBezTo>
                    <a:pt x="1691" y="1"/>
                    <a:pt x="1405" y="1"/>
                    <a:pt x="1405"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53"/>
            <p:cNvSpPr/>
            <p:nvPr/>
          </p:nvSpPr>
          <p:spPr>
            <a:xfrm>
              <a:off x="7491970" y="3803831"/>
              <a:ext cx="83094" cy="121436"/>
            </a:xfrm>
            <a:custGeom>
              <a:rect b="b" l="l" r="r" t="t"/>
              <a:pathLst>
                <a:path extrusionOk="0" h="4073" w="2787">
                  <a:moveTo>
                    <a:pt x="1286" y="2882"/>
                  </a:moveTo>
                  <a:lnTo>
                    <a:pt x="1286" y="3572"/>
                  </a:lnTo>
                  <a:lnTo>
                    <a:pt x="1286" y="3667"/>
                  </a:lnTo>
                  <a:cubicBezTo>
                    <a:pt x="1238" y="3763"/>
                    <a:pt x="1167" y="3787"/>
                    <a:pt x="1096" y="3787"/>
                  </a:cubicBezTo>
                  <a:cubicBezTo>
                    <a:pt x="1000" y="3787"/>
                    <a:pt x="929" y="3691"/>
                    <a:pt x="929" y="3596"/>
                  </a:cubicBezTo>
                  <a:lnTo>
                    <a:pt x="929" y="2882"/>
                  </a:lnTo>
                  <a:close/>
                  <a:moveTo>
                    <a:pt x="2001" y="2882"/>
                  </a:moveTo>
                  <a:lnTo>
                    <a:pt x="2001" y="3596"/>
                  </a:lnTo>
                  <a:cubicBezTo>
                    <a:pt x="2001" y="3691"/>
                    <a:pt x="1905" y="3787"/>
                    <a:pt x="1810" y="3787"/>
                  </a:cubicBezTo>
                  <a:cubicBezTo>
                    <a:pt x="1715" y="3787"/>
                    <a:pt x="1667" y="3763"/>
                    <a:pt x="1643" y="3667"/>
                  </a:cubicBezTo>
                  <a:lnTo>
                    <a:pt x="1643" y="3596"/>
                  </a:lnTo>
                  <a:lnTo>
                    <a:pt x="1643" y="3572"/>
                  </a:lnTo>
                  <a:lnTo>
                    <a:pt x="1643" y="2882"/>
                  </a:lnTo>
                  <a:close/>
                  <a:moveTo>
                    <a:pt x="1334" y="0"/>
                  </a:moveTo>
                  <a:cubicBezTo>
                    <a:pt x="953" y="0"/>
                    <a:pt x="619" y="119"/>
                    <a:pt x="357" y="429"/>
                  </a:cubicBezTo>
                  <a:cubicBezTo>
                    <a:pt x="0" y="810"/>
                    <a:pt x="0" y="1310"/>
                    <a:pt x="0" y="1786"/>
                  </a:cubicBezTo>
                  <a:lnTo>
                    <a:pt x="0" y="2024"/>
                  </a:lnTo>
                  <a:lnTo>
                    <a:pt x="0" y="2048"/>
                  </a:lnTo>
                  <a:cubicBezTo>
                    <a:pt x="0" y="2120"/>
                    <a:pt x="24" y="2167"/>
                    <a:pt x="48" y="2239"/>
                  </a:cubicBezTo>
                  <a:cubicBezTo>
                    <a:pt x="48" y="2262"/>
                    <a:pt x="72" y="2262"/>
                    <a:pt x="72" y="2286"/>
                  </a:cubicBezTo>
                  <a:lnTo>
                    <a:pt x="119" y="2334"/>
                  </a:lnTo>
                  <a:lnTo>
                    <a:pt x="72" y="2501"/>
                  </a:lnTo>
                  <a:lnTo>
                    <a:pt x="72" y="2524"/>
                  </a:lnTo>
                  <a:cubicBezTo>
                    <a:pt x="119" y="2715"/>
                    <a:pt x="238" y="2834"/>
                    <a:pt x="405" y="2834"/>
                  </a:cubicBezTo>
                  <a:lnTo>
                    <a:pt x="476" y="2834"/>
                  </a:lnTo>
                  <a:lnTo>
                    <a:pt x="476" y="3548"/>
                  </a:lnTo>
                  <a:cubicBezTo>
                    <a:pt x="476" y="3834"/>
                    <a:pt x="667" y="4072"/>
                    <a:pt x="977" y="4072"/>
                  </a:cubicBezTo>
                  <a:cubicBezTo>
                    <a:pt x="1119" y="4072"/>
                    <a:pt x="1238" y="4048"/>
                    <a:pt x="1358" y="3929"/>
                  </a:cubicBezTo>
                  <a:cubicBezTo>
                    <a:pt x="1453" y="4025"/>
                    <a:pt x="1572" y="4072"/>
                    <a:pt x="1715" y="4072"/>
                  </a:cubicBezTo>
                  <a:lnTo>
                    <a:pt x="1739" y="4072"/>
                  </a:lnTo>
                  <a:cubicBezTo>
                    <a:pt x="2024" y="4072"/>
                    <a:pt x="2263" y="3834"/>
                    <a:pt x="2263" y="3548"/>
                  </a:cubicBezTo>
                  <a:lnTo>
                    <a:pt x="2263" y="2834"/>
                  </a:lnTo>
                  <a:lnTo>
                    <a:pt x="2334" y="2834"/>
                  </a:lnTo>
                  <a:cubicBezTo>
                    <a:pt x="2524" y="2763"/>
                    <a:pt x="2620" y="2620"/>
                    <a:pt x="2620" y="2453"/>
                  </a:cubicBezTo>
                  <a:lnTo>
                    <a:pt x="2572" y="2286"/>
                  </a:lnTo>
                  <a:lnTo>
                    <a:pt x="2620" y="2262"/>
                  </a:lnTo>
                  <a:cubicBezTo>
                    <a:pt x="2691" y="2167"/>
                    <a:pt x="2739" y="2096"/>
                    <a:pt x="2739" y="1977"/>
                  </a:cubicBezTo>
                  <a:lnTo>
                    <a:pt x="2739" y="1286"/>
                  </a:lnTo>
                  <a:cubicBezTo>
                    <a:pt x="2786" y="1143"/>
                    <a:pt x="2739" y="905"/>
                    <a:pt x="2620" y="691"/>
                  </a:cubicBezTo>
                  <a:cubicBezTo>
                    <a:pt x="2579" y="640"/>
                    <a:pt x="2517" y="611"/>
                    <a:pt x="2457" y="611"/>
                  </a:cubicBezTo>
                  <a:cubicBezTo>
                    <a:pt x="2376" y="611"/>
                    <a:pt x="2300" y="663"/>
                    <a:pt x="2286" y="786"/>
                  </a:cubicBezTo>
                  <a:lnTo>
                    <a:pt x="2286" y="810"/>
                  </a:lnTo>
                  <a:cubicBezTo>
                    <a:pt x="2405" y="976"/>
                    <a:pt x="2477" y="1167"/>
                    <a:pt x="2477" y="1381"/>
                  </a:cubicBezTo>
                  <a:lnTo>
                    <a:pt x="2477" y="2024"/>
                  </a:lnTo>
                  <a:cubicBezTo>
                    <a:pt x="2477" y="2048"/>
                    <a:pt x="2405" y="2096"/>
                    <a:pt x="2382" y="2096"/>
                  </a:cubicBezTo>
                  <a:cubicBezTo>
                    <a:pt x="2358" y="2096"/>
                    <a:pt x="2358" y="2048"/>
                    <a:pt x="2358" y="2024"/>
                  </a:cubicBezTo>
                  <a:lnTo>
                    <a:pt x="2358" y="2000"/>
                  </a:lnTo>
                  <a:lnTo>
                    <a:pt x="2358" y="1310"/>
                  </a:lnTo>
                  <a:cubicBezTo>
                    <a:pt x="2358" y="1215"/>
                    <a:pt x="2286" y="1167"/>
                    <a:pt x="2191" y="1143"/>
                  </a:cubicBezTo>
                  <a:cubicBezTo>
                    <a:pt x="2170" y="1135"/>
                    <a:pt x="2150" y="1131"/>
                    <a:pt x="2131" y="1131"/>
                  </a:cubicBezTo>
                  <a:cubicBezTo>
                    <a:pt x="2049" y="1131"/>
                    <a:pt x="2001" y="1212"/>
                    <a:pt x="2001" y="1310"/>
                  </a:cubicBezTo>
                  <a:lnTo>
                    <a:pt x="2001" y="2048"/>
                  </a:lnTo>
                  <a:lnTo>
                    <a:pt x="2001" y="2096"/>
                  </a:lnTo>
                  <a:cubicBezTo>
                    <a:pt x="2024" y="2262"/>
                    <a:pt x="2143" y="2405"/>
                    <a:pt x="2310" y="2453"/>
                  </a:cubicBezTo>
                  <a:lnTo>
                    <a:pt x="2310" y="2524"/>
                  </a:lnTo>
                  <a:lnTo>
                    <a:pt x="572" y="2524"/>
                  </a:lnTo>
                  <a:lnTo>
                    <a:pt x="572" y="2453"/>
                  </a:lnTo>
                  <a:cubicBezTo>
                    <a:pt x="738" y="2405"/>
                    <a:pt x="881" y="2262"/>
                    <a:pt x="881" y="2048"/>
                  </a:cubicBezTo>
                  <a:lnTo>
                    <a:pt x="881" y="2024"/>
                  </a:lnTo>
                  <a:lnTo>
                    <a:pt x="881" y="1286"/>
                  </a:lnTo>
                  <a:cubicBezTo>
                    <a:pt x="881" y="1191"/>
                    <a:pt x="834" y="1143"/>
                    <a:pt x="738" y="1096"/>
                  </a:cubicBezTo>
                  <a:cubicBezTo>
                    <a:pt x="726" y="1093"/>
                    <a:pt x="714" y="1092"/>
                    <a:pt x="702" y="1092"/>
                  </a:cubicBezTo>
                  <a:cubicBezTo>
                    <a:pt x="600" y="1092"/>
                    <a:pt x="524" y="1179"/>
                    <a:pt x="524" y="1286"/>
                  </a:cubicBezTo>
                  <a:lnTo>
                    <a:pt x="524" y="2024"/>
                  </a:lnTo>
                  <a:cubicBezTo>
                    <a:pt x="524" y="2024"/>
                    <a:pt x="500" y="2096"/>
                    <a:pt x="476" y="2096"/>
                  </a:cubicBezTo>
                  <a:cubicBezTo>
                    <a:pt x="429" y="2096"/>
                    <a:pt x="405" y="2048"/>
                    <a:pt x="405" y="2024"/>
                  </a:cubicBezTo>
                  <a:lnTo>
                    <a:pt x="405" y="1334"/>
                  </a:lnTo>
                  <a:cubicBezTo>
                    <a:pt x="405" y="786"/>
                    <a:pt x="857" y="333"/>
                    <a:pt x="1429" y="333"/>
                  </a:cubicBezTo>
                  <a:cubicBezTo>
                    <a:pt x="1548" y="333"/>
                    <a:pt x="1667" y="357"/>
                    <a:pt x="1739" y="381"/>
                  </a:cubicBezTo>
                  <a:cubicBezTo>
                    <a:pt x="1759" y="392"/>
                    <a:pt x="1780" y="396"/>
                    <a:pt x="1800" y="396"/>
                  </a:cubicBezTo>
                  <a:cubicBezTo>
                    <a:pt x="1872" y="396"/>
                    <a:pt x="1934" y="336"/>
                    <a:pt x="1953" y="262"/>
                  </a:cubicBezTo>
                  <a:cubicBezTo>
                    <a:pt x="1977" y="191"/>
                    <a:pt x="1929" y="95"/>
                    <a:pt x="1834" y="71"/>
                  </a:cubicBezTo>
                  <a:cubicBezTo>
                    <a:pt x="1691" y="0"/>
                    <a:pt x="1381" y="0"/>
                    <a:pt x="1381"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53"/>
            <p:cNvSpPr/>
            <p:nvPr/>
          </p:nvSpPr>
          <p:spPr>
            <a:xfrm>
              <a:off x="7514690" y="3757677"/>
              <a:ext cx="41204" cy="41204"/>
            </a:xfrm>
            <a:custGeom>
              <a:rect b="b" l="l" r="r" t="t"/>
              <a:pathLst>
                <a:path extrusionOk="0" h="1382" w="1382">
                  <a:moveTo>
                    <a:pt x="691" y="334"/>
                  </a:moveTo>
                  <a:cubicBezTo>
                    <a:pt x="858" y="334"/>
                    <a:pt x="1048" y="476"/>
                    <a:pt x="1048" y="691"/>
                  </a:cubicBezTo>
                  <a:cubicBezTo>
                    <a:pt x="1048" y="857"/>
                    <a:pt x="905" y="1048"/>
                    <a:pt x="691" y="1048"/>
                  </a:cubicBezTo>
                  <a:cubicBezTo>
                    <a:pt x="524" y="1048"/>
                    <a:pt x="334" y="905"/>
                    <a:pt x="334" y="691"/>
                  </a:cubicBezTo>
                  <a:cubicBezTo>
                    <a:pt x="334" y="476"/>
                    <a:pt x="524" y="334"/>
                    <a:pt x="691" y="334"/>
                  </a:cubicBezTo>
                  <a:close/>
                  <a:moveTo>
                    <a:pt x="691" y="0"/>
                  </a:moveTo>
                  <a:cubicBezTo>
                    <a:pt x="310" y="0"/>
                    <a:pt x="0" y="310"/>
                    <a:pt x="0" y="691"/>
                  </a:cubicBezTo>
                  <a:cubicBezTo>
                    <a:pt x="0" y="1072"/>
                    <a:pt x="310" y="1381"/>
                    <a:pt x="691" y="1381"/>
                  </a:cubicBezTo>
                  <a:cubicBezTo>
                    <a:pt x="1072" y="1381"/>
                    <a:pt x="1381" y="1072"/>
                    <a:pt x="1381" y="691"/>
                  </a:cubicBezTo>
                  <a:cubicBezTo>
                    <a:pt x="1381" y="310"/>
                    <a:pt x="1072" y="0"/>
                    <a:pt x="691"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53"/>
            <p:cNvSpPr/>
            <p:nvPr/>
          </p:nvSpPr>
          <p:spPr>
            <a:xfrm>
              <a:off x="7514690" y="3573060"/>
              <a:ext cx="41204" cy="41204"/>
            </a:xfrm>
            <a:custGeom>
              <a:rect b="b" l="l" r="r" t="t"/>
              <a:pathLst>
                <a:path extrusionOk="0" h="1382" w="1382">
                  <a:moveTo>
                    <a:pt x="691" y="334"/>
                  </a:moveTo>
                  <a:cubicBezTo>
                    <a:pt x="881" y="334"/>
                    <a:pt x="1024" y="500"/>
                    <a:pt x="1048" y="691"/>
                  </a:cubicBezTo>
                  <a:cubicBezTo>
                    <a:pt x="1048" y="905"/>
                    <a:pt x="905" y="1048"/>
                    <a:pt x="691" y="1048"/>
                  </a:cubicBezTo>
                  <a:cubicBezTo>
                    <a:pt x="476" y="1048"/>
                    <a:pt x="334" y="858"/>
                    <a:pt x="334" y="691"/>
                  </a:cubicBezTo>
                  <a:cubicBezTo>
                    <a:pt x="334" y="477"/>
                    <a:pt x="524" y="334"/>
                    <a:pt x="691" y="334"/>
                  </a:cubicBezTo>
                  <a:close/>
                  <a:moveTo>
                    <a:pt x="691" y="0"/>
                  </a:moveTo>
                  <a:cubicBezTo>
                    <a:pt x="310" y="0"/>
                    <a:pt x="0" y="310"/>
                    <a:pt x="0" y="691"/>
                  </a:cubicBezTo>
                  <a:cubicBezTo>
                    <a:pt x="0" y="1072"/>
                    <a:pt x="310" y="1382"/>
                    <a:pt x="691" y="1382"/>
                  </a:cubicBezTo>
                  <a:cubicBezTo>
                    <a:pt x="1072" y="1382"/>
                    <a:pt x="1381" y="1072"/>
                    <a:pt x="1381" y="691"/>
                  </a:cubicBezTo>
                  <a:cubicBezTo>
                    <a:pt x="1381" y="310"/>
                    <a:pt x="1072" y="0"/>
                    <a:pt x="691"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53"/>
            <p:cNvSpPr/>
            <p:nvPr/>
          </p:nvSpPr>
          <p:spPr>
            <a:xfrm>
              <a:off x="7492656" y="3622047"/>
              <a:ext cx="82409" cy="122868"/>
            </a:xfrm>
            <a:custGeom>
              <a:rect b="b" l="l" r="r" t="t"/>
              <a:pathLst>
                <a:path extrusionOk="0" h="4121" w="2764">
                  <a:moveTo>
                    <a:pt x="1335" y="1"/>
                  </a:moveTo>
                  <a:cubicBezTo>
                    <a:pt x="954" y="1"/>
                    <a:pt x="620" y="120"/>
                    <a:pt x="358" y="405"/>
                  </a:cubicBezTo>
                  <a:cubicBezTo>
                    <a:pt x="191" y="620"/>
                    <a:pt x="96" y="882"/>
                    <a:pt x="25" y="1144"/>
                  </a:cubicBezTo>
                  <a:cubicBezTo>
                    <a:pt x="1" y="1358"/>
                    <a:pt x="1" y="1572"/>
                    <a:pt x="1" y="1787"/>
                  </a:cubicBezTo>
                  <a:lnTo>
                    <a:pt x="1" y="1977"/>
                  </a:lnTo>
                  <a:lnTo>
                    <a:pt x="1" y="2453"/>
                  </a:lnTo>
                  <a:cubicBezTo>
                    <a:pt x="1" y="2501"/>
                    <a:pt x="25" y="2549"/>
                    <a:pt x="72" y="2549"/>
                  </a:cubicBezTo>
                  <a:cubicBezTo>
                    <a:pt x="215" y="2668"/>
                    <a:pt x="358" y="2692"/>
                    <a:pt x="477" y="2692"/>
                  </a:cubicBezTo>
                  <a:lnTo>
                    <a:pt x="477" y="3597"/>
                  </a:lnTo>
                  <a:cubicBezTo>
                    <a:pt x="477" y="3882"/>
                    <a:pt x="692" y="4120"/>
                    <a:pt x="977" y="4120"/>
                  </a:cubicBezTo>
                  <a:cubicBezTo>
                    <a:pt x="1144" y="4120"/>
                    <a:pt x="1263" y="4073"/>
                    <a:pt x="1382" y="3978"/>
                  </a:cubicBezTo>
                  <a:cubicBezTo>
                    <a:pt x="1454" y="4073"/>
                    <a:pt x="1620" y="4120"/>
                    <a:pt x="1763" y="4120"/>
                  </a:cubicBezTo>
                  <a:cubicBezTo>
                    <a:pt x="2049" y="4120"/>
                    <a:pt x="2263" y="3859"/>
                    <a:pt x="2263" y="3597"/>
                  </a:cubicBezTo>
                  <a:lnTo>
                    <a:pt x="2263" y="2692"/>
                  </a:lnTo>
                  <a:lnTo>
                    <a:pt x="2406" y="2692"/>
                  </a:lnTo>
                  <a:cubicBezTo>
                    <a:pt x="2597" y="2668"/>
                    <a:pt x="2740" y="2453"/>
                    <a:pt x="2740" y="2287"/>
                  </a:cubicBezTo>
                  <a:lnTo>
                    <a:pt x="2740" y="1620"/>
                  </a:lnTo>
                  <a:lnTo>
                    <a:pt x="2763" y="1310"/>
                  </a:lnTo>
                  <a:cubicBezTo>
                    <a:pt x="2763" y="1096"/>
                    <a:pt x="2740" y="953"/>
                    <a:pt x="2692" y="810"/>
                  </a:cubicBezTo>
                  <a:lnTo>
                    <a:pt x="2597" y="620"/>
                  </a:lnTo>
                  <a:cubicBezTo>
                    <a:pt x="2556" y="569"/>
                    <a:pt x="2494" y="540"/>
                    <a:pt x="2434" y="540"/>
                  </a:cubicBezTo>
                  <a:cubicBezTo>
                    <a:pt x="2353" y="540"/>
                    <a:pt x="2277" y="592"/>
                    <a:pt x="2263" y="715"/>
                  </a:cubicBezTo>
                  <a:lnTo>
                    <a:pt x="2263" y="739"/>
                  </a:lnTo>
                  <a:cubicBezTo>
                    <a:pt x="2335" y="834"/>
                    <a:pt x="2359" y="882"/>
                    <a:pt x="2382" y="977"/>
                  </a:cubicBezTo>
                  <a:cubicBezTo>
                    <a:pt x="2454" y="1120"/>
                    <a:pt x="2454" y="1239"/>
                    <a:pt x="2454" y="1382"/>
                  </a:cubicBezTo>
                  <a:lnTo>
                    <a:pt x="2454" y="1858"/>
                  </a:lnTo>
                  <a:lnTo>
                    <a:pt x="2454" y="2263"/>
                  </a:lnTo>
                  <a:cubicBezTo>
                    <a:pt x="2454" y="2287"/>
                    <a:pt x="2406" y="2311"/>
                    <a:pt x="2359" y="2311"/>
                  </a:cubicBezTo>
                  <a:cubicBezTo>
                    <a:pt x="2335" y="2311"/>
                    <a:pt x="2335" y="2287"/>
                    <a:pt x="2335" y="2263"/>
                  </a:cubicBezTo>
                  <a:lnTo>
                    <a:pt x="2335" y="2215"/>
                  </a:lnTo>
                  <a:lnTo>
                    <a:pt x="2335" y="1215"/>
                  </a:lnTo>
                  <a:cubicBezTo>
                    <a:pt x="2335" y="1120"/>
                    <a:pt x="2263" y="1072"/>
                    <a:pt x="2168" y="1025"/>
                  </a:cubicBezTo>
                  <a:cubicBezTo>
                    <a:pt x="2156" y="1022"/>
                    <a:pt x="2144" y="1021"/>
                    <a:pt x="2132" y="1021"/>
                  </a:cubicBezTo>
                  <a:cubicBezTo>
                    <a:pt x="2035" y="1021"/>
                    <a:pt x="1978" y="1108"/>
                    <a:pt x="1978" y="1215"/>
                  </a:cubicBezTo>
                  <a:lnTo>
                    <a:pt x="1978" y="3525"/>
                  </a:lnTo>
                  <a:cubicBezTo>
                    <a:pt x="1978" y="3632"/>
                    <a:pt x="1882" y="3719"/>
                    <a:pt x="1777" y="3719"/>
                  </a:cubicBezTo>
                  <a:cubicBezTo>
                    <a:pt x="1764" y="3719"/>
                    <a:pt x="1752" y="3718"/>
                    <a:pt x="1739" y="3716"/>
                  </a:cubicBezTo>
                  <a:cubicBezTo>
                    <a:pt x="1644" y="3692"/>
                    <a:pt x="1620" y="3620"/>
                    <a:pt x="1620" y="3525"/>
                  </a:cubicBezTo>
                  <a:lnTo>
                    <a:pt x="1620" y="3501"/>
                  </a:lnTo>
                  <a:lnTo>
                    <a:pt x="1620" y="2025"/>
                  </a:lnTo>
                  <a:cubicBezTo>
                    <a:pt x="1620" y="1930"/>
                    <a:pt x="1549" y="1858"/>
                    <a:pt x="1454" y="1834"/>
                  </a:cubicBezTo>
                  <a:cubicBezTo>
                    <a:pt x="1441" y="1832"/>
                    <a:pt x="1429" y="1831"/>
                    <a:pt x="1418" y="1831"/>
                  </a:cubicBezTo>
                  <a:cubicBezTo>
                    <a:pt x="1320" y="1831"/>
                    <a:pt x="1263" y="1918"/>
                    <a:pt x="1263" y="2025"/>
                  </a:cubicBezTo>
                  <a:lnTo>
                    <a:pt x="1263" y="3501"/>
                  </a:lnTo>
                  <a:lnTo>
                    <a:pt x="1263" y="3525"/>
                  </a:lnTo>
                  <a:cubicBezTo>
                    <a:pt x="1263" y="3620"/>
                    <a:pt x="1192" y="3692"/>
                    <a:pt x="1144" y="3716"/>
                  </a:cubicBezTo>
                  <a:cubicBezTo>
                    <a:pt x="1132" y="3718"/>
                    <a:pt x="1119" y="3719"/>
                    <a:pt x="1107" y="3719"/>
                  </a:cubicBezTo>
                  <a:cubicBezTo>
                    <a:pt x="1001" y="3719"/>
                    <a:pt x="906" y="3632"/>
                    <a:pt x="906" y="3525"/>
                  </a:cubicBezTo>
                  <a:lnTo>
                    <a:pt x="906" y="1215"/>
                  </a:lnTo>
                  <a:cubicBezTo>
                    <a:pt x="906" y="1120"/>
                    <a:pt x="834" y="1072"/>
                    <a:pt x="739" y="1025"/>
                  </a:cubicBezTo>
                  <a:cubicBezTo>
                    <a:pt x="727" y="1022"/>
                    <a:pt x="715" y="1021"/>
                    <a:pt x="703" y="1021"/>
                  </a:cubicBezTo>
                  <a:cubicBezTo>
                    <a:pt x="606" y="1021"/>
                    <a:pt x="549" y="1108"/>
                    <a:pt x="549" y="1215"/>
                  </a:cubicBezTo>
                  <a:lnTo>
                    <a:pt x="549" y="2263"/>
                  </a:lnTo>
                  <a:cubicBezTo>
                    <a:pt x="549" y="2287"/>
                    <a:pt x="501" y="2311"/>
                    <a:pt x="477" y="2311"/>
                  </a:cubicBezTo>
                  <a:cubicBezTo>
                    <a:pt x="453" y="2311"/>
                    <a:pt x="430" y="2287"/>
                    <a:pt x="430" y="2263"/>
                  </a:cubicBezTo>
                  <a:lnTo>
                    <a:pt x="430" y="1906"/>
                  </a:lnTo>
                  <a:lnTo>
                    <a:pt x="430" y="1429"/>
                  </a:lnTo>
                  <a:cubicBezTo>
                    <a:pt x="430" y="1310"/>
                    <a:pt x="430" y="1144"/>
                    <a:pt x="453" y="1025"/>
                  </a:cubicBezTo>
                  <a:cubicBezTo>
                    <a:pt x="477" y="906"/>
                    <a:pt x="549" y="834"/>
                    <a:pt x="596" y="739"/>
                  </a:cubicBezTo>
                  <a:cubicBezTo>
                    <a:pt x="715" y="548"/>
                    <a:pt x="930" y="405"/>
                    <a:pt x="1144" y="358"/>
                  </a:cubicBezTo>
                  <a:cubicBezTo>
                    <a:pt x="1215" y="310"/>
                    <a:pt x="1335" y="310"/>
                    <a:pt x="1430" y="310"/>
                  </a:cubicBezTo>
                  <a:cubicBezTo>
                    <a:pt x="1549" y="310"/>
                    <a:pt x="1668" y="358"/>
                    <a:pt x="1763" y="382"/>
                  </a:cubicBezTo>
                  <a:cubicBezTo>
                    <a:pt x="1775" y="386"/>
                    <a:pt x="1788" y="388"/>
                    <a:pt x="1802" y="388"/>
                  </a:cubicBezTo>
                  <a:cubicBezTo>
                    <a:pt x="1866" y="388"/>
                    <a:pt x="1938" y="341"/>
                    <a:pt x="1978" y="263"/>
                  </a:cubicBezTo>
                  <a:cubicBezTo>
                    <a:pt x="2001" y="167"/>
                    <a:pt x="1930" y="72"/>
                    <a:pt x="1835" y="48"/>
                  </a:cubicBezTo>
                  <a:cubicBezTo>
                    <a:pt x="1692" y="1"/>
                    <a:pt x="1406" y="1"/>
                    <a:pt x="1406"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53"/>
            <p:cNvSpPr/>
            <p:nvPr/>
          </p:nvSpPr>
          <p:spPr>
            <a:xfrm>
              <a:off x="7580701" y="3803831"/>
              <a:ext cx="84526" cy="121436"/>
            </a:xfrm>
            <a:custGeom>
              <a:rect b="b" l="l" r="r" t="t"/>
              <a:pathLst>
                <a:path extrusionOk="0" h="4073" w="2835">
                  <a:moveTo>
                    <a:pt x="1287" y="2882"/>
                  </a:moveTo>
                  <a:lnTo>
                    <a:pt x="1287" y="3572"/>
                  </a:lnTo>
                  <a:lnTo>
                    <a:pt x="1287" y="3667"/>
                  </a:lnTo>
                  <a:cubicBezTo>
                    <a:pt x="1239" y="3763"/>
                    <a:pt x="1168" y="3787"/>
                    <a:pt x="1096" y="3787"/>
                  </a:cubicBezTo>
                  <a:cubicBezTo>
                    <a:pt x="1001" y="3787"/>
                    <a:pt x="930" y="3691"/>
                    <a:pt x="930" y="3596"/>
                  </a:cubicBezTo>
                  <a:lnTo>
                    <a:pt x="930" y="2882"/>
                  </a:lnTo>
                  <a:close/>
                  <a:moveTo>
                    <a:pt x="2001" y="2882"/>
                  </a:moveTo>
                  <a:lnTo>
                    <a:pt x="2001" y="3596"/>
                  </a:lnTo>
                  <a:cubicBezTo>
                    <a:pt x="2001" y="3691"/>
                    <a:pt x="1906" y="3787"/>
                    <a:pt x="1811" y="3787"/>
                  </a:cubicBezTo>
                  <a:cubicBezTo>
                    <a:pt x="1716" y="3787"/>
                    <a:pt x="1668" y="3763"/>
                    <a:pt x="1644" y="3667"/>
                  </a:cubicBezTo>
                  <a:lnTo>
                    <a:pt x="1644" y="3596"/>
                  </a:lnTo>
                  <a:lnTo>
                    <a:pt x="1644" y="3572"/>
                  </a:lnTo>
                  <a:lnTo>
                    <a:pt x="1644" y="2882"/>
                  </a:lnTo>
                  <a:close/>
                  <a:moveTo>
                    <a:pt x="1335" y="0"/>
                  </a:moveTo>
                  <a:cubicBezTo>
                    <a:pt x="954" y="0"/>
                    <a:pt x="620" y="119"/>
                    <a:pt x="358" y="429"/>
                  </a:cubicBezTo>
                  <a:cubicBezTo>
                    <a:pt x="1" y="810"/>
                    <a:pt x="1" y="1310"/>
                    <a:pt x="1" y="1786"/>
                  </a:cubicBezTo>
                  <a:lnTo>
                    <a:pt x="1" y="2024"/>
                  </a:lnTo>
                  <a:lnTo>
                    <a:pt x="1" y="2048"/>
                  </a:lnTo>
                  <a:cubicBezTo>
                    <a:pt x="1" y="2120"/>
                    <a:pt x="25" y="2167"/>
                    <a:pt x="49" y="2239"/>
                  </a:cubicBezTo>
                  <a:cubicBezTo>
                    <a:pt x="49" y="2262"/>
                    <a:pt x="72" y="2262"/>
                    <a:pt x="72" y="2286"/>
                  </a:cubicBezTo>
                  <a:lnTo>
                    <a:pt x="120" y="2334"/>
                  </a:lnTo>
                  <a:lnTo>
                    <a:pt x="72" y="2501"/>
                  </a:lnTo>
                  <a:lnTo>
                    <a:pt x="72" y="2524"/>
                  </a:lnTo>
                  <a:cubicBezTo>
                    <a:pt x="120" y="2715"/>
                    <a:pt x="239" y="2834"/>
                    <a:pt x="406" y="2834"/>
                  </a:cubicBezTo>
                  <a:lnTo>
                    <a:pt x="477" y="2834"/>
                  </a:lnTo>
                  <a:lnTo>
                    <a:pt x="477" y="3548"/>
                  </a:lnTo>
                  <a:cubicBezTo>
                    <a:pt x="477" y="3834"/>
                    <a:pt x="668" y="4072"/>
                    <a:pt x="977" y="4072"/>
                  </a:cubicBezTo>
                  <a:cubicBezTo>
                    <a:pt x="1120" y="4072"/>
                    <a:pt x="1239" y="4048"/>
                    <a:pt x="1358" y="3929"/>
                  </a:cubicBezTo>
                  <a:cubicBezTo>
                    <a:pt x="1454" y="4025"/>
                    <a:pt x="1573" y="4072"/>
                    <a:pt x="1716" y="4072"/>
                  </a:cubicBezTo>
                  <a:lnTo>
                    <a:pt x="1739" y="4072"/>
                  </a:lnTo>
                  <a:cubicBezTo>
                    <a:pt x="2025" y="4072"/>
                    <a:pt x="2263" y="3834"/>
                    <a:pt x="2263" y="3548"/>
                  </a:cubicBezTo>
                  <a:lnTo>
                    <a:pt x="2263" y="2834"/>
                  </a:lnTo>
                  <a:lnTo>
                    <a:pt x="2335" y="2834"/>
                  </a:lnTo>
                  <a:cubicBezTo>
                    <a:pt x="2525" y="2763"/>
                    <a:pt x="2621" y="2620"/>
                    <a:pt x="2621" y="2453"/>
                  </a:cubicBezTo>
                  <a:lnTo>
                    <a:pt x="2573" y="2286"/>
                  </a:lnTo>
                  <a:lnTo>
                    <a:pt x="2621" y="2262"/>
                  </a:lnTo>
                  <a:cubicBezTo>
                    <a:pt x="2692" y="2167"/>
                    <a:pt x="2740" y="2096"/>
                    <a:pt x="2740" y="1977"/>
                  </a:cubicBezTo>
                  <a:lnTo>
                    <a:pt x="2740" y="1286"/>
                  </a:lnTo>
                  <a:cubicBezTo>
                    <a:pt x="2835" y="1143"/>
                    <a:pt x="2740" y="905"/>
                    <a:pt x="2621" y="691"/>
                  </a:cubicBezTo>
                  <a:cubicBezTo>
                    <a:pt x="2580" y="640"/>
                    <a:pt x="2517" y="611"/>
                    <a:pt x="2457" y="611"/>
                  </a:cubicBezTo>
                  <a:cubicBezTo>
                    <a:pt x="2377" y="611"/>
                    <a:pt x="2301" y="663"/>
                    <a:pt x="2287" y="786"/>
                  </a:cubicBezTo>
                  <a:lnTo>
                    <a:pt x="2287" y="810"/>
                  </a:lnTo>
                  <a:cubicBezTo>
                    <a:pt x="2406" y="976"/>
                    <a:pt x="2478" y="1167"/>
                    <a:pt x="2478" y="1381"/>
                  </a:cubicBezTo>
                  <a:lnTo>
                    <a:pt x="2478" y="2024"/>
                  </a:lnTo>
                  <a:cubicBezTo>
                    <a:pt x="2478" y="2048"/>
                    <a:pt x="2406" y="2096"/>
                    <a:pt x="2382" y="2096"/>
                  </a:cubicBezTo>
                  <a:cubicBezTo>
                    <a:pt x="2359" y="2096"/>
                    <a:pt x="2359" y="2048"/>
                    <a:pt x="2359" y="2024"/>
                  </a:cubicBezTo>
                  <a:lnTo>
                    <a:pt x="2359" y="2000"/>
                  </a:lnTo>
                  <a:lnTo>
                    <a:pt x="2359" y="1310"/>
                  </a:lnTo>
                  <a:cubicBezTo>
                    <a:pt x="2359" y="1215"/>
                    <a:pt x="2287" y="1167"/>
                    <a:pt x="2192" y="1143"/>
                  </a:cubicBezTo>
                  <a:cubicBezTo>
                    <a:pt x="2170" y="1135"/>
                    <a:pt x="2151" y="1131"/>
                    <a:pt x="2132" y="1131"/>
                  </a:cubicBezTo>
                  <a:cubicBezTo>
                    <a:pt x="2049" y="1131"/>
                    <a:pt x="2001" y="1212"/>
                    <a:pt x="2001" y="1310"/>
                  </a:cubicBezTo>
                  <a:lnTo>
                    <a:pt x="2001" y="2048"/>
                  </a:lnTo>
                  <a:lnTo>
                    <a:pt x="2001" y="2096"/>
                  </a:lnTo>
                  <a:cubicBezTo>
                    <a:pt x="2025" y="2262"/>
                    <a:pt x="2144" y="2405"/>
                    <a:pt x="2311" y="2453"/>
                  </a:cubicBezTo>
                  <a:lnTo>
                    <a:pt x="2311" y="2524"/>
                  </a:lnTo>
                  <a:lnTo>
                    <a:pt x="572" y="2524"/>
                  </a:lnTo>
                  <a:lnTo>
                    <a:pt x="572" y="2453"/>
                  </a:lnTo>
                  <a:cubicBezTo>
                    <a:pt x="739" y="2405"/>
                    <a:pt x="882" y="2262"/>
                    <a:pt x="882" y="2048"/>
                  </a:cubicBezTo>
                  <a:lnTo>
                    <a:pt x="882" y="2024"/>
                  </a:lnTo>
                  <a:lnTo>
                    <a:pt x="882" y="1286"/>
                  </a:lnTo>
                  <a:cubicBezTo>
                    <a:pt x="882" y="1191"/>
                    <a:pt x="834" y="1143"/>
                    <a:pt x="739" y="1096"/>
                  </a:cubicBezTo>
                  <a:cubicBezTo>
                    <a:pt x="727" y="1093"/>
                    <a:pt x="715" y="1092"/>
                    <a:pt x="703" y="1092"/>
                  </a:cubicBezTo>
                  <a:cubicBezTo>
                    <a:pt x="601" y="1092"/>
                    <a:pt x="525" y="1179"/>
                    <a:pt x="525" y="1286"/>
                  </a:cubicBezTo>
                  <a:lnTo>
                    <a:pt x="525" y="2024"/>
                  </a:lnTo>
                  <a:cubicBezTo>
                    <a:pt x="525" y="2024"/>
                    <a:pt x="501" y="2096"/>
                    <a:pt x="477" y="2096"/>
                  </a:cubicBezTo>
                  <a:cubicBezTo>
                    <a:pt x="430" y="2096"/>
                    <a:pt x="406" y="2048"/>
                    <a:pt x="406" y="2024"/>
                  </a:cubicBezTo>
                  <a:lnTo>
                    <a:pt x="406" y="1334"/>
                  </a:lnTo>
                  <a:cubicBezTo>
                    <a:pt x="406" y="786"/>
                    <a:pt x="858" y="333"/>
                    <a:pt x="1430" y="333"/>
                  </a:cubicBezTo>
                  <a:cubicBezTo>
                    <a:pt x="1549" y="333"/>
                    <a:pt x="1668" y="357"/>
                    <a:pt x="1739" y="381"/>
                  </a:cubicBezTo>
                  <a:cubicBezTo>
                    <a:pt x="1760" y="392"/>
                    <a:pt x="1781" y="396"/>
                    <a:pt x="1801" y="396"/>
                  </a:cubicBezTo>
                  <a:cubicBezTo>
                    <a:pt x="1873" y="396"/>
                    <a:pt x="1935" y="336"/>
                    <a:pt x="1954" y="262"/>
                  </a:cubicBezTo>
                  <a:cubicBezTo>
                    <a:pt x="1978" y="191"/>
                    <a:pt x="1930" y="95"/>
                    <a:pt x="1835" y="71"/>
                  </a:cubicBezTo>
                  <a:cubicBezTo>
                    <a:pt x="1692" y="0"/>
                    <a:pt x="1382" y="0"/>
                    <a:pt x="1382"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53"/>
            <p:cNvSpPr/>
            <p:nvPr/>
          </p:nvSpPr>
          <p:spPr>
            <a:xfrm>
              <a:off x="7603420" y="3757677"/>
              <a:ext cx="41234" cy="41204"/>
            </a:xfrm>
            <a:custGeom>
              <a:rect b="b" l="l" r="r" t="t"/>
              <a:pathLst>
                <a:path extrusionOk="0" h="1382" w="1383">
                  <a:moveTo>
                    <a:pt x="692" y="334"/>
                  </a:moveTo>
                  <a:cubicBezTo>
                    <a:pt x="858" y="334"/>
                    <a:pt x="1049" y="476"/>
                    <a:pt x="1049" y="691"/>
                  </a:cubicBezTo>
                  <a:cubicBezTo>
                    <a:pt x="1049" y="857"/>
                    <a:pt x="906" y="1048"/>
                    <a:pt x="692" y="1048"/>
                  </a:cubicBezTo>
                  <a:cubicBezTo>
                    <a:pt x="477" y="1048"/>
                    <a:pt x="334" y="905"/>
                    <a:pt x="334" y="691"/>
                  </a:cubicBezTo>
                  <a:cubicBezTo>
                    <a:pt x="334" y="476"/>
                    <a:pt x="525" y="334"/>
                    <a:pt x="692" y="334"/>
                  </a:cubicBezTo>
                  <a:close/>
                  <a:moveTo>
                    <a:pt x="692" y="0"/>
                  </a:moveTo>
                  <a:cubicBezTo>
                    <a:pt x="311" y="0"/>
                    <a:pt x="1" y="310"/>
                    <a:pt x="1" y="691"/>
                  </a:cubicBezTo>
                  <a:cubicBezTo>
                    <a:pt x="1" y="1072"/>
                    <a:pt x="311" y="1381"/>
                    <a:pt x="692" y="1381"/>
                  </a:cubicBezTo>
                  <a:cubicBezTo>
                    <a:pt x="1073" y="1381"/>
                    <a:pt x="1382" y="1072"/>
                    <a:pt x="1382" y="691"/>
                  </a:cubicBezTo>
                  <a:cubicBezTo>
                    <a:pt x="1382" y="310"/>
                    <a:pt x="1073" y="0"/>
                    <a:pt x="692"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53"/>
            <p:cNvSpPr/>
            <p:nvPr/>
          </p:nvSpPr>
          <p:spPr>
            <a:xfrm>
              <a:off x="7603420" y="3573060"/>
              <a:ext cx="41234" cy="41204"/>
            </a:xfrm>
            <a:custGeom>
              <a:rect b="b" l="l" r="r" t="t"/>
              <a:pathLst>
                <a:path extrusionOk="0" h="1382" w="1383">
                  <a:moveTo>
                    <a:pt x="692" y="334"/>
                  </a:moveTo>
                  <a:cubicBezTo>
                    <a:pt x="882" y="334"/>
                    <a:pt x="1049" y="500"/>
                    <a:pt x="1049" y="691"/>
                  </a:cubicBezTo>
                  <a:cubicBezTo>
                    <a:pt x="1049" y="905"/>
                    <a:pt x="858" y="1048"/>
                    <a:pt x="692" y="1048"/>
                  </a:cubicBezTo>
                  <a:cubicBezTo>
                    <a:pt x="477" y="1048"/>
                    <a:pt x="334" y="858"/>
                    <a:pt x="334" y="691"/>
                  </a:cubicBezTo>
                  <a:cubicBezTo>
                    <a:pt x="334" y="477"/>
                    <a:pt x="525" y="334"/>
                    <a:pt x="692" y="334"/>
                  </a:cubicBezTo>
                  <a:close/>
                  <a:moveTo>
                    <a:pt x="692" y="0"/>
                  </a:moveTo>
                  <a:cubicBezTo>
                    <a:pt x="311" y="0"/>
                    <a:pt x="1" y="310"/>
                    <a:pt x="1" y="691"/>
                  </a:cubicBezTo>
                  <a:cubicBezTo>
                    <a:pt x="1" y="1072"/>
                    <a:pt x="311" y="1382"/>
                    <a:pt x="692" y="1382"/>
                  </a:cubicBezTo>
                  <a:cubicBezTo>
                    <a:pt x="1073" y="1382"/>
                    <a:pt x="1382" y="1072"/>
                    <a:pt x="1382" y="691"/>
                  </a:cubicBezTo>
                  <a:cubicBezTo>
                    <a:pt x="1382" y="310"/>
                    <a:pt x="1073" y="0"/>
                    <a:pt x="692"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53"/>
            <p:cNvSpPr/>
            <p:nvPr/>
          </p:nvSpPr>
          <p:spPr>
            <a:xfrm>
              <a:off x="7582132" y="3622047"/>
              <a:ext cx="83094" cy="122868"/>
            </a:xfrm>
            <a:custGeom>
              <a:rect b="b" l="l" r="r" t="t"/>
              <a:pathLst>
                <a:path extrusionOk="0" h="4121" w="2787">
                  <a:moveTo>
                    <a:pt x="1358" y="1"/>
                  </a:moveTo>
                  <a:cubicBezTo>
                    <a:pt x="953" y="1"/>
                    <a:pt x="620" y="120"/>
                    <a:pt x="358" y="405"/>
                  </a:cubicBezTo>
                  <a:cubicBezTo>
                    <a:pt x="191" y="620"/>
                    <a:pt x="96" y="882"/>
                    <a:pt x="48" y="1144"/>
                  </a:cubicBezTo>
                  <a:cubicBezTo>
                    <a:pt x="1" y="1358"/>
                    <a:pt x="1" y="1572"/>
                    <a:pt x="1" y="1787"/>
                  </a:cubicBezTo>
                  <a:lnTo>
                    <a:pt x="1" y="1977"/>
                  </a:lnTo>
                  <a:lnTo>
                    <a:pt x="1" y="2453"/>
                  </a:lnTo>
                  <a:cubicBezTo>
                    <a:pt x="1" y="2501"/>
                    <a:pt x="48" y="2549"/>
                    <a:pt x="72" y="2549"/>
                  </a:cubicBezTo>
                  <a:cubicBezTo>
                    <a:pt x="215" y="2668"/>
                    <a:pt x="358" y="2692"/>
                    <a:pt x="477" y="2692"/>
                  </a:cubicBezTo>
                  <a:lnTo>
                    <a:pt x="477" y="3597"/>
                  </a:lnTo>
                  <a:cubicBezTo>
                    <a:pt x="477" y="3882"/>
                    <a:pt x="691" y="4120"/>
                    <a:pt x="1001" y="4120"/>
                  </a:cubicBezTo>
                  <a:cubicBezTo>
                    <a:pt x="1144" y="4120"/>
                    <a:pt x="1263" y="4073"/>
                    <a:pt x="1382" y="3978"/>
                  </a:cubicBezTo>
                  <a:cubicBezTo>
                    <a:pt x="1477" y="4073"/>
                    <a:pt x="1620" y="4120"/>
                    <a:pt x="1763" y="4120"/>
                  </a:cubicBezTo>
                  <a:cubicBezTo>
                    <a:pt x="2072" y="4120"/>
                    <a:pt x="2263" y="3859"/>
                    <a:pt x="2263" y="3597"/>
                  </a:cubicBezTo>
                  <a:lnTo>
                    <a:pt x="2263" y="2692"/>
                  </a:lnTo>
                  <a:lnTo>
                    <a:pt x="2430" y="2692"/>
                  </a:lnTo>
                  <a:cubicBezTo>
                    <a:pt x="2596" y="2668"/>
                    <a:pt x="2739" y="2453"/>
                    <a:pt x="2739" y="2287"/>
                  </a:cubicBezTo>
                  <a:lnTo>
                    <a:pt x="2739" y="1620"/>
                  </a:lnTo>
                  <a:lnTo>
                    <a:pt x="2787" y="1310"/>
                  </a:lnTo>
                  <a:cubicBezTo>
                    <a:pt x="2787" y="1096"/>
                    <a:pt x="2739" y="953"/>
                    <a:pt x="2692" y="810"/>
                  </a:cubicBezTo>
                  <a:lnTo>
                    <a:pt x="2596" y="620"/>
                  </a:lnTo>
                  <a:cubicBezTo>
                    <a:pt x="2556" y="569"/>
                    <a:pt x="2498" y="540"/>
                    <a:pt x="2441" y="540"/>
                  </a:cubicBezTo>
                  <a:cubicBezTo>
                    <a:pt x="2364" y="540"/>
                    <a:pt x="2290" y="592"/>
                    <a:pt x="2263" y="715"/>
                  </a:cubicBezTo>
                  <a:lnTo>
                    <a:pt x="2263" y="739"/>
                  </a:lnTo>
                  <a:cubicBezTo>
                    <a:pt x="2334" y="834"/>
                    <a:pt x="2358" y="882"/>
                    <a:pt x="2382" y="977"/>
                  </a:cubicBezTo>
                  <a:cubicBezTo>
                    <a:pt x="2453" y="1120"/>
                    <a:pt x="2453" y="1239"/>
                    <a:pt x="2453" y="1382"/>
                  </a:cubicBezTo>
                  <a:lnTo>
                    <a:pt x="2453" y="1858"/>
                  </a:lnTo>
                  <a:lnTo>
                    <a:pt x="2453" y="2263"/>
                  </a:lnTo>
                  <a:cubicBezTo>
                    <a:pt x="2453" y="2287"/>
                    <a:pt x="2430" y="2311"/>
                    <a:pt x="2358" y="2311"/>
                  </a:cubicBezTo>
                  <a:cubicBezTo>
                    <a:pt x="2334" y="2311"/>
                    <a:pt x="2334" y="2287"/>
                    <a:pt x="2334" y="2263"/>
                  </a:cubicBezTo>
                  <a:lnTo>
                    <a:pt x="2334" y="2215"/>
                  </a:lnTo>
                  <a:lnTo>
                    <a:pt x="2334" y="1215"/>
                  </a:lnTo>
                  <a:cubicBezTo>
                    <a:pt x="2334" y="1120"/>
                    <a:pt x="2263" y="1072"/>
                    <a:pt x="2191" y="1025"/>
                  </a:cubicBezTo>
                  <a:cubicBezTo>
                    <a:pt x="2179" y="1022"/>
                    <a:pt x="2167" y="1021"/>
                    <a:pt x="2155" y="1021"/>
                  </a:cubicBezTo>
                  <a:cubicBezTo>
                    <a:pt x="2054" y="1021"/>
                    <a:pt x="1977" y="1108"/>
                    <a:pt x="1977" y="1215"/>
                  </a:cubicBezTo>
                  <a:lnTo>
                    <a:pt x="1977" y="3525"/>
                  </a:lnTo>
                  <a:cubicBezTo>
                    <a:pt x="1977" y="3632"/>
                    <a:pt x="1882" y="3719"/>
                    <a:pt x="1776" y="3719"/>
                  </a:cubicBezTo>
                  <a:cubicBezTo>
                    <a:pt x="1764" y="3719"/>
                    <a:pt x="1751" y="3718"/>
                    <a:pt x="1739" y="3716"/>
                  </a:cubicBezTo>
                  <a:cubicBezTo>
                    <a:pt x="1644" y="3692"/>
                    <a:pt x="1620" y="3620"/>
                    <a:pt x="1620" y="3525"/>
                  </a:cubicBezTo>
                  <a:lnTo>
                    <a:pt x="1620" y="3501"/>
                  </a:lnTo>
                  <a:lnTo>
                    <a:pt x="1620" y="2025"/>
                  </a:lnTo>
                  <a:cubicBezTo>
                    <a:pt x="1620" y="1930"/>
                    <a:pt x="1549" y="1858"/>
                    <a:pt x="1477" y="1834"/>
                  </a:cubicBezTo>
                  <a:cubicBezTo>
                    <a:pt x="1465" y="1832"/>
                    <a:pt x="1452" y="1831"/>
                    <a:pt x="1441" y="1831"/>
                  </a:cubicBezTo>
                  <a:cubicBezTo>
                    <a:pt x="1339" y="1831"/>
                    <a:pt x="1263" y="1918"/>
                    <a:pt x="1263" y="2025"/>
                  </a:cubicBezTo>
                  <a:lnTo>
                    <a:pt x="1263" y="3501"/>
                  </a:lnTo>
                  <a:lnTo>
                    <a:pt x="1263" y="3525"/>
                  </a:lnTo>
                  <a:cubicBezTo>
                    <a:pt x="1263" y="3620"/>
                    <a:pt x="1191" y="3692"/>
                    <a:pt x="1144" y="3716"/>
                  </a:cubicBezTo>
                  <a:cubicBezTo>
                    <a:pt x="1131" y="3718"/>
                    <a:pt x="1119" y="3719"/>
                    <a:pt x="1107" y="3719"/>
                  </a:cubicBezTo>
                  <a:cubicBezTo>
                    <a:pt x="1001" y="3719"/>
                    <a:pt x="906" y="3632"/>
                    <a:pt x="906" y="3525"/>
                  </a:cubicBezTo>
                  <a:lnTo>
                    <a:pt x="906" y="1215"/>
                  </a:lnTo>
                  <a:cubicBezTo>
                    <a:pt x="906" y="1120"/>
                    <a:pt x="834" y="1072"/>
                    <a:pt x="763" y="1025"/>
                  </a:cubicBezTo>
                  <a:cubicBezTo>
                    <a:pt x="750" y="1022"/>
                    <a:pt x="738" y="1021"/>
                    <a:pt x="726" y="1021"/>
                  </a:cubicBezTo>
                  <a:cubicBezTo>
                    <a:pt x="625" y="1021"/>
                    <a:pt x="548" y="1108"/>
                    <a:pt x="548" y="1215"/>
                  </a:cubicBezTo>
                  <a:lnTo>
                    <a:pt x="548" y="2263"/>
                  </a:lnTo>
                  <a:cubicBezTo>
                    <a:pt x="548" y="2287"/>
                    <a:pt x="524" y="2311"/>
                    <a:pt x="477" y="2311"/>
                  </a:cubicBezTo>
                  <a:cubicBezTo>
                    <a:pt x="453" y="2311"/>
                    <a:pt x="429" y="2287"/>
                    <a:pt x="429" y="2263"/>
                  </a:cubicBezTo>
                  <a:lnTo>
                    <a:pt x="429" y="1906"/>
                  </a:lnTo>
                  <a:lnTo>
                    <a:pt x="429" y="1429"/>
                  </a:lnTo>
                  <a:cubicBezTo>
                    <a:pt x="429" y="1310"/>
                    <a:pt x="429" y="1144"/>
                    <a:pt x="453" y="1025"/>
                  </a:cubicBezTo>
                  <a:cubicBezTo>
                    <a:pt x="477" y="906"/>
                    <a:pt x="548" y="834"/>
                    <a:pt x="596" y="739"/>
                  </a:cubicBezTo>
                  <a:cubicBezTo>
                    <a:pt x="715" y="548"/>
                    <a:pt x="929" y="405"/>
                    <a:pt x="1144" y="358"/>
                  </a:cubicBezTo>
                  <a:cubicBezTo>
                    <a:pt x="1239" y="310"/>
                    <a:pt x="1358" y="310"/>
                    <a:pt x="1429" y="310"/>
                  </a:cubicBezTo>
                  <a:cubicBezTo>
                    <a:pt x="1549" y="310"/>
                    <a:pt x="1668" y="358"/>
                    <a:pt x="1763" y="382"/>
                  </a:cubicBezTo>
                  <a:cubicBezTo>
                    <a:pt x="1779" y="386"/>
                    <a:pt x="1796" y="388"/>
                    <a:pt x="1812" y="388"/>
                  </a:cubicBezTo>
                  <a:cubicBezTo>
                    <a:pt x="1889" y="388"/>
                    <a:pt x="1957" y="341"/>
                    <a:pt x="1977" y="263"/>
                  </a:cubicBezTo>
                  <a:cubicBezTo>
                    <a:pt x="2001" y="167"/>
                    <a:pt x="1953" y="72"/>
                    <a:pt x="1858" y="48"/>
                  </a:cubicBezTo>
                  <a:cubicBezTo>
                    <a:pt x="1715" y="1"/>
                    <a:pt x="1406" y="1"/>
                    <a:pt x="1406"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53"/>
            <p:cNvSpPr/>
            <p:nvPr/>
          </p:nvSpPr>
          <p:spPr>
            <a:xfrm>
              <a:off x="7669461" y="3803831"/>
              <a:ext cx="84526" cy="121436"/>
            </a:xfrm>
            <a:custGeom>
              <a:rect b="b" l="l" r="r" t="t"/>
              <a:pathLst>
                <a:path extrusionOk="0" h="4073" w="2835">
                  <a:moveTo>
                    <a:pt x="1287" y="2882"/>
                  </a:moveTo>
                  <a:lnTo>
                    <a:pt x="1287" y="3572"/>
                  </a:lnTo>
                  <a:lnTo>
                    <a:pt x="1287" y="3667"/>
                  </a:lnTo>
                  <a:cubicBezTo>
                    <a:pt x="1239" y="3763"/>
                    <a:pt x="1168" y="3787"/>
                    <a:pt x="1096" y="3787"/>
                  </a:cubicBezTo>
                  <a:cubicBezTo>
                    <a:pt x="1001" y="3787"/>
                    <a:pt x="930" y="3691"/>
                    <a:pt x="930" y="3596"/>
                  </a:cubicBezTo>
                  <a:lnTo>
                    <a:pt x="930" y="2882"/>
                  </a:lnTo>
                  <a:close/>
                  <a:moveTo>
                    <a:pt x="2001" y="2882"/>
                  </a:moveTo>
                  <a:lnTo>
                    <a:pt x="2001" y="3596"/>
                  </a:lnTo>
                  <a:cubicBezTo>
                    <a:pt x="2001" y="3691"/>
                    <a:pt x="1906" y="3787"/>
                    <a:pt x="1811" y="3787"/>
                  </a:cubicBezTo>
                  <a:cubicBezTo>
                    <a:pt x="1715" y="3787"/>
                    <a:pt x="1668" y="3763"/>
                    <a:pt x="1644" y="3667"/>
                  </a:cubicBezTo>
                  <a:lnTo>
                    <a:pt x="1644" y="3596"/>
                  </a:lnTo>
                  <a:lnTo>
                    <a:pt x="1644" y="3572"/>
                  </a:lnTo>
                  <a:lnTo>
                    <a:pt x="1644" y="2882"/>
                  </a:lnTo>
                  <a:close/>
                  <a:moveTo>
                    <a:pt x="1334" y="0"/>
                  </a:moveTo>
                  <a:cubicBezTo>
                    <a:pt x="953" y="0"/>
                    <a:pt x="620" y="119"/>
                    <a:pt x="358" y="429"/>
                  </a:cubicBezTo>
                  <a:cubicBezTo>
                    <a:pt x="1" y="810"/>
                    <a:pt x="1" y="1310"/>
                    <a:pt x="1" y="1786"/>
                  </a:cubicBezTo>
                  <a:lnTo>
                    <a:pt x="1" y="2024"/>
                  </a:lnTo>
                  <a:lnTo>
                    <a:pt x="1" y="2048"/>
                  </a:lnTo>
                  <a:cubicBezTo>
                    <a:pt x="1" y="2120"/>
                    <a:pt x="25" y="2167"/>
                    <a:pt x="48" y="2239"/>
                  </a:cubicBezTo>
                  <a:cubicBezTo>
                    <a:pt x="48" y="2262"/>
                    <a:pt x="72" y="2262"/>
                    <a:pt x="72" y="2286"/>
                  </a:cubicBezTo>
                  <a:lnTo>
                    <a:pt x="120" y="2334"/>
                  </a:lnTo>
                  <a:lnTo>
                    <a:pt x="72" y="2501"/>
                  </a:lnTo>
                  <a:lnTo>
                    <a:pt x="72" y="2524"/>
                  </a:lnTo>
                  <a:cubicBezTo>
                    <a:pt x="120" y="2715"/>
                    <a:pt x="239" y="2834"/>
                    <a:pt x="406" y="2834"/>
                  </a:cubicBezTo>
                  <a:lnTo>
                    <a:pt x="477" y="2834"/>
                  </a:lnTo>
                  <a:lnTo>
                    <a:pt x="477" y="3548"/>
                  </a:lnTo>
                  <a:cubicBezTo>
                    <a:pt x="477" y="3834"/>
                    <a:pt x="668" y="4072"/>
                    <a:pt x="977" y="4072"/>
                  </a:cubicBezTo>
                  <a:cubicBezTo>
                    <a:pt x="1120" y="4072"/>
                    <a:pt x="1239" y="4048"/>
                    <a:pt x="1358" y="3929"/>
                  </a:cubicBezTo>
                  <a:cubicBezTo>
                    <a:pt x="1453" y="4025"/>
                    <a:pt x="1573" y="4072"/>
                    <a:pt x="1715" y="4072"/>
                  </a:cubicBezTo>
                  <a:lnTo>
                    <a:pt x="1739" y="4072"/>
                  </a:lnTo>
                  <a:cubicBezTo>
                    <a:pt x="2025" y="4072"/>
                    <a:pt x="2263" y="3834"/>
                    <a:pt x="2263" y="3548"/>
                  </a:cubicBezTo>
                  <a:lnTo>
                    <a:pt x="2263" y="2834"/>
                  </a:lnTo>
                  <a:lnTo>
                    <a:pt x="2335" y="2834"/>
                  </a:lnTo>
                  <a:cubicBezTo>
                    <a:pt x="2525" y="2763"/>
                    <a:pt x="2620" y="2620"/>
                    <a:pt x="2620" y="2453"/>
                  </a:cubicBezTo>
                  <a:lnTo>
                    <a:pt x="2573" y="2286"/>
                  </a:lnTo>
                  <a:lnTo>
                    <a:pt x="2620" y="2262"/>
                  </a:lnTo>
                  <a:cubicBezTo>
                    <a:pt x="2692" y="2167"/>
                    <a:pt x="2739" y="2096"/>
                    <a:pt x="2739" y="1977"/>
                  </a:cubicBezTo>
                  <a:lnTo>
                    <a:pt x="2739" y="1286"/>
                  </a:lnTo>
                  <a:cubicBezTo>
                    <a:pt x="2835" y="1143"/>
                    <a:pt x="2739" y="905"/>
                    <a:pt x="2620" y="691"/>
                  </a:cubicBezTo>
                  <a:cubicBezTo>
                    <a:pt x="2580" y="640"/>
                    <a:pt x="2517" y="611"/>
                    <a:pt x="2457" y="611"/>
                  </a:cubicBezTo>
                  <a:cubicBezTo>
                    <a:pt x="2377" y="611"/>
                    <a:pt x="2301" y="663"/>
                    <a:pt x="2287" y="786"/>
                  </a:cubicBezTo>
                  <a:lnTo>
                    <a:pt x="2287" y="810"/>
                  </a:lnTo>
                  <a:cubicBezTo>
                    <a:pt x="2406" y="976"/>
                    <a:pt x="2477" y="1167"/>
                    <a:pt x="2477" y="1381"/>
                  </a:cubicBezTo>
                  <a:lnTo>
                    <a:pt x="2477" y="2024"/>
                  </a:lnTo>
                  <a:cubicBezTo>
                    <a:pt x="2477" y="2048"/>
                    <a:pt x="2406" y="2096"/>
                    <a:pt x="2382" y="2096"/>
                  </a:cubicBezTo>
                  <a:cubicBezTo>
                    <a:pt x="2358" y="2096"/>
                    <a:pt x="2358" y="2048"/>
                    <a:pt x="2358" y="2024"/>
                  </a:cubicBezTo>
                  <a:lnTo>
                    <a:pt x="2358" y="2000"/>
                  </a:lnTo>
                  <a:lnTo>
                    <a:pt x="2358" y="1310"/>
                  </a:lnTo>
                  <a:cubicBezTo>
                    <a:pt x="2358" y="1215"/>
                    <a:pt x="2287" y="1167"/>
                    <a:pt x="2192" y="1143"/>
                  </a:cubicBezTo>
                  <a:cubicBezTo>
                    <a:pt x="2170" y="1135"/>
                    <a:pt x="2150" y="1131"/>
                    <a:pt x="2132" y="1131"/>
                  </a:cubicBezTo>
                  <a:cubicBezTo>
                    <a:pt x="2049" y="1131"/>
                    <a:pt x="2001" y="1212"/>
                    <a:pt x="2001" y="1310"/>
                  </a:cubicBezTo>
                  <a:lnTo>
                    <a:pt x="2001" y="2048"/>
                  </a:lnTo>
                  <a:lnTo>
                    <a:pt x="2001" y="2096"/>
                  </a:lnTo>
                  <a:cubicBezTo>
                    <a:pt x="2025" y="2262"/>
                    <a:pt x="2144" y="2405"/>
                    <a:pt x="2311" y="2453"/>
                  </a:cubicBezTo>
                  <a:lnTo>
                    <a:pt x="2311" y="2524"/>
                  </a:lnTo>
                  <a:lnTo>
                    <a:pt x="572" y="2524"/>
                  </a:lnTo>
                  <a:lnTo>
                    <a:pt x="572" y="2453"/>
                  </a:lnTo>
                  <a:cubicBezTo>
                    <a:pt x="739" y="2405"/>
                    <a:pt x="882" y="2262"/>
                    <a:pt x="882" y="2048"/>
                  </a:cubicBezTo>
                  <a:lnTo>
                    <a:pt x="882" y="2024"/>
                  </a:lnTo>
                  <a:lnTo>
                    <a:pt x="882" y="1286"/>
                  </a:lnTo>
                  <a:cubicBezTo>
                    <a:pt x="882" y="1191"/>
                    <a:pt x="834" y="1143"/>
                    <a:pt x="739" y="1096"/>
                  </a:cubicBezTo>
                  <a:cubicBezTo>
                    <a:pt x="727" y="1093"/>
                    <a:pt x="714" y="1092"/>
                    <a:pt x="703" y="1092"/>
                  </a:cubicBezTo>
                  <a:cubicBezTo>
                    <a:pt x="601" y="1092"/>
                    <a:pt x="525" y="1179"/>
                    <a:pt x="525" y="1286"/>
                  </a:cubicBezTo>
                  <a:lnTo>
                    <a:pt x="525" y="2024"/>
                  </a:lnTo>
                  <a:cubicBezTo>
                    <a:pt x="525" y="2024"/>
                    <a:pt x="501" y="2096"/>
                    <a:pt x="477" y="2096"/>
                  </a:cubicBezTo>
                  <a:cubicBezTo>
                    <a:pt x="429" y="2096"/>
                    <a:pt x="406" y="2048"/>
                    <a:pt x="406" y="2024"/>
                  </a:cubicBezTo>
                  <a:lnTo>
                    <a:pt x="406" y="1334"/>
                  </a:lnTo>
                  <a:cubicBezTo>
                    <a:pt x="406" y="786"/>
                    <a:pt x="858" y="333"/>
                    <a:pt x="1430" y="333"/>
                  </a:cubicBezTo>
                  <a:cubicBezTo>
                    <a:pt x="1549" y="333"/>
                    <a:pt x="1668" y="357"/>
                    <a:pt x="1739" y="381"/>
                  </a:cubicBezTo>
                  <a:cubicBezTo>
                    <a:pt x="1760" y="392"/>
                    <a:pt x="1781" y="396"/>
                    <a:pt x="1801" y="396"/>
                  </a:cubicBezTo>
                  <a:cubicBezTo>
                    <a:pt x="1873" y="396"/>
                    <a:pt x="1935" y="336"/>
                    <a:pt x="1954" y="262"/>
                  </a:cubicBezTo>
                  <a:cubicBezTo>
                    <a:pt x="1977" y="191"/>
                    <a:pt x="1930" y="95"/>
                    <a:pt x="1834" y="71"/>
                  </a:cubicBezTo>
                  <a:cubicBezTo>
                    <a:pt x="1692" y="0"/>
                    <a:pt x="1382" y="0"/>
                    <a:pt x="1382"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53"/>
            <p:cNvSpPr/>
            <p:nvPr/>
          </p:nvSpPr>
          <p:spPr>
            <a:xfrm>
              <a:off x="7692180" y="3757677"/>
              <a:ext cx="41204" cy="41204"/>
            </a:xfrm>
            <a:custGeom>
              <a:rect b="b" l="l" r="r" t="t"/>
              <a:pathLst>
                <a:path extrusionOk="0" h="1382" w="1382">
                  <a:moveTo>
                    <a:pt x="691" y="334"/>
                  </a:moveTo>
                  <a:cubicBezTo>
                    <a:pt x="858" y="334"/>
                    <a:pt x="1049" y="476"/>
                    <a:pt x="1049" y="691"/>
                  </a:cubicBezTo>
                  <a:cubicBezTo>
                    <a:pt x="1049" y="857"/>
                    <a:pt x="906" y="1048"/>
                    <a:pt x="691" y="1048"/>
                  </a:cubicBezTo>
                  <a:cubicBezTo>
                    <a:pt x="525" y="1048"/>
                    <a:pt x="334" y="905"/>
                    <a:pt x="334" y="691"/>
                  </a:cubicBezTo>
                  <a:cubicBezTo>
                    <a:pt x="334" y="476"/>
                    <a:pt x="525" y="334"/>
                    <a:pt x="691" y="334"/>
                  </a:cubicBezTo>
                  <a:close/>
                  <a:moveTo>
                    <a:pt x="691" y="0"/>
                  </a:moveTo>
                  <a:cubicBezTo>
                    <a:pt x="310" y="0"/>
                    <a:pt x="1" y="310"/>
                    <a:pt x="1" y="691"/>
                  </a:cubicBezTo>
                  <a:cubicBezTo>
                    <a:pt x="1" y="1072"/>
                    <a:pt x="310" y="1381"/>
                    <a:pt x="691" y="1381"/>
                  </a:cubicBezTo>
                  <a:cubicBezTo>
                    <a:pt x="1072" y="1381"/>
                    <a:pt x="1382" y="1072"/>
                    <a:pt x="1382" y="691"/>
                  </a:cubicBezTo>
                  <a:cubicBezTo>
                    <a:pt x="1382" y="310"/>
                    <a:pt x="1072" y="0"/>
                    <a:pt x="691"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53"/>
            <p:cNvSpPr/>
            <p:nvPr/>
          </p:nvSpPr>
          <p:spPr>
            <a:xfrm>
              <a:off x="7692180" y="3573060"/>
              <a:ext cx="41204" cy="41204"/>
            </a:xfrm>
            <a:custGeom>
              <a:rect b="b" l="l" r="r" t="t"/>
              <a:pathLst>
                <a:path extrusionOk="0" h="1382" w="1382">
                  <a:moveTo>
                    <a:pt x="691" y="334"/>
                  </a:moveTo>
                  <a:cubicBezTo>
                    <a:pt x="882" y="334"/>
                    <a:pt x="1049" y="500"/>
                    <a:pt x="1049" y="691"/>
                  </a:cubicBezTo>
                  <a:cubicBezTo>
                    <a:pt x="1049" y="905"/>
                    <a:pt x="858" y="1048"/>
                    <a:pt x="691" y="1048"/>
                  </a:cubicBezTo>
                  <a:cubicBezTo>
                    <a:pt x="477" y="1048"/>
                    <a:pt x="334" y="858"/>
                    <a:pt x="334" y="691"/>
                  </a:cubicBezTo>
                  <a:cubicBezTo>
                    <a:pt x="334" y="477"/>
                    <a:pt x="525" y="334"/>
                    <a:pt x="691" y="334"/>
                  </a:cubicBezTo>
                  <a:close/>
                  <a:moveTo>
                    <a:pt x="691" y="0"/>
                  </a:moveTo>
                  <a:cubicBezTo>
                    <a:pt x="310" y="0"/>
                    <a:pt x="1" y="310"/>
                    <a:pt x="1" y="691"/>
                  </a:cubicBezTo>
                  <a:cubicBezTo>
                    <a:pt x="1" y="1072"/>
                    <a:pt x="310" y="1382"/>
                    <a:pt x="691" y="1382"/>
                  </a:cubicBezTo>
                  <a:cubicBezTo>
                    <a:pt x="1072" y="1382"/>
                    <a:pt x="1382" y="1072"/>
                    <a:pt x="1382" y="691"/>
                  </a:cubicBezTo>
                  <a:cubicBezTo>
                    <a:pt x="1382" y="310"/>
                    <a:pt x="1072" y="0"/>
                    <a:pt x="691"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53"/>
            <p:cNvSpPr/>
            <p:nvPr/>
          </p:nvSpPr>
          <p:spPr>
            <a:xfrm>
              <a:off x="7670892" y="3622047"/>
              <a:ext cx="83094" cy="122868"/>
            </a:xfrm>
            <a:custGeom>
              <a:rect b="b" l="l" r="r" t="t"/>
              <a:pathLst>
                <a:path extrusionOk="0" h="4121" w="2787">
                  <a:moveTo>
                    <a:pt x="1358" y="1"/>
                  </a:moveTo>
                  <a:cubicBezTo>
                    <a:pt x="953" y="1"/>
                    <a:pt x="620" y="120"/>
                    <a:pt x="358" y="405"/>
                  </a:cubicBezTo>
                  <a:cubicBezTo>
                    <a:pt x="191" y="620"/>
                    <a:pt x="96" y="882"/>
                    <a:pt x="48" y="1144"/>
                  </a:cubicBezTo>
                  <a:cubicBezTo>
                    <a:pt x="0" y="1358"/>
                    <a:pt x="0" y="1572"/>
                    <a:pt x="0" y="1787"/>
                  </a:cubicBezTo>
                  <a:lnTo>
                    <a:pt x="0" y="1977"/>
                  </a:lnTo>
                  <a:lnTo>
                    <a:pt x="0" y="2453"/>
                  </a:lnTo>
                  <a:cubicBezTo>
                    <a:pt x="0" y="2501"/>
                    <a:pt x="48" y="2549"/>
                    <a:pt x="72" y="2549"/>
                  </a:cubicBezTo>
                  <a:cubicBezTo>
                    <a:pt x="215" y="2668"/>
                    <a:pt x="358" y="2692"/>
                    <a:pt x="477" y="2692"/>
                  </a:cubicBezTo>
                  <a:lnTo>
                    <a:pt x="477" y="3597"/>
                  </a:lnTo>
                  <a:cubicBezTo>
                    <a:pt x="477" y="3882"/>
                    <a:pt x="691" y="4120"/>
                    <a:pt x="1001" y="4120"/>
                  </a:cubicBezTo>
                  <a:cubicBezTo>
                    <a:pt x="1143" y="4120"/>
                    <a:pt x="1263" y="4073"/>
                    <a:pt x="1382" y="3978"/>
                  </a:cubicBezTo>
                  <a:cubicBezTo>
                    <a:pt x="1477" y="4073"/>
                    <a:pt x="1620" y="4120"/>
                    <a:pt x="1763" y="4120"/>
                  </a:cubicBezTo>
                  <a:cubicBezTo>
                    <a:pt x="2072" y="4120"/>
                    <a:pt x="2263" y="3859"/>
                    <a:pt x="2263" y="3597"/>
                  </a:cubicBezTo>
                  <a:lnTo>
                    <a:pt x="2263" y="2692"/>
                  </a:lnTo>
                  <a:lnTo>
                    <a:pt x="2429" y="2692"/>
                  </a:lnTo>
                  <a:cubicBezTo>
                    <a:pt x="2596" y="2668"/>
                    <a:pt x="2739" y="2453"/>
                    <a:pt x="2739" y="2287"/>
                  </a:cubicBezTo>
                  <a:lnTo>
                    <a:pt x="2739" y="1620"/>
                  </a:lnTo>
                  <a:lnTo>
                    <a:pt x="2787" y="1310"/>
                  </a:lnTo>
                  <a:cubicBezTo>
                    <a:pt x="2787" y="1096"/>
                    <a:pt x="2739" y="953"/>
                    <a:pt x="2691" y="810"/>
                  </a:cubicBezTo>
                  <a:lnTo>
                    <a:pt x="2596" y="620"/>
                  </a:lnTo>
                  <a:cubicBezTo>
                    <a:pt x="2555" y="569"/>
                    <a:pt x="2497" y="540"/>
                    <a:pt x="2441" y="540"/>
                  </a:cubicBezTo>
                  <a:cubicBezTo>
                    <a:pt x="2364" y="540"/>
                    <a:pt x="2290" y="592"/>
                    <a:pt x="2263" y="715"/>
                  </a:cubicBezTo>
                  <a:lnTo>
                    <a:pt x="2263" y="739"/>
                  </a:lnTo>
                  <a:cubicBezTo>
                    <a:pt x="2334" y="834"/>
                    <a:pt x="2358" y="882"/>
                    <a:pt x="2382" y="977"/>
                  </a:cubicBezTo>
                  <a:cubicBezTo>
                    <a:pt x="2453" y="1120"/>
                    <a:pt x="2453" y="1239"/>
                    <a:pt x="2453" y="1382"/>
                  </a:cubicBezTo>
                  <a:lnTo>
                    <a:pt x="2453" y="1858"/>
                  </a:lnTo>
                  <a:lnTo>
                    <a:pt x="2453" y="2263"/>
                  </a:lnTo>
                  <a:cubicBezTo>
                    <a:pt x="2453" y="2287"/>
                    <a:pt x="2429" y="2311"/>
                    <a:pt x="2358" y="2311"/>
                  </a:cubicBezTo>
                  <a:cubicBezTo>
                    <a:pt x="2334" y="2311"/>
                    <a:pt x="2334" y="2287"/>
                    <a:pt x="2334" y="2263"/>
                  </a:cubicBezTo>
                  <a:lnTo>
                    <a:pt x="2334" y="2215"/>
                  </a:lnTo>
                  <a:lnTo>
                    <a:pt x="2334" y="1215"/>
                  </a:lnTo>
                  <a:cubicBezTo>
                    <a:pt x="2334" y="1120"/>
                    <a:pt x="2263" y="1072"/>
                    <a:pt x="2191" y="1025"/>
                  </a:cubicBezTo>
                  <a:cubicBezTo>
                    <a:pt x="2179" y="1022"/>
                    <a:pt x="2167" y="1021"/>
                    <a:pt x="2155" y="1021"/>
                  </a:cubicBezTo>
                  <a:cubicBezTo>
                    <a:pt x="2053" y="1021"/>
                    <a:pt x="1977" y="1108"/>
                    <a:pt x="1977" y="1215"/>
                  </a:cubicBezTo>
                  <a:lnTo>
                    <a:pt x="1977" y="3525"/>
                  </a:lnTo>
                  <a:cubicBezTo>
                    <a:pt x="1977" y="3632"/>
                    <a:pt x="1881" y="3719"/>
                    <a:pt x="1776" y="3719"/>
                  </a:cubicBezTo>
                  <a:cubicBezTo>
                    <a:pt x="1764" y="3719"/>
                    <a:pt x="1751" y="3718"/>
                    <a:pt x="1739" y="3716"/>
                  </a:cubicBezTo>
                  <a:cubicBezTo>
                    <a:pt x="1644" y="3692"/>
                    <a:pt x="1620" y="3620"/>
                    <a:pt x="1620" y="3525"/>
                  </a:cubicBezTo>
                  <a:lnTo>
                    <a:pt x="1620" y="3501"/>
                  </a:lnTo>
                  <a:lnTo>
                    <a:pt x="1620" y="2025"/>
                  </a:lnTo>
                  <a:cubicBezTo>
                    <a:pt x="1620" y="1930"/>
                    <a:pt x="1548" y="1858"/>
                    <a:pt x="1477" y="1834"/>
                  </a:cubicBezTo>
                  <a:cubicBezTo>
                    <a:pt x="1464" y="1832"/>
                    <a:pt x="1452" y="1831"/>
                    <a:pt x="1440" y="1831"/>
                  </a:cubicBezTo>
                  <a:cubicBezTo>
                    <a:pt x="1339" y="1831"/>
                    <a:pt x="1263" y="1918"/>
                    <a:pt x="1263" y="2025"/>
                  </a:cubicBezTo>
                  <a:lnTo>
                    <a:pt x="1263" y="3501"/>
                  </a:lnTo>
                  <a:lnTo>
                    <a:pt x="1263" y="3525"/>
                  </a:lnTo>
                  <a:cubicBezTo>
                    <a:pt x="1263" y="3620"/>
                    <a:pt x="1191" y="3692"/>
                    <a:pt x="1143" y="3716"/>
                  </a:cubicBezTo>
                  <a:cubicBezTo>
                    <a:pt x="1131" y="3718"/>
                    <a:pt x="1119" y="3719"/>
                    <a:pt x="1106" y="3719"/>
                  </a:cubicBezTo>
                  <a:cubicBezTo>
                    <a:pt x="1001" y="3719"/>
                    <a:pt x="905" y="3632"/>
                    <a:pt x="905" y="3525"/>
                  </a:cubicBezTo>
                  <a:lnTo>
                    <a:pt x="905" y="1215"/>
                  </a:lnTo>
                  <a:cubicBezTo>
                    <a:pt x="905" y="1120"/>
                    <a:pt x="834" y="1072"/>
                    <a:pt x="762" y="1025"/>
                  </a:cubicBezTo>
                  <a:cubicBezTo>
                    <a:pt x="750" y="1022"/>
                    <a:pt x="738" y="1021"/>
                    <a:pt x="726" y="1021"/>
                  </a:cubicBezTo>
                  <a:cubicBezTo>
                    <a:pt x="625" y="1021"/>
                    <a:pt x="548" y="1108"/>
                    <a:pt x="548" y="1215"/>
                  </a:cubicBezTo>
                  <a:lnTo>
                    <a:pt x="548" y="2263"/>
                  </a:lnTo>
                  <a:cubicBezTo>
                    <a:pt x="548" y="2287"/>
                    <a:pt x="524" y="2311"/>
                    <a:pt x="477" y="2311"/>
                  </a:cubicBezTo>
                  <a:cubicBezTo>
                    <a:pt x="453" y="2311"/>
                    <a:pt x="429" y="2287"/>
                    <a:pt x="429" y="2263"/>
                  </a:cubicBezTo>
                  <a:lnTo>
                    <a:pt x="429" y="1906"/>
                  </a:lnTo>
                  <a:lnTo>
                    <a:pt x="429" y="1429"/>
                  </a:lnTo>
                  <a:cubicBezTo>
                    <a:pt x="429" y="1310"/>
                    <a:pt x="429" y="1144"/>
                    <a:pt x="453" y="1025"/>
                  </a:cubicBezTo>
                  <a:cubicBezTo>
                    <a:pt x="477" y="906"/>
                    <a:pt x="548" y="834"/>
                    <a:pt x="596" y="739"/>
                  </a:cubicBezTo>
                  <a:cubicBezTo>
                    <a:pt x="715" y="548"/>
                    <a:pt x="929" y="405"/>
                    <a:pt x="1143" y="358"/>
                  </a:cubicBezTo>
                  <a:cubicBezTo>
                    <a:pt x="1239" y="310"/>
                    <a:pt x="1358" y="310"/>
                    <a:pt x="1429" y="310"/>
                  </a:cubicBezTo>
                  <a:cubicBezTo>
                    <a:pt x="1548" y="310"/>
                    <a:pt x="1667" y="358"/>
                    <a:pt x="1763" y="382"/>
                  </a:cubicBezTo>
                  <a:cubicBezTo>
                    <a:pt x="1779" y="386"/>
                    <a:pt x="1795" y="388"/>
                    <a:pt x="1811" y="388"/>
                  </a:cubicBezTo>
                  <a:cubicBezTo>
                    <a:pt x="1888" y="388"/>
                    <a:pt x="1957" y="341"/>
                    <a:pt x="1977" y="263"/>
                  </a:cubicBezTo>
                  <a:cubicBezTo>
                    <a:pt x="2001" y="167"/>
                    <a:pt x="1953" y="72"/>
                    <a:pt x="1858" y="48"/>
                  </a:cubicBezTo>
                  <a:cubicBezTo>
                    <a:pt x="1715" y="1"/>
                    <a:pt x="1405" y="1"/>
                    <a:pt x="1405"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0" name="Google Shape;2290;p53"/>
          <p:cNvGrpSpPr/>
          <p:nvPr/>
        </p:nvGrpSpPr>
        <p:grpSpPr>
          <a:xfrm>
            <a:off x="1048518" y="1922930"/>
            <a:ext cx="362163" cy="354351"/>
            <a:chOff x="1696206" y="1922930"/>
            <a:chExt cx="362163" cy="354351"/>
          </a:xfrm>
        </p:grpSpPr>
        <p:sp>
          <p:nvSpPr>
            <p:cNvPr id="2291" name="Google Shape;2291;p53"/>
            <p:cNvSpPr/>
            <p:nvPr/>
          </p:nvSpPr>
          <p:spPr>
            <a:xfrm>
              <a:off x="1701185" y="1927909"/>
              <a:ext cx="342962" cy="342276"/>
            </a:xfrm>
            <a:custGeom>
              <a:rect b="b" l="l" r="r" t="t"/>
              <a:pathLst>
                <a:path extrusionOk="0" h="11480" w="11503">
                  <a:moveTo>
                    <a:pt x="5740" y="1596"/>
                  </a:moveTo>
                  <a:cubicBezTo>
                    <a:pt x="8050" y="1596"/>
                    <a:pt x="9884" y="3454"/>
                    <a:pt x="9884" y="5740"/>
                  </a:cubicBezTo>
                  <a:cubicBezTo>
                    <a:pt x="9884" y="8026"/>
                    <a:pt x="8050" y="9883"/>
                    <a:pt x="5740" y="9883"/>
                  </a:cubicBezTo>
                  <a:cubicBezTo>
                    <a:pt x="3454" y="9883"/>
                    <a:pt x="1596" y="8026"/>
                    <a:pt x="1596" y="5740"/>
                  </a:cubicBezTo>
                  <a:cubicBezTo>
                    <a:pt x="1596" y="3454"/>
                    <a:pt x="3454" y="1596"/>
                    <a:pt x="5740" y="1596"/>
                  </a:cubicBezTo>
                  <a:close/>
                  <a:moveTo>
                    <a:pt x="5740" y="1"/>
                  </a:moveTo>
                  <a:cubicBezTo>
                    <a:pt x="2573" y="1"/>
                    <a:pt x="1" y="2572"/>
                    <a:pt x="1" y="5740"/>
                  </a:cubicBezTo>
                  <a:cubicBezTo>
                    <a:pt x="1" y="8883"/>
                    <a:pt x="2596" y="11479"/>
                    <a:pt x="5740" y="11479"/>
                  </a:cubicBezTo>
                  <a:cubicBezTo>
                    <a:pt x="8907" y="11479"/>
                    <a:pt x="11503" y="8883"/>
                    <a:pt x="11503" y="5740"/>
                  </a:cubicBezTo>
                  <a:cubicBezTo>
                    <a:pt x="11503" y="2572"/>
                    <a:pt x="8931" y="1"/>
                    <a:pt x="5740" y="1"/>
                  </a:cubicBez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53"/>
            <p:cNvSpPr/>
            <p:nvPr/>
          </p:nvSpPr>
          <p:spPr>
            <a:xfrm>
              <a:off x="1792778" y="1940700"/>
              <a:ext cx="252086" cy="329486"/>
            </a:xfrm>
            <a:custGeom>
              <a:rect b="b" l="l" r="r" t="t"/>
              <a:pathLst>
                <a:path extrusionOk="0" h="11051" w="8455">
                  <a:moveTo>
                    <a:pt x="4906" y="0"/>
                  </a:moveTo>
                  <a:lnTo>
                    <a:pt x="4906" y="0"/>
                  </a:lnTo>
                  <a:cubicBezTo>
                    <a:pt x="6716" y="953"/>
                    <a:pt x="7978" y="2906"/>
                    <a:pt x="7978" y="5096"/>
                  </a:cubicBezTo>
                  <a:cubicBezTo>
                    <a:pt x="7978" y="8288"/>
                    <a:pt x="5383" y="10836"/>
                    <a:pt x="2239" y="10836"/>
                  </a:cubicBezTo>
                  <a:cubicBezTo>
                    <a:pt x="1429" y="10836"/>
                    <a:pt x="691" y="10693"/>
                    <a:pt x="1" y="10407"/>
                  </a:cubicBezTo>
                  <a:lnTo>
                    <a:pt x="1" y="10407"/>
                  </a:lnTo>
                  <a:cubicBezTo>
                    <a:pt x="810" y="10812"/>
                    <a:pt x="1715" y="11050"/>
                    <a:pt x="2668" y="11050"/>
                  </a:cubicBezTo>
                  <a:cubicBezTo>
                    <a:pt x="5859" y="11050"/>
                    <a:pt x="8431" y="8454"/>
                    <a:pt x="8431" y="5311"/>
                  </a:cubicBezTo>
                  <a:cubicBezTo>
                    <a:pt x="8455" y="2929"/>
                    <a:pt x="7002" y="881"/>
                    <a:pt x="4906" y="0"/>
                  </a:cubicBezTo>
                  <a:close/>
                </a:path>
              </a:pathLst>
            </a:custGeom>
            <a:solidFill>
              <a:srgbClr val="D4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53"/>
            <p:cNvSpPr/>
            <p:nvPr/>
          </p:nvSpPr>
          <p:spPr>
            <a:xfrm>
              <a:off x="1871610" y="1927909"/>
              <a:ext cx="172539" cy="171138"/>
            </a:xfrm>
            <a:custGeom>
              <a:rect b="b" l="l" r="r" t="t"/>
              <a:pathLst>
                <a:path extrusionOk="0" h="5740" w="5787">
                  <a:moveTo>
                    <a:pt x="24" y="1"/>
                  </a:moveTo>
                  <a:lnTo>
                    <a:pt x="0" y="1596"/>
                  </a:lnTo>
                  <a:cubicBezTo>
                    <a:pt x="2286" y="1596"/>
                    <a:pt x="4144" y="3430"/>
                    <a:pt x="4144" y="5740"/>
                  </a:cubicBezTo>
                  <a:lnTo>
                    <a:pt x="5787" y="5740"/>
                  </a:lnTo>
                  <a:cubicBezTo>
                    <a:pt x="5787" y="2572"/>
                    <a:pt x="3215" y="1"/>
                    <a:pt x="24" y="1"/>
                  </a:cubicBezTo>
                  <a:close/>
                </a:path>
              </a:pathLst>
            </a:custGeom>
            <a:solidFill>
              <a:srgbClr val="C6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53"/>
            <p:cNvSpPr/>
            <p:nvPr/>
          </p:nvSpPr>
          <p:spPr>
            <a:xfrm>
              <a:off x="1939052" y="1940700"/>
              <a:ext cx="105813" cy="158347"/>
            </a:xfrm>
            <a:custGeom>
              <a:rect b="b" l="l" r="r" t="t"/>
              <a:pathLst>
                <a:path extrusionOk="0" h="5311" w="3549">
                  <a:moveTo>
                    <a:pt x="0" y="0"/>
                  </a:moveTo>
                  <a:lnTo>
                    <a:pt x="0" y="0"/>
                  </a:lnTo>
                  <a:cubicBezTo>
                    <a:pt x="1810" y="953"/>
                    <a:pt x="3072" y="2906"/>
                    <a:pt x="3072" y="5096"/>
                  </a:cubicBezTo>
                  <a:lnTo>
                    <a:pt x="3072" y="5311"/>
                  </a:lnTo>
                  <a:lnTo>
                    <a:pt x="3549" y="5311"/>
                  </a:lnTo>
                  <a:lnTo>
                    <a:pt x="3549" y="5168"/>
                  </a:lnTo>
                  <a:lnTo>
                    <a:pt x="3549" y="5096"/>
                  </a:lnTo>
                  <a:cubicBezTo>
                    <a:pt x="3549" y="4858"/>
                    <a:pt x="3525" y="4644"/>
                    <a:pt x="3477" y="4406"/>
                  </a:cubicBezTo>
                  <a:lnTo>
                    <a:pt x="3406" y="3977"/>
                  </a:lnTo>
                  <a:cubicBezTo>
                    <a:pt x="3215" y="3167"/>
                    <a:pt x="2858" y="2453"/>
                    <a:pt x="2382" y="1810"/>
                  </a:cubicBezTo>
                  <a:cubicBezTo>
                    <a:pt x="2191" y="1620"/>
                    <a:pt x="2025" y="1381"/>
                    <a:pt x="1810" y="1191"/>
                  </a:cubicBezTo>
                  <a:cubicBezTo>
                    <a:pt x="1667" y="1048"/>
                    <a:pt x="1525" y="929"/>
                    <a:pt x="1358" y="810"/>
                  </a:cubicBezTo>
                  <a:cubicBezTo>
                    <a:pt x="953" y="476"/>
                    <a:pt x="477" y="214"/>
                    <a:pt x="0" y="0"/>
                  </a:cubicBezTo>
                  <a:close/>
                </a:path>
              </a:pathLst>
            </a:custGeom>
            <a:solidFill>
              <a:srgbClr val="AAB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53"/>
            <p:cNvSpPr/>
            <p:nvPr/>
          </p:nvSpPr>
          <p:spPr>
            <a:xfrm>
              <a:off x="1739528" y="1927194"/>
              <a:ext cx="133512" cy="95169"/>
            </a:xfrm>
            <a:custGeom>
              <a:rect b="b" l="l" r="r" t="t"/>
              <a:pathLst>
                <a:path extrusionOk="0" h="3192" w="4478">
                  <a:moveTo>
                    <a:pt x="4478" y="1"/>
                  </a:moveTo>
                  <a:cubicBezTo>
                    <a:pt x="2668" y="1"/>
                    <a:pt x="1048" y="858"/>
                    <a:pt x="1" y="2168"/>
                  </a:cubicBezTo>
                  <a:lnTo>
                    <a:pt x="1287" y="3192"/>
                  </a:lnTo>
                  <a:cubicBezTo>
                    <a:pt x="2025" y="2239"/>
                    <a:pt x="3168" y="1644"/>
                    <a:pt x="4478" y="1644"/>
                  </a:cubicBezTo>
                  <a:lnTo>
                    <a:pt x="4478" y="1"/>
                  </a:lnTo>
                  <a:close/>
                </a:path>
              </a:pathLst>
            </a:custGeom>
            <a:solidFill>
              <a:srgbClr val="8C9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53"/>
            <p:cNvSpPr/>
            <p:nvPr/>
          </p:nvSpPr>
          <p:spPr>
            <a:xfrm>
              <a:off x="1696206" y="1922930"/>
              <a:ext cx="362163" cy="354351"/>
            </a:xfrm>
            <a:custGeom>
              <a:rect b="b" l="l" r="r" t="t"/>
              <a:pathLst>
                <a:path extrusionOk="0" h="11885" w="12147">
                  <a:moveTo>
                    <a:pt x="5788" y="334"/>
                  </a:moveTo>
                  <a:lnTo>
                    <a:pt x="5788" y="1620"/>
                  </a:lnTo>
                  <a:cubicBezTo>
                    <a:pt x="5669" y="1620"/>
                    <a:pt x="5550" y="1620"/>
                    <a:pt x="5431" y="1644"/>
                  </a:cubicBezTo>
                  <a:cubicBezTo>
                    <a:pt x="4407" y="1763"/>
                    <a:pt x="3502" y="2216"/>
                    <a:pt x="2859" y="2930"/>
                  </a:cubicBezTo>
                  <a:lnTo>
                    <a:pt x="2692" y="3073"/>
                  </a:lnTo>
                  <a:lnTo>
                    <a:pt x="1715" y="2263"/>
                  </a:lnTo>
                  <a:lnTo>
                    <a:pt x="2025" y="1977"/>
                  </a:lnTo>
                  <a:cubicBezTo>
                    <a:pt x="2906" y="1072"/>
                    <a:pt x="4049" y="525"/>
                    <a:pt x="5288" y="358"/>
                  </a:cubicBezTo>
                  <a:cubicBezTo>
                    <a:pt x="5431" y="334"/>
                    <a:pt x="5597" y="334"/>
                    <a:pt x="5740" y="334"/>
                  </a:cubicBezTo>
                  <a:close/>
                  <a:moveTo>
                    <a:pt x="6097" y="429"/>
                  </a:moveTo>
                  <a:cubicBezTo>
                    <a:pt x="7526" y="453"/>
                    <a:pt x="8860" y="1049"/>
                    <a:pt x="9884" y="2073"/>
                  </a:cubicBezTo>
                  <a:cubicBezTo>
                    <a:pt x="10884" y="3073"/>
                    <a:pt x="11456" y="4406"/>
                    <a:pt x="11503" y="5835"/>
                  </a:cubicBezTo>
                  <a:lnTo>
                    <a:pt x="10241" y="5835"/>
                  </a:lnTo>
                  <a:cubicBezTo>
                    <a:pt x="10170" y="4454"/>
                    <a:pt x="9455" y="3192"/>
                    <a:pt x="8288" y="2430"/>
                  </a:cubicBezTo>
                  <a:cubicBezTo>
                    <a:pt x="8260" y="2402"/>
                    <a:pt x="8228" y="2388"/>
                    <a:pt x="8196" y="2388"/>
                  </a:cubicBezTo>
                  <a:cubicBezTo>
                    <a:pt x="8145" y="2388"/>
                    <a:pt x="8093" y="2420"/>
                    <a:pt x="8050" y="2478"/>
                  </a:cubicBezTo>
                  <a:cubicBezTo>
                    <a:pt x="8003" y="2573"/>
                    <a:pt x="8026" y="2668"/>
                    <a:pt x="8122" y="2716"/>
                  </a:cubicBezTo>
                  <a:cubicBezTo>
                    <a:pt x="9241" y="3454"/>
                    <a:pt x="9908" y="4692"/>
                    <a:pt x="9908" y="6026"/>
                  </a:cubicBezTo>
                  <a:cubicBezTo>
                    <a:pt x="9908" y="8098"/>
                    <a:pt x="8122" y="9884"/>
                    <a:pt x="5931" y="9884"/>
                  </a:cubicBezTo>
                  <a:cubicBezTo>
                    <a:pt x="3764" y="9884"/>
                    <a:pt x="1977" y="8098"/>
                    <a:pt x="1977" y="5931"/>
                  </a:cubicBezTo>
                  <a:cubicBezTo>
                    <a:pt x="1977" y="5073"/>
                    <a:pt x="2287" y="4240"/>
                    <a:pt x="2787" y="3549"/>
                  </a:cubicBezTo>
                  <a:cubicBezTo>
                    <a:pt x="3287" y="2859"/>
                    <a:pt x="4049" y="2382"/>
                    <a:pt x="4835" y="2144"/>
                  </a:cubicBezTo>
                  <a:cubicBezTo>
                    <a:pt x="5192" y="2073"/>
                    <a:pt x="5550" y="2001"/>
                    <a:pt x="5954" y="2001"/>
                  </a:cubicBezTo>
                  <a:cubicBezTo>
                    <a:pt x="6455" y="2001"/>
                    <a:pt x="6955" y="2096"/>
                    <a:pt x="7431" y="2311"/>
                  </a:cubicBezTo>
                  <a:cubicBezTo>
                    <a:pt x="7444" y="2314"/>
                    <a:pt x="7457" y="2315"/>
                    <a:pt x="7470" y="2315"/>
                  </a:cubicBezTo>
                  <a:cubicBezTo>
                    <a:pt x="7556" y="2315"/>
                    <a:pt x="7648" y="2254"/>
                    <a:pt x="7669" y="2192"/>
                  </a:cubicBezTo>
                  <a:cubicBezTo>
                    <a:pt x="7669" y="2096"/>
                    <a:pt x="7645" y="2025"/>
                    <a:pt x="7550" y="2001"/>
                  </a:cubicBezTo>
                  <a:cubicBezTo>
                    <a:pt x="7098" y="1811"/>
                    <a:pt x="6597" y="1715"/>
                    <a:pt x="6097" y="1715"/>
                  </a:cubicBezTo>
                  <a:lnTo>
                    <a:pt x="6097" y="429"/>
                  </a:lnTo>
                  <a:close/>
                  <a:moveTo>
                    <a:pt x="5502" y="1"/>
                  </a:moveTo>
                  <a:cubicBezTo>
                    <a:pt x="5264" y="48"/>
                    <a:pt x="4978" y="72"/>
                    <a:pt x="4740" y="96"/>
                  </a:cubicBezTo>
                  <a:cubicBezTo>
                    <a:pt x="4454" y="168"/>
                    <a:pt x="4121" y="239"/>
                    <a:pt x="3835" y="358"/>
                  </a:cubicBezTo>
                  <a:cubicBezTo>
                    <a:pt x="3049" y="668"/>
                    <a:pt x="2311" y="1144"/>
                    <a:pt x="1715" y="1739"/>
                  </a:cubicBezTo>
                  <a:cubicBezTo>
                    <a:pt x="596" y="2859"/>
                    <a:pt x="1" y="4359"/>
                    <a:pt x="1" y="5931"/>
                  </a:cubicBezTo>
                  <a:cubicBezTo>
                    <a:pt x="1" y="7431"/>
                    <a:pt x="549" y="8884"/>
                    <a:pt x="1573" y="9979"/>
                  </a:cubicBezTo>
                  <a:cubicBezTo>
                    <a:pt x="1598" y="10017"/>
                    <a:pt x="1644" y="10042"/>
                    <a:pt x="1692" y="10042"/>
                  </a:cubicBezTo>
                  <a:cubicBezTo>
                    <a:pt x="1734" y="10042"/>
                    <a:pt x="1778" y="10023"/>
                    <a:pt x="1811" y="9979"/>
                  </a:cubicBezTo>
                  <a:cubicBezTo>
                    <a:pt x="1858" y="9931"/>
                    <a:pt x="1858" y="9812"/>
                    <a:pt x="1811" y="9741"/>
                  </a:cubicBezTo>
                  <a:cubicBezTo>
                    <a:pt x="858" y="8693"/>
                    <a:pt x="310" y="7359"/>
                    <a:pt x="310" y="5931"/>
                  </a:cubicBezTo>
                  <a:cubicBezTo>
                    <a:pt x="310" y="4716"/>
                    <a:pt x="715" y="3525"/>
                    <a:pt x="1454" y="2573"/>
                  </a:cubicBezTo>
                  <a:lnTo>
                    <a:pt x="2430" y="3382"/>
                  </a:lnTo>
                  <a:cubicBezTo>
                    <a:pt x="1906" y="4121"/>
                    <a:pt x="1573" y="5002"/>
                    <a:pt x="1573" y="6026"/>
                  </a:cubicBezTo>
                  <a:cubicBezTo>
                    <a:pt x="1596" y="8336"/>
                    <a:pt x="3502" y="10217"/>
                    <a:pt x="5812" y="10241"/>
                  </a:cubicBezTo>
                  <a:cubicBezTo>
                    <a:pt x="5841" y="10242"/>
                    <a:pt x="5871" y="10242"/>
                    <a:pt x="5900" y="10242"/>
                  </a:cubicBezTo>
                  <a:cubicBezTo>
                    <a:pt x="8217" y="10242"/>
                    <a:pt x="10099" y="8402"/>
                    <a:pt x="10193" y="6121"/>
                  </a:cubicBezTo>
                  <a:lnTo>
                    <a:pt x="11479" y="6121"/>
                  </a:lnTo>
                  <a:cubicBezTo>
                    <a:pt x="11456" y="7550"/>
                    <a:pt x="10860" y="8884"/>
                    <a:pt x="9836" y="9884"/>
                  </a:cubicBezTo>
                  <a:cubicBezTo>
                    <a:pt x="8788" y="10932"/>
                    <a:pt x="7360" y="11527"/>
                    <a:pt x="5883" y="11527"/>
                  </a:cubicBezTo>
                  <a:cubicBezTo>
                    <a:pt x="4597" y="11527"/>
                    <a:pt x="3359" y="11074"/>
                    <a:pt x="2358" y="10289"/>
                  </a:cubicBezTo>
                  <a:cubicBezTo>
                    <a:pt x="2336" y="10255"/>
                    <a:pt x="2299" y="10238"/>
                    <a:pt x="2260" y="10238"/>
                  </a:cubicBezTo>
                  <a:cubicBezTo>
                    <a:pt x="2216" y="10238"/>
                    <a:pt x="2170" y="10261"/>
                    <a:pt x="2144" y="10312"/>
                  </a:cubicBezTo>
                  <a:cubicBezTo>
                    <a:pt x="2073" y="10360"/>
                    <a:pt x="2073" y="10479"/>
                    <a:pt x="2168" y="10551"/>
                  </a:cubicBezTo>
                  <a:cubicBezTo>
                    <a:pt x="3192" y="11408"/>
                    <a:pt x="4549" y="11884"/>
                    <a:pt x="5907" y="11884"/>
                  </a:cubicBezTo>
                  <a:cubicBezTo>
                    <a:pt x="7883" y="11884"/>
                    <a:pt x="9717" y="10932"/>
                    <a:pt x="10860" y="9241"/>
                  </a:cubicBezTo>
                  <a:cubicBezTo>
                    <a:pt x="11265" y="8622"/>
                    <a:pt x="11575" y="7907"/>
                    <a:pt x="11718" y="7145"/>
                  </a:cubicBezTo>
                  <a:cubicBezTo>
                    <a:pt x="12146" y="5097"/>
                    <a:pt x="11503" y="3144"/>
                    <a:pt x="10098" y="1739"/>
                  </a:cubicBezTo>
                  <a:cubicBezTo>
                    <a:pt x="8979" y="596"/>
                    <a:pt x="7502" y="1"/>
                    <a:pt x="5907"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7" name="Google Shape;2297;p53"/>
          <p:cNvGrpSpPr/>
          <p:nvPr/>
        </p:nvGrpSpPr>
        <p:grpSpPr>
          <a:xfrm>
            <a:off x="1805872" y="1922125"/>
            <a:ext cx="354351" cy="354441"/>
            <a:chOff x="2377359" y="1922125"/>
            <a:chExt cx="354351" cy="354441"/>
          </a:xfrm>
        </p:grpSpPr>
        <p:sp>
          <p:nvSpPr>
            <p:cNvPr id="2298" name="Google Shape;2298;p53"/>
            <p:cNvSpPr/>
            <p:nvPr/>
          </p:nvSpPr>
          <p:spPr>
            <a:xfrm>
              <a:off x="2632996" y="1957009"/>
              <a:ext cx="69588" cy="290428"/>
            </a:xfrm>
            <a:custGeom>
              <a:rect b="b" l="l" r="r" t="t"/>
              <a:pathLst>
                <a:path extrusionOk="0" h="9741" w="2334">
                  <a:moveTo>
                    <a:pt x="71" y="1"/>
                  </a:moveTo>
                  <a:cubicBezTo>
                    <a:pt x="24" y="1"/>
                    <a:pt x="0" y="25"/>
                    <a:pt x="0" y="49"/>
                  </a:cubicBezTo>
                  <a:lnTo>
                    <a:pt x="0" y="9741"/>
                  </a:lnTo>
                  <a:lnTo>
                    <a:pt x="2334" y="9741"/>
                  </a:lnTo>
                  <a:lnTo>
                    <a:pt x="2286" y="49"/>
                  </a:lnTo>
                  <a:cubicBezTo>
                    <a:pt x="2286" y="25"/>
                    <a:pt x="2262" y="1"/>
                    <a:pt x="2239" y="1"/>
                  </a:cubicBezTo>
                  <a:close/>
                </a:path>
              </a:pathLst>
            </a:custGeom>
            <a:solidFill>
              <a:srgbClr val="C3CD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53"/>
            <p:cNvSpPr/>
            <p:nvPr/>
          </p:nvSpPr>
          <p:spPr>
            <a:xfrm>
              <a:off x="2529328" y="2068488"/>
              <a:ext cx="68187" cy="178950"/>
            </a:xfrm>
            <a:custGeom>
              <a:rect b="b" l="l" r="r" t="t"/>
              <a:pathLst>
                <a:path extrusionOk="0" h="6002" w="2287">
                  <a:moveTo>
                    <a:pt x="48" y="1"/>
                  </a:moveTo>
                  <a:cubicBezTo>
                    <a:pt x="24" y="1"/>
                    <a:pt x="0" y="48"/>
                    <a:pt x="0" y="72"/>
                  </a:cubicBezTo>
                  <a:lnTo>
                    <a:pt x="0" y="6002"/>
                  </a:lnTo>
                  <a:lnTo>
                    <a:pt x="2286" y="6002"/>
                  </a:lnTo>
                  <a:lnTo>
                    <a:pt x="2286" y="72"/>
                  </a:lnTo>
                  <a:cubicBezTo>
                    <a:pt x="2286" y="48"/>
                    <a:pt x="2262" y="1"/>
                    <a:pt x="2239" y="1"/>
                  </a:cubicBez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53"/>
            <p:cNvSpPr/>
            <p:nvPr/>
          </p:nvSpPr>
          <p:spPr>
            <a:xfrm>
              <a:off x="2426346" y="2144458"/>
              <a:ext cx="68217" cy="102981"/>
            </a:xfrm>
            <a:custGeom>
              <a:rect b="b" l="l" r="r" t="t"/>
              <a:pathLst>
                <a:path extrusionOk="0" h="3454" w="2288">
                  <a:moveTo>
                    <a:pt x="49" y="1"/>
                  </a:moveTo>
                  <a:cubicBezTo>
                    <a:pt x="25" y="1"/>
                    <a:pt x="1" y="25"/>
                    <a:pt x="1" y="49"/>
                  </a:cubicBezTo>
                  <a:lnTo>
                    <a:pt x="1" y="3454"/>
                  </a:lnTo>
                  <a:lnTo>
                    <a:pt x="2287" y="3454"/>
                  </a:lnTo>
                  <a:lnTo>
                    <a:pt x="2287" y="49"/>
                  </a:lnTo>
                  <a:cubicBezTo>
                    <a:pt x="2287" y="25"/>
                    <a:pt x="2263" y="1"/>
                    <a:pt x="2240" y="1"/>
                  </a:cubicBezTo>
                  <a:close/>
                </a:path>
              </a:pathLst>
            </a:custGeom>
            <a:solidFill>
              <a:srgbClr val="8C9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53"/>
            <p:cNvSpPr/>
            <p:nvPr/>
          </p:nvSpPr>
          <p:spPr>
            <a:xfrm>
              <a:off x="2686246" y="1957009"/>
              <a:ext cx="16339" cy="290428"/>
            </a:xfrm>
            <a:custGeom>
              <a:rect b="b" l="l" r="r" t="t"/>
              <a:pathLst>
                <a:path extrusionOk="0" h="9741" w="548">
                  <a:moveTo>
                    <a:pt x="0" y="1"/>
                  </a:moveTo>
                  <a:cubicBezTo>
                    <a:pt x="24" y="1"/>
                    <a:pt x="72" y="25"/>
                    <a:pt x="72" y="49"/>
                  </a:cubicBezTo>
                  <a:lnTo>
                    <a:pt x="72" y="9741"/>
                  </a:lnTo>
                  <a:lnTo>
                    <a:pt x="548" y="9741"/>
                  </a:lnTo>
                  <a:lnTo>
                    <a:pt x="548" y="49"/>
                  </a:lnTo>
                  <a:cubicBezTo>
                    <a:pt x="548" y="25"/>
                    <a:pt x="500" y="1"/>
                    <a:pt x="476" y="1"/>
                  </a:cubicBezTo>
                  <a:close/>
                </a:path>
              </a:pathLst>
            </a:custGeom>
            <a:solidFill>
              <a:srgbClr val="AFB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53"/>
            <p:cNvSpPr/>
            <p:nvPr/>
          </p:nvSpPr>
          <p:spPr>
            <a:xfrm>
              <a:off x="2582578" y="2068488"/>
              <a:ext cx="15653" cy="178264"/>
            </a:xfrm>
            <a:custGeom>
              <a:rect b="b" l="l" r="r" t="t"/>
              <a:pathLst>
                <a:path extrusionOk="0" h="5979" w="525">
                  <a:moveTo>
                    <a:pt x="0" y="1"/>
                  </a:moveTo>
                  <a:cubicBezTo>
                    <a:pt x="24" y="1"/>
                    <a:pt x="48" y="25"/>
                    <a:pt x="48" y="72"/>
                  </a:cubicBezTo>
                  <a:lnTo>
                    <a:pt x="48" y="5978"/>
                  </a:lnTo>
                  <a:lnTo>
                    <a:pt x="524" y="5978"/>
                  </a:lnTo>
                  <a:lnTo>
                    <a:pt x="524" y="72"/>
                  </a:lnTo>
                  <a:cubicBezTo>
                    <a:pt x="524" y="48"/>
                    <a:pt x="500" y="1"/>
                    <a:pt x="476" y="1"/>
                  </a:cubicBezTo>
                  <a:close/>
                </a:path>
              </a:pathLst>
            </a:custGeom>
            <a:solidFill>
              <a:srgbClr val="D4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53"/>
            <p:cNvSpPr/>
            <p:nvPr/>
          </p:nvSpPr>
          <p:spPr>
            <a:xfrm>
              <a:off x="2479626" y="2143057"/>
              <a:ext cx="15623" cy="102981"/>
            </a:xfrm>
            <a:custGeom>
              <a:rect b="b" l="l" r="r" t="t"/>
              <a:pathLst>
                <a:path extrusionOk="0" h="3454" w="524">
                  <a:moveTo>
                    <a:pt x="0" y="0"/>
                  </a:moveTo>
                  <a:cubicBezTo>
                    <a:pt x="24" y="0"/>
                    <a:pt x="48" y="48"/>
                    <a:pt x="48" y="72"/>
                  </a:cubicBezTo>
                  <a:lnTo>
                    <a:pt x="48" y="3453"/>
                  </a:lnTo>
                  <a:lnTo>
                    <a:pt x="524" y="3453"/>
                  </a:lnTo>
                  <a:lnTo>
                    <a:pt x="524" y="72"/>
                  </a:lnTo>
                  <a:cubicBezTo>
                    <a:pt x="524" y="48"/>
                    <a:pt x="500" y="0"/>
                    <a:pt x="476" y="0"/>
                  </a:cubicBezTo>
                  <a:close/>
                </a:path>
              </a:pathLst>
            </a:custGeom>
            <a:solidFill>
              <a:srgbClr val="6376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53"/>
            <p:cNvSpPr/>
            <p:nvPr/>
          </p:nvSpPr>
          <p:spPr>
            <a:xfrm>
              <a:off x="2424229" y="1929340"/>
              <a:ext cx="193171" cy="156171"/>
            </a:xfrm>
            <a:custGeom>
              <a:rect b="b" l="l" r="r" t="t"/>
              <a:pathLst>
                <a:path extrusionOk="0" h="5238" w="6479">
                  <a:moveTo>
                    <a:pt x="6002" y="0"/>
                  </a:moveTo>
                  <a:lnTo>
                    <a:pt x="4859" y="143"/>
                  </a:lnTo>
                  <a:cubicBezTo>
                    <a:pt x="4621" y="167"/>
                    <a:pt x="4478" y="381"/>
                    <a:pt x="4501" y="595"/>
                  </a:cubicBezTo>
                  <a:cubicBezTo>
                    <a:pt x="4501" y="738"/>
                    <a:pt x="4644" y="881"/>
                    <a:pt x="4811" y="929"/>
                  </a:cubicBezTo>
                  <a:lnTo>
                    <a:pt x="215" y="4525"/>
                  </a:lnTo>
                  <a:cubicBezTo>
                    <a:pt x="48" y="4668"/>
                    <a:pt x="1" y="4906"/>
                    <a:pt x="167" y="5096"/>
                  </a:cubicBezTo>
                  <a:cubicBezTo>
                    <a:pt x="247" y="5189"/>
                    <a:pt x="356" y="5238"/>
                    <a:pt x="466" y="5238"/>
                  </a:cubicBezTo>
                  <a:cubicBezTo>
                    <a:pt x="553" y="5238"/>
                    <a:pt x="641" y="5207"/>
                    <a:pt x="715" y="5144"/>
                  </a:cubicBezTo>
                  <a:lnTo>
                    <a:pt x="5406" y="1453"/>
                  </a:lnTo>
                  <a:cubicBezTo>
                    <a:pt x="5406" y="1667"/>
                    <a:pt x="5526" y="1834"/>
                    <a:pt x="5716" y="1881"/>
                  </a:cubicBezTo>
                  <a:cubicBezTo>
                    <a:pt x="5744" y="1888"/>
                    <a:pt x="5772" y="1891"/>
                    <a:pt x="5799" y="1891"/>
                  </a:cubicBezTo>
                  <a:cubicBezTo>
                    <a:pt x="5983" y="1891"/>
                    <a:pt x="6151" y="1758"/>
                    <a:pt x="6192" y="1572"/>
                  </a:cubicBezTo>
                  <a:lnTo>
                    <a:pt x="6430" y="453"/>
                  </a:lnTo>
                  <a:cubicBezTo>
                    <a:pt x="6478" y="334"/>
                    <a:pt x="6430" y="191"/>
                    <a:pt x="6359" y="119"/>
                  </a:cubicBezTo>
                  <a:cubicBezTo>
                    <a:pt x="6264" y="48"/>
                    <a:pt x="6168" y="0"/>
                    <a:pt x="6049" y="0"/>
                  </a:cubicBezTo>
                  <a:close/>
                </a:path>
              </a:pathLst>
            </a:custGeom>
            <a:solidFill>
              <a:srgbClr val="C6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53"/>
            <p:cNvSpPr/>
            <p:nvPr/>
          </p:nvSpPr>
          <p:spPr>
            <a:xfrm>
              <a:off x="2427061" y="1967921"/>
              <a:ext cx="153398" cy="117889"/>
            </a:xfrm>
            <a:custGeom>
              <a:rect b="b" l="l" r="r" t="t"/>
              <a:pathLst>
                <a:path extrusionOk="0" h="3954" w="5145">
                  <a:moveTo>
                    <a:pt x="4897" y="0"/>
                  </a:moveTo>
                  <a:cubicBezTo>
                    <a:pt x="4871" y="0"/>
                    <a:pt x="4841" y="6"/>
                    <a:pt x="4811" y="16"/>
                  </a:cubicBezTo>
                  <a:lnTo>
                    <a:pt x="263" y="3588"/>
                  </a:lnTo>
                  <a:cubicBezTo>
                    <a:pt x="168" y="3660"/>
                    <a:pt x="96" y="3683"/>
                    <a:pt x="1" y="3683"/>
                  </a:cubicBezTo>
                  <a:cubicBezTo>
                    <a:pt x="1" y="3731"/>
                    <a:pt x="25" y="3779"/>
                    <a:pt x="48" y="3802"/>
                  </a:cubicBezTo>
                  <a:cubicBezTo>
                    <a:pt x="143" y="3897"/>
                    <a:pt x="262" y="3954"/>
                    <a:pt x="377" y="3954"/>
                  </a:cubicBezTo>
                  <a:cubicBezTo>
                    <a:pt x="463" y="3954"/>
                    <a:pt x="548" y="3922"/>
                    <a:pt x="620" y="3850"/>
                  </a:cubicBezTo>
                  <a:lnTo>
                    <a:pt x="5145" y="278"/>
                  </a:lnTo>
                  <a:cubicBezTo>
                    <a:pt x="5073" y="230"/>
                    <a:pt x="5002" y="135"/>
                    <a:pt x="4978" y="40"/>
                  </a:cubicBezTo>
                  <a:cubicBezTo>
                    <a:pt x="4964" y="12"/>
                    <a:pt x="4934" y="0"/>
                    <a:pt x="4897" y="0"/>
                  </a:cubicBezTo>
                  <a:close/>
                </a:path>
              </a:pathLst>
            </a:custGeom>
            <a:solidFill>
              <a:srgbClr val="AAB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53"/>
            <p:cNvSpPr/>
            <p:nvPr/>
          </p:nvSpPr>
          <p:spPr>
            <a:xfrm>
              <a:off x="2586126" y="1926478"/>
              <a:ext cx="31276" cy="59242"/>
            </a:xfrm>
            <a:custGeom>
              <a:rect b="b" l="l" r="r" t="t"/>
              <a:pathLst>
                <a:path extrusionOk="0" h="1987" w="1049">
                  <a:moveTo>
                    <a:pt x="643" y="1"/>
                  </a:moveTo>
                  <a:cubicBezTo>
                    <a:pt x="643" y="96"/>
                    <a:pt x="691" y="168"/>
                    <a:pt x="643" y="239"/>
                  </a:cubicBezTo>
                  <a:lnTo>
                    <a:pt x="405" y="1382"/>
                  </a:lnTo>
                  <a:cubicBezTo>
                    <a:pt x="381" y="1596"/>
                    <a:pt x="215" y="1692"/>
                    <a:pt x="0" y="1692"/>
                  </a:cubicBezTo>
                  <a:cubicBezTo>
                    <a:pt x="48" y="1858"/>
                    <a:pt x="143" y="1930"/>
                    <a:pt x="286" y="1977"/>
                  </a:cubicBezTo>
                  <a:cubicBezTo>
                    <a:pt x="314" y="1984"/>
                    <a:pt x="342" y="1987"/>
                    <a:pt x="369" y="1987"/>
                  </a:cubicBezTo>
                  <a:cubicBezTo>
                    <a:pt x="553" y="1987"/>
                    <a:pt x="721" y="1854"/>
                    <a:pt x="762" y="1668"/>
                  </a:cubicBezTo>
                  <a:lnTo>
                    <a:pt x="1000" y="549"/>
                  </a:lnTo>
                  <a:cubicBezTo>
                    <a:pt x="1048" y="430"/>
                    <a:pt x="1000" y="287"/>
                    <a:pt x="929" y="120"/>
                  </a:cubicBezTo>
                  <a:cubicBezTo>
                    <a:pt x="858" y="72"/>
                    <a:pt x="762" y="1"/>
                    <a:pt x="643" y="1"/>
                  </a:cubicBezTo>
                  <a:close/>
                </a:path>
              </a:pathLst>
            </a:custGeom>
            <a:solidFill>
              <a:srgbClr val="AAB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53"/>
            <p:cNvSpPr/>
            <p:nvPr/>
          </p:nvSpPr>
          <p:spPr>
            <a:xfrm>
              <a:off x="2381623" y="2247410"/>
              <a:ext cx="343678" cy="23464"/>
            </a:xfrm>
            <a:custGeom>
              <a:rect b="b" l="l" r="r" t="t"/>
              <a:pathLst>
                <a:path extrusionOk="0" h="787" w="11527">
                  <a:moveTo>
                    <a:pt x="120" y="1"/>
                  </a:moveTo>
                  <a:cubicBezTo>
                    <a:pt x="72" y="1"/>
                    <a:pt x="1" y="49"/>
                    <a:pt x="1" y="120"/>
                  </a:cubicBezTo>
                  <a:lnTo>
                    <a:pt x="1" y="668"/>
                  </a:lnTo>
                  <a:cubicBezTo>
                    <a:pt x="1" y="739"/>
                    <a:pt x="72" y="787"/>
                    <a:pt x="120" y="787"/>
                  </a:cubicBezTo>
                  <a:lnTo>
                    <a:pt x="11408" y="787"/>
                  </a:lnTo>
                  <a:cubicBezTo>
                    <a:pt x="11479" y="787"/>
                    <a:pt x="11527" y="739"/>
                    <a:pt x="11527" y="668"/>
                  </a:cubicBezTo>
                  <a:lnTo>
                    <a:pt x="11527" y="120"/>
                  </a:lnTo>
                  <a:cubicBezTo>
                    <a:pt x="11527" y="49"/>
                    <a:pt x="11479" y="1"/>
                    <a:pt x="11408" y="1"/>
                  </a:cubicBezTo>
                  <a:close/>
                </a:path>
              </a:pathLst>
            </a:custGeom>
            <a:solidFill>
              <a:srgbClr val="939F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53"/>
            <p:cNvSpPr/>
            <p:nvPr/>
          </p:nvSpPr>
          <p:spPr>
            <a:xfrm>
              <a:off x="2708250" y="2247410"/>
              <a:ext cx="17770" cy="23464"/>
            </a:xfrm>
            <a:custGeom>
              <a:rect b="b" l="l" r="r" t="t"/>
              <a:pathLst>
                <a:path extrusionOk="0" h="787" w="596">
                  <a:moveTo>
                    <a:pt x="0" y="1"/>
                  </a:moveTo>
                  <a:cubicBezTo>
                    <a:pt x="72" y="1"/>
                    <a:pt x="119" y="49"/>
                    <a:pt x="119" y="120"/>
                  </a:cubicBezTo>
                  <a:lnTo>
                    <a:pt x="119" y="668"/>
                  </a:lnTo>
                  <a:cubicBezTo>
                    <a:pt x="119" y="739"/>
                    <a:pt x="72" y="787"/>
                    <a:pt x="0" y="787"/>
                  </a:cubicBezTo>
                  <a:lnTo>
                    <a:pt x="477" y="787"/>
                  </a:lnTo>
                  <a:cubicBezTo>
                    <a:pt x="548" y="787"/>
                    <a:pt x="596" y="739"/>
                    <a:pt x="596" y="668"/>
                  </a:cubicBezTo>
                  <a:lnTo>
                    <a:pt x="596" y="120"/>
                  </a:lnTo>
                  <a:cubicBezTo>
                    <a:pt x="596" y="25"/>
                    <a:pt x="548" y="1"/>
                    <a:pt x="477" y="1"/>
                  </a:cubicBez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53"/>
            <p:cNvSpPr/>
            <p:nvPr/>
          </p:nvSpPr>
          <p:spPr>
            <a:xfrm>
              <a:off x="2419250" y="1922930"/>
              <a:ext cx="202384" cy="168455"/>
            </a:xfrm>
            <a:custGeom>
              <a:rect b="b" l="l" r="r" t="t"/>
              <a:pathLst>
                <a:path extrusionOk="0" h="5650" w="6788">
                  <a:moveTo>
                    <a:pt x="6193" y="334"/>
                  </a:moveTo>
                  <a:cubicBezTo>
                    <a:pt x="6240" y="334"/>
                    <a:pt x="6335" y="358"/>
                    <a:pt x="6407" y="406"/>
                  </a:cubicBezTo>
                  <a:cubicBezTo>
                    <a:pt x="6455" y="453"/>
                    <a:pt x="6455" y="525"/>
                    <a:pt x="6455" y="596"/>
                  </a:cubicBezTo>
                  <a:lnTo>
                    <a:pt x="6216" y="1739"/>
                  </a:lnTo>
                  <a:cubicBezTo>
                    <a:pt x="6195" y="1856"/>
                    <a:pt x="6098" y="1911"/>
                    <a:pt x="5999" y="1911"/>
                  </a:cubicBezTo>
                  <a:cubicBezTo>
                    <a:pt x="5876" y="1911"/>
                    <a:pt x="5751" y="1826"/>
                    <a:pt x="5764" y="1668"/>
                  </a:cubicBezTo>
                  <a:cubicBezTo>
                    <a:pt x="5764" y="1620"/>
                    <a:pt x="5740" y="1549"/>
                    <a:pt x="5693" y="1525"/>
                  </a:cubicBezTo>
                  <a:cubicBezTo>
                    <a:pt x="5663" y="1515"/>
                    <a:pt x="5637" y="1509"/>
                    <a:pt x="5613" y="1509"/>
                  </a:cubicBezTo>
                  <a:cubicBezTo>
                    <a:pt x="5578" y="1509"/>
                    <a:pt x="5544" y="1521"/>
                    <a:pt x="5502" y="1549"/>
                  </a:cubicBezTo>
                  <a:lnTo>
                    <a:pt x="834" y="5240"/>
                  </a:lnTo>
                  <a:cubicBezTo>
                    <a:pt x="763" y="5288"/>
                    <a:pt x="715" y="5311"/>
                    <a:pt x="644" y="5311"/>
                  </a:cubicBezTo>
                  <a:cubicBezTo>
                    <a:pt x="596" y="5311"/>
                    <a:pt x="525" y="5288"/>
                    <a:pt x="501" y="5216"/>
                  </a:cubicBezTo>
                  <a:cubicBezTo>
                    <a:pt x="406" y="5121"/>
                    <a:pt x="406" y="5073"/>
                    <a:pt x="406" y="5002"/>
                  </a:cubicBezTo>
                  <a:cubicBezTo>
                    <a:pt x="406" y="4954"/>
                    <a:pt x="453" y="4883"/>
                    <a:pt x="501" y="4859"/>
                  </a:cubicBezTo>
                  <a:lnTo>
                    <a:pt x="5097" y="1263"/>
                  </a:lnTo>
                  <a:cubicBezTo>
                    <a:pt x="5145" y="1215"/>
                    <a:pt x="5169" y="1144"/>
                    <a:pt x="5145" y="1072"/>
                  </a:cubicBezTo>
                  <a:cubicBezTo>
                    <a:pt x="5145" y="1025"/>
                    <a:pt x="5097" y="953"/>
                    <a:pt x="5026" y="953"/>
                  </a:cubicBezTo>
                  <a:cubicBezTo>
                    <a:pt x="4930" y="930"/>
                    <a:pt x="4883" y="882"/>
                    <a:pt x="4859" y="739"/>
                  </a:cubicBezTo>
                  <a:cubicBezTo>
                    <a:pt x="4811" y="620"/>
                    <a:pt x="4930" y="525"/>
                    <a:pt x="5050" y="477"/>
                  </a:cubicBezTo>
                  <a:lnTo>
                    <a:pt x="6193" y="334"/>
                  </a:lnTo>
                  <a:close/>
                  <a:moveTo>
                    <a:pt x="6121" y="1"/>
                  </a:moveTo>
                  <a:lnTo>
                    <a:pt x="5002" y="168"/>
                  </a:lnTo>
                  <a:cubicBezTo>
                    <a:pt x="4859" y="191"/>
                    <a:pt x="4692" y="239"/>
                    <a:pt x="4621" y="358"/>
                  </a:cubicBezTo>
                  <a:cubicBezTo>
                    <a:pt x="4526" y="477"/>
                    <a:pt x="4454" y="644"/>
                    <a:pt x="4478" y="787"/>
                  </a:cubicBezTo>
                  <a:cubicBezTo>
                    <a:pt x="4526" y="906"/>
                    <a:pt x="4573" y="1025"/>
                    <a:pt x="4668" y="1120"/>
                  </a:cubicBezTo>
                  <a:lnTo>
                    <a:pt x="287" y="4573"/>
                  </a:lnTo>
                  <a:cubicBezTo>
                    <a:pt x="48" y="4764"/>
                    <a:pt x="1" y="5121"/>
                    <a:pt x="191" y="5359"/>
                  </a:cubicBezTo>
                  <a:cubicBezTo>
                    <a:pt x="263" y="5526"/>
                    <a:pt x="406" y="5597"/>
                    <a:pt x="572" y="5645"/>
                  </a:cubicBezTo>
                  <a:cubicBezTo>
                    <a:pt x="592" y="5648"/>
                    <a:pt x="611" y="5649"/>
                    <a:pt x="630" y="5649"/>
                  </a:cubicBezTo>
                  <a:cubicBezTo>
                    <a:pt x="753" y="5649"/>
                    <a:pt x="874" y="5588"/>
                    <a:pt x="977" y="5526"/>
                  </a:cubicBezTo>
                  <a:lnTo>
                    <a:pt x="5454" y="2001"/>
                  </a:lnTo>
                  <a:cubicBezTo>
                    <a:pt x="5526" y="2144"/>
                    <a:pt x="5645" y="2239"/>
                    <a:pt x="5835" y="2263"/>
                  </a:cubicBezTo>
                  <a:cubicBezTo>
                    <a:pt x="5876" y="2273"/>
                    <a:pt x="5917" y="2278"/>
                    <a:pt x="5959" y="2278"/>
                  </a:cubicBezTo>
                  <a:cubicBezTo>
                    <a:pt x="6210" y="2278"/>
                    <a:pt x="6465" y="2100"/>
                    <a:pt x="6526" y="1835"/>
                  </a:cubicBezTo>
                  <a:lnTo>
                    <a:pt x="6764" y="691"/>
                  </a:lnTo>
                  <a:cubicBezTo>
                    <a:pt x="6788" y="525"/>
                    <a:pt x="6764" y="310"/>
                    <a:pt x="6597" y="191"/>
                  </a:cubicBezTo>
                  <a:cubicBezTo>
                    <a:pt x="6478" y="72"/>
                    <a:pt x="6335" y="1"/>
                    <a:pt x="6193"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53"/>
            <p:cNvSpPr/>
            <p:nvPr/>
          </p:nvSpPr>
          <p:spPr>
            <a:xfrm>
              <a:off x="2377359" y="1922125"/>
              <a:ext cx="354351" cy="354441"/>
            </a:xfrm>
            <a:custGeom>
              <a:rect b="b" l="l" r="r" t="t"/>
              <a:pathLst>
                <a:path extrusionOk="0" h="11888" w="11885">
                  <a:moveTo>
                    <a:pt x="7264" y="5076"/>
                  </a:moveTo>
                  <a:lnTo>
                    <a:pt x="7264" y="10697"/>
                  </a:lnTo>
                  <a:lnTo>
                    <a:pt x="5288" y="10697"/>
                  </a:lnTo>
                  <a:lnTo>
                    <a:pt x="5288" y="5076"/>
                  </a:lnTo>
                  <a:close/>
                  <a:moveTo>
                    <a:pt x="11503" y="11054"/>
                  </a:moveTo>
                  <a:lnTo>
                    <a:pt x="11503" y="11530"/>
                  </a:lnTo>
                  <a:lnTo>
                    <a:pt x="334" y="11530"/>
                  </a:lnTo>
                  <a:lnTo>
                    <a:pt x="334" y="11054"/>
                  </a:lnTo>
                  <a:close/>
                  <a:moveTo>
                    <a:pt x="893" y="0"/>
                  </a:moveTo>
                  <a:cubicBezTo>
                    <a:pt x="792" y="0"/>
                    <a:pt x="715" y="88"/>
                    <a:pt x="715" y="195"/>
                  </a:cubicBezTo>
                  <a:lnTo>
                    <a:pt x="715" y="980"/>
                  </a:lnTo>
                  <a:lnTo>
                    <a:pt x="501" y="980"/>
                  </a:lnTo>
                  <a:cubicBezTo>
                    <a:pt x="429" y="980"/>
                    <a:pt x="334" y="1052"/>
                    <a:pt x="334" y="1147"/>
                  </a:cubicBezTo>
                  <a:cubicBezTo>
                    <a:pt x="334" y="1266"/>
                    <a:pt x="382" y="1338"/>
                    <a:pt x="501" y="1338"/>
                  </a:cubicBezTo>
                  <a:lnTo>
                    <a:pt x="715" y="1338"/>
                  </a:lnTo>
                  <a:lnTo>
                    <a:pt x="715" y="2243"/>
                  </a:lnTo>
                  <a:lnTo>
                    <a:pt x="501" y="2243"/>
                  </a:lnTo>
                  <a:cubicBezTo>
                    <a:pt x="429" y="2243"/>
                    <a:pt x="358" y="2290"/>
                    <a:pt x="334" y="2385"/>
                  </a:cubicBezTo>
                  <a:cubicBezTo>
                    <a:pt x="310" y="2505"/>
                    <a:pt x="382" y="2600"/>
                    <a:pt x="501" y="2600"/>
                  </a:cubicBezTo>
                  <a:lnTo>
                    <a:pt x="715" y="2600"/>
                  </a:lnTo>
                  <a:lnTo>
                    <a:pt x="715" y="3481"/>
                  </a:lnTo>
                  <a:lnTo>
                    <a:pt x="501" y="3481"/>
                  </a:lnTo>
                  <a:cubicBezTo>
                    <a:pt x="429" y="3481"/>
                    <a:pt x="358" y="3552"/>
                    <a:pt x="334" y="3648"/>
                  </a:cubicBezTo>
                  <a:cubicBezTo>
                    <a:pt x="310" y="3767"/>
                    <a:pt x="382" y="3838"/>
                    <a:pt x="501" y="3838"/>
                  </a:cubicBezTo>
                  <a:lnTo>
                    <a:pt x="715" y="3838"/>
                  </a:lnTo>
                  <a:lnTo>
                    <a:pt x="715" y="4743"/>
                  </a:lnTo>
                  <a:lnTo>
                    <a:pt x="501" y="4743"/>
                  </a:lnTo>
                  <a:cubicBezTo>
                    <a:pt x="429" y="4743"/>
                    <a:pt x="334" y="4791"/>
                    <a:pt x="334" y="4886"/>
                  </a:cubicBezTo>
                  <a:cubicBezTo>
                    <a:pt x="334" y="5005"/>
                    <a:pt x="382" y="5100"/>
                    <a:pt x="501" y="5100"/>
                  </a:cubicBezTo>
                  <a:lnTo>
                    <a:pt x="715" y="5100"/>
                  </a:lnTo>
                  <a:lnTo>
                    <a:pt x="715" y="5981"/>
                  </a:lnTo>
                  <a:lnTo>
                    <a:pt x="501" y="5981"/>
                  </a:lnTo>
                  <a:cubicBezTo>
                    <a:pt x="429" y="5981"/>
                    <a:pt x="334" y="6053"/>
                    <a:pt x="334" y="6148"/>
                  </a:cubicBezTo>
                  <a:cubicBezTo>
                    <a:pt x="334" y="6267"/>
                    <a:pt x="382" y="6339"/>
                    <a:pt x="501" y="6339"/>
                  </a:cubicBezTo>
                  <a:lnTo>
                    <a:pt x="715" y="6339"/>
                  </a:lnTo>
                  <a:lnTo>
                    <a:pt x="715" y="7244"/>
                  </a:lnTo>
                  <a:lnTo>
                    <a:pt x="501" y="7244"/>
                  </a:lnTo>
                  <a:cubicBezTo>
                    <a:pt x="429" y="7244"/>
                    <a:pt x="358" y="7291"/>
                    <a:pt x="334" y="7386"/>
                  </a:cubicBezTo>
                  <a:cubicBezTo>
                    <a:pt x="310" y="7506"/>
                    <a:pt x="382" y="7601"/>
                    <a:pt x="501" y="7601"/>
                  </a:cubicBezTo>
                  <a:lnTo>
                    <a:pt x="715" y="7601"/>
                  </a:lnTo>
                  <a:lnTo>
                    <a:pt x="715" y="8482"/>
                  </a:lnTo>
                  <a:lnTo>
                    <a:pt x="501" y="8482"/>
                  </a:lnTo>
                  <a:cubicBezTo>
                    <a:pt x="429" y="8482"/>
                    <a:pt x="358" y="8553"/>
                    <a:pt x="334" y="8649"/>
                  </a:cubicBezTo>
                  <a:cubicBezTo>
                    <a:pt x="310" y="8768"/>
                    <a:pt x="382" y="8839"/>
                    <a:pt x="501" y="8839"/>
                  </a:cubicBezTo>
                  <a:lnTo>
                    <a:pt x="715" y="8839"/>
                  </a:lnTo>
                  <a:lnTo>
                    <a:pt x="715" y="9744"/>
                  </a:lnTo>
                  <a:lnTo>
                    <a:pt x="501" y="9744"/>
                  </a:lnTo>
                  <a:cubicBezTo>
                    <a:pt x="429" y="9744"/>
                    <a:pt x="334" y="9792"/>
                    <a:pt x="334" y="9887"/>
                  </a:cubicBezTo>
                  <a:cubicBezTo>
                    <a:pt x="334" y="10006"/>
                    <a:pt x="382" y="10101"/>
                    <a:pt x="501" y="10101"/>
                  </a:cubicBezTo>
                  <a:lnTo>
                    <a:pt x="715" y="10101"/>
                  </a:lnTo>
                  <a:lnTo>
                    <a:pt x="715" y="10720"/>
                  </a:lnTo>
                  <a:lnTo>
                    <a:pt x="310" y="10720"/>
                  </a:lnTo>
                  <a:cubicBezTo>
                    <a:pt x="144" y="10720"/>
                    <a:pt x="1" y="10840"/>
                    <a:pt x="1" y="11030"/>
                  </a:cubicBezTo>
                  <a:lnTo>
                    <a:pt x="1" y="11578"/>
                  </a:lnTo>
                  <a:cubicBezTo>
                    <a:pt x="1" y="11744"/>
                    <a:pt x="120" y="11887"/>
                    <a:pt x="310" y="11887"/>
                  </a:cubicBezTo>
                  <a:lnTo>
                    <a:pt x="11575" y="11887"/>
                  </a:lnTo>
                  <a:cubicBezTo>
                    <a:pt x="11741" y="11887"/>
                    <a:pt x="11884" y="11768"/>
                    <a:pt x="11884" y="11578"/>
                  </a:cubicBezTo>
                  <a:lnTo>
                    <a:pt x="11884" y="11030"/>
                  </a:lnTo>
                  <a:cubicBezTo>
                    <a:pt x="11837" y="10840"/>
                    <a:pt x="11741" y="10720"/>
                    <a:pt x="11551" y="10720"/>
                  </a:cubicBezTo>
                  <a:lnTo>
                    <a:pt x="11051" y="10720"/>
                  </a:lnTo>
                  <a:lnTo>
                    <a:pt x="11051" y="3171"/>
                  </a:lnTo>
                  <a:cubicBezTo>
                    <a:pt x="11051" y="3076"/>
                    <a:pt x="10979" y="2981"/>
                    <a:pt x="10884" y="2981"/>
                  </a:cubicBezTo>
                  <a:cubicBezTo>
                    <a:pt x="10765" y="2981"/>
                    <a:pt x="10693" y="3052"/>
                    <a:pt x="10693" y="3171"/>
                  </a:cubicBezTo>
                  <a:lnTo>
                    <a:pt x="10693" y="10720"/>
                  </a:lnTo>
                  <a:lnTo>
                    <a:pt x="8717" y="10720"/>
                  </a:lnTo>
                  <a:lnTo>
                    <a:pt x="8717" y="1314"/>
                  </a:lnTo>
                  <a:lnTo>
                    <a:pt x="10693" y="1314"/>
                  </a:lnTo>
                  <a:lnTo>
                    <a:pt x="10693" y="2338"/>
                  </a:lnTo>
                  <a:cubicBezTo>
                    <a:pt x="10693" y="2409"/>
                    <a:pt x="10741" y="2505"/>
                    <a:pt x="10836" y="2505"/>
                  </a:cubicBezTo>
                  <a:cubicBezTo>
                    <a:pt x="10955" y="2505"/>
                    <a:pt x="11051" y="2433"/>
                    <a:pt x="11051" y="2338"/>
                  </a:cubicBezTo>
                  <a:lnTo>
                    <a:pt x="11051" y="1195"/>
                  </a:lnTo>
                  <a:cubicBezTo>
                    <a:pt x="11051" y="1052"/>
                    <a:pt x="10932" y="957"/>
                    <a:pt x="10813" y="957"/>
                  </a:cubicBezTo>
                  <a:lnTo>
                    <a:pt x="8645" y="957"/>
                  </a:lnTo>
                  <a:cubicBezTo>
                    <a:pt x="8479" y="957"/>
                    <a:pt x="8407" y="1076"/>
                    <a:pt x="8407" y="1195"/>
                  </a:cubicBezTo>
                  <a:lnTo>
                    <a:pt x="8407" y="10697"/>
                  </a:lnTo>
                  <a:lnTo>
                    <a:pt x="7621" y="10697"/>
                  </a:lnTo>
                  <a:lnTo>
                    <a:pt x="7621" y="4957"/>
                  </a:lnTo>
                  <a:cubicBezTo>
                    <a:pt x="7621" y="4791"/>
                    <a:pt x="7502" y="4719"/>
                    <a:pt x="7383" y="4719"/>
                  </a:cubicBezTo>
                  <a:lnTo>
                    <a:pt x="5216" y="4719"/>
                  </a:lnTo>
                  <a:cubicBezTo>
                    <a:pt x="5073" y="4719"/>
                    <a:pt x="4978" y="4838"/>
                    <a:pt x="4978" y="4957"/>
                  </a:cubicBezTo>
                  <a:lnTo>
                    <a:pt x="4978" y="10697"/>
                  </a:lnTo>
                  <a:lnTo>
                    <a:pt x="4168" y="10697"/>
                  </a:lnTo>
                  <a:lnTo>
                    <a:pt x="4168" y="7458"/>
                  </a:lnTo>
                  <a:cubicBezTo>
                    <a:pt x="4168" y="7291"/>
                    <a:pt x="4049" y="7220"/>
                    <a:pt x="3930" y="7220"/>
                  </a:cubicBezTo>
                  <a:lnTo>
                    <a:pt x="1692" y="7220"/>
                  </a:lnTo>
                  <a:cubicBezTo>
                    <a:pt x="1620" y="7220"/>
                    <a:pt x="1525" y="7291"/>
                    <a:pt x="1525" y="7386"/>
                  </a:cubicBezTo>
                  <a:lnTo>
                    <a:pt x="1525" y="8672"/>
                  </a:lnTo>
                  <a:cubicBezTo>
                    <a:pt x="1525" y="8696"/>
                    <a:pt x="1549" y="8768"/>
                    <a:pt x="1573" y="8791"/>
                  </a:cubicBezTo>
                  <a:cubicBezTo>
                    <a:pt x="1619" y="8818"/>
                    <a:pt x="1664" y="8830"/>
                    <a:pt x="1704" y="8830"/>
                  </a:cubicBezTo>
                  <a:cubicBezTo>
                    <a:pt x="1808" y="8830"/>
                    <a:pt x="1882" y="8752"/>
                    <a:pt x="1882" y="8649"/>
                  </a:cubicBezTo>
                  <a:lnTo>
                    <a:pt x="1882" y="7577"/>
                  </a:lnTo>
                  <a:lnTo>
                    <a:pt x="3835" y="7577"/>
                  </a:lnTo>
                  <a:lnTo>
                    <a:pt x="3835" y="10697"/>
                  </a:lnTo>
                  <a:lnTo>
                    <a:pt x="1882" y="10697"/>
                  </a:lnTo>
                  <a:lnTo>
                    <a:pt x="1882" y="9482"/>
                  </a:lnTo>
                  <a:cubicBezTo>
                    <a:pt x="1882" y="9387"/>
                    <a:pt x="1811" y="9292"/>
                    <a:pt x="1739" y="9292"/>
                  </a:cubicBezTo>
                  <a:cubicBezTo>
                    <a:pt x="1620" y="9292"/>
                    <a:pt x="1525" y="9363"/>
                    <a:pt x="1525" y="9482"/>
                  </a:cubicBezTo>
                  <a:lnTo>
                    <a:pt x="1525" y="10697"/>
                  </a:lnTo>
                  <a:lnTo>
                    <a:pt x="1072" y="10697"/>
                  </a:lnTo>
                  <a:lnTo>
                    <a:pt x="1072" y="195"/>
                  </a:lnTo>
                  <a:cubicBezTo>
                    <a:pt x="1072" y="99"/>
                    <a:pt x="1025" y="28"/>
                    <a:pt x="930" y="4"/>
                  </a:cubicBezTo>
                  <a:cubicBezTo>
                    <a:pt x="917" y="2"/>
                    <a:pt x="905" y="0"/>
                    <a:pt x="893"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1" name="Google Shape;2311;p53"/>
          <p:cNvGrpSpPr/>
          <p:nvPr/>
        </p:nvGrpSpPr>
        <p:grpSpPr>
          <a:xfrm>
            <a:off x="2547602" y="1922870"/>
            <a:ext cx="354354" cy="352980"/>
            <a:chOff x="2738089" y="1922870"/>
            <a:chExt cx="354354" cy="352980"/>
          </a:xfrm>
        </p:grpSpPr>
        <p:sp>
          <p:nvSpPr>
            <p:cNvPr id="2312" name="Google Shape;2312;p53"/>
            <p:cNvSpPr/>
            <p:nvPr/>
          </p:nvSpPr>
          <p:spPr>
            <a:xfrm>
              <a:off x="2990148" y="1976896"/>
              <a:ext cx="98747" cy="293290"/>
            </a:xfrm>
            <a:custGeom>
              <a:rect b="b" l="l" r="r" t="t"/>
              <a:pathLst>
                <a:path extrusionOk="0" h="9837" w="3312">
                  <a:moveTo>
                    <a:pt x="1" y="1"/>
                  </a:moveTo>
                  <a:lnTo>
                    <a:pt x="1" y="9622"/>
                  </a:lnTo>
                  <a:cubicBezTo>
                    <a:pt x="1" y="9741"/>
                    <a:pt x="96" y="9836"/>
                    <a:pt x="215" y="9836"/>
                  </a:cubicBezTo>
                  <a:lnTo>
                    <a:pt x="3073" y="9836"/>
                  </a:lnTo>
                  <a:cubicBezTo>
                    <a:pt x="3192" y="9836"/>
                    <a:pt x="3264" y="9717"/>
                    <a:pt x="3311" y="9598"/>
                  </a:cubicBezTo>
                  <a:lnTo>
                    <a:pt x="3311" y="1"/>
                  </a:lnTo>
                  <a:close/>
                </a:path>
              </a:pathLst>
            </a:custGeom>
            <a:solidFill>
              <a:srgbClr val="F0F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53"/>
            <p:cNvSpPr/>
            <p:nvPr/>
          </p:nvSpPr>
          <p:spPr>
            <a:xfrm>
              <a:off x="3068264" y="1976180"/>
              <a:ext cx="19201" cy="293290"/>
            </a:xfrm>
            <a:custGeom>
              <a:rect b="b" l="l" r="r" t="t"/>
              <a:pathLst>
                <a:path extrusionOk="0" h="9837" w="644">
                  <a:moveTo>
                    <a:pt x="215" y="1"/>
                  </a:moveTo>
                  <a:lnTo>
                    <a:pt x="215" y="9622"/>
                  </a:lnTo>
                  <a:cubicBezTo>
                    <a:pt x="215" y="9741"/>
                    <a:pt x="120" y="9836"/>
                    <a:pt x="1" y="9836"/>
                  </a:cubicBezTo>
                  <a:lnTo>
                    <a:pt x="453" y="9836"/>
                  </a:lnTo>
                  <a:cubicBezTo>
                    <a:pt x="572" y="9836"/>
                    <a:pt x="644" y="9741"/>
                    <a:pt x="644" y="9622"/>
                  </a:cubicBezTo>
                  <a:lnTo>
                    <a:pt x="644" y="25"/>
                  </a:lnTo>
                  <a:lnTo>
                    <a:pt x="64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53"/>
            <p:cNvSpPr/>
            <p:nvPr/>
          </p:nvSpPr>
          <p:spPr>
            <a:xfrm>
              <a:off x="2865908" y="1927909"/>
              <a:ext cx="98717" cy="292575"/>
            </a:xfrm>
            <a:custGeom>
              <a:rect b="b" l="l" r="r" t="t"/>
              <a:pathLst>
                <a:path extrusionOk="0" h="9813" w="3311">
                  <a:moveTo>
                    <a:pt x="239" y="1"/>
                  </a:moveTo>
                  <a:cubicBezTo>
                    <a:pt x="119" y="1"/>
                    <a:pt x="24" y="120"/>
                    <a:pt x="0" y="239"/>
                  </a:cubicBezTo>
                  <a:lnTo>
                    <a:pt x="0" y="9812"/>
                  </a:lnTo>
                  <a:lnTo>
                    <a:pt x="3311" y="9812"/>
                  </a:lnTo>
                  <a:lnTo>
                    <a:pt x="3311" y="191"/>
                  </a:lnTo>
                  <a:cubicBezTo>
                    <a:pt x="3311" y="72"/>
                    <a:pt x="3215" y="1"/>
                    <a:pt x="3096" y="1"/>
                  </a:cubicBezTo>
                  <a:close/>
                </a:path>
              </a:pathLst>
            </a:custGeom>
            <a:solidFill>
              <a:srgbClr val="F1F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53"/>
            <p:cNvSpPr/>
            <p:nvPr/>
          </p:nvSpPr>
          <p:spPr>
            <a:xfrm>
              <a:off x="2944024" y="1928535"/>
              <a:ext cx="20602" cy="292634"/>
            </a:xfrm>
            <a:custGeom>
              <a:rect b="b" l="l" r="r" t="t"/>
              <a:pathLst>
                <a:path extrusionOk="0" h="9815" w="691">
                  <a:moveTo>
                    <a:pt x="507" y="0"/>
                  </a:moveTo>
                  <a:cubicBezTo>
                    <a:pt x="497" y="0"/>
                    <a:pt x="487" y="1"/>
                    <a:pt x="476" y="3"/>
                  </a:cubicBezTo>
                  <a:lnTo>
                    <a:pt x="0" y="3"/>
                  </a:lnTo>
                  <a:cubicBezTo>
                    <a:pt x="119" y="3"/>
                    <a:pt x="214" y="99"/>
                    <a:pt x="214" y="218"/>
                  </a:cubicBezTo>
                  <a:lnTo>
                    <a:pt x="214" y="9815"/>
                  </a:lnTo>
                  <a:lnTo>
                    <a:pt x="691" y="9815"/>
                  </a:lnTo>
                  <a:lnTo>
                    <a:pt x="691" y="218"/>
                  </a:lnTo>
                  <a:cubicBezTo>
                    <a:pt x="691" y="109"/>
                    <a:pt x="611" y="0"/>
                    <a:pt x="50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53"/>
            <p:cNvSpPr/>
            <p:nvPr/>
          </p:nvSpPr>
          <p:spPr>
            <a:xfrm>
              <a:off x="2744499" y="1976896"/>
              <a:ext cx="98717" cy="293290"/>
            </a:xfrm>
            <a:custGeom>
              <a:rect b="b" l="l" r="r" t="t"/>
              <a:pathLst>
                <a:path extrusionOk="0" h="9837" w="3311">
                  <a:moveTo>
                    <a:pt x="0" y="1"/>
                  </a:moveTo>
                  <a:lnTo>
                    <a:pt x="0" y="9622"/>
                  </a:lnTo>
                  <a:cubicBezTo>
                    <a:pt x="0" y="9741"/>
                    <a:pt x="95" y="9836"/>
                    <a:pt x="214" y="9836"/>
                  </a:cubicBezTo>
                  <a:lnTo>
                    <a:pt x="3072" y="9836"/>
                  </a:lnTo>
                  <a:cubicBezTo>
                    <a:pt x="3167" y="9836"/>
                    <a:pt x="3310" y="9717"/>
                    <a:pt x="3310" y="9598"/>
                  </a:cubicBezTo>
                  <a:lnTo>
                    <a:pt x="33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53"/>
            <p:cNvSpPr/>
            <p:nvPr/>
          </p:nvSpPr>
          <p:spPr>
            <a:xfrm>
              <a:off x="2822586" y="1976180"/>
              <a:ext cx="20632" cy="293290"/>
            </a:xfrm>
            <a:custGeom>
              <a:rect b="b" l="l" r="r" t="t"/>
              <a:pathLst>
                <a:path extrusionOk="0" h="9837" w="692">
                  <a:moveTo>
                    <a:pt x="215" y="1"/>
                  </a:moveTo>
                  <a:lnTo>
                    <a:pt x="215" y="9622"/>
                  </a:lnTo>
                  <a:cubicBezTo>
                    <a:pt x="215" y="9741"/>
                    <a:pt x="120" y="9836"/>
                    <a:pt x="1" y="9836"/>
                  </a:cubicBezTo>
                  <a:lnTo>
                    <a:pt x="477" y="9836"/>
                  </a:lnTo>
                  <a:cubicBezTo>
                    <a:pt x="596" y="9836"/>
                    <a:pt x="691" y="9741"/>
                    <a:pt x="691" y="9622"/>
                  </a:cubicBezTo>
                  <a:lnTo>
                    <a:pt x="691" y="25"/>
                  </a:lnTo>
                  <a:lnTo>
                    <a:pt x="691" y="1"/>
                  </a:lnTo>
                  <a:close/>
                </a:path>
              </a:pathLst>
            </a:custGeom>
            <a:solidFill>
              <a:srgbClr val="F9FB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53"/>
            <p:cNvSpPr/>
            <p:nvPr/>
          </p:nvSpPr>
          <p:spPr>
            <a:xfrm>
              <a:off x="2743784" y="1928565"/>
              <a:ext cx="98002" cy="114221"/>
            </a:xfrm>
            <a:custGeom>
              <a:rect b="b" l="l" r="r" t="t"/>
              <a:pathLst>
                <a:path extrusionOk="0" h="3831" w="3287">
                  <a:moveTo>
                    <a:pt x="1702" y="0"/>
                  </a:moveTo>
                  <a:cubicBezTo>
                    <a:pt x="1675" y="0"/>
                    <a:pt x="1647" y="1"/>
                    <a:pt x="1620" y="2"/>
                  </a:cubicBezTo>
                  <a:cubicBezTo>
                    <a:pt x="762" y="26"/>
                    <a:pt x="48" y="717"/>
                    <a:pt x="24" y="1574"/>
                  </a:cubicBezTo>
                  <a:cubicBezTo>
                    <a:pt x="0" y="2312"/>
                    <a:pt x="500" y="2979"/>
                    <a:pt x="1143" y="3170"/>
                  </a:cubicBezTo>
                  <a:lnTo>
                    <a:pt x="1596" y="3813"/>
                  </a:lnTo>
                  <a:cubicBezTo>
                    <a:pt x="1608" y="3825"/>
                    <a:pt x="1632" y="3830"/>
                    <a:pt x="1655" y="3830"/>
                  </a:cubicBezTo>
                  <a:cubicBezTo>
                    <a:pt x="1679" y="3830"/>
                    <a:pt x="1703" y="3825"/>
                    <a:pt x="1715" y="3813"/>
                  </a:cubicBezTo>
                  <a:lnTo>
                    <a:pt x="2167" y="3170"/>
                  </a:lnTo>
                  <a:cubicBezTo>
                    <a:pt x="2810" y="2979"/>
                    <a:pt x="3287" y="2360"/>
                    <a:pt x="3287" y="1622"/>
                  </a:cubicBezTo>
                  <a:cubicBezTo>
                    <a:pt x="3287" y="744"/>
                    <a:pt x="2592" y="0"/>
                    <a:pt x="1702" y="0"/>
                  </a:cubicBez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53"/>
            <p:cNvSpPr/>
            <p:nvPr/>
          </p:nvSpPr>
          <p:spPr>
            <a:xfrm>
              <a:off x="2784243" y="1935005"/>
              <a:ext cx="57543" cy="108497"/>
            </a:xfrm>
            <a:custGeom>
              <a:rect b="b" l="l" r="r" t="t"/>
              <a:pathLst>
                <a:path extrusionOk="0" h="3639" w="1930">
                  <a:moveTo>
                    <a:pt x="1096" y="1"/>
                  </a:moveTo>
                  <a:cubicBezTo>
                    <a:pt x="1382" y="286"/>
                    <a:pt x="1549" y="667"/>
                    <a:pt x="1549" y="1120"/>
                  </a:cubicBezTo>
                  <a:cubicBezTo>
                    <a:pt x="1549" y="1858"/>
                    <a:pt x="1072" y="2477"/>
                    <a:pt x="429" y="2692"/>
                  </a:cubicBezTo>
                  <a:lnTo>
                    <a:pt x="1" y="3287"/>
                  </a:lnTo>
                  <a:lnTo>
                    <a:pt x="239" y="3620"/>
                  </a:lnTo>
                  <a:cubicBezTo>
                    <a:pt x="251" y="3632"/>
                    <a:pt x="275" y="3638"/>
                    <a:pt x="298" y="3638"/>
                  </a:cubicBezTo>
                  <a:cubicBezTo>
                    <a:pt x="322" y="3638"/>
                    <a:pt x="346" y="3632"/>
                    <a:pt x="358" y="3620"/>
                  </a:cubicBezTo>
                  <a:lnTo>
                    <a:pt x="810" y="3001"/>
                  </a:lnTo>
                  <a:cubicBezTo>
                    <a:pt x="1453" y="2763"/>
                    <a:pt x="1930" y="2168"/>
                    <a:pt x="1930" y="1406"/>
                  </a:cubicBezTo>
                  <a:cubicBezTo>
                    <a:pt x="1930" y="787"/>
                    <a:pt x="1620" y="286"/>
                    <a:pt x="109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53"/>
            <p:cNvSpPr/>
            <p:nvPr/>
          </p:nvSpPr>
          <p:spPr>
            <a:xfrm>
              <a:off x="2866623" y="2155996"/>
              <a:ext cx="98717" cy="114191"/>
            </a:xfrm>
            <a:custGeom>
              <a:rect b="b" l="l" r="r" t="t"/>
              <a:pathLst>
                <a:path extrusionOk="0" h="3830" w="3311">
                  <a:moveTo>
                    <a:pt x="1646" y="1"/>
                  </a:moveTo>
                  <a:cubicBezTo>
                    <a:pt x="1626" y="1"/>
                    <a:pt x="1608" y="7"/>
                    <a:pt x="1596" y="19"/>
                  </a:cubicBezTo>
                  <a:lnTo>
                    <a:pt x="1143" y="638"/>
                  </a:lnTo>
                  <a:cubicBezTo>
                    <a:pt x="477" y="828"/>
                    <a:pt x="0" y="1448"/>
                    <a:pt x="0" y="2186"/>
                  </a:cubicBezTo>
                  <a:cubicBezTo>
                    <a:pt x="0" y="3100"/>
                    <a:pt x="739" y="3830"/>
                    <a:pt x="1625" y="3830"/>
                  </a:cubicBezTo>
                  <a:cubicBezTo>
                    <a:pt x="1639" y="3830"/>
                    <a:pt x="1653" y="3829"/>
                    <a:pt x="1667" y="3829"/>
                  </a:cubicBezTo>
                  <a:cubicBezTo>
                    <a:pt x="2548" y="3805"/>
                    <a:pt x="3239" y="3115"/>
                    <a:pt x="3287" y="2257"/>
                  </a:cubicBezTo>
                  <a:cubicBezTo>
                    <a:pt x="3310" y="1519"/>
                    <a:pt x="2810" y="852"/>
                    <a:pt x="2144" y="638"/>
                  </a:cubicBezTo>
                  <a:lnTo>
                    <a:pt x="1715" y="19"/>
                  </a:lnTo>
                  <a:cubicBezTo>
                    <a:pt x="1691" y="7"/>
                    <a:pt x="1667" y="1"/>
                    <a:pt x="1646" y="1"/>
                  </a:cubicBezTo>
                  <a:close/>
                </a:path>
              </a:pathLst>
            </a:custGeom>
            <a:solidFill>
              <a:srgbClr val="C6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53"/>
            <p:cNvSpPr/>
            <p:nvPr/>
          </p:nvSpPr>
          <p:spPr>
            <a:xfrm>
              <a:off x="2907798" y="2154774"/>
              <a:ext cx="57543" cy="109004"/>
            </a:xfrm>
            <a:custGeom>
              <a:rect b="b" l="l" r="r" t="t"/>
              <a:pathLst>
                <a:path extrusionOk="0" h="3656" w="1930">
                  <a:moveTo>
                    <a:pt x="298" y="0"/>
                  </a:moveTo>
                  <a:cubicBezTo>
                    <a:pt x="274" y="0"/>
                    <a:pt x="251" y="12"/>
                    <a:pt x="239" y="36"/>
                  </a:cubicBezTo>
                  <a:lnTo>
                    <a:pt x="0" y="369"/>
                  </a:lnTo>
                  <a:lnTo>
                    <a:pt x="405" y="965"/>
                  </a:lnTo>
                  <a:cubicBezTo>
                    <a:pt x="1072" y="1155"/>
                    <a:pt x="1548" y="1774"/>
                    <a:pt x="1548" y="2536"/>
                  </a:cubicBezTo>
                  <a:cubicBezTo>
                    <a:pt x="1548" y="2965"/>
                    <a:pt x="1358" y="3370"/>
                    <a:pt x="1096" y="3656"/>
                  </a:cubicBezTo>
                  <a:cubicBezTo>
                    <a:pt x="1572" y="3370"/>
                    <a:pt x="1929" y="2822"/>
                    <a:pt x="1929" y="2227"/>
                  </a:cubicBezTo>
                  <a:cubicBezTo>
                    <a:pt x="1929" y="1489"/>
                    <a:pt x="1453" y="893"/>
                    <a:pt x="810" y="655"/>
                  </a:cubicBezTo>
                  <a:lnTo>
                    <a:pt x="358" y="36"/>
                  </a:lnTo>
                  <a:cubicBezTo>
                    <a:pt x="346" y="12"/>
                    <a:pt x="322" y="0"/>
                    <a:pt x="298" y="0"/>
                  </a:cubicBezTo>
                  <a:close/>
                </a:path>
              </a:pathLst>
            </a:custGeom>
            <a:solidFill>
              <a:srgbClr val="AAB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53"/>
            <p:cNvSpPr/>
            <p:nvPr/>
          </p:nvSpPr>
          <p:spPr>
            <a:xfrm>
              <a:off x="2989462" y="1928565"/>
              <a:ext cx="98002" cy="114221"/>
            </a:xfrm>
            <a:custGeom>
              <a:rect b="b" l="l" r="r" t="t"/>
              <a:pathLst>
                <a:path extrusionOk="0" h="3831" w="3287">
                  <a:moveTo>
                    <a:pt x="1724" y="0"/>
                  </a:moveTo>
                  <a:cubicBezTo>
                    <a:pt x="1697" y="0"/>
                    <a:pt x="1670" y="1"/>
                    <a:pt x="1643" y="2"/>
                  </a:cubicBezTo>
                  <a:cubicBezTo>
                    <a:pt x="762" y="26"/>
                    <a:pt x="48" y="717"/>
                    <a:pt x="24" y="1574"/>
                  </a:cubicBezTo>
                  <a:cubicBezTo>
                    <a:pt x="0" y="2312"/>
                    <a:pt x="500" y="2979"/>
                    <a:pt x="1143" y="3170"/>
                  </a:cubicBezTo>
                  <a:lnTo>
                    <a:pt x="1596" y="3813"/>
                  </a:lnTo>
                  <a:cubicBezTo>
                    <a:pt x="1608" y="3825"/>
                    <a:pt x="1631" y="3830"/>
                    <a:pt x="1655" y="3830"/>
                  </a:cubicBezTo>
                  <a:cubicBezTo>
                    <a:pt x="1679" y="3830"/>
                    <a:pt x="1703" y="3825"/>
                    <a:pt x="1715" y="3813"/>
                  </a:cubicBezTo>
                  <a:lnTo>
                    <a:pt x="2167" y="3170"/>
                  </a:lnTo>
                  <a:cubicBezTo>
                    <a:pt x="2834" y="2979"/>
                    <a:pt x="3287" y="2360"/>
                    <a:pt x="3287" y="1622"/>
                  </a:cubicBezTo>
                  <a:cubicBezTo>
                    <a:pt x="3287" y="744"/>
                    <a:pt x="2592" y="0"/>
                    <a:pt x="1724" y="0"/>
                  </a:cubicBezTo>
                  <a:close/>
                </a:path>
              </a:pathLst>
            </a:custGeom>
            <a:solidFill>
              <a:srgbClr val="E1E5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53"/>
            <p:cNvSpPr/>
            <p:nvPr/>
          </p:nvSpPr>
          <p:spPr>
            <a:xfrm>
              <a:off x="3029922" y="1935005"/>
              <a:ext cx="57543" cy="108497"/>
            </a:xfrm>
            <a:custGeom>
              <a:rect b="b" l="l" r="r" t="t"/>
              <a:pathLst>
                <a:path extrusionOk="0" h="3639" w="1930">
                  <a:moveTo>
                    <a:pt x="1120" y="1"/>
                  </a:moveTo>
                  <a:lnTo>
                    <a:pt x="1120" y="1"/>
                  </a:lnTo>
                  <a:cubicBezTo>
                    <a:pt x="1382" y="286"/>
                    <a:pt x="1549" y="667"/>
                    <a:pt x="1549" y="1120"/>
                  </a:cubicBezTo>
                  <a:cubicBezTo>
                    <a:pt x="1549" y="1858"/>
                    <a:pt x="1072" y="2477"/>
                    <a:pt x="429" y="2692"/>
                  </a:cubicBezTo>
                  <a:lnTo>
                    <a:pt x="1" y="3287"/>
                  </a:lnTo>
                  <a:lnTo>
                    <a:pt x="239" y="3620"/>
                  </a:lnTo>
                  <a:cubicBezTo>
                    <a:pt x="263" y="3632"/>
                    <a:pt x="286" y="3638"/>
                    <a:pt x="307" y="3638"/>
                  </a:cubicBezTo>
                  <a:cubicBezTo>
                    <a:pt x="328" y="3638"/>
                    <a:pt x="346" y="3632"/>
                    <a:pt x="358" y="3620"/>
                  </a:cubicBezTo>
                  <a:lnTo>
                    <a:pt x="810" y="3001"/>
                  </a:lnTo>
                  <a:cubicBezTo>
                    <a:pt x="1477" y="2763"/>
                    <a:pt x="1930" y="2168"/>
                    <a:pt x="1930" y="1406"/>
                  </a:cubicBezTo>
                  <a:cubicBezTo>
                    <a:pt x="1930" y="787"/>
                    <a:pt x="1620" y="286"/>
                    <a:pt x="11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53"/>
            <p:cNvSpPr/>
            <p:nvPr/>
          </p:nvSpPr>
          <p:spPr>
            <a:xfrm>
              <a:off x="2738089" y="1922870"/>
              <a:ext cx="109391" cy="351549"/>
            </a:xfrm>
            <a:custGeom>
              <a:rect b="b" l="l" r="r" t="t"/>
              <a:pathLst>
                <a:path extrusionOk="0" h="11791" w="3669">
                  <a:moveTo>
                    <a:pt x="1835" y="336"/>
                  </a:moveTo>
                  <a:cubicBezTo>
                    <a:pt x="2239" y="336"/>
                    <a:pt x="2597" y="479"/>
                    <a:pt x="2859" y="765"/>
                  </a:cubicBezTo>
                  <a:cubicBezTo>
                    <a:pt x="3168" y="1027"/>
                    <a:pt x="3311" y="1408"/>
                    <a:pt x="3311" y="1789"/>
                  </a:cubicBezTo>
                  <a:cubicBezTo>
                    <a:pt x="3311" y="2456"/>
                    <a:pt x="2930" y="3003"/>
                    <a:pt x="2287" y="3218"/>
                  </a:cubicBezTo>
                  <a:cubicBezTo>
                    <a:pt x="2263" y="3218"/>
                    <a:pt x="2239" y="3265"/>
                    <a:pt x="2216" y="3289"/>
                  </a:cubicBezTo>
                  <a:lnTo>
                    <a:pt x="1858" y="3789"/>
                  </a:lnTo>
                  <a:lnTo>
                    <a:pt x="1501" y="3289"/>
                  </a:lnTo>
                  <a:cubicBezTo>
                    <a:pt x="1453" y="3265"/>
                    <a:pt x="1430" y="3218"/>
                    <a:pt x="1406" y="3218"/>
                  </a:cubicBezTo>
                  <a:cubicBezTo>
                    <a:pt x="787" y="3003"/>
                    <a:pt x="358" y="2408"/>
                    <a:pt x="382" y="1765"/>
                  </a:cubicBezTo>
                  <a:cubicBezTo>
                    <a:pt x="406" y="1003"/>
                    <a:pt x="1049" y="360"/>
                    <a:pt x="1811" y="336"/>
                  </a:cubicBezTo>
                  <a:close/>
                  <a:moveTo>
                    <a:pt x="1900" y="1"/>
                  </a:moveTo>
                  <a:cubicBezTo>
                    <a:pt x="1870" y="1"/>
                    <a:pt x="1840" y="1"/>
                    <a:pt x="1811" y="3"/>
                  </a:cubicBezTo>
                  <a:cubicBezTo>
                    <a:pt x="858" y="27"/>
                    <a:pt x="48" y="812"/>
                    <a:pt x="25" y="1765"/>
                  </a:cubicBezTo>
                  <a:lnTo>
                    <a:pt x="25" y="1813"/>
                  </a:lnTo>
                  <a:lnTo>
                    <a:pt x="25" y="5766"/>
                  </a:lnTo>
                  <a:cubicBezTo>
                    <a:pt x="25" y="5837"/>
                    <a:pt x="96" y="5933"/>
                    <a:pt x="191" y="5933"/>
                  </a:cubicBezTo>
                  <a:cubicBezTo>
                    <a:pt x="310" y="5933"/>
                    <a:pt x="382" y="5885"/>
                    <a:pt x="382" y="5766"/>
                  </a:cubicBezTo>
                  <a:lnTo>
                    <a:pt x="382" y="2861"/>
                  </a:lnTo>
                  <a:cubicBezTo>
                    <a:pt x="596" y="3170"/>
                    <a:pt x="906" y="3384"/>
                    <a:pt x="1263" y="3527"/>
                  </a:cubicBezTo>
                  <a:lnTo>
                    <a:pt x="1668" y="4099"/>
                  </a:lnTo>
                  <a:cubicBezTo>
                    <a:pt x="1721" y="4152"/>
                    <a:pt x="1815" y="4179"/>
                    <a:pt x="1899" y="4179"/>
                  </a:cubicBezTo>
                  <a:cubicBezTo>
                    <a:pt x="1927" y="4179"/>
                    <a:pt x="1954" y="4176"/>
                    <a:pt x="1977" y="4170"/>
                  </a:cubicBezTo>
                  <a:lnTo>
                    <a:pt x="2049" y="4099"/>
                  </a:lnTo>
                  <a:lnTo>
                    <a:pt x="2478" y="3527"/>
                  </a:lnTo>
                  <a:cubicBezTo>
                    <a:pt x="2835" y="3408"/>
                    <a:pt x="3121" y="3170"/>
                    <a:pt x="3335" y="2861"/>
                  </a:cubicBezTo>
                  <a:lnTo>
                    <a:pt x="3335" y="11410"/>
                  </a:lnTo>
                  <a:cubicBezTo>
                    <a:pt x="3335" y="11434"/>
                    <a:pt x="3311" y="11481"/>
                    <a:pt x="3287" y="11481"/>
                  </a:cubicBezTo>
                  <a:lnTo>
                    <a:pt x="429" y="11481"/>
                  </a:lnTo>
                  <a:cubicBezTo>
                    <a:pt x="382" y="11481"/>
                    <a:pt x="358" y="11434"/>
                    <a:pt x="358" y="11410"/>
                  </a:cubicBezTo>
                  <a:lnTo>
                    <a:pt x="358" y="6552"/>
                  </a:lnTo>
                  <a:cubicBezTo>
                    <a:pt x="358" y="6480"/>
                    <a:pt x="310" y="6385"/>
                    <a:pt x="215" y="6385"/>
                  </a:cubicBezTo>
                  <a:cubicBezTo>
                    <a:pt x="96" y="6385"/>
                    <a:pt x="1" y="6433"/>
                    <a:pt x="1" y="6552"/>
                  </a:cubicBezTo>
                  <a:lnTo>
                    <a:pt x="1" y="11410"/>
                  </a:lnTo>
                  <a:cubicBezTo>
                    <a:pt x="1" y="11624"/>
                    <a:pt x="191" y="11791"/>
                    <a:pt x="382" y="11791"/>
                  </a:cubicBezTo>
                  <a:lnTo>
                    <a:pt x="3240" y="11791"/>
                  </a:lnTo>
                  <a:cubicBezTo>
                    <a:pt x="3454" y="11791"/>
                    <a:pt x="3644" y="11624"/>
                    <a:pt x="3644" y="11410"/>
                  </a:cubicBezTo>
                  <a:lnTo>
                    <a:pt x="3644" y="1789"/>
                  </a:lnTo>
                  <a:cubicBezTo>
                    <a:pt x="3668" y="1360"/>
                    <a:pt x="3478" y="884"/>
                    <a:pt x="3121" y="527"/>
                  </a:cubicBezTo>
                  <a:cubicBezTo>
                    <a:pt x="2786" y="169"/>
                    <a:pt x="2346" y="1"/>
                    <a:pt x="1900"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53"/>
            <p:cNvSpPr/>
            <p:nvPr/>
          </p:nvSpPr>
          <p:spPr>
            <a:xfrm>
              <a:off x="2772884" y="1952209"/>
              <a:ext cx="37656" cy="44782"/>
            </a:xfrm>
            <a:custGeom>
              <a:rect b="b" l="l" r="r" t="t"/>
              <a:pathLst>
                <a:path extrusionOk="0" h="1502" w="1263">
                  <a:moveTo>
                    <a:pt x="668" y="614"/>
                  </a:moveTo>
                  <a:lnTo>
                    <a:pt x="763" y="876"/>
                  </a:lnTo>
                  <a:lnTo>
                    <a:pt x="596" y="876"/>
                  </a:lnTo>
                  <a:lnTo>
                    <a:pt x="668" y="614"/>
                  </a:lnTo>
                  <a:close/>
                  <a:moveTo>
                    <a:pt x="652" y="1"/>
                  </a:moveTo>
                  <a:cubicBezTo>
                    <a:pt x="574" y="1"/>
                    <a:pt x="512" y="50"/>
                    <a:pt x="477" y="138"/>
                  </a:cubicBezTo>
                  <a:lnTo>
                    <a:pt x="25" y="1257"/>
                  </a:lnTo>
                  <a:cubicBezTo>
                    <a:pt x="1" y="1353"/>
                    <a:pt x="48" y="1472"/>
                    <a:pt x="144" y="1496"/>
                  </a:cubicBezTo>
                  <a:cubicBezTo>
                    <a:pt x="160" y="1500"/>
                    <a:pt x="176" y="1502"/>
                    <a:pt x="191" y="1502"/>
                  </a:cubicBezTo>
                  <a:cubicBezTo>
                    <a:pt x="263" y="1502"/>
                    <a:pt x="318" y="1455"/>
                    <a:pt x="358" y="1376"/>
                  </a:cubicBezTo>
                  <a:lnTo>
                    <a:pt x="406" y="1186"/>
                  </a:lnTo>
                  <a:lnTo>
                    <a:pt x="858" y="1186"/>
                  </a:lnTo>
                  <a:lnTo>
                    <a:pt x="929" y="1376"/>
                  </a:lnTo>
                  <a:cubicBezTo>
                    <a:pt x="953" y="1472"/>
                    <a:pt x="1049" y="1496"/>
                    <a:pt x="1096" y="1496"/>
                  </a:cubicBezTo>
                  <a:cubicBezTo>
                    <a:pt x="1215" y="1472"/>
                    <a:pt x="1263" y="1376"/>
                    <a:pt x="1239" y="1257"/>
                  </a:cubicBezTo>
                  <a:lnTo>
                    <a:pt x="858" y="138"/>
                  </a:lnTo>
                  <a:cubicBezTo>
                    <a:pt x="834" y="67"/>
                    <a:pt x="810" y="43"/>
                    <a:pt x="739" y="19"/>
                  </a:cubicBezTo>
                  <a:cubicBezTo>
                    <a:pt x="708" y="7"/>
                    <a:pt x="679" y="1"/>
                    <a:pt x="652"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53"/>
            <p:cNvSpPr/>
            <p:nvPr/>
          </p:nvSpPr>
          <p:spPr>
            <a:xfrm>
              <a:off x="2761524" y="2092639"/>
              <a:ext cx="63923" cy="10674"/>
            </a:xfrm>
            <a:custGeom>
              <a:rect b="b" l="l" r="r" t="t"/>
              <a:pathLst>
                <a:path extrusionOk="0" h="358" w="2144">
                  <a:moveTo>
                    <a:pt x="191" y="0"/>
                  </a:moveTo>
                  <a:cubicBezTo>
                    <a:pt x="120" y="0"/>
                    <a:pt x="25" y="72"/>
                    <a:pt x="25" y="143"/>
                  </a:cubicBezTo>
                  <a:cubicBezTo>
                    <a:pt x="1" y="262"/>
                    <a:pt x="72" y="358"/>
                    <a:pt x="191" y="358"/>
                  </a:cubicBezTo>
                  <a:lnTo>
                    <a:pt x="1953" y="358"/>
                  </a:lnTo>
                  <a:cubicBezTo>
                    <a:pt x="2049" y="358"/>
                    <a:pt x="2144" y="286"/>
                    <a:pt x="2144" y="215"/>
                  </a:cubicBezTo>
                  <a:cubicBezTo>
                    <a:pt x="2144" y="96"/>
                    <a:pt x="2073" y="0"/>
                    <a:pt x="1953"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53"/>
            <p:cNvSpPr/>
            <p:nvPr/>
          </p:nvSpPr>
          <p:spPr>
            <a:xfrm>
              <a:off x="2761524" y="2116789"/>
              <a:ext cx="63923" cy="10674"/>
            </a:xfrm>
            <a:custGeom>
              <a:rect b="b" l="l" r="r" t="t"/>
              <a:pathLst>
                <a:path extrusionOk="0" h="358" w="2144">
                  <a:moveTo>
                    <a:pt x="191" y="0"/>
                  </a:moveTo>
                  <a:cubicBezTo>
                    <a:pt x="120" y="0"/>
                    <a:pt x="25" y="48"/>
                    <a:pt x="25" y="143"/>
                  </a:cubicBezTo>
                  <a:cubicBezTo>
                    <a:pt x="1" y="262"/>
                    <a:pt x="72" y="357"/>
                    <a:pt x="191" y="357"/>
                  </a:cubicBezTo>
                  <a:lnTo>
                    <a:pt x="1953" y="357"/>
                  </a:lnTo>
                  <a:cubicBezTo>
                    <a:pt x="2049" y="357"/>
                    <a:pt x="2144" y="286"/>
                    <a:pt x="2144" y="214"/>
                  </a:cubicBezTo>
                  <a:cubicBezTo>
                    <a:pt x="2144" y="95"/>
                    <a:pt x="2073" y="0"/>
                    <a:pt x="1953"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53"/>
            <p:cNvSpPr/>
            <p:nvPr/>
          </p:nvSpPr>
          <p:spPr>
            <a:xfrm>
              <a:off x="2761524" y="2139509"/>
              <a:ext cx="63923" cy="10674"/>
            </a:xfrm>
            <a:custGeom>
              <a:rect b="b" l="l" r="r" t="t"/>
              <a:pathLst>
                <a:path extrusionOk="0" h="358" w="2144">
                  <a:moveTo>
                    <a:pt x="191" y="0"/>
                  </a:moveTo>
                  <a:cubicBezTo>
                    <a:pt x="120" y="0"/>
                    <a:pt x="25" y="72"/>
                    <a:pt x="25" y="143"/>
                  </a:cubicBezTo>
                  <a:cubicBezTo>
                    <a:pt x="1" y="286"/>
                    <a:pt x="72" y="357"/>
                    <a:pt x="191" y="357"/>
                  </a:cubicBezTo>
                  <a:lnTo>
                    <a:pt x="1953" y="357"/>
                  </a:lnTo>
                  <a:cubicBezTo>
                    <a:pt x="2049" y="357"/>
                    <a:pt x="2144" y="310"/>
                    <a:pt x="2144" y="215"/>
                  </a:cubicBezTo>
                  <a:cubicBezTo>
                    <a:pt x="2144" y="95"/>
                    <a:pt x="2073" y="0"/>
                    <a:pt x="1953"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53"/>
            <p:cNvSpPr/>
            <p:nvPr/>
          </p:nvSpPr>
          <p:spPr>
            <a:xfrm>
              <a:off x="2761524" y="2163629"/>
              <a:ext cx="63923" cy="10704"/>
            </a:xfrm>
            <a:custGeom>
              <a:rect b="b" l="l" r="r" t="t"/>
              <a:pathLst>
                <a:path extrusionOk="0" h="359" w="2144">
                  <a:moveTo>
                    <a:pt x="191" y="1"/>
                  </a:moveTo>
                  <a:cubicBezTo>
                    <a:pt x="120" y="1"/>
                    <a:pt x="25" y="72"/>
                    <a:pt x="25" y="144"/>
                  </a:cubicBezTo>
                  <a:cubicBezTo>
                    <a:pt x="1" y="263"/>
                    <a:pt x="72" y="358"/>
                    <a:pt x="191" y="358"/>
                  </a:cubicBezTo>
                  <a:lnTo>
                    <a:pt x="1953" y="358"/>
                  </a:lnTo>
                  <a:cubicBezTo>
                    <a:pt x="2049" y="358"/>
                    <a:pt x="2144" y="287"/>
                    <a:pt x="2144" y="215"/>
                  </a:cubicBezTo>
                  <a:cubicBezTo>
                    <a:pt x="2144" y="96"/>
                    <a:pt x="2073" y="1"/>
                    <a:pt x="1953"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53"/>
            <p:cNvSpPr/>
            <p:nvPr/>
          </p:nvSpPr>
          <p:spPr>
            <a:xfrm>
              <a:off x="2761524" y="2187780"/>
              <a:ext cx="63923" cy="10674"/>
            </a:xfrm>
            <a:custGeom>
              <a:rect b="b" l="l" r="r" t="t"/>
              <a:pathLst>
                <a:path extrusionOk="0" h="358" w="2144">
                  <a:moveTo>
                    <a:pt x="191" y="1"/>
                  </a:moveTo>
                  <a:cubicBezTo>
                    <a:pt x="120" y="1"/>
                    <a:pt x="25" y="48"/>
                    <a:pt x="25" y="143"/>
                  </a:cubicBezTo>
                  <a:cubicBezTo>
                    <a:pt x="1" y="263"/>
                    <a:pt x="72" y="358"/>
                    <a:pt x="191" y="358"/>
                  </a:cubicBezTo>
                  <a:lnTo>
                    <a:pt x="1953" y="358"/>
                  </a:lnTo>
                  <a:cubicBezTo>
                    <a:pt x="2049" y="358"/>
                    <a:pt x="2144" y="286"/>
                    <a:pt x="2144" y="215"/>
                  </a:cubicBezTo>
                  <a:cubicBezTo>
                    <a:pt x="2144" y="96"/>
                    <a:pt x="2073" y="1"/>
                    <a:pt x="1953"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53"/>
            <p:cNvSpPr/>
            <p:nvPr/>
          </p:nvSpPr>
          <p:spPr>
            <a:xfrm>
              <a:off x="2761524" y="2210499"/>
              <a:ext cx="32707" cy="10674"/>
            </a:xfrm>
            <a:custGeom>
              <a:rect b="b" l="l" r="r" t="t"/>
              <a:pathLst>
                <a:path extrusionOk="0" h="358" w="1097">
                  <a:moveTo>
                    <a:pt x="191" y="1"/>
                  </a:moveTo>
                  <a:cubicBezTo>
                    <a:pt x="120" y="1"/>
                    <a:pt x="25" y="72"/>
                    <a:pt x="25" y="144"/>
                  </a:cubicBezTo>
                  <a:cubicBezTo>
                    <a:pt x="1" y="286"/>
                    <a:pt x="72" y="358"/>
                    <a:pt x="191" y="358"/>
                  </a:cubicBezTo>
                  <a:lnTo>
                    <a:pt x="906" y="358"/>
                  </a:lnTo>
                  <a:cubicBezTo>
                    <a:pt x="1001" y="358"/>
                    <a:pt x="1096" y="310"/>
                    <a:pt x="1096" y="215"/>
                  </a:cubicBezTo>
                  <a:cubicBezTo>
                    <a:pt x="1096" y="96"/>
                    <a:pt x="1025" y="1"/>
                    <a:pt x="906"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53"/>
            <p:cNvSpPr/>
            <p:nvPr/>
          </p:nvSpPr>
          <p:spPr>
            <a:xfrm>
              <a:off x="2983768" y="1922870"/>
              <a:ext cx="108676" cy="352264"/>
            </a:xfrm>
            <a:custGeom>
              <a:rect b="b" l="l" r="r" t="t"/>
              <a:pathLst>
                <a:path extrusionOk="0" h="11815" w="3645">
                  <a:moveTo>
                    <a:pt x="1858" y="336"/>
                  </a:moveTo>
                  <a:cubicBezTo>
                    <a:pt x="2239" y="336"/>
                    <a:pt x="2596" y="479"/>
                    <a:pt x="2858" y="765"/>
                  </a:cubicBezTo>
                  <a:cubicBezTo>
                    <a:pt x="3168" y="1027"/>
                    <a:pt x="3311" y="1408"/>
                    <a:pt x="3311" y="1789"/>
                  </a:cubicBezTo>
                  <a:cubicBezTo>
                    <a:pt x="3311" y="2456"/>
                    <a:pt x="2882" y="3003"/>
                    <a:pt x="2287" y="3218"/>
                  </a:cubicBezTo>
                  <a:cubicBezTo>
                    <a:pt x="2263" y="3218"/>
                    <a:pt x="2239" y="3265"/>
                    <a:pt x="2215" y="3289"/>
                  </a:cubicBezTo>
                  <a:lnTo>
                    <a:pt x="1858" y="3789"/>
                  </a:lnTo>
                  <a:lnTo>
                    <a:pt x="1501" y="3289"/>
                  </a:lnTo>
                  <a:cubicBezTo>
                    <a:pt x="1477" y="3265"/>
                    <a:pt x="1429" y="3218"/>
                    <a:pt x="1406" y="3218"/>
                  </a:cubicBezTo>
                  <a:cubicBezTo>
                    <a:pt x="787" y="3003"/>
                    <a:pt x="358" y="2408"/>
                    <a:pt x="382" y="1765"/>
                  </a:cubicBezTo>
                  <a:cubicBezTo>
                    <a:pt x="429" y="1003"/>
                    <a:pt x="1048" y="360"/>
                    <a:pt x="1811" y="336"/>
                  </a:cubicBezTo>
                  <a:close/>
                  <a:moveTo>
                    <a:pt x="334" y="2861"/>
                  </a:moveTo>
                  <a:cubicBezTo>
                    <a:pt x="548" y="3170"/>
                    <a:pt x="834" y="3384"/>
                    <a:pt x="1191" y="3527"/>
                  </a:cubicBezTo>
                  <a:lnTo>
                    <a:pt x="1620" y="4099"/>
                  </a:lnTo>
                  <a:cubicBezTo>
                    <a:pt x="1668" y="4147"/>
                    <a:pt x="1739" y="4170"/>
                    <a:pt x="1834" y="4170"/>
                  </a:cubicBezTo>
                  <a:cubicBezTo>
                    <a:pt x="1906" y="4170"/>
                    <a:pt x="1977" y="4147"/>
                    <a:pt x="2025" y="4099"/>
                  </a:cubicBezTo>
                  <a:lnTo>
                    <a:pt x="2454" y="3527"/>
                  </a:lnTo>
                  <a:cubicBezTo>
                    <a:pt x="2811" y="3408"/>
                    <a:pt x="3097" y="3170"/>
                    <a:pt x="3311" y="2908"/>
                  </a:cubicBezTo>
                  <a:lnTo>
                    <a:pt x="3311" y="11410"/>
                  </a:lnTo>
                  <a:cubicBezTo>
                    <a:pt x="3311" y="11434"/>
                    <a:pt x="3287" y="11481"/>
                    <a:pt x="3263" y="11481"/>
                  </a:cubicBezTo>
                  <a:lnTo>
                    <a:pt x="405" y="11481"/>
                  </a:lnTo>
                  <a:cubicBezTo>
                    <a:pt x="358" y="11481"/>
                    <a:pt x="334" y="11434"/>
                    <a:pt x="334" y="11410"/>
                  </a:cubicBezTo>
                  <a:lnTo>
                    <a:pt x="334" y="2861"/>
                  </a:lnTo>
                  <a:close/>
                  <a:moveTo>
                    <a:pt x="1876" y="1"/>
                  </a:moveTo>
                  <a:cubicBezTo>
                    <a:pt x="1846" y="1"/>
                    <a:pt x="1816" y="1"/>
                    <a:pt x="1787" y="3"/>
                  </a:cubicBezTo>
                  <a:cubicBezTo>
                    <a:pt x="834" y="27"/>
                    <a:pt x="24" y="812"/>
                    <a:pt x="1" y="1765"/>
                  </a:cubicBezTo>
                  <a:lnTo>
                    <a:pt x="1" y="1813"/>
                  </a:lnTo>
                  <a:lnTo>
                    <a:pt x="1" y="11434"/>
                  </a:lnTo>
                  <a:cubicBezTo>
                    <a:pt x="1" y="11648"/>
                    <a:pt x="191" y="11815"/>
                    <a:pt x="382" y="11815"/>
                  </a:cubicBezTo>
                  <a:lnTo>
                    <a:pt x="3239" y="11815"/>
                  </a:lnTo>
                  <a:cubicBezTo>
                    <a:pt x="3454" y="11815"/>
                    <a:pt x="3644" y="11648"/>
                    <a:pt x="3644" y="11434"/>
                  </a:cubicBezTo>
                  <a:lnTo>
                    <a:pt x="3644" y="1813"/>
                  </a:lnTo>
                  <a:cubicBezTo>
                    <a:pt x="3644" y="1360"/>
                    <a:pt x="3454" y="884"/>
                    <a:pt x="3097" y="527"/>
                  </a:cubicBezTo>
                  <a:cubicBezTo>
                    <a:pt x="2762" y="169"/>
                    <a:pt x="2322" y="1"/>
                    <a:pt x="1876"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53"/>
            <p:cNvSpPr/>
            <p:nvPr/>
          </p:nvSpPr>
          <p:spPr>
            <a:xfrm>
              <a:off x="3019278" y="1951344"/>
              <a:ext cx="39087" cy="44752"/>
            </a:xfrm>
            <a:custGeom>
              <a:rect b="b" l="l" r="r" t="t"/>
              <a:pathLst>
                <a:path extrusionOk="0" h="1501" w="1311">
                  <a:moveTo>
                    <a:pt x="739" y="0"/>
                  </a:moveTo>
                  <a:cubicBezTo>
                    <a:pt x="334" y="0"/>
                    <a:pt x="0" y="334"/>
                    <a:pt x="0" y="762"/>
                  </a:cubicBezTo>
                  <a:cubicBezTo>
                    <a:pt x="0" y="1167"/>
                    <a:pt x="334" y="1501"/>
                    <a:pt x="739" y="1501"/>
                  </a:cubicBezTo>
                  <a:cubicBezTo>
                    <a:pt x="929" y="1501"/>
                    <a:pt x="1072" y="1429"/>
                    <a:pt x="1191" y="1358"/>
                  </a:cubicBezTo>
                  <a:lnTo>
                    <a:pt x="1263" y="1286"/>
                  </a:lnTo>
                  <a:cubicBezTo>
                    <a:pt x="1310" y="1239"/>
                    <a:pt x="1310" y="1143"/>
                    <a:pt x="1239" y="1072"/>
                  </a:cubicBezTo>
                  <a:cubicBezTo>
                    <a:pt x="1209" y="1052"/>
                    <a:pt x="1171" y="1041"/>
                    <a:pt x="1134" y="1041"/>
                  </a:cubicBezTo>
                  <a:cubicBezTo>
                    <a:pt x="1081" y="1041"/>
                    <a:pt x="1028" y="1064"/>
                    <a:pt x="1001" y="1120"/>
                  </a:cubicBezTo>
                  <a:lnTo>
                    <a:pt x="953" y="1143"/>
                  </a:lnTo>
                  <a:cubicBezTo>
                    <a:pt x="905" y="1191"/>
                    <a:pt x="834" y="1191"/>
                    <a:pt x="762" y="1191"/>
                  </a:cubicBezTo>
                  <a:cubicBezTo>
                    <a:pt x="524" y="1191"/>
                    <a:pt x="334" y="1024"/>
                    <a:pt x="334" y="786"/>
                  </a:cubicBezTo>
                  <a:cubicBezTo>
                    <a:pt x="334" y="548"/>
                    <a:pt x="500" y="358"/>
                    <a:pt x="762" y="358"/>
                  </a:cubicBezTo>
                  <a:cubicBezTo>
                    <a:pt x="834" y="358"/>
                    <a:pt x="905" y="405"/>
                    <a:pt x="1001" y="429"/>
                  </a:cubicBezTo>
                  <a:cubicBezTo>
                    <a:pt x="1024" y="445"/>
                    <a:pt x="1051" y="453"/>
                    <a:pt x="1078" y="453"/>
                  </a:cubicBezTo>
                  <a:cubicBezTo>
                    <a:pt x="1133" y="453"/>
                    <a:pt x="1191" y="421"/>
                    <a:pt x="1239" y="358"/>
                  </a:cubicBezTo>
                  <a:cubicBezTo>
                    <a:pt x="1286" y="286"/>
                    <a:pt x="1263" y="191"/>
                    <a:pt x="1167" y="119"/>
                  </a:cubicBezTo>
                  <a:cubicBezTo>
                    <a:pt x="1048" y="48"/>
                    <a:pt x="905" y="0"/>
                    <a:pt x="739"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53"/>
            <p:cNvSpPr/>
            <p:nvPr/>
          </p:nvSpPr>
          <p:spPr>
            <a:xfrm>
              <a:off x="3007203" y="2092639"/>
              <a:ext cx="62522" cy="10674"/>
            </a:xfrm>
            <a:custGeom>
              <a:rect b="b" l="l" r="r" t="t"/>
              <a:pathLst>
                <a:path extrusionOk="0" h="358" w="2097">
                  <a:moveTo>
                    <a:pt x="167" y="0"/>
                  </a:moveTo>
                  <a:cubicBezTo>
                    <a:pt x="96" y="0"/>
                    <a:pt x="1" y="72"/>
                    <a:pt x="1" y="143"/>
                  </a:cubicBezTo>
                  <a:cubicBezTo>
                    <a:pt x="1" y="262"/>
                    <a:pt x="48" y="358"/>
                    <a:pt x="167" y="358"/>
                  </a:cubicBezTo>
                  <a:lnTo>
                    <a:pt x="1929" y="358"/>
                  </a:lnTo>
                  <a:cubicBezTo>
                    <a:pt x="2025" y="358"/>
                    <a:pt x="2096" y="286"/>
                    <a:pt x="2096" y="215"/>
                  </a:cubicBezTo>
                  <a:cubicBezTo>
                    <a:pt x="2096" y="96"/>
                    <a:pt x="2049" y="0"/>
                    <a:pt x="1929"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53"/>
            <p:cNvSpPr/>
            <p:nvPr/>
          </p:nvSpPr>
          <p:spPr>
            <a:xfrm>
              <a:off x="3007203" y="2116789"/>
              <a:ext cx="62522" cy="10674"/>
            </a:xfrm>
            <a:custGeom>
              <a:rect b="b" l="l" r="r" t="t"/>
              <a:pathLst>
                <a:path extrusionOk="0" h="358" w="2097">
                  <a:moveTo>
                    <a:pt x="167" y="0"/>
                  </a:moveTo>
                  <a:cubicBezTo>
                    <a:pt x="96" y="0"/>
                    <a:pt x="1" y="48"/>
                    <a:pt x="1" y="143"/>
                  </a:cubicBezTo>
                  <a:cubicBezTo>
                    <a:pt x="1" y="262"/>
                    <a:pt x="48" y="357"/>
                    <a:pt x="167" y="357"/>
                  </a:cubicBezTo>
                  <a:lnTo>
                    <a:pt x="1929" y="357"/>
                  </a:lnTo>
                  <a:cubicBezTo>
                    <a:pt x="2025" y="357"/>
                    <a:pt x="2096" y="286"/>
                    <a:pt x="2096" y="214"/>
                  </a:cubicBezTo>
                  <a:cubicBezTo>
                    <a:pt x="2096" y="72"/>
                    <a:pt x="2049" y="0"/>
                    <a:pt x="1929"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53"/>
            <p:cNvSpPr/>
            <p:nvPr/>
          </p:nvSpPr>
          <p:spPr>
            <a:xfrm>
              <a:off x="3007203" y="2139509"/>
              <a:ext cx="62522" cy="10674"/>
            </a:xfrm>
            <a:custGeom>
              <a:rect b="b" l="l" r="r" t="t"/>
              <a:pathLst>
                <a:path extrusionOk="0" h="358" w="2097">
                  <a:moveTo>
                    <a:pt x="167" y="0"/>
                  </a:moveTo>
                  <a:cubicBezTo>
                    <a:pt x="96" y="0"/>
                    <a:pt x="1" y="72"/>
                    <a:pt x="1" y="167"/>
                  </a:cubicBezTo>
                  <a:cubicBezTo>
                    <a:pt x="1" y="286"/>
                    <a:pt x="48" y="357"/>
                    <a:pt x="167" y="357"/>
                  </a:cubicBezTo>
                  <a:lnTo>
                    <a:pt x="1929" y="357"/>
                  </a:lnTo>
                  <a:cubicBezTo>
                    <a:pt x="2025" y="357"/>
                    <a:pt x="2096" y="310"/>
                    <a:pt x="2096" y="215"/>
                  </a:cubicBezTo>
                  <a:cubicBezTo>
                    <a:pt x="2096" y="95"/>
                    <a:pt x="2049" y="0"/>
                    <a:pt x="1929"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53"/>
            <p:cNvSpPr/>
            <p:nvPr/>
          </p:nvSpPr>
          <p:spPr>
            <a:xfrm>
              <a:off x="3007203" y="2164345"/>
              <a:ext cx="62522" cy="10674"/>
            </a:xfrm>
            <a:custGeom>
              <a:rect b="b" l="l" r="r" t="t"/>
              <a:pathLst>
                <a:path extrusionOk="0" h="358" w="2097">
                  <a:moveTo>
                    <a:pt x="167" y="1"/>
                  </a:moveTo>
                  <a:cubicBezTo>
                    <a:pt x="96" y="1"/>
                    <a:pt x="1" y="72"/>
                    <a:pt x="1" y="167"/>
                  </a:cubicBezTo>
                  <a:cubicBezTo>
                    <a:pt x="1" y="263"/>
                    <a:pt x="48" y="358"/>
                    <a:pt x="167" y="358"/>
                  </a:cubicBezTo>
                  <a:lnTo>
                    <a:pt x="1929" y="358"/>
                  </a:lnTo>
                  <a:cubicBezTo>
                    <a:pt x="2025" y="358"/>
                    <a:pt x="2096" y="310"/>
                    <a:pt x="2096" y="215"/>
                  </a:cubicBezTo>
                  <a:cubicBezTo>
                    <a:pt x="2096" y="96"/>
                    <a:pt x="2049" y="1"/>
                    <a:pt x="1929"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53"/>
            <p:cNvSpPr/>
            <p:nvPr/>
          </p:nvSpPr>
          <p:spPr>
            <a:xfrm>
              <a:off x="3007203" y="2187780"/>
              <a:ext cx="62522" cy="10674"/>
            </a:xfrm>
            <a:custGeom>
              <a:rect b="b" l="l" r="r" t="t"/>
              <a:pathLst>
                <a:path extrusionOk="0" h="358" w="2097">
                  <a:moveTo>
                    <a:pt x="167" y="1"/>
                  </a:moveTo>
                  <a:cubicBezTo>
                    <a:pt x="96" y="1"/>
                    <a:pt x="1" y="48"/>
                    <a:pt x="1" y="143"/>
                  </a:cubicBezTo>
                  <a:cubicBezTo>
                    <a:pt x="1" y="263"/>
                    <a:pt x="48" y="358"/>
                    <a:pt x="167" y="358"/>
                  </a:cubicBezTo>
                  <a:lnTo>
                    <a:pt x="1929" y="358"/>
                  </a:lnTo>
                  <a:cubicBezTo>
                    <a:pt x="2025" y="358"/>
                    <a:pt x="2096" y="286"/>
                    <a:pt x="2096" y="215"/>
                  </a:cubicBezTo>
                  <a:cubicBezTo>
                    <a:pt x="2096" y="72"/>
                    <a:pt x="2049" y="1"/>
                    <a:pt x="1929"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53"/>
            <p:cNvSpPr/>
            <p:nvPr/>
          </p:nvSpPr>
          <p:spPr>
            <a:xfrm>
              <a:off x="3007918" y="2211930"/>
              <a:ext cx="31962" cy="10674"/>
            </a:xfrm>
            <a:custGeom>
              <a:rect b="b" l="l" r="r" t="t"/>
              <a:pathLst>
                <a:path extrusionOk="0" h="358" w="1072">
                  <a:moveTo>
                    <a:pt x="167" y="0"/>
                  </a:moveTo>
                  <a:cubicBezTo>
                    <a:pt x="96" y="0"/>
                    <a:pt x="0" y="48"/>
                    <a:pt x="0" y="143"/>
                  </a:cubicBezTo>
                  <a:cubicBezTo>
                    <a:pt x="0" y="262"/>
                    <a:pt x="72" y="357"/>
                    <a:pt x="167" y="357"/>
                  </a:cubicBezTo>
                  <a:lnTo>
                    <a:pt x="881" y="357"/>
                  </a:lnTo>
                  <a:cubicBezTo>
                    <a:pt x="977" y="357"/>
                    <a:pt x="1072" y="286"/>
                    <a:pt x="1072" y="191"/>
                  </a:cubicBezTo>
                  <a:cubicBezTo>
                    <a:pt x="1072" y="72"/>
                    <a:pt x="977" y="0"/>
                    <a:pt x="881"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53"/>
            <p:cNvSpPr/>
            <p:nvPr/>
          </p:nvSpPr>
          <p:spPr>
            <a:xfrm>
              <a:off x="2900702" y="2199139"/>
              <a:ext cx="30560" cy="44067"/>
            </a:xfrm>
            <a:custGeom>
              <a:rect b="b" l="l" r="r" t="t"/>
              <a:pathLst>
                <a:path extrusionOk="0" h="1478" w="1025">
                  <a:moveTo>
                    <a:pt x="500" y="334"/>
                  </a:moveTo>
                  <a:cubicBezTo>
                    <a:pt x="524" y="334"/>
                    <a:pt x="596" y="358"/>
                    <a:pt x="596" y="382"/>
                  </a:cubicBezTo>
                  <a:cubicBezTo>
                    <a:pt x="596" y="453"/>
                    <a:pt x="572" y="501"/>
                    <a:pt x="500" y="501"/>
                  </a:cubicBezTo>
                  <a:lnTo>
                    <a:pt x="358" y="501"/>
                  </a:lnTo>
                  <a:lnTo>
                    <a:pt x="358" y="334"/>
                  </a:lnTo>
                  <a:close/>
                  <a:moveTo>
                    <a:pt x="548" y="858"/>
                  </a:moveTo>
                  <a:cubicBezTo>
                    <a:pt x="620" y="858"/>
                    <a:pt x="691" y="906"/>
                    <a:pt x="715" y="977"/>
                  </a:cubicBezTo>
                  <a:cubicBezTo>
                    <a:pt x="715" y="1072"/>
                    <a:pt x="643" y="1144"/>
                    <a:pt x="572" y="1144"/>
                  </a:cubicBezTo>
                  <a:lnTo>
                    <a:pt x="358" y="1144"/>
                  </a:lnTo>
                  <a:lnTo>
                    <a:pt x="358" y="858"/>
                  </a:lnTo>
                  <a:close/>
                  <a:moveTo>
                    <a:pt x="167" y="1"/>
                  </a:moveTo>
                  <a:cubicBezTo>
                    <a:pt x="96" y="1"/>
                    <a:pt x="0" y="96"/>
                    <a:pt x="0" y="167"/>
                  </a:cubicBezTo>
                  <a:lnTo>
                    <a:pt x="0" y="1334"/>
                  </a:lnTo>
                  <a:lnTo>
                    <a:pt x="0" y="1406"/>
                  </a:lnTo>
                  <a:cubicBezTo>
                    <a:pt x="24" y="1453"/>
                    <a:pt x="96" y="1477"/>
                    <a:pt x="167" y="1477"/>
                  </a:cubicBezTo>
                  <a:lnTo>
                    <a:pt x="548" y="1477"/>
                  </a:lnTo>
                  <a:cubicBezTo>
                    <a:pt x="834" y="1477"/>
                    <a:pt x="1024" y="1287"/>
                    <a:pt x="1024" y="1001"/>
                  </a:cubicBezTo>
                  <a:cubicBezTo>
                    <a:pt x="1024" y="858"/>
                    <a:pt x="977" y="739"/>
                    <a:pt x="881" y="644"/>
                  </a:cubicBezTo>
                  <a:cubicBezTo>
                    <a:pt x="953" y="572"/>
                    <a:pt x="953" y="477"/>
                    <a:pt x="953" y="358"/>
                  </a:cubicBezTo>
                  <a:cubicBezTo>
                    <a:pt x="905" y="143"/>
                    <a:pt x="715" y="1"/>
                    <a:pt x="500"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53"/>
            <p:cNvSpPr/>
            <p:nvPr/>
          </p:nvSpPr>
          <p:spPr>
            <a:xfrm>
              <a:off x="2862360" y="1922930"/>
              <a:ext cx="108646" cy="352920"/>
            </a:xfrm>
            <a:custGeom>
              <a:rect b="b" l="l" r="r" t="t"/>
              <a:pathLst>
                <a:path extrusionOk="0" h="11837" w="3644">
                  <a:moveTo>
                    <a:pt x="1786" y="8050"/>
                  </a:moveTo>
                  <a:lnTo>
                    <a:pt x="2144" y="8550"/>
                  </a:lnTo>
                  <a:cubicBezTo>
                    <a:pt x="2167" y="8574"/>
                    <a:pt x="2215" y="8622"/>
                    <a:pt x="2239" y="8622"/>
                  </a:cubicBezTo>
                  <a:cubicBezTo>
                    <a:pt x="2858" y="8812"/>
                    <a:pt x="3287" y="9407"/>
                    <a:pt x="3239" y="10074"/>
                  </a:cubicBezTo>
                  <a:cubicBezTo>
                    <a:pt x="3215" y="10836"/>
                    <a:pt x="2596" y="11479"/>
                    <a:pt x="1810" y="11503"/>
                  </a:cubicBezTo>
                  <a:cubicBezTo>
                    <a:pt x="1429" y="11503"/>
                    <a:pt x="1048" y="11336"/>
                    <a:pt x="739" y="11074"/>
                  </a:cubicBezTo>
                  <a:cubicBezTo>
                    <a:pt x="453" y="10813"/>
                    <a:pt x="310" y="10431"/>
                    <a:pt x="310" y="10050"/>
                  </a:cubicBezTo>
                  <a:cubicBezTo>
                    <a:pt x="334" y="9360"/>
                    <a:pt x="739" y="8788"/>
                    <a:pt x="1334" y="8622"/>
                  </a:cubicBezTo>
                  <a:cubicBezTo>
                    <a:pt x="1382" y="8622"/>
                    <a:pt x="1405" y="8574"/>
                    <a:pt x="1429" y="8550"/>
                  </a:cubicBezTo>
                  <a:lnTo>
                    <a:pt x="1786" y="8050"/>
                  </a:lnTo>
                  <a:close/>
                  <a:moveTo>
                    <a:pt x="381" y="1"/>
                  </a:moveTo>
                  <a:cubicBezTo>
                    <a:pt x="191" y="1"/>
                    <a:pt x="0" y="191"/>
                    <a:pt x="0" y="406"/>
                  </a:cubicBezTo>
                  <a:lnTo>
                    <a:pt x="0" y="9979"/>
                  </a:lnTo>
                  <a:cubicBezTo>
                    <a:pt x="0" y="10455"/>
                    <a:pt x="191" y="10908"/>
                    <a:pt x="500" y="11265"/>
                  </a:cubicBezTo>
                  <a:cubicBezTo>
                    <a:pt x="858" y="11622"/>
                    <a:pt x="1310" y="11837"/>
                    <a:pt x="1810" y="11837"/>
                  </a:cubicBezTo>
                  <a:lnTo>
                    <a:pt x="1858" y="11837"/>
                  </a:lnTo>
                  <a:cubicBezTo>
                    <a:pt x="2810" y="11789"/>
                    <a:pt x="3596" y="11027"/>
                    <a:pt x="3644" y="10074"/>
                  </a:cubicBezTo>
                  <a:lnTo>
                    <a:pt x="3644" y="10003"/>
                  </a:lnTo>
                  <a:lnTo>
                    <a:pt x="3644" y="1977"/>
                  </a:lnTo>
                  <a:cubicBezTo>
                    <a:pt x="3644" y="1882"/>
                    <a:pt x="3573" y="1787"/>
                    <a:pt x="3477" y="1787"/>
                  </a:cubicBezTo>
                  <a:cubicBezTo>
                    <a:pt x="3358" y="1787"/>
                    <a:pt x="3287" y="1858"/>
                    <a:pt x="3287" y="1977"/>
                  </a:cubicBezTo>
                  <a:lnTo>
                    <a:pt x="3287" y="8931"/>
                  </a:lnTo>
                  <a:cubicBezTo>
                    <a:pt x="3072" y="8645"/>
                    <a:pt x="2763" y="8431"/>
                    <a:pt x="2406" y="8288"/>
                  </a:cubicBezTo>
                  <a:lnTo>
                    <a:pt x="2001" y="7717"/>
                  </a:lnTo>
                  <a:lnTo>
                    <a:pt x="1906" y="7621"/>
                  </a:lnTo>
                  <a:cubicBezTo>
                    <a:pt x="1868" y="7606"/>
                    <a:pt x="1830" y="7598"/>
                    <a:pt x="1794" y="7598"/>
                  </a:cubicBezTo>
                  <a:cubicBezTo>
                    <a:pt x="1716" y="7598"/>
                    <a:pt x="1645" y="7635"/>
                    <a:pt x="1596" y="7717"/>
                  </a:cubicBezTo>
                  <a:lnTo>
                    <a:pt x="1191" y="8288"/>
                  </a:lnTo>
                  <a:cubicBezTo>
                    <a:pt x="834" y="8407"/>
                    <a:pt x="524" y="8645"/>
                    <a:pt x="334" y="8931"/>
                  </a:cubicBezTo>
                  <a:lnTo>
                    <a:pt x="334" y="406"/>
                  </a:lnTo>
                  <a:cubicBezTo>
                    <a:pt x="334" y="358"/>
                    <a:pt x="358" y="334"/>
                    <a:pt x="381" y="334"/>
                  </a:cubicBezTo>
                  <a:lnTo>
                    <a:pt x="3239" y="334"/>
                  </a:lnTo>
                  <a:cubicBezTo>
                    <a:pt x="3263" y="334"/>
                    <a:pt x="3311" y="358"/>
                    <a:pt x="3311" y="406"/>
                  </a:cubicBezTo>
                  <a:lnTo>
                    <a:pt x="3311" y="1168"/>
                  </a:lnTo>
                  <a:cubicBezTo>
                    <a:pt x="3287" y="1263"/>
                    <a:pt x="3358" y="1358"/>
                    <a:pt x="3453" y="1358"/>
                  </a:cubicBezTo>
                  <a:cubicBezTo>
                    <a:pt x="3549" y="1358"/>
                    <a:pt x="3620" y="1263"/>
                    <a:pt x="3620" y="1168"/>
                  </a:cubicBezTo>
                  <a:lnTo>
                    <a:pt x="3620" y="406"/>
                  </a:lnTo>
                  <a:cubicBezTo>
                    <a:pt x="3620" y="191"/>
                    <a:pt x="3453" y="1"/>
                    <a:pt x="3239"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53"/>
            <p:cNvSpPr/>
            <p:nvPr/>
          </p:nvSpPr>
          <p:spPr>
            <a:xfrm>
              <a:off x="2884363" y="1976180"/>
              <a:ext cx="63238" cy="10704"/>
            </a:xfrm>
            <a:custGeom>
              <a:rect b="b" l="l" r="r" t="t"/>
              <a:pathLst>
                <a:path extrusionOk="0" h="359" w="2121">
                  <a:moveTo>
                    <a:pt x="191" y="1"/>
                  </a:moveTo>
                  <a:cubicBezTo>
                    <a:pt x="96" y="1"/>
                    <a:pt x="1" y="72"/>
                    <a:pt x="1" y="168"/>
                  </a:cubicBezTo>
                  <a:cubicBezTo>
                    <a:pt x="1" y="287"/>
                    <a:pt x="72" y="358"/>
                    <a:pt x="191" y="358"/>
                  </a:cubicBezTo>
                  <a:lnTo>
                    <a:pt x="1953" y="358"/>
                  </a:lnTo>
                  <a:cubicBezTo>
                    <a:pt x="2025" y="358"/>
                    <a:pt x="2120" y="310"/>
                    <a:pt x="2120" y="215"/>
                  </a:cubicBezTo>
                  <a:cubicBezTo>
                    <a:pt x="2120" y="96"/>
                    <a:pt x="2025" y="1"/>
                    <a:pt x="1953"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53"/>
            <p:cNvSpPr/>
            <p:nvPr/>
          </p:nvSpPr>
          <p:spPr>
            <a:xfrm>
              <a:off x="2884363" y="1999615"/>
              <a:ext cx="63238" cy="10674"/>
            </a:xfrm>
            <a:custGeom>
              <a:rect b="b" l="l" r="r" t="t"/>
              <a:pathLst>
                <a:path extrusionOk="0" h="358" w="2121">
                  <a:moveTo>
                    <a:pt x="191" y="1"/>
                  </a:moveTo>
                  <a:cubicBezTo>
                    <a:pt x="96" y="1"/>
                    <a:pt x="1" y="48"/>
                    <a:pt x="1" y="144"/>
                  </a:cubicBezTo>
                  <a:cubicBezTo>
                    <a:pt x="1" y="263"/>
                    <a:pt x="72" y="358"/>
                    <a:pt x="191" y="358"/>
                  </a:cubicBezTo>
                  <a:lnTo>
                    <a:pt x="1953" y="358"/>
                  </a:lnTo>
                  <a:cubicBezTo>
                    <a:pt x="2025" y="358"/>
                    <a:pt x="2120" y="287"/>
                    <a:pt x="2120" y="215"/>
                  </a:cubicBezTo>
                  <a:cubicBezTo>
                    <a:pt x="2120" y="96"/>
                    <a:pt x="2025" y="1"/>
                    <a:pt x="1953"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53"/>
            <p:cNvSpPr/>
            <p:nvPr/>
          </p:nvSpPr>
          <p:spPr>
            <a:xfrm>
              <a:off x="2884363" y="2024481"/>
              <a:ext cx="63238" cy="10674"/>
            </a:xfrm>
            <a:custGeom>
              <a:rect b="b" l="l" r="r" t="t"/>
              <a:pathLst>
                <a:path extrusionOk="0" h="358" w="2121">
                  <a:moveTo>
                    <a:pt x="191" y="0"/>
                  </a:moveTo>
                  <a:cubicBezTo>
                    <a:pt x="96" y="0"/>
                    <a:pt x="1" y="48"/>
                    <a:pt x="1" y="143"/>
                  </a:cubicBezTo>
                  <a:cubicBezTo>
                    <a:pt x="1" y="262"/>
                    <a:pt x="72" y="357"/>
                    <a:pt x="191" y="357"/>
                  </a:cubicBezTo>
                  <a:lnTo>
                    <a:pt x="1953" y="357"/>
                  </a:lnTo>
                  <a:cubicBezTo>
                    <a:pt x="2025" y="357"/>
                    <a:pt x="2120" y="286"/>
                    <a:pt x="2120" y="215"/>
                  </a:cubicBezTo>
                  <a:cubicBezTo>
                    <a:pt x="2120" y="96"/>
                    <a:pt x="2025" y="0"/>
                    <a:pt x="1953"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53"/>
            <p:cNvSpPr/>
            <p:nvPr/>
          </p:nvSpPr>
          <p:spPr>
            <a:xfrm>
              <a:off x="2884363" y="2047200"/>
              <a:ext cx="63238" cy="10674"/>
            </a:xfrm>
            <a:custGeom>
              <a:rect b="b" l="l" r="r" t="t"/>
              <a:pathLst>
                <a:path extrusionOk="0" h="358" w="2121">
                  <a:moveTo>
                    <a:pt x="191" y="0"/>
                  </a:moveTo>
                  <a:cubicBezTo>
                    <a:pt x="96" y="0"/>
                    <a:pt x="1" y="72"/>
                    <a:pt x="1" y="167"/>
                  </a:cubicBezTo>
                  <a:cubicBezTo>
                    <a:pt x="1" y="286"/>
                    <a:pt x="72" y="358"/>
                    <a:pt x="191" y="358"/>
                  </a:cubicBezTo>
                  <a:lnTo>
                    <a:pt x="1953" y="358"/>
                  </a:lnTo>
                  <a:cubicBezTo>
                    <a:pt x="2025" y="358"/>
                    <a:pt x="2120" y="310"/>
                    <a:pt x="2120" y="215"/>
                  </a:cubicBezTo>
                  <a:cubicBezTo>
                    <a:pt x="2120" y="96"/>
                    <a:pt x="2025" y="0"/>
                    <a:pt x="1953"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53"/>
            <p:cNvSpPr/>
            <p:nvPr/>
          </p:nvSpPr>
          <p:spPr>
            <a:xfrm>
              <a:off x="2884363" y="2071351"/>
              <a:ext cx="63238" cy="10674"/>
            </a:xfrm>
            <a:custGeom>
              <a:rect b="b" l="l" r="r" t="t"/>
              <a:pathLst>
                <a:path extrusionOk="0" h="358" w="2121">
                  <a:moveTo>
                    <a:pt x="191" y="0"/>
                  </a:moveTo>
                  <a:cubicBezTo>
                    <a:pt x="96" y="0"/>
                    <a:pt x="1" y="71"/>
                    <a:pt x="1" y="143"/>
                  </a:cubicBezTo>
                  <a:cubicBezTo>
                    <a:pt x="1" y="262"/>
                    <a:pt x="72" y="357"/>
                    <a:pt x="191" y="357"/>
                  </a:cubicBezTo>
                  <a:lnTo>
                    <a:pt x="1953" y="357"/>
                  </a:lnTo>
                  <a:cubicBezTo>
                    <a:pt x="2025" y="357"/>
                    <a:pt x="2120" y="262"/>
                    <a:pt x="2120" y="143"/>
                  </a:cubicBezTo>
                  <a:cubicBezTo>
                    <a:pt x="2096" y="71"/>
                    <a:pt x="2025" y="0"/>
                    <a:pt x="1953"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53"/>
            <p:cNvSpPr/>
            <p:nvPr/>
          </p:nvSpPr>
          <p:spPr>
            <a:xfrm>
              <a:off x="2884363" y="2095471"/>
              <a:ext cx="31991" cy="10674"/>
            </a:xfrm>
            <a:custGeom>
              <a:rect b="b" l="l" r="r" t="t"/>
              <a:pathLst>
                <a:path extrusionOk="0" h="358" w="1073">
                  <a:moveTo>
                    <a:pt x="191" y="1"/>
                  </a:moveTo>
                  <a:cubicBezTo>
                    <a:pt x="96" y="1"/>
                    <a:pt x="1" y="96"/>
                    <a:pt x="1" y="215"/>
                  </a:cubicBezTo>
                  <a:cubicBezTo>
                    <a:pt x="1" y="286"/>
                    <a:pt x="96" y="358"/>
                    <a:pt x="191" y="358"/>
                  </a:cubicBezTo>
                  <a:lnTo>
                    <a:pt x="906" y="358"/>
                  </a:lnTo>
                  <a:cubicBezTo>
                    <a:pt x="1001" y="358"/>
                    <a:pt x="1072" y="286"/>
                    <a:pt x="1072" y="215"/>
                  </a:cubicBezTo>
                  <a:cubicBezTo>
                    <a:pt x="1072" y="96"/>
                    <a:pt x="1025" y="1"/>
                    <a:pt x="906"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8" name="Google Shape;2348;p53"/>
          <p:cNvGrpSpPr/>
          <p:nvPr/>
        </p:nvGrpSpPr>
        <p:grpSpPr>
          <a:xfrm>
            <a:off x="3279403" y="1922214"/>
            <a:ext cx="339414" cy="354354"/>
            <a:chOff x="3698491" y="1922214"/>
            <a:chExt cx="339414" cy="354354"/>
          </a:xfrm>
        </p:grpSpPr>
        <p:sp>
          <p:nvSpPr>
            <p:cNvPr id="2349" name="Google Shape;2349;p53"/>
            <p:cNvSpPr/>
            <p:nvPr/>
          </p:nvSpPr>
          <p:spPr>
            <a:xfrm>
              <a:off x="3702039" y="2160797"/>
              <a:ext cx="331602" cy="110077"/>
            </a:xfrm>
            <a:custGeom>
              <a:rect b="b" l="l" r="r" t="t"/>
              <a:pathLst>
                <a:path extrusionOk="0" h="3692" w="11122">
                  <a:moveTo>
                    <a:pt x="1882" y="1"/>
                  </a:moveTo>
                  <a:cubicBezTo>
                    <a:pt x="1858" y="1"/>
                    <a:pt x="1834" y="1"/>
                    <a:pt x="1834" y="48"/>
                  </a:cubicBezTo>
                  <a:lnTo>
                    <a:pt x="48" y="3620"/>
                  </a:lnTo>
                  <a:cubicBezTo>
                    <a:pt x="1" y="3644"/>
                    <a:pt x="48" y="3692"/>
                    <a:pt x="96" y="3692"/>
                  </a:cubicBezTo>
                  <a:lnTo>
                    <a:pt x="11027" y="3692"/>
                  </a:lnTo>
                  <a:cubicBezTo>
                    <a:pt x="11074" y="3692"/>
                    <a:pt x="11122" y="3644"/>
                    <a:pt x="11074" y="3620"/>
                  </a:cubicBezTo>
                  <a:lnTo>
                    <a:pt x="9288" y="48"/>
                  </a:lnTo>
                  <a:cubicBezTo>
                    <a:pt x="9288" y="48"/>
                    <a:pt x="9264" y="1"/>
                    <a:pt x="92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53"/>
            <p:cNvSpPr/>
            <p:nvPr/>
          </p:nvSpPr>
          <p:spPr>
            <a:xfrm>
              <a:off x="3768080" y="2035841"/>
              <a:ext cx="199552" cy="99433"/>
            </a:xfrm>
            <a:custGeom>
              <a:rect b="b" l="l" r="r" t="t"/>
              <a:pathLst>
                <a:path extrusionOk="0" h="3335" w="6693">
                  <a:moveTo>
                    <a:pt x="1691" y="0"/>
                  </a:moveTo>
                  <a:cubicBezTo>
                    <a:pt x="1667" y="0"/>
                    <a:pt x="1643" y="0"/>
                    <a:pt x="1643" y="24"/>
                  </a:cubicBezTo>
                  <a:lnTo>
                    <a:pt x="24" y="3239"/>
                  </a:lnTo>
                  <a:cubicBezTo>
                    <a:pt x="0" y="3287"/>
                    <a:pt x="24" y="3334"/>
                    <a:pt x="96" y="3334"/>
                  </a:cubicBezTo>
                  <a:lnTo>
                    <a:pt x="6597" y="3334"/>
                  </a:lnTo>
                  <a:cubicBezTo>
                    <a:pt x="6668" y="3334"/>
                    <a:pt x="6692" y="3287"/>
                    <a:pt x="6644" y="3239"/>
                  </a:cubicBezTo>
                  <a:lnTo>
                    <a:pt x="5025" y="24"/>
                  </a:lnTo>
                  <a:cubicBezTo>
                    <a:pt x="5025" y="24"/>
                    <a:pt x="5001" y="0"/>
                    <a:pt x="49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53"/>
            <p:cNvSpPr/>
            <p:nvPr/>
          </p:nvSpPr>
          <p:spPr>
            <a:xfrm>
              <a:off x="3825594" y="1927015"/>
              <a:ext cx="84526" cy="83273"/>
            </a:xfrm>
            <a:custGeom>
              <a:rect b="b" l="l" r="r" t="t"/>
              <a:pathLst>
                <a:path extrusionOk="0" h="2793" w="2835">
                  <a:moveTo>
                    <a:pt x="1432" y="1"/>
                  </a:moveTo>
                  <a:cubicBezTo>
                    <a:pt x="1411" y="1"/>
                    <a:pt x="1393" y="19"/>
                    <a:pt x="1381" y="54"/>
                  </a:cubicBezTo>
                  <a:lnTo>
                    <a:pt x="24" y="2698"/>
                  </a:lnTo>
                  <a:cubicBezTo>
                    <a:pt x="0" y="2722"/>
                    <a:pt x="24" y="2793"/>
                    <a:pt x="95" y="2793"/>
                  </a:cubicBezTo>
                  <a:lnTo>
                    <a:pt x="2739" y="2793"/>
                  </a:lnTo>
                  <a:cubicBezTo>
                    <a:pt x="2810" y="2793"/>
                    <a:pt x="2834" y="2722"/>
                    <a:pt x="2834" y="2698"/>
                  </a:cubicBezTo>
                  <a:lnTo>
                    <a:pt x="1501" y="54"/>
                  </a:lnTo>
                  <a:cubicBezTo>
                    <a:pt x="1477" y="19"/>
                    <a:pt x="1453" y="1"/>
                    <a:pt x="1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53"/>
            <p:cNvSpPr/>
            <p:nvPr/>
          </p:nvSpPr>
          <p:spPr>
            <a:xfrm>
              <a:off x="3960478" y="2160797"/>
              <a:ext cx="71765" cy="110077"/>
            </a:xfrm>
            <a:custGeom>
              <a:rect b="b" l="l" r="r" t="t"/>
              <a:pathLst>
                <a:path extrusionOk="0" h="3692" w="2407">
                  <a:moveTo>
                    <a:pt x="1" y="1"/>
                  </a:moveTo>
                  <a:cubicBezTo>
                    <a:pt x="25" y="1"/>
                    <a:pt x="72" y="1"/>
                    <a:pt x="72" y="48"/>
                  </a:cubicBezTo>
                  <a:lnTo>
                    <a:pt x="1859" y="3620"/>
                  </a:lnTo>
                  <a:cubicBezTo>
                    <a:pt x="1882" y="3644"/>
                    <a:pt x="1859" y="3692"/>
                    <a:pt x="1787" y="3692"/>
                  </a:cubicBezTo>
                  <a:lnTo>
                    <a:pt x="2359" y="3692"/>
                  </a:lnTo>
                  <a:cubicBezTo>
                    <a:pt x="2382" y="3692"/>
                    <a:pt x="2406" y="3644"/>
                    <a:pt x="2406" y="3620"/>
                  </a:cubicBezTo>
                  <a:lnTo>
                    <a:pt x="620" y="48"/>
                  </a:lnTo>
                  <a:cubicBezTo>
                    <a:pt x="620" y="48"/>
                    <a:pt x="596"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53"/>
            <p:cNvSpPr/>
            <p:nvPr/>
          </p:nvSpPr>
          <p:spPr>
            <a:xfrm>
              <a:off x="3900132" y="2035841"/>
              <a:ext cx="67501" cy="99433"/>
            </a:xfrm>
            <a:custGeom>
              <a:rect b="b" l="l" r="r" t="t"/>
              <a:pathLst>
                <a:path extrusionOk="0" h="3335" w="2264">
                  <a:moveTo>
                    <a:pt x="1" y="0"/>
                  </a:moveTo>
                  <a:cubicBezTo>
                    <a:pt x="25" y="0"/>
                    <a:pt x="72" y="0"/>
                    <a:pt x="72" y="24"/>
                  </a:cubicBezTo>
                  <a:lnTo>
                    <a:pt x="1668" y="3239"/>
                  </a:lnTo>
                  <a:cubicBezTo>
                    <a:pt x="1692" y="3287"/>
                    <a:pt x="1668" y="3334"/>
                    <a:pt x="1620" y="3334"/>
                  </a:cubicBezTo>
                  <a:lnTo>
                    <a:pt x="2168" y="3334"/>
                  </a:lnTo>
                  <a:cubicBezTo>
                    <a:pt x="2239" y="3334"/>
                    <a:pt x="2263" y="3287"/>
                    <a:pt x="2239" y="3239"/>
                  </a:cubicBezTo>
                  <a:lnTo>
                    <a:pt x="620" y="24"/>
                  </a:lnTo>
                  <a:cubicBezTo>
                    <a:pt x="620" y="24"/>
                    <a:pt x="596" y="0"/>
                    <a:pt x="57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53"/>
            <p:cNvSpPr/>
            <p:nvPr/>
          </p:nvSpPr>
          <p:spPr>
            <a:xfrm>
              <a:off x="3859673" y="1927015"/>
              <a:ext cx="50447" cy="83273"/>
            </a:xfrm>
            <a:custGeom>
              <a:rect b="b" l="l" r="r" t="t"/>
              <a:pathLst>
                <a:path extrusionOk="0" h="2793" w="1692">
                  <a:moveTo>
                    <a:pt x="289" y="1"/>
                  </a:moveTo>
                  <a:cubicBezTo>
                    <a:pt x="268" y="1"/>
                    <a:pt x="250" y="19"/>
                    <a:pt x="238" y="54"/>
                  </a:cubicBezTo>
                  <a:lnTo>
                    <a:pt x="0" y="507"/>
                  </a:lnTo>
                  <a:lnTo>
                    <a:pt x="1096" y="2698"/>
                  </a:lnTo>
                  <a:cubicBezTo>
                    <a:pt x="1120" y="2722"/>
                    <a:pt x="1096" y="2793"/>
                    <a:pt x="1024" y="2793"/>
                  </a:cubicBezTo>
                  <a:lnTo>
                    <a:pt x="1596" y="2793"/>
                  </a:lnTo>
                  <a:cubicBezTo>
                    <a:pt x="1667" y="2793"/>
                    <a:pt x="1691" y="2722"/>
                    <a:pt x="1691" y="2698"/>
                  </a:cubicBezTo>
                  <a:lnTo>
                    <a:pt x="358" y="54"/>
                  </a:lnTo>
                  <a:cubicBezTo>
                    <a:pt x="334" y="19"/>
                    <a:pt x="310" y="1"/>
                    <a:pt x="2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53"/>
            <p:cNvSpPr/>
            <p:nvPr/>
          </p:nvSpPr>
          <p:spPr>
            <a:xfrm>
              <a:off x="3819899" y="1922214"/>
              <a:ext cx="95169" cy="94484"/>
            </a:xfrm>
            <a:custGeom>
              <a:rect b="b" l="l" r="r" t="t"/>
              <a:pathLst>
                <a:path extrusionOk="0" h="3169" w="3192">
                  <a:moveTo>
                    <a:pt x="1596" y="477"/>
                  </a:moveTo>
                  <a:lnTo>
                    <a:pt x="2763" y="2811"/>
                  </a:lnTo>
                  <a:lnTo>
                    <a:pt x="429" y="2811"/>
                  </a:lnTo>
                  <a:lnTo>
                    <a:pt x="1596" y="477"/>
                  </a:lnTo>
                  <a:close/>
                  <a:moveTo>
                    <a:pt x="1620" y="1"/>
                  </a:moveTo>
                  <a:cubicBezTo>
                    <a:pt x="1525" y="1"/>
                    <a:pt x="1453" y="72"/>
                    <a:pt x="1406" y="144"/>
                  </a:cubicBezTo>
                  <a:lnTo>
                    <a:pt x="72" y="2811"/>
                  </a:lnTo>
                  <a:cubicBezTo>
                    <a:pt x="1" y="2883"/>
                    <a:pt x="48" y="3002"/>
                    <a:pt x="144" y="3097"/>
                  </a:cubicBezTo>
                  <a:cubicBezTo>
                    <a:pt x="167" y="3121"/>
                    <a:pt x="215" y="3168"/>
                    <a:pt x="286" y="3168"/>
                  </a:cubicBezTo>
                  <a:lnTo>
                    <a:pt x="2930" y="3168"/>
                  </a:lnTo>
                  <a:cubicBezTo>
                    <a:pt x="3025" y="3168"/>
                    <a:pt x="3073" y="3121"/>
                    <a:pt x="3144" y="3073"/>
                  </a:cubicBezTo>
                  <a:cubicBezTo>
                    <a:pt x="3192" y="2978"/>
                    <a:pt x="3192" y="2883"/>
                    <a:pt x="3168" y="2811"/>
                  </a:cubicBezTo>
                  <a:lnTo>
                    <a:pt x="1834" y="144"/>
                  </a:lnTo>
                  <a:cubicBezTo>
                    <a:pt x="1811" y="72"/>
                    <a:pt x="1715" y="1"/>
                    <a:pt x="1620"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53"/>
            <p:cNvSpPr/>
            <p:nvPr/>
          </p:nvSpPr>
          <p:spPr>
            <a:xfrm>
              <a:off x="3765933" y="2030862"/>
              <a:ext cx="207363" cy="110077"/>
            </a:xfrm>
            <a:custGeom>
              <a:rect b="b" l="l" r="r" t="t"/>
              <a:pathLst>
                <a:path extrusionOk="0" h="3692" w="6955">
                  <a:moveTo>
                    <a:pt x="1858" y="1"/>
                  </a:moveTo>
                  <a:cubicBezTo>
                    <a:pt x="1763" y="1"/>
                    <a:pt x="1668" y="48"/>
                    <a:pt x="1644" y="120"/>
                  </a:cubicBezTo>
                  <a:lnTo>
                    <a:pt x="25" y="3335"/>
                  </a:lnTo>
                  <a:cubicBezTo>
                    <a:pt x="1" y="3406"/>
                    <a:pt x="1" y="3501"/>
                    <a:pt x="25" y="3573"/>
                  </a:cubicBezTo>
                  <a:cubicBezTo>
                    <a:pt x="1" y="3644"/>
                    <a:pt x="72" y="3692"/>
                    <a:pt x="168" y="3692"/>
                  </a:cubicBezTo>
                  <a:lnTo>
                    <a:pt x="6669" y="3692"/>
                  </a:lnTo>
                  <a:cubicBezTo>
                    <a:pt x="6764" y="3692"/>
                    <a:pt x="6836" y="3644"/>
                    <a:pt x="6883" y="3597"/>
                  </a:cubicBezTo>
                  <a:cubicBezTo>
                    <a:pt x="6955" y="3501"/>
                    <a:pt x="6955" y="3406"/>
                    <a:pt x="6907" y="3335"/>
                  </a:cubicBezTo>
                  <a:lnTo>
                    <a:pt x="5311" y="120"/>
                  </a:lnTo>
                  <a:cubicBezTo>
                    <a:pt x="5288" y="24"/>
                    <a:pt x="5192" y="1"/>
                    <a:pt x="5097" y="1"/>
                  </a:cubicBezTo>
                  <a:lnTo>
                    <a:pt x="3240" y="1"/>
                  </a:lnTo>
                  <a:cubicBezTo>
                    <a:pt x="3168" y="1"/>
                    <a:pt x="3097" y="48"/>
                    <a:pt x="3073" y="143"/>
                  </a:cubicBezTo>
                  <a:cubicBezTo>
                    <a:pt x="3049" y="263"/>
                    <a:pt x="3144" y="358"/>
                    <a:pt x="3240" y="358"/>
                  </a:cubicBezTo>
                  <a:lnTo>
                    <a:pt x="5026" y="358"/>
                  </a:lnTo>
                  <a:lnTo>
                    <a:pt x="6550" y="3358"/>
                  </a:lnTo>
                  <a:lnTo>
                    <a:pt x="382" y="3358"/>
                  </a:lnTo>
                  <a:lnTo>
                    <a:pt x="1906" y="358"/>
                  </a:lnTo>
                  <a:lnTo>
                    <a:pt x="2478" y="358"/>
                  </a:lnTo>
                  <a:cubicBezTo>
                    <a:pt x="2573" y="358"/>
                    <a:pt x="2620" y="286"/>
                    <a:pt x="2644" y="191"/>
                  </a:cubicBezTo>
                  <a:cubicBezTo>
                    <a:pt x="2692" y="72"/>
                    <a:pt x="2597" y="1"/>
                    <a:pt x="2478"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53"/>
            <p:cNvSpPr/>
            <p:nvPr/>
          </p:nvSpPr>
          <p:spPr>
            <a:xfrm>
              <a:off x="3698491" y="2154416"/>
              <a:ext cx="339414" cy="122152"/>
            </a:xfrm>
            <a:custGeom>
              <a:rect b="b" l="l" r="r" t="t"/>
              <a:pathLst>
                <a:path extrusionOk="0" h="4097" w="11384">
                  <a:moveTo>
                    <a:pt x="2072" y="0"/>
                  </a:moveTo>
                  <a:cubicBezTo>
                    <a:pt x="1977" y="0"/>
                    <a:pt x="1882" y="72"/>
                    <a:pt x="1858" y="167"/>
                  </a:cubicBezTo>
                  <a:lnTo>
                    <a:pt x="72" y="3739"/>
                  </a:lnTo>
                  <a:cubicBezTo>
                    <a:pt x="0" y="3811"/>
                    <a:pt x="48" y="3953"/>
                    <a:pt x="96" y="4001"/>
                  </a:cubicBezTo>
                  <a:cubicBezTo>
                    <a:pt x="143" y="4073"/>
                    <a:pt x="215" y="4096"/>
                    <a:pt x="262" y="4096"/>
                  </a:cubicBezTo>
                  <a:lnTo>
                    <a:pt x="11169" y="4096"/>
                  </a:lnTo>
                  <a:cubicBezTo>
                    <a:pt x="11217" y="4096"/>
                    <a:pt x="11312" y="4049"/>
                    <a:pt x="11336" y="4001"/>
                  </a:cubicBezTo>
                  <a:cubicBezTo>
                    <a:pt x="11384" y="3953"/>
                    <a:pt x="11384" y="3834"/>
                    <a:pt x="11360" y="3739"/>
                  </a:cubicBezTo>
                  <a:lnTo>
                    <a:pt x="10336" y="1715"/>
                  </a:lnTo>
                  <a:cubicBezTo>
                    <a:pt x="10318" y="1642"/>
                    <a:pt x="10244" y="1611"/>
                    <a:pt x="10168" y="1611"/>
                  </a:cubicBezTo>
                  <a:cubicBezTo>
                    <a:pt x="10144" y="1611"/>
                    <a:pt x="10120" y="1614"/>
                    <a:pt x="10098" y="1620"/>
                  </a:cubicBezTo>
                  <a:cubicBezTo>
                    <a:pt x="10003" y="1643"/>
                    <a:pt x="9979" y="1763"/>
                    <a:pt x="10003" y="1858"/>
                  </a:cubicBezTo>
                  <a:lnTo>
                    <a:pt x="10955" y="3739"/>
                  </a:lnTo>
                  <a:lnTo>
                    <a:pt x="405" y="3739"/>
                  </a:lnTo>
                  <a:lnTo>
                    <a:pt x="2096" y="381"/>
                  </a:lnTo>
                  <a:lnTo>
                    <a:pt x="9288" y="381"/>
                  </a:lnTo>
                  <a:lnTo>
                    <a:pt x="9693" y="1120"/>
                  </a:lnTo>
                  <a:cubicBezTo>
                    <a:pt x="9710" y="1171"/>
                    <a:pt x="9777" y="1210"/>
                    <a:pt x="9848" y="1210"/>
                  </a:cubicBezTo>
                  <a:cubicBezTo>
                    <a:pt x="9876" y="1210"/>
                    <a:pt x="9904" y="1204"/>
                    <a:pt x="9931" y="1191"/>
                  </a:cubicBezTo>
                  <a:cubicBezTo>
                    <a:pt x="10003" y="1167"/>
                    <a:pt x="10050" y="1048"/>
                    <a:pt x="10003" y="977"/>
                  </a:cubicBezTo>
                  <a:lnTo>
                    <a:pt x="9598" y="167"/>
                  </a:lnTo>
                  <a:cubicBezTo>
                    <a:pt x="9574" y="72"/>
                    <a:pt x="9479" y="0"/>
                    <a:pt x="9383"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8" name="Google Shape;2358;p53"/>
          <p:cNvGrpSpPr/>
          <p:nvPr/>
        </p:nvGrpSpPr>
        <p:grpSpPr>
          <a:xfrm>
            <a:off x="4818946" y="1922214"/>
            <a:ext cx="289030" cy="354442"/>
            <a:chOff x="5009434" y="1922214"/>
            <a:chExt cx="289030" cy="354442"/>
          </a:xfrm>
        </p:grpSpPr>
        <p:sp>
          <p:nvSpPr>
            <p:cNvPr id="2359" name="Google Shape;2359;p53"/>
            <p:cNvSpPr/>
            <p:nvPr/>
          </p:nvSpPr>
          <p:spPr>
            <a:xfrm>
              <a:off x="5177026" y="2047200"/>
              <a:ext cx="115026" cy="223672"/>
            </a:xfrm>
            <a:custGeom>
              <a:rect b="b" l="l" r="r" t="t"/>
              <a:pathLst>
                <a:path extrusionOk="0" h="7502" w="3858">
                  <a:moveTo>
                    <a:pt x="71" y="0"/>
                  </a:moveTo>
                  <a:cubicBezTo>
                    <a:pt x="48" y="0"/>
                    <a:pt x="0" y="24"/>
                    <a:pt x="0" y="72"/>
                  </a:cubicBezTo>
                  <a:lnTo>
                    <a:pt x="0" y="7454"/>
                  </a:lnTo>
                  <a:cubicBezTo>
                    <a:pt x="0" y="7478"/>
                    <a:pt x="48" y="7502"/>
                    <a:pt x="71" y="7502"/>
                  </a:cubicBezTo>
                  <a:lnTo>
                    <a:pt x="3787" y="7502"/>
                  </a:lnTo>
                  <a:cubicBezTo>
                    <a:pt x="3810" y="7502"/>
                    <a:pt x="3858" y="7478"/>
                    <a:pt x="3858" y="7454"/>
                  </a:cubicBezTo>
                  <a:lnTo>
                    <a:pt x="3858" y="72"/>
                  </a:lnTo>
                  <a:cubicBezTo>
                    <a:pt x="3858" y="24"/>
                    <a:pt x="3810" y="0"/>
                    <a:pt x="3787" y="0"/>
                  </a:cubicBezTo>
                  <a:close/>
                </a:path>
              </a:pathLst>
            </a:custGeom>
            <a:solidFill>
              <a:srgbClr val="E1E5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53"/>
            <p:cNvSpPr/>
            <p:nvPr/>
          </p:nvSpPr>
          <p:spPr>
            <a:xfrm>
              <a:off x="5277831" y="2046932"/>
              <a:ext cx="14937" cy="223940"/>
            </a:xfrm>
            <a:custGeom>
              <a:rect b="b" l="l" r="r" t="t"/>
              <a:pathLst>
                <a:path extrusionOk="0" h="7511" w="501">
                  <a:moveTo>
                    <a:pt x="461" y="0"/>
                  </a:moveTo>
                  <a:cubicBezTo>
                    <a:pt x="452" y="0"/>
                    <a:pt x="441" y="3"/>
                    <a:pt x="429" y="9"/>
                  </a:cubicBezTo>
                  <a:lnTo>
                    <a:pt x="1" y="9"/>
                  </a:lnTo>
                  <a:cubicBezTo>
                    <a:pt x="25" y="9"/>
                    <a:pt x="48" y="33"/>
                    <a:pt x="48" y="81"/>
                  </a:cubicBezTo>
                  <a:lnTo>
                    <a:pt x="48" y="7463"/>
                  </a:lnTo>
                  <a:cubicBezTo>
                    <a:pt x="48" y="7487"/>
                    <a:pt x="25" y="7511"/>
                    <a:pt x="1" y="7511"/>
                  </a:cubicBezTo>
                  <a:lnTo>
                    <a:pt x="429" y="7511"/>
                  </a:lnTo>
                  <a:cubicBezTo>
                    <a:pt x="477" y="7511"/>
                    <a:pt x="501" y="7487"/>
                    <a:pt x="501" y="7463"/>
                  </a:cubicBezTo>
                  <a:lnTo>
                    <a:pt x="501" y="81"/>
                  </a:lnTo>
                  <a:cubicBezTo>
                    <a:pt x="501" y="27"/>
                    <a:pt x="487" y="0"/>
                    <a:pt x="461" y="0"/>
                  </a:cubicBezTo>
                  <a:close/>
                </a:path>
              </a:pathLst>
            </a:custGeom>
            <a:solidFill>
              <a:srgbClr val="DADF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53"/>
            <p:cNvSpPr/>
            <p:nvPr/>
          </p:nvSpPr>
          <p:spPr>
            <a:xfrm>
              <a:off x="5042111" y="1927909"/>
              <a:ext cx="58944" cy="58259"/>
            </a:xfrm>
            <a:custGeom>
              <a:rect b="b" l="l" r="r" t="t"/>
              <a:pathLst>
                <a:path extrusionOk="0" h="1954" w="1977">
                  <a:moveTo>
                    <a:pt x="977" y="1"/>
                  </a:moveTo>
                  <a:cubicBezTo>
                    <a:pt x="453" y="1"/>
                    <a:pt x="0" y="429"/>
                    <a:pt x="0" y="977"/>
                  </a:cubicBezTo>
                  <a:cubicBezTo>
                    <a:pt x="0" y="1525"/>
                    <a:pt x="453" y="1953"/>
                    <a:pt x="977" y="1953"/>
                  </a:cubicBezTo>
                  <a:cubicBezTo>
                    <a:pt x="1524" y="1953"/>
                    <a:pt x="1977" y="1525"/>
                    <a:pt x="1977" y="977"/>
                  </a:cubicBezTo>
                  <a:cubicBezTo>
                    <a:pt x="1977" y="429"/>
                    <a:pt x="1524" y="1"/>
                    <a:pt x="977" y="1"/>
                  </a:cubicBezTo>
                  <a:close/>
                </a:path>
              </a:pathLst>
            </a:custGeom>
            <a:solidFill>
              <a:srgbClr val="E1E5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53"/>
            <p:cNvSpPr/>
            <p:nvPr/>
          </p:nvSpPr>
          <p:spPr>
            <a:xfrm>
              <a:off x="5051324" y="1928625"/>
              <a:ext cx="49731" cy="57543"/>
            </a:xfrm>
            <a:custGeom>
              <a:rect b="b" l="l" r="r" t="t"/>
              <a:pathLst>
                <a:path extrusionOk="0" h="1930" w="1668">
                  <a:moveTo>
                    <a:pt x="930" y="0"/>
                  </a:moveTo>
                  <a:lnTo>
                    <a:pt x="930" y="0"/>
                  </a:lnTo>
                  <a:cubicBezTo>
                    <a:pt x="1120" y="167"/>
                    <a:pt x="1239" y="405"/>
                    <a:pt x="1239" y="715"/>
                  </a:cubicBezTo>
                  <a:cubicBezTo>
                    <a:pt x="1239" y="1239"/>
                    <a:pt x="811" y="1691"/>
                    <a:pt x="263" y="1691"/>
                  </a:cubicBezTo>
                  <a:cubicBezTo>
                    <a:pt x="168" y="1691"/>
                    <a:pt x="96" y="1691"/>
                    <a:pt x="1" y="1667"/>
                  </a:cubicBezTo>
                  <a:lnTo>
                    <a:pt x="1" y="1667"/>
                  </a:lnTo>
                  <a:cubicBezTo>
                    <a:pt x="168" y="1834"/>
                    <a:pt x="406" y="1929"/>
                    <a:pt x="691" y="1929"/>
                  </a:cubicBezTo>
                  <a:cubicBezTo>
                    <a:pt x="1215" y="1929"/>
                    <a:pt x="1668" y="1477"/>
                    <a:pt x="1668" y="953"/>
                  </a:cubicBezTo>
                  <a:cubicBezTo>
                    <a:pt x="1668" y="500"/>
                    <a:pt x="1358" y="119"/>
                    <a:pt x="930" y="0"/>
                  </a:cubicBezTo>
                  <a:close/>
                </a:path>
              </a:pathLst>
            </a:custGeom>
            <a:solidFill>
              <a:srgbClr val="DADF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53"/>
            <p:cNvSpPr/>
            <p:nvPr/>
          </p:nvSpPr>
          <p:spPr>
            <a:xfrm>
              <a:off x="5012296" y="2006711"/>
              <a:ext cx="117889" cy="263684"/>
            </a:xfrm>
            <a:custGeom>
              <a:rect b="b" l="l" r="r" t="t"/>
              <a:pathLst>
                <a:path extrusionOk="0" h="8844" w="3954">
                  <a:moveTo>
                    <a:pt x="1953" y="1"/>
                  </a:moveTo>
                  <a:cubicBezTo>
                    <a:pt x="881" y="1"/>
                    <a:pt x="0" y="858"/>
                    <a:pt x="0" y="1954"/>
                  </a:cubicBezTo>
                  <a:lnTo>
                    <a:pt x="0" y="3573"/>
                  </a:lnTo>
                  <a:lnTo>
                    <a:pt x="0" y="3597"/>
                  </a:lnTo>
                  <a:cubicBezTo>
                    <a:pt x="0" y="3621"/>
                    <a:pt x="0" y="3692"/>
                    <a:pt x="24" y="3716"/>
                  </a:cubicBezTo>
                  <a:cubicBezTo>
                    <a:pt x="48" y="3787"/>
                    <a:pt x="95" y="3835"/>
                    <a:pt x="143" y="3906"/>
                  </a:cubicBezTo>
                  <a:cubicBezTo>
                    <a:pt x="214" y="3930"/>
                    <a:pt x="262" y="3954"/>
                    <a:pt x="357" y="3954"/>
                  </a:cubicBezTo>
                  <a:lnTo>
                    <a:pt x="143" y="5407"/>
                  </a:lnTo>
                  <a:cubicBezTo>
                    <a:pt x="119" y="5526"/>
                    <a:pt x="214" y="5621"/>
                    <a:pt x="333" y="5621"/>
                  </a:cubicBezTo>
                  <a:lnTo>
                    <a:pt x="738" y="5621"/>
                  </a:lnTo>
                  <a:lnTo>
                    <a:pt x="738" y="8360"/>
                  </a:lnTo>
                  <a:cubicBezTo>
                    <a:pt x="738" y="8479"/>
                    <a:pt x="810" y="8622"/>
                    <a:pt x="881" y="8693"/>
                  </a:cubicBezTo>
                  <a:cubicBezTo>
                    <a:pt x="1021" y="8798"/>
                    <a:pt x="1166" y="8843"/>
                    <a:pt x="1302" y="8843"/>
                  </a:cubicBezTo>
                  <a:cubicBezTo>
                    <a:pt x="1631" y="8843"/>
                    <a:pt x="1905" y="8578"/>
                    <a:pt x="1905" y="8241"/>
                  </a:cubicBezTo>
                  <a:cubicBezTo>
                    <a:pt x="1905" y="8578"/>
                    <a:pt x="2167" y="8843"/>
                    <a:pt x="2489" y="8843"/>
                  </a:cubicBezTo>
                  <a:cubicBezTo>
                    <a:pt x="2623" y="8843"/>
                    <a:pt x="2766" y="8798"/>
                    <a:pt x="2905" y="8693"/>
                  </a:cubicBezTo>
                  <a:cubicBezTo>
                    <a:pt x="3001" y="8622"/>
                    <a:pt x="3072" y="8479"/>
                    <a:pt x="3072" y="8360"/>
                  </a:cubicBezTo>
                  <a:lnTo>
                    <a:pt x="3072" y="5621"/>
                  </a:lnTo>
                  <a:lnTo>
                    <a:pt x="3453" y="5621"/>
                  </a:lnTo>
                  <a:cubicBezTo>
                    <a:pt x="3572" y="5621"/>
                    <a:pt x="3668" y="5526"/>
                    <a:pt x="3620" y="5407"/>
                  </a:cubicBezTo>
                  <a:lnTo>
                    <a:pt x="3429" y="3954"/>
                  </a:lnTo>
                  <a:cubicBezTo>
                    <a:pt x="3501" y="3954"/>
                    <a:pt x="3572" y="3930"/>
                    <a:pt x="3620" y="3883"/>
                  </a:cubicBezTo>
                  <a:cubicBezTo>
                    <a:pt x="3858" y="3835"/>
                    <a:pt x="3953" y="3716"/>
                    <a:pt x="3953" y="3573"/>
                  </a:cubicBezTo>
                  <a:lnTo>
                    <a:pt x="3953" y="1954"/>
                  </a:lnTo>
                  <a:cubicBezTo>
                    <a:pt x="3953" y="882"/>
                    <a:pt x="3096" y="1"/>
                    <a:pt x="2000" y="1"/>
                  </a:cubicBezTo>
                  <a:close/>
                </a:path>
              </a:pathLst>
            </a:custGeom>
            <a:solidFill>
              <a:srgbClr val="E1E5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53"/>
            <p:cNvSpPr/>
            <p:nvPr/>
          </p:nvSpPr>
          <p:spPr>
            <a:xfrm>
              <a:off x="5064830" y="2008142"/>
              <a:ext cx="65354" cy="262730"/>
            </a:xfrm>
            <a:custGeom>
              <a:rect b="b" l="l" r="r" t="t"/>
              <a:pathLst>
                <a:path extrusionOk="0" h="8812" w="2192">
                  <a:moveTo>
                    <a:pt x="282" y="0"/>
                  </a:moveTo>
                  <a:cubicBezTo>
                    <a:pt x="268" y="0"/>
                    <a:pt x="253" y="0"/>
                    <a:pt x="238" y="1"/>
                  </a:cubicBezTo>
                  <a:lnTo>
                    <a:pt x="0" y="1"/>
                  </a:lnTo>
                  <a:cubicBezTo>
                    <a:pt x="977" y="96"/>
                    <a:pt x="1715" y="929"/>
                    <a:pt x="1715" y="1929"/>
                  </a:cubicBezTo>
                  <a:lnTo>
                    <a:pt x="1715" y="3549"/>
                  </a:lnTo>
                  <a:cubicBezTo>
                    <a:pt x="1715" y="3692"/>
                    <a:pt x="1596" y="3835"/>
                    <a:pt x="1453" y="3906"/>
                  </a:cubicBezTo>
                  <a:cubicBezTo>
                    <a:pt x="1382" y="3930"/>
                    <a:pt x="1358" y="4001"/>
                    <a:pt x="1358" y="4049"/>
                  </a:cubicBezTo>
                  <a:lnTo>
                    <a:pt x="1548" y="5383"/>
                  </a:lnTo>
                  <a:cubicBezTo>
                    <a:pt x="1565" y="5466"/>
                    <a:pt x="1523" y="5538"/>
                    <a:pt x="1456" y="5573"/>
                  </a:cubicBezTo>
                  <a:lnTo>
                    <a:pt x="1834" y="5573"/>
                  </a:lnTo>
                  <a:cubicBezTo>
                    <a:pt x="1953" y="5573"/>
                    <a:pt x="2048" y="5478"/>
                    <a:pt x="2025" y="5359"/>
                  </a:cubicBezTo>
                  <a:lnTo>
                    <a:pt x="1810" y="3906"/>
                  </a:lnTo>
                  <a:cubicBezTo>
                    <a:pt x="2025" y="3906"/>
                    <a:pt x="2191" y="3716"/>
                    <a:pt x="2191" y="3525"/>
                  </a:cubicBezTo>
                  <a:lnTo>
                    <a:pt x="2191" y="1929"/>
                  </a:lnTo>
                  <a:cubicBezTo>
                    <a:pt x="2191" y="849"/>
                    <a:pt x="1334" y="0"/>
                    <a:pt x="282" y="0"/>
                  </a:cubicBezTo>
                  <a:close/>
                  <a:moveTo>
                    <a:pt x="1429" y="5573"/>
                  </a:moveTo>
                  <a:lnTo>
                    <a:pt x="1429" y="5585"/>
                  </a:lnTo>
                  <a:lnTo>
                    <a:pt x="1429" y="5585"/>
                  </a:lnTo>
                  <a:cubicBezTo>
                    <a:pt x="1439" y="5582"/>
                    <a:pt x="1447" y="5578"/>
                    <a:pt x="1456" y="5573"/>
                  </a:cubicBezTo>
                  <a:close/>
                  <a:moveTo>
                    <a:pt x="1429" y="5585"/>
                  </a:moveTo>
                  <a:lnTo>
                    <a:pt x="1429" y="5585"/>
                  </a:lnTo>
                  <a:cubicBezTo>
                    <a:pt x="1407" y="5593"/>
                    <a:pt x="1383" y="5597"/>
                    <a:pt x="1358" y="5597"/>
                  </a:cubicBezTo>
                  <a:lnTo>
                    <a:pt x="953" y="5597"/>
                  </a:lnTo>
                  <a:lnTo>
                    <a:pt x="953" y="8216"/>
                  </a:lnTo>
                  <a:cubicBezTo>
                    <a:pt x="953" y="8359"/>
                    <a:pt x="881" y="8526"/>
                    <a:pt x="762" y="8645"/>
                  </a:cubicBezTo>
                  <a:cubicBezTo>
                    <a:pt x="715" y="8693"/>
                    <a:pt x="643" y="8717"/>
                    <a:pt x="596" y="8764"/>
                  </a:cubicBezTo>
                  <a:cubicBezTo>
                    <a:pt x="667" y="8788"/>
                    <a:pt x="739" y="8812"/>
                    <a:pt x="834" y="8812"/>
                  </a:cubicBezTo>
                  <a:cubicBezTo>
                    <a:pt x="977" y="8812"/>
                    <a:pt x="1120" y="8764"/>
                    <a:pt x="1239" y="8645"/>
                  </a:cubicBezTo>
                  <a:cubicBezTo>
                    <a:pt x="1358" y="8526"/>
                    <a:pt x="1429" y="8359"/>
                    <a:pt x="1429" y="8216"/>
                  </a:cubicBezTo>
                  <a:lnTo>
                    <a:pt x="1429" y="5585"/>
                  </a:lnTo>
                  <a:close/>
                </a:path>
              </a:pathLst>
            </a:custGeom>
            <a:solidFill>
              <a:srgbClr val="DADF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53"/>
            <p:cNvSpPr/>
            <p:nvPr/>
          </p:nvSpPr>
          <p:spPr>
            <a:xfrm>
              <a:off x="5172046" y="2042221"/>
              <a:ext cx="124984" cy="234346"/>
            </a:xfrm>
            <a:custGeom>
              <a:rect b="b" l="l" r="r" t="t"/>
              <a:pathLst>
                <a:path extrusionOk="0" h="7860" w="4192">
                  <a:moveTo>
                    <a:pt x="238" y="1"/>
                  </a:moveTo>
                  <a:cubicBezTo>
                    <a:pt x="96" y="1"/>
                    <a:pt x="0" y="120"/>
                    <a:pt x="0" y="239"/>
                  </a:cubicBezTo>
                  <a:lnTo>
                    <a:pt x="0" y="7621"/>
                  </a:lnTo>
                  <a:cubicBezTo>
                    <a:pt x="0" y="7764"/>
                    <a:pt x="119" y="7859"/>
                    <a:pt x="238" y="7859"/>
                  </a:cubicBezTo>
                  <a:lnTo>
                    <a:pt x="4025" y="7859"/>
                  </a:lnTo>
                  <a:cubicBezTo>
                    <a:pt x="4096" y="7859"/>
                    <a:pt x="4192" y="7764"/>
                    <a:pt x="4192" y="7669"/>
                  </a:cubicBezTo>
                  <a:lnTo>
                    <a:pt x="4192" y="6002"/>
                  </a:lnTo>
                  <a:cubicBezTo>
                    <a:pt x="4192" y="5978"/>
                    <a:pt x="4168" y="5907"/>
                    <a:pt x="4144" y="5883"/>
                  </a:cubicBezTo>
                  <a:cubicBezTo>
                    <a:pt x="4096" y="5856"/>
                    <a:pt x="4051" y="5844"/>
                    <a:pt x="4010" y="5844"/>
                  </a:cubicBezTo>
                  <a:cubicBezTo>
                    <a:pt x="3907" y="5844"/>
                    <a:pt x="3834" y="5917"/>
                    <a:pt x="3834" y="6002"/>
                  </a:cubicBezTo>
                  <a:lnTo>
                    <a:pt x="3834" y="7455"/>
                  </a:lnTo>
                  <a:lnTo>
                    <a:pt x="334" y="7455"/>
                  </a:lnTo>
                  <a:lnTo>
                    <a:pt x="334" y="286"/>
                  </a:lnTo>
                  <a:lnTo>
                    <a:pt x="3834" y="286"/>
                  </a:lnTo>
                  <a:lnTo>
                    <a:pt x="3834" y="5168"/>
                  </a:lnTo>
                  <a:cubicBezTo>
                    <a:pt x="3834" y="5264"/>
                    <a:pt x="3906" y="5311"/>
                    <a:pt x="3977" y="5359"/>
                  </a:cubicBezTo>
                  <a:cubicBezTo>
                    <a:pt x="3990" y="5361"/>
                    <a:pt x="4002" y="5363"/>
                    <a:pt x="4014" y="5363"/>
                  </a:cubicBezTo>
                  <a:cubicBezTo>
                    <a:pt x="4115" y="5363"/>
                    <a:pt x="4192" y="5275"/>
                    <a:pt x="4192" y="5168"/>
                  </a:cubicBezTo>
                  <a:lnTo>
                    <a:pt x="4192" y="167"/>
                  </a:lnTo>
                  <a:cubicBezTo>
                    <a:pt x="4192" y="120"/>
                    <a:pt x="4096" y="1"/>
                    <a:pt x="3954"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53"/>
            <p:cNvSpPr/>
            <p:nvPr/>
          </p:nvSpPr>
          <p:spPr>
            <a:xfrm>
              <a:off x="5164235" y="1968160"/>
              <a:ext cx="36941" cy="53488"/>
            </a:xfrm>
            <a:custGeom>
              <a:rect b="b" l="l" r="r" t="t"/>
              <a:pathLst>
                <a:path extrusionOk="0" h="1794" w="1239">
                  <a:moveTo>
                    <a:pt x="643" y="961"/>
                  </a:moveTo>
                  <a:cubicBezTo>
                    <a:pt x="786" y="961"/>
                    <a:pt x="882" y="1080"/>
                    <a:pt x="882" y="1199"/>
                  </a:cubicBezTo>
                  <a:cubicBezTo>
                    <a:pt x="882" y="1342"/>
                    <a:pt x="762" y="1437"/>
                    <a:pt x="643" y="1437"/>
                  </a:cubicBezTo>
                  <a:cubicBezTo>
                    <a:pt x="524" y="1437"/>
                    <a:pt x="405" y="1342"/>
                    <a:pt x="405" y="1199"/>
                  </a:cubicBezTo>
                  <a:cubicBezTo>
                    <a:pt x="405" y="1056"/>
                    <a:pt x="524" y="961"/>
                    <a:pt x="643" y="961"/>
                  </a:cubicBezTo>
                  <a:close/>
                  <a:moveTo>
                    <a:pt x="707" y="0"/>
                  </a:moveTo>
                  <a:cubicBezTo>
                    <a:pt x="671" y="0"/>
                    <a:pt x="639" y="12"/>
                    <a:pt x="620" y="32"/>
                  </a:cubicBezTo>
                  <a:cubicBezTo>
                    <a:pt x="596" y="79"/>
                    <a:pt x="119" y="413"/>
                    <a:pt x="24" y="1103"/>
                  </a:cubicBezTo>
                  <a:cubicBezTo>
                    <a:pt x="0" y="1461"/>
                    <a:pt x="239" y="1794"/>
                    <a:pt x="620" y="1794"/>
                  </a:cubicBezTo>
                  <a:cubicBezTo>
                    <a:pt x="977" y="1794"/>
                    <a:pt x="1239" y="1532"/>
                    <a:pt x="1239" y="1199"/>
                  </a:cubicBezTo>
                  <a:cubicBezTo>
                    <a:pt x="1239" y="865"/>
                    <a:pt x="977" y="603"/>
                    <a:pt x="643" y="603"/>
                  </a:cubicBezTo>
                  <a:lnTo>
                    <a:pt x="596" y="603"/>
                  </a:lnTo>
                  <a:cubicBezTo>
                    <a:pt x="715" y="413"/>
                    <a:pt x="834" y="294"/>
                    <a:pt x="834" y="294"/>
                  </a:cubicBezTo>
                  <a:cubicBezTo>
                    <a:pt x="905" y="246"/>
                    <a:pt x="905" y="127"/>
                    <a:pt x="858" y="79"/>
                  </a:cubicBezTo>
                  <a:cubicBezTo>
                    <a:pt x="816" y="24"/>
                    <a:pt x="758" y="0"/>
                    <a:pt x="707"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53"/>
            <p:cNvSpPr/>
            <p:nvPr/>
          </p:nvSpPr>
          <p:spPr>
            <a:xfrm>
              <a:off x="5208958" y="1969054"/>
              <a:ext cx="34824" cy="55456"/>
            </a:xfrm>
            <a:custGeom>
              <a:rect b="b" l="l" r="r" t="t"/>
              <a:pathLst>
                <a:path extrusionOk="0" h="1860" w="1168">
                  <a:moveTo>
                    <a:pt x="560" y="332"/>
                  </a:moveTo>
                  <a:cubicBezTo>
                    <a:pt x="572" y="332"/>
                    <a:pt x="584" y="333"/>
                    <a:pt x="596" y="335"/>
                  </a:cubicBezTo>
                  <a:cubicBezTo>
                    <a:pt x="715" y="335"/>
                    <a:pt x="810" y="454"/>
                    <a:pt x="810" y="573"/>
                  </a:cubicBezTo>
                  <a:lnTo>
                    <a:pt x="810" y="1240"/>
                  </a:lnTo>
                  <a:cubicBezTo>
                    <a:pt x="810" y="1359"/>
                    <a:pt x="715" y="1454"/>
                    <a:pt x="596" y="1454"/>
                  </a:cubicBezTo>
                  <a:cubicBezTo>
                    <a:pt x="453" y="1454"/>
                    <a:pt x="334" y="1383"/>
                    <a:pt x="334" y="1240"/>
                  </a:cubicBezTo>
                  <a:lnTo>
                    <a:pt x="334" y="573"/>
                  </a:lnTo>
                  <a:cubicBezTo>
                    <a:pt x="334" y="443"/>
                    <a:pt x="433" y="332"/>
                    <a:pt x="560" y="332"/>
                  </a:cubicBezTo>
                  <a:close/>
                  <a:moveTo>
                    <a:pt x="590" y="0"/>
                  </a:moveTo>
                  <a:cubicBezTo>
                    <a:pt x="577" y="0"/>
                    <a:pt x="563" y="1"/>
                    <a:pt x="548" y="2"/>
                  </a:cubicBezTo>
                  <a:cubicBezTo>
                    <a:pt x="239" y="49"/>
                    <a:pt x="1" y="264"/>
                    <a:pt x="1" y="597"/>
                  </a:cubicBezTo>
                  <a:lnTo>
                    <a:pt x="1" y="1264"/>
                  </a:lnTo>
                  <a:cubicBezTo>
                    <a:pt x="1" y="1550"/>
                    <a:pt x="239" y="1835"/>
                    <a:pt x="548" y="1859"/>
                  </a:cubicBezTo>
                  <a:cubicBezTo>
                    <a:pt x="882" y="1859"/>
                    <a:pt x="1168" y="1597"/>
                    <a:pt x="1168" y="1240"/>
                  </a:cubicBezTo>
                  <a:lnTo>
                    <a:pt x="1168" y="597"/>
                  </a:lnTo>
                  <a:cubicBezTo>
                    <a:pt x="1168" y="255"/>
                    <a:pt x="905" y="0"/>
                    <a:pt x="590"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53"/>
            <p:cNvSpPr/>
            <p:nvPr/>
          </p:nvSpPr>
          <p:spPr>
            <a:xfrm>
              <a:off x="5262208" y="1968130"/>
              <a:ext cx="29845" cy="55665"/>
            </a:xfrm>
            <a:custGeom>
              <a:rect b="b" l="l" r="r" t="t"/>
              <a:pathLst>
                <a:path extrusionOk="0" h="1867" w="1001">
                  <a:moveTo>
                    <a:pt x="815" y="0"/>
                  </a:moveTo>
                  <a:cubicBezTo>
                    <a:pt x="744" y="0"/>
                    <a:pt x="680" y="31"/>
                    <a:pt x="644" y="104"/>
                  </a:cubicBezTo>
                  <a:lnTo>
                    <a:pt x="1" y="1581"/>
                  </a:lnTo>
                  <a:cubicBezTo>
                    <a:pt x="1" y="1700"/>
                    <a:pt x="48" y="1795"/>
                    <a:pt x="120" y="1866"/>
                  </a:cubicBezTo>
                  <a:lnTo>
                    <a:pt x="191" y="1866"/>
                  </a:lnTo>
                  <a:cubicBezTo>
                    <a:pt x="239" y="1866"/>
                    <a:pt x="310" y="1819"/>
                    <a:pt x="334" y="1747"/>
                  </a:cubicBezTo>
                  <a:lnTo>
                    <a:pt x="953" y="247"/>
                  </a:lnTo>
                  <a:cubicBezTo>
                    <a:pt x="1001" y="152"/>
                    <a:pt x="953" y="80"/>
                    <a:pt x="882" y="9"/>
                  </a:cubicBezTo>
                  <a:cubicBezTo>
                    <a:pt x="859" y="3"/>
                    <a:pt x="837" y="0"/>
                    <a:pt x="815"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53"/>
            <p:cNvSpPr/>
            <p:nvPr/>
          </p:nvSpPr>
          <p:spPr>
            <a:xfrm>
              <a:off x="5255828" y="1972632"/>
              <a:ext cx="12820" cy="12820"/>
            </a:xfrm>
            <a:custGeom>
              <a:rect b="b" l="l" r="r" t="t"/>
              <a:pathLst>
                <a:path extrusionOk="0" h="430" w="430">
                  <a:moveTo>
                    <a:pt x="215" y="1"/>
                  </a:moveTo>
                  <a:cubicBezTo>
                    <a:pt x="96" y="1"/>
                    <a:pt x="0" y="96"/>
                    <a:pt x="0" y="215"/>
                  </a:cubicBezTo>
                  <a:cubicBezTo>
                    <a:pt x="0" y="334"/>
                    <a:pt x="96" y="429"/>
                    <a:pt x="215" y="429"/>
                  </a:cubicBezTo>
                  <a:cubicBezTo>
                    <a:pt x="334" y="429"/>
                    <a:pt x="429" y="334"/>
                    <a:pt x="429" y="215"/>
                  </a:cubicBezTo>
                  <a:cubicBezTo>
                    <a:pt x="429" y="96"/>
                    <a:pt x="334" y="1"/>
                    <a:pt x="215"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53"/>
            <p:cNvSpPr/>
            <p:nvPr/>
          </p:nvSpPr>
          <p:spPr>
            <a:xfrm>
              <a:off x="5286359" y="2007427"/>
              <a:ext cx="12105" cy="12820"/>
            </a:xfrm>
            <a:custGeom>
              <a:rect b="b" l="l" r="r" t="t"/>
              <a:pathLst>
                <a:path extrusionOk="0" h="430" w="406">
                  <a:moveTo>
                    <a:pt x="215" y="1"/>
                  </a:moveTo>
                  <a:cubicBezTo>
                    <a:pt x="96" y="1"/>
                    <a:pt x="0" y="96"/>
                    <a:pt x="0" y="215"/>
                  </a:cubicBezTo>
                  <a:cubicBezTo>
                    <a:pt x="0" y="334"/>
                    <a:pt x="96" y="429"/>
                    <a:pt x="215" y="429"/>
                  </a:cubicBezTo>
                  <a:cubicBezTo>
                    <a:pt x="334" y="429"/>
                    <a:pt x="405" y="334"/>
                    <a:pt x="405" y="215"/>
                  </a:cubicBezTo>
                  <a:cubicBezTo>
                    <a:pt x="405" y="96"/>
                    <a:pt x="334" y="1"/>
                    <a:pt x="215"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53"/>
            <p:cNvSpPr/>
            <p:nvPr/>
          </p:nvSpPr>
          <p:spPr>
            <a:xfrm>
              <a:off x="5037132" y="1922214"/>
              <a:ext cx="68902" cy="69618"/>
            </a:xfrm>
            <a:custGeom>
              <a:rect b="b" l="l" r="r" t="t"/>
              <a:pathLst>
                <a:path extrusionOk="0" h="2335" w="2311">
                  <a:moveTo>
                    <a:pt x="1167" y="358"/>
                  </a:moveTo>
                  <a:cubicBezTo>
                    <a:pt x="1596" y="358"/>
                    <a:pt x="1953" y="715"/>
                    <a:pt x="1953" y="1168"/>
                  </a:cubicBezTo>
                  <a:cubicBezTo>
                    <a:pt x="1953" y="1620"/>
                    <a:pt x="1596" y="1978"/>
                    <a:pt x="1167" y="1978"/>
                  </a:cubicBezTo>
                  <a:cubicBezTo>
                    <a:pt x="715" y="1978"/>
                    <a:pt x="358" y="1620"/>
                    <a:pt x="358" y="1168"/>
                  </a:cubicBezTo>
                  <a:cubicBezTo>
                    <a:pt x="358" y="715"/>
                    <a:pt x="715" y="358"/>
                    <a:pt x="1167" y="358"/>
                  </a:cubicBezTo>
                  <a:close/>
                  <a:moveTo>
                    <a:pt x="1167" y="1"/>
                  </a:moveTo>
                  <a:cubicBezTo>
                    <a:pt x="525" y="1"/>
                    <a:pt x="1" y="501"/>
                    <a:pt x="1" y="1168"/>
                  </a:cubicBezTo>
                  <a:cubicBezTo>
                    <a:pt x="1" y="1787"/>
                    <a:pt x="525" y="2335"/>
                    <a:pt x="1167" y="2335"/>
                  </a:cubicBezTo>
                  <a:cubicBezTo>
                    <a:pt x="1787" y="2335"/>
                    <a:pt x="2311" y="1811"/>
                    <a:pt x="2311" y="1168"/>
                  </a:cubicBezTo>
                  <a:cubicBezTo>
                    <a:pt x="2311" y="549"/>
                    <a:pt x="1810" y="1"/>
                    <a:pt x="1167"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53"/>
            <p:cNvSpPr/>
            <p:nvPr/>
          </p:nvSpPr>
          <p:spPr>
            <a:xfrm>
              <a:off x="5009434" y="2003163"/>
              <a:ext cx="126416" cy="273493"/>
            </a:xfrm>
            <a:custGeom>
              <a:rect b="b" l="l" r="r" t="t"/>
              <a:pathLst>
                <a:path extrusionOk="0" h="9173" w="4240">
                  <a:moveTo>
                    <a:pt x="1906" y="5954"/>
                  </a:moveTo>
                  <a:lnTo>
                    <a:pt x="1906" y="8383"/>
                  </a:lnTo>
                  <a:cubicBezTo>
                    <a:pt x="1906" y="8609"/>
                    <a:pt x="1713" y="8814"/>
                    <a:pt x="1470" y="8814"/>
                  </a:cubicBezTo>
                  <a:cubicBezTo>
                    <a:pt x="1456" y="8814"/>
                    <a:pt x="1443" y="8813"/>
                    <a:pt x="1430" y="8812"/>
                  </a:cubicBezTo>
                  <a:cubicBezTo>
                    <a:pt x="1215" y="8765"/>
                    <a:pt x="1072" y="8598"/>
                    <a:pt x="1072" y="8383"/>
                  </a:cubicBezTo>
                  <a:lnTo>
                    <a:pt x="1072" y="5954"/>
                  </a:lnTo>
                  <a:close/>
                  <a:moveTo>
                    <a:pt x="3097" y="5931"/>
                  </a:moveTo>
                  <a:lnTo>
                    <a:pt x="3097" y="8383"/>
                  </a:lnTo>
                  <a:cubicBezTo>
                    <a:pt x="3097" y="8598"/>
                    <a:pt x="2954" y="8765"/>
                    <a:pt x="2763" y="8812"/>
                  </a:cubicBezTo>
                  <a:cubicBezTo>
                    <a:pt x="2739" y="8817"/>
                    <a:pt x="2714" y="8819"/>
                    <a:pt x="2690" y="8819"/>
                  </a:cubicBezTo>
                  <a:cubicBezTo>
                    <a:pt x="2458" y="8819"/>
                    <a:pt x="2263" y="8621"/>
                    <a:pt x="2263" y="8383"/>
                  </a:cubicBezTo>
                  <a:lnTo>
                    <a:pt x="2263" y="5931"/>
                  </a:lnTo>
                  <a:close/>
                  <a:moveTo>
                    <a:pt x="2049" y="1"/>
                  </a:moveTo>
                  <a:cubicBezTo>
                    <a:pt x="1668" y="1"/>
                    <a:pt x="1287" y="120"/>
                    <a:pt x="930" y="287"/>
                  </a:cubicBezTo>
                  <a:cubicBezTo>
                    <a:pt x="834" y="358"/>
                    <a:pt x="811" y="453"/>
                    <a:pt x="858" y="525"/>
                  </a:cubicBezTo>
                  <a:cubicBezTo>
                    <a:pt x="913" y="598"/>
                    <a:pt x="981" y="629"/>
                    <a:pt x="1042" y="629"/>
                  </a:cubicBezTo>
                  <a:cubicBezTo>
                    <a:pt x="1061" y="629"/>
                    <a:pt x="1079" y="626"/>
                    <a:pt x="1096" y="620"/>
                  </a:cubicBezTo>
                  <a:cubicBezTo>
                    <a:pt x="1406" y="429"/>
                    <a:pt x="1692" y="358"/>
                    <a:pt x="2049" y="358"/>
                  </a:cubicBezTo>
                  <a:lnTo>
                    <a:pt x="2096" y="358"/>
                  </a:lnTo>
                  <a:cubicBezTo>
                    <a:pt x="3073" y="358"/>
                    <a:pt x="3883" y="1168"/>
                    <a:pt x="3883" y="2144"/>
                  </a:cubicBezTo>
                  <a:lnTo>
                    <a:pt x="3883" y="3740"/>
                  </a:lnTo>
                  <a:lnTo>
                    <a:pt x="3883" y="3787"/>
                  </a:lnTo>
                  <a:cubicBezTo>
                    <a:pt x="3883" y="3883"/>
                    <a:pt x="3740" y="3954"/>
                    <a:pt x="3668" y="3954"/>
                  </a:cubicBezTo>
                  <a:cubicBezTo>
                    <a:pt x="3525" y="3954"/>
                    <a:pt x="3454" y="3835"/>
                    <a:pt x="3454" y="3716"/>
                  </a:cubicBezTo>
                  <a:lnTo>
                    <a:pt x="3454" y="2049"/>
                  </a:lnTo>
                  <a:cubicBezTo>
                    <a:pt x="3454" y="1954"/>
                    <a:pt x="3382" y="1906"/>
                    <a:pt x="3311" y="1882"/>
                  </a:cubicBezTo>
                  <a:cubicBezTo>
                    <a:pt x="3290" y="1874"/>
                    <a:pt x="3269" y="1870"/>
                    <a:pt x="3249" y="1870"/>
                  </a:cubicBezTo>
                  <a:cubicBezTo>
                    <a:pt x="3161" y="1870"/>
                    <a:pt x="3097" y="1951"/>
                    <a:pt x="3097" y="2049"/>
                  </a:cubicBezTo>
                  <a:lnTo>
                    <a:pt x="3097" y="3740"/>
                  </a:lnTo>
                  <a:cubicBezTo>
                    <a:pt x="3097" y="3978"/>
                    <a:pt x="3263" y="4216"/>
                    <a:pt x="3525" y="4287"/>
                  </a:cubicBezTo>
                  <a:lnTo>
                    <a:pt x="3692" y="5597"/>
                  </a:lnTo>
                  <a:lnTo>
                    <a:pt x="3692" y="5621"/>
                  </a:lnTo>
                  <a:lnTo>
                    <a:pt x="501" y="5621"/>
                  </a:lnTo>
                  <a:lnTo>
                    <a:pt x="501" y="5597"/>
                  </a:lnTo>
                  <a:lnTo>
                    <a:pt x="691" y="4287"/>
                  </a:lnTo>
                  <a:cubicBezTo>
                    <a:pt x="930" y="4216"/>
                    <a:pt x="1096" y="4025"/>
                    <a:pt x="1096" y="3740"/>
                  </a:cubicBezTo>
                  <a:lnTo>
                    <a:pt x="1096" y="2049"/>
                  </a:lnTo>
                  <a:cubicBezTo>
                    <a:pt x="1096" y="1954"/>
                    <a:pt x="1049" y="1906"/>
                    <a:pt x="953" y="1882"/>
                  </a:cubicBezTo>
                  <a:cubicBezTo>
                    <a:pt x="932" y="1874"/>
                    <a:pt x="911" y="1870"/>
                    <a:pt x="892" y="1870"/>
                  </a:cubicBezTo>
                  <a:cubicBezTo>
                    <a:pt x="803" y="1870"/>
                    <a:pt x="739" y="1951"/>
                    <a:pt x="739" y="2049"/>
                  </a:cubicBezTo>
                  <a:lnTo>
                    <a:pt x="739" y="3740"/>
                  </a:lnTo>
                  <a:cubicBezTo>
                    <a:pt x="739" y="3859"/>
                    <a:pt x="644" y="3954"/>
                    <a:pt x="525" y="3954"/>
                  </a:cubicBezTo>
                  <a:cubicBezTo>
                    <a:pt x="406" y="3954"/>
                    <a:pt x="334" y="3859"/>
                    <a:pt x="334" y="3740"/>
                  </a:cubicBezTo>
                  <a:lnTo>
                    <a:pt x="334" y="2168"/>
                  </a:lnTo>
                  <a:cubicBezTo>
                    <a:pt x="334" y="1811"/>
                    <a:pt x="453" y="1454"/>
                    <a:pt x="644" y="1120"/>
                  </a:cubicBezTo>
                  <a:cubicBezTo>
                    <a:pt x="715" y="1049"/>
                    <a:pt x="691" y="953"/>
                    <a:pt x="620" y="882"/>
                  </a:cubicBezTo>
                  <a:cubicBezTo>
                    <a:pt x="586" y="865"/>
                    <a:pt x="555" y="857"/>
                    <a:pt x="527" y="857"/>
                  </a:cubicBezTo>
                  <a:cubicBezTo>
                    <a:pt x="474" y="857"/>
                    <a:pt x="428" y="883"/>
                    <a:pt x="382" y="930"/>
                  </a:cubicBezTo>
                  <a:cubicBezTo>
                    <a:pt x="120" y="1287"/>
                    <a:pt x="1" y="1692"/>
                    <a:pt x="1" y="2144"/>
                  </a:cubicBezTo>
                  <a:lnTo>
                    <a:pt x="1" y="3740"/>
                  </a:lnTo>
                  <a:cubicBezTo>
                    <a:pt x="1" y="3954"/>
                    <a:pt x="120" y="4145"/>
                    <a:pt x="287" y="4216"/>
                  </a:cubicBezTo>
                  <a:cubicBezTo>
                    <a:pt x="334" y="4216"/>
                    <a:pt x="334" y="4264"/>
                    <a:pt x="358" y="4264"/>
                  </a:cubicBezTo>
                  <a:lnTo>
                    <a:pt x="168" y="5526"/>
                  </a:lnTo>
                  <a:cubicBezTo>
                    <a:pt x="168" y="5645"/>
                    <a:pt x="215" y="5740"/>
                    <a:pt x="263" y="5835"/>
                  </a:cubicBezTo>
                  <a:cubicBezTo>
                    <a:pt x="334" y="5931"/>
                    <a:pt x="453" y="5954"/>
                    <a:pt x="549" y="5954"/>
                  </a:cubicBezTo>
                  <a:lnTo>
                    <a:pt x="763" y="5954"/>
                  </a:lnTo>
                  <a:lnTo>
                    <a:pt x="763" y="8383"/>
                  </a:lnTo>
                  <a:cubicBezTo>
                    <a:pt x="763" y="8788"/>
                    <a:pt x="1049" y="9098"/>
                    <a:pt x="1430" y="9169"/>
                  </a:cubicBezTo>
                  <a:cubicBezTo>
                    <a:pt x="1452" y="9171"/>
                    <a:pt x="1475" y="9172"/>
                    <a:pt x="1497" y="9172"/>
                  </a:cubicBezTo>
                  <a:cubicBezTo>
                    <a:pt x="1736" y="9172"/>
                    <a:pt x="1968" y="9060"/>
                    <a:pt x="2120" y="8907"/>
                  </a:cubicBezTo>
                  <a:cubicBezTo>
                    <a:pt x="2249" y="9079"/>
                    <a:pt x="2473" y="9173"/>
                    <a:pt x="2708" y="9173"/>
                  </a:cubicBezTo>
                  <a:cubicBezTo>
                    <a:pt x="2734" y="9173"/>
                    <a:pt x="2761" y="9172"/>
                    <a:pt x="2787" y="9169"/>
                  </a:cubicBezTo>
                  <a:cubicBezTo>
                    <a:pt x="3192" y="9098"/>
                    <a:pt x="3454" y="8788"/>
                    <a:pt x="3454" y="8383"/>
                  </a:cubicBezTo>
                  <a:lnTo>
                    <a:pt x="3454" y="5954"/>
                  </a:lnTo>
                  <a:lnTo>
                    <a:pt x="3692" y="5954"/>
                  </a:lnTo>
                  <a:cubicBezTo>
                    <a:pt x="3787" y="5954"/>
                    <a:pt x="3835" y="5931"/>
                    <a:pt x="3906" y="5883"/>
                  </a:cubicBezTo>
                  <a:cubicBezTo>
                    <a:pt x="4025" y="5812"/>
                    <a:pt x="4073" y="5692"/>
                    <a:pt x="4049" y="5526"/>
                  </a:cubicBezTo>
                  <a:lnTo>
                    <a:pt x="3883" y="4264"/>
                  </a:lnTo>
                  <a:lnTo>
                    <a:pt x="3906" y="4264"/>
                  </a:lnTo>
                  <a:cubicBezTo>
                    <a:pt x="3978" y="4216"/>
                    <a:pt x="4049" y="4168"/>
                    <a:pt x="4121" y="4073"/>
                  </a:cubicBezTo>
                  <a:cubicBezTo>
                    <a:pt x="4168" y="3978"/>
                    <a:pt x="4240" y="3859"/>
                    <a:pt x="4240" y="3740"/>
                  </a:cubicBezTo>
                  <a:lnTo>
                    <a:pt x="4240" y="2144"/>
                  </a:lnTo>
                  <a:cubicBezTo>
                    <a:pt x="4192" y="953"/>
                    <a:pt x="3287" y="1"/>
                    <a:pt x="2120"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3" name="Google Shape;2373;p53"/>
          <p:cNvGrpSpPr/>
          <p:nvPr/>
        </p:nvGrpSpPr>
        <p:grpSpPr>
          <a:xfrm>
            <a:off x="5511689" y="1922214"/>
            <a:ext cx="352920" cy="353636"/>
            <a:chOff x="5549777" y="1922214"/>
            <a:chExt cx="352920" cy="353636"/>
          </a:xfrm>
        </p:grpSpPr>
        <p:sp>
          <p:nvSpPr>
            <p:cNvPr id="2374" name="Google Shape;2374;p53"/>
            <p:cNvSpPr/>
            <p:nvPr/>
          </p:nvSpPr>
          <p:spPr>
            <a:xfrm>
              <a:off x="5623630" y="2008858"/>
              <a:ext cx="100149" cy="191025"/>
            </a:xfrm>
            <a:custGeom>
              <a:rect b="b" l="l" r="r" t="t"/>
              <a:pathLst>
                <a:path extrusionOk="0" h="6407" w="3359">
                  <a:moveTo>
                    <a:pt x="1929" y="0"/>
                  </a:moveTo>
                  <a:cubicBezTo>
                    <a:pt x="786" y="548"/>
                    <a:pt x="0" y="1715"/>
                    <a:pt x="0" y="3049"/>
                  </a:cubicBezTo>
                  <a:cubicBezTo>
                    <a:pt x="0" y="4882"/>
                    <a:pt x="1501" y="6406"/>
                    <a:pt x="3358" y="6406"/>
                  </a:cubicBezTo>
                  <a:lnTo>
                    <a:pt x="3358" y="5287"/>
                  </a:lnTo>
                  <a:cubicBezTo>
                    <a:pt x="3358" y="5240"/>
                    <a:pt x="3334" y="5216"/>
                    <a:pt x="3311" y="5216"/>
                  </a:cubicBezTo>
                  <a:cubicBezTo>
                    <a:pt x="2144" y="5168"/>
                    <a:pt x="1215" y="4215"/>
                    <a:pt x="1215" y="3049"/>
                  </a:cubicBezTo>
                  <a:cubicBezTo>
                    <a:pt x="1215" y="2215"/>
                    <a:pt x="1691" y="1501"/>
                    <a:pt x="2382" y="1143"/>
                  </a:cubicBezTo>
                  <a:cubicBezTo>
                    <a:pt x="2406" y="1120"/>
                    <a:pt x="2406" y="1096"/>
                    <a:pt x="2406" y="1048"/>
                  </a:cubicBezTo>
                  <a:lnTo>
                    <a:pt x="19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53"/>
            <p:cNvSpPr/>
            <p:nvPr/>
          </p:nvSpPr>
          <p:spPr>
            <a:xfrm>
              <a:off x="5587404" y="1962704"/>
              <a:ext cx="241442" cy="272748"/>
            </a:xfrm>
            <a:custGeom>
              <a:rect b="b" l="l" r="r" t="t"/>
              <a:pathLst>
                <a:path extrusionOk="0" h="9148" w="8098">
                  <a:moveTo>
                    <a:pt x="4621" y="0"/>
                  </a:moveTo>
                  <a:cubicBezTo>
                    <a:pt x="2120" y="0"/>
                    <a:pt x="48" y="2001"/>
                    <a:pt x="25" y="4501"/>
                  </a:cubicBezTo>
                  <a:cubicBezTo>
                    <a:pt x="1" y="7026"/>
                    <a:pt x="2025" y="9121"/>
                    <a:pt x="4549" y="9145"/>
                  </a:cubicBezTo>
                  <a:cubicBezTo>
                    <a:pt x="4599" y="9147"/>
                    <a:pt x="4649" y="9148"/>
                    <a:pt x="4698" y="9148"/>
                  </a:cubicBezTo>
                  <a:cubicBezTo>
                    <a:pt x="6066" y="9148"/>
                    <a:pt x="7270" y="8516"/>
                    <a:pt x="8098" y="7573"/>
                  </a:cubicBezTo>
                  <a:lnTo>
                    <a:pt x="7145" y="6883"/>
                  </a:lnTo>
                  <a:cubicBezTo>
                    <a:pt x="7133" y="6871"/>
                    <a:pt x="7115" y="6865"/>
                    <a:pt x="7098" y="6865"/>
                  </a:cubicBezTo>
                  <a:cubicBezTo>
                    <a:pt x="7080" y="6865"/>
                    <a:pt x="7062" y="6871"/>
                    <a:pt x="7050" y="6883"/>
                  </a:cubicBezTo>
                  <a:cubicBezTo>
                    <a:pt x="6455" y="7526"/>
                    <a:pt x="5573" y="7931"/>
                    <a:pt x="4621" y="7931"/>
                  </a:cubicBezTo>
                  <a:cubicBezTo>
                    <a:pt x="2763" y="7931"/>
                    <a:pt x="1239" y="6430"/>
                    <a:pt x="1239" y="4597"/>
                  </a:cubicBezTo>
                  <a:cubicBezTo>
                    <a:pt x="1239" y="2763"/>
                    <a:pt x="2716" y="1239"/>
                    <a:pt x="4549" y="1191"/>
                  </a:cubicBezTo>
                  <a:cubicBezTo>
                    <a:pt x="4573" y="1191"/>
                    <a:pt x="4621" y="1167"/>
                    <a:pt x="4621" y="1144"/>
                  </a:cubicBezTo>
                  <a:lnTo>
                    <a:pt x="462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53"/>
            <p:cNvSpPr/>
            <p:nvPr/>
          </p:nvSpPr>
          <p:spPr>
            <a:xfrm>
              <a:off x="5613671" y="2177851"/>
              <a:ext cx="215175" cy="57603"/>
            </a:xfrm>
            <a:custGeom>
              <a:rect b="b" l="l" r="r" t="t"/>
              <a:pathLst>
                <a:path extrusionOk="0" h="1932" w="7217">
                  <a:moveTo>
                    <a:pt x="1" y="0"/>
                  </a:moveTo>
                  <a:cubicBezTo>
                    <a:pt x="811" y="1167"/>
                    <a:pt x="2144" y="1905"/>
                    <a:pt x="3668" y="1929"/>
                  </a:cubicBezTo>
                  <a:cubicBezTo>
                    <a:pt x="3718" y="1931"/>
                    <a:pt x="3768" y="1932"/>
                    <a:pt x="3817" y="1932"/>
                  </a:cubicBezTo>
                  <a:cubicBezTo>
                    <a:pt x="5185" y="1932"/>
                    <a:pt x="6389" y="1300"/>
                    <a:pt x="7217" y="357"/>
                  </a:cubicBezTo>
                  <a:lnTo>
                    <a:pt x="6836" y="72"/>
                  </a:lnTo>
                  <a:cubicBezTo>
                    <a:pt x="5972" y="959"/>
                    <a:pt x="4787" y="1549"/>
                    <a:pt x="3461" y="1549"/>
                  </a:cubicBezTo>
                  <a:cubicBezTo>
                    <a:pt x="3435" y="1549"/>
                    <a:pt x="3409" y="1549"/>
                    <a:pt x="3383" y="1548"/>
                  </a:cubicBezTo>
                  <a:cubicBezTo>
                    <a:pt x="2025" y="1548"/>
                    <a:pt x="834" y="953"/>
                    <a:pt x="1" y="0"/>
                  </a:cubicBezTo>
                  <a:close/>
                </a:path>
              </a:pathLst>
            </a:custGeom>
            <a:solidFill>
              <a:srgbClr val="AFB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53"/>
            <p:cNvSpPr/>
            <p:nvPr/>
          </p:nvSpPr>
          <p:spPr>
            <a:xfrm>
              <a:off x="5552609" y="1928625"/>
              <a:ext cx="342992" cy="342246"/>
            </a:xfrm>
            <a:custGeom>
              <a:rect b="b" l="l" r="r" t="t"/>
              <a:pathLst>
                <a:path extrusionOk="0" h="11479" w="11504">
                  <a:moveTo>
                    <a:pt x="5693" y="0"/>
                  </a:moveTo>
                  <a:cubicBezTo>
                    <a:pt x="2525" y="24"/>
                    <a:pt x="1" y="2596"/>
                    <a:pt x="1" y="5740"/>
                  </a:cubicBezTo>
                  <a:cubicBezTo>
                    <a:pt x="1" y="8883"/>
                    <a:pt x="2573" y="11479"/>
                    <a:pt x="5740" y="11479"/>
                  </a:cubicBezTo>
                  <a:cubicBezTo>
                    <a:pt x="8908" y="11479"/>
                    <a:pt x="11456" y="8955"/>
                    <a:pt x="11503" y="5787"/>
                  </a:cubicBezTo>
                  <a:cubicBezTo>
                    <a:pt x="11503" y="5763"/>
                    <a:pt x="11456" y="5740"/>
                    <a:pt x="11432" y="5740"/>
                  </a:cubicBezTo>
                  <a:lnTo>
                    <a:pt x="10384" y="5740"/>
                  </a:lnTo>
                  <a:cubicBezTo>
                    <a:pt x="10360" y="5740"/>
                    <a:pt x="10336" y="5763"/>
                    <a:pt x="10336" y="5787"/>
                  </a:cubicBezTo>
                  <a:cubicBezTo>
                    <a:pt x="10315" y="8277"/>
                    <a:pt x="8291" y="10289"/>
                    <a:pt x="5781" y="10289"/>
                  </a:cubicBezTo>
                  <a:cubicBezTo>
                    <a:pt x="5434" y="10289"/>
                    <a:pt x="5078" y="10250"/>
                    <a:pt x="4716" y="10169"/>
                  </a:cubicBezTo>
                  <a:cubicBezTo>
                    <a:pt x="3002" y="9812"/>
                    <a:pt x="1692" y="8478"/>
                    <a:pt x="1311" y="6787"/>
                  </a:cubicBezTo>
                  <a:cubicBezTo>
                    <a:pt x="668" y="3811"/>
                    <a:pt x="2930" y="1167"/>
                    <a:pt x="5788" y="1167"/>
                  </a:cubicBezTo>
                  <a:lnTo>
                    <a:pt x="5740" y="48"/>
                  </a:lnTo>
                  <a:cubicBezTo>
                    <a:pt x="5740" y="24"/>
                    <a:pt x="5716" y="0"/>
                    <a:pt x="5693" y="0"/>
                  </a:cubicBezTo>
                  <a:close/>
                </a:path>
              </a:pathLst>
            </a:custGeom>
            <a:solidFill>
              <a:srgbClr val="8C9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53"/>
            <p:cNvSpPr/>
            <p:nvPr/>
          </p:nvSpPr>
          <p:spPr>
            <a:xfrm>
              <a:off x="5638537" y="2099019"/>
              <a:ext cx="258466" cy="171854"/>
            </a:xfrm>
            <a:custGeom>
              <a:rect b="b" l="l" r="r" t="t"/>
              <a:pathLst>
                <a:path extrusionOk="0" h="5764" w="8669">
                  <a:moveTo>
                    <a:pt x="8264" y="1"/>
                  </a:moveTo>
                  <a:cubicBezTo>
                    <a:pt x="8145" y="3049"/>
                    <a:pt x="5597" y="5526"/>
                    <a:pt x="2501" y="5526"/>
                  </a:cubicBezTo>
                  <a:cubicBezTo>
                    <a:pt x="1620" y="5526"/>
                    <a:pt x="763" y="5335"/>
                    <a:pt x="0" y="4954"/>
                  </a:cubicBezTo>
                  <a:lnTo>
                    <a:pt x="0" y="4954"/>
                  </a:lnTo>
                  <a:cubicBezTo>
                    <a:pt x="882" y="5478"/>
                    <a:pt x="1858" y="5764"/>
                    <a:pt x="2930" y="5764"/>
                  </a:cubicBezTo>
                  <a:cubicBezTo>
                    <a:pt x="6073" y="5764"/>
                    <a:pt x="8645" y="3240"/>
                    <a:pt x="8669" y="72"/>
                  </a:cubicBezTo>
                  <a:cubicBezTo>
                    <a:pt x="8669" y="48"/>
                    <a:pt x="8645" y="25"/>
                    <a:pt x="8621" y="1"/>
                  </a:cubicBezTo>
                  <a:close/>
                </a:path>
              </a:pathLst>
            </a:custGeom>
            <a:solidFill>
              <a:srgbClr val="6376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53"/>
            <p:cNvSpPr/>
            <p:nvPr/>
          </p:nvSpPr>
          <p:spPr>
            <a:xfrm>
              <a:off x="5549777" y="1922214"/>
              <a:ext cx="352920" cy="353636"/>
            </a:xfrm>
            <a:custGeom>
              <a:rect b="b" l="l" r="r" t="t"/>
              <a:pathLst>
                <a:path extrusionOk="0" h="11861" w="11837">
                  <a:moveTo>
                    <a:pt x="5668" y="1549"/>
                  </a:moveTo>
                  <a:lnTo>
                    <a:pt x="5668" y="2406"/>
                  </a:lnTo>
                  <a:cubicBezTo>
                    <a:pt x="4764" y="2454"/>
                    <a:pt x="3930" y="2835"/>
                    <a:pt x="3311" y="3478"/>
                  </a:cubicBezTo>
                  <a:cubicBezTo>
                    <a:pt x="2668" y="4169"/>
                    <a:pt x="2287" y="5026"/>
                    <a:pt x="2287" y="5978"/>
                  </a:cubicBezTo>
                  <a:cubicBezTo>
                    <a:pt x="2287" y="7812"/>
                    <a:pt x="3716" y="9312"/>
                    <a:pt x="5502" y="9503"/>
                  </a:cubicBezTo>
                  <a:cubicBezTo>
                    <a:pt x="5597" y="9509"/>
                    <a:pt x="5692" y="9512"/>
                    <a:pt x="5785" y="9512"/>
                  </a:cubicBezTo>
                  <a:cubicBezTo>
                    <a:pt x="6087" y="9512"/>
                    <a:pt x="6378" y="9480"/>
                    <a:pt x="6669" y="9408"/>
                  </a:cubicBezTo>
                  <a:cubicBezTo>
                    <a:pt x="7002" y="9312"/>
                    <a:pt x="7288" y="9193"/>
                    <a:pt x="7597" y="9050"/>
                  </a:cubicBezTo>
                  <a:cubicBezTo>
                    <a:pt x="7812" y="8931"/>
                    <a:pt x="8026" y="8788"/>
                    <a:pt x="8193" y="8646"/>
                  </a:cubicBezTo>
                  <a:cubicBezTo>
                    <a:pt x="8217" y="8646"/>
                    <a:pt x="8360" y="8455"/>
                    <a:pt x="8360" y="8455"/>
                  </a:cubicBezTo>
                  <a:cubicBezTo>
                    <a:pt x="8407" y="8455"/>
                    <a:pt x="9122" y="8955"/>
                    <a:pt x="9098" y="8979"/>
                  </a:cubicBezTo>
                  <a:cubicBezTo>
                    <a:pt x="8883" y="9217"/>
                    <a:pt x="8645" y="9408"/>
                    <a:pt x="8383" y="9574"/>
                  </a:cubicBezTo>
                  <a:cubicBezTo>
                    <a:pt x="8098" y="9765"/>
                    <a:pt x="7859" y="9884"/>
                    <a:pt x="7574" y="10003"/>
                  </a:cubicBezTo>
                  <a:cubicBezTo>
                    <a:pt x="7003" y="10227"/>
                    <a:pt x="6398" y="10347"/>
                    <a:pt x="5787" y="10347"/>
                  </a:cubicBezTo>
                  <a:cubicBezTo>
                    <a:pt x="5684" y="10347"/>
                    <a:pt x="5581" y="10343"/>
                    <a:pt x="5478" y="10336"/>
                  </a:cubicBezTo>
                  <a:cubicBezTo>
                    <a:pt x="4454" y="10241"/>
                    <a:pt x="3454" y="9765"/>
                    <a:pt x="2715" y="9027"/>
                  </a:cubicBezTo>
                  <a:cubicBezTo>
                    <a:pt x="2477" y="8765"/>
                    <a:pt x="2239" y="8479"/>
                    <a:pt x="2073" y="8193"/>
                  </a:cubicBezTo>
                  <a:cubicBezTo>
                    <a:pt x="1620" y="7455"/>
                    <a:pt x="1406" y="6550"/>
                    <a:pt x="1477" y="5669"/>
                  </a:cubicBezTo>
                  <a:cubicBezTo>
                    <a:pt x="1525" y="5002"/>
                    <a:pt x="1691" y="4383"/>
                    <a:pt x="2025" y="3787"/>
                  </a:cubicBezTo>
                  <a:cubicBezTo>
                    <a:pt x="2430" y="3097"/>
                    <a:pt x="3025" y="2525"/>
                    <a:pt x="3668" y="2144"/>
                  </a:cubicBezTo>
                  <a:cubicBezTo>
                    <a:pt x="4025" y="1930"/>
                    <a:pt x="4454" y="1787"/>
                    <a:pt x="4859" y="1668"/>
                  </a:cubicBezTo>
                  <a:cubicBezTo>
                    <a:pt x="4930" y="1668"/>
                    <a:pt x="5668" y="1549"/>
                    <a:pt x="5668" y="1549"/>
                  </a:cubicBezTo>
                  <a:close/>
                  <a:moveTo>
                    <a:pt x="5883" y="1"/>
                  </a:moveTo>
                  <a:cubicBezTo>
                    <a:pt x="4287" y="25"/>
                    <a:pt x="2835" y="668"/>
                    <a:pt x="1739" y="1763"/>
                  </a:cubicBezTo>
                  <a:cubicBezTo>
                    <a:pt x="644" y="2883"/>
                    <a:pt x="1" y="4359"/>
                    <a:pt x="1" y="5931"/>
                  </a:cubicBezTo>
                  <a:cubicBezTo>
                    <a:pt x="1" y="7503"/>
                    <a:pt x="644" y="9003"/>
                    <a:pt x="1739" y="10122"/>
                  </a:cubicBezTo>
                  <a:cubicBezTo>
                    <a:pt x="2835" y="11265"/>
                    <a:pt x="4359" y="11861"/>
                    <a:pt x="5930" y="11861"/>
                  </a:cubicBezTo>
                  <a:cubicBezTo>
                    <a:pt x="7145" y="11861"/>
                    <a:pt x="8336" y="11503"/>
                    <a:pt x="9336" y="10789"/>
                  </a:cubicBezTo>
                  <a:cubicBezTo>
                    <a:pt x="10312" y="10098"/>
                    <a:pt x="11051" y="9122"/>
                    <a:pt x="11479" y="8003"/>
                  </a:cubicBezTo>
                  <a:lnTo>
                    <a:pt x="11479" y="7884"/>
                  </a:lnTo>
                  <a:cubicBezTo>
                    <a:pt x="11437" y="7820"/>
                    <a:pt x="11376" y="7790"/>
                    <a:pt x="11317" y="7790"/>
                  </a:cubicBezTo>
                  <a:cubicBezTo>
                    <a:pt x="11243" y="7790"/>
                    <a:pt x="11172" y="7838"/>
                    <a:pt x="11146" y="7931"/>
                  </a:cubicBezTo>
                  <a:cubicBezTo>
                    <a:pt x="10765" y="8955"/>
                    <a:pt x="10050" y="9860"/>
                    <a:pt x="9122" y="10503"/>
                  </a:cubicBezTo>
                  <a:cubicBezTo>
                    <a:pt x="8169" y="11170"/>
                    <a:pt x="7074" y="11527"/>
                    <a:pt x="5907" y="11527"/>
                  </a:cubicBezTo>
                  <a:cubicBezTo>
                    <a:pt x="4406" y="11527"/>
                    <a:pt x="3025" y="10932"/>
                    <a:pt x="1953" y="9884"/>
                  </a:cubicBezTo>
                  <a:cubicBezTo>
                    <a:pt x="906" y="8812"/>
                    <a:pt x="310" y="7407"/>
                    <a:pt x="310" y="5931"/>
                  </a:cubicBezTo>
                  <a:cubicBezTo>
                    <a:pt x="310" y="3335"/>
                    <a:pt x="2192" y="1025"/>
                    <a:pt x="4716" y="477"/>
                  </a:cubicBezTo>
                  <a:cubicBezTo>
                    <a:pt x="5049" y="430"/>
                    <a:pt x="5359" y="358"/>
                    <a:pt x="5716" y="358"/>
                  </a:cubicBezTo>
                  <a:lnTo>
                    <a:pt x="5716" y="1192"/>
                  </a:lnTo>
                  <a:cubicBezTo>
                    <a:pt x="5287" y="1216"/>
                    <a:pt x="4811" y="1287"/>
                    <a:pt x="4383" y="1430"/>
                  </a:cubicBezTo>
                  <a:cubicBezTo>
                    <a:pt x="4049" y="1549"/>
                    <a:pt x="3740" y="1692"/>
                    <a:pt x="3430" y="1882"/>
                  </a:cubicBezTo>
                  <a:cubicBezTo>
                    <a:pt x="3097" y="2097"/>
                    <a:pt x="2835" y="2287"/>
                    <a:pt x="2549" y="2573"/>
                  </a:cubicBezTo>
                  <a:cubicBezTo>
                    <a:pt x="1763" y="3311"/>
                    <a:pt x="1287" y="4288"/>
                    <a:pt x="1168" y="5359"/>
                  </a:cubicBezTo>
                  <a:cubicBezTo>
                    <a:pt x="1144" y="5621"/>
                    <a:pt x="1144" y="5907"/>
                    <a:pt x="1144" y="6145"/>
                  </a:cubicBezTo>
                  <a:cubicBezTo>
                    <a:pt x="1168" y="6645"/>
                    <a:pt x="1263" y="7145"/>
                    <a:pt x="1430" y="7622"/>
                  </a:cubicBezTo>
                  <a:cubicBezTo>
                    <a:pt x="1620" y="8098"/>
                    <a:pt x="1882" y="8550"/>
                    <a:pt x="2192" y="8931"/>
                  </a:cubicBezTo>
                  <a:cubicBezTo>
                    <a:pt x="3080" y="10051"/>
                    <a:pt x="4472" y="10680"/>
                    <a:pt x="5883" y="10680"/>
                  </a:cubicBezTo>
                  <a:cubicBezTo>
                    <a:pt x="6363" y="10680"/>
                    <a:pt x="6846" y="10607"/>
                    <a:pt x="7312" y="10455"/>
                  </a:cubicBezTo>
                  <a:cubicBezTo>
                    <a:pt x="7788" y="10313"/>
                    <a:pt x="8264" y="10074"/>
                    <a:pt x="8669" y="9765"/>
                  </a:cubicBezTo>
                  <a:cubicBezTo>
                    <a:pt x="9288" y="9312"/>
                    <a:pt x="9812" y="8693"/>
                    <a:pt x="10169" y="7979"/>
                  </a:cubicBezTo>
                  <a:cubicBezTo>
                    <a:pt x="10289" y="7741"/>
                    <a:pt x="10360" y="7479"/>
                    <a:pt x="10455" y="7217"/>
                  </a:cubicBezTo>
                  <a:cubicBezTo>
                    <a:pt x="10479" y="7098"/>
                    <a:pt x="10527" y="6931"/>
                    <a:pt x="10550" y="6812"/>
                  </a:cubicBezTo>
                  <a:cubicBezTo>
                    <a:pt x="10574" y="6693"/>
                    <a:pt x="10646" y="6097"/>
                    <a:pt x="10646" y="6097"/>
                  </a:cubicBezTo>
                  <a:lnTo>
                    <a:pt x="11479" y="6097"/>
                  </a:lnTo>
                  <a:cubicBezTo>
                    <a:pt x="11479" y="6455"/>
                    <a:pt x="11408" y="6812"/>
                    <a:pt x="11313" y="7169"/>
                  </a:cubicBezTo>
                  <a:cubicBezTo>
                    <a:pt x="11313" y="7217"/>
                    <a:pt x="11313" y="7264"/>
                    <a:pt x="11360" y="7288"/>
                  </a:cubicBezTo>
                  <a:cubicBezTo>
                    <a:pt x="11408" y="7336"/>
                    <a:pt x="11464" y="7357"/>
                    <a:pt x="11515" y="7357"/>
                  </a:cubicBezTo>
                  <a:cubicBezTo>
                    <a:pt x="11591" y="7357"/>
                    <a:pt x="11656" y="7312"/>
                    <a:pt x="11670" y="7241"/>
                  </a:cubicBezTo>
                  <a:cubicBezTo>
                    <a:pt x="11765" y="6860"/>
                    <a:pt x="11836" y="6431"/>
                    <a:pt x="11836" y="6026"/>
                  </a:cubicBezTo>
                  <a:cubicBezTo>
                    <a:pt x="11836" y="5955"/>
                    <a:pt x="11789" y="5907"/>
                    <a:pt x="11765" y="5836"/>
                  </a:cubicBezTo>
                  <a:cubicBezTo>
                    <a:pt x="11717" y="5788"/>
                    <a:pt x="11646" y="5788"/>
                    <a:pt x="11598" y="5788"/>
                  </a:cubicBezTo>
                  <a:lnTo>
                    <a:pt x="10550" y="5788"/>
                  </a:lnTo>
                  <a:cubicBezTo>
                    <a:pt x="10431" y="5788"/>
                    <a:pt x="10312" y="5907"/>
                    <a:pt x="10312" y="6002"/>
                  </a:cubicBezTo>
                  <a:cubicBezTo>
                    <a:pt x="10312" y="7002"/>
                    <a:pt x="9955" y="7955"/>
                    <a:pt x="9360" y="8693"/>
                  </a:cubicBezTo>
                  <a:lnTo>
                    <a:pt x="8550" y="8122"/>
                  </a:lnTo>
                  <a:cubicBezTo>
                    <a:pt x="8511" y="8102"/>
                    <a:pt x="8463" y="8090"/>
                    <a:pt x="8414" y="8090"/>
                  </a:cubicBezTo>
                  <a:cubicBezTo>
                    <a:pt x="8345" y="8090"/>
                    <a:pt x="8272" y="8114"/>
                    <a:pt x="8217" y="8169"/>
                  </a:cubicBezTo>
                  <a:cubicBezTo>
                    <a:pt x="7669" y="8765"/>
                    <a:pt x="6883" y="9122"/>
                    <a:pt x="6073" y="9146"/>
                  </a:cubicBezTo>
                  <a:lnTo>
                    <a:pt x="6073" y="8169"/>
                  </a:lnTo>
                  <a:cubicBezTo>
                    <a:pt x="6073" y="8050"/>
                    <a:pt x="6002" y="7931"/>
                    <a:pt x="5835" y="7931"/>
                  </a:cubicBezTo>
                  <a:cubicBezTo>
                    <a:pt x="4930" y="7884"/>
                    <a:pt x="4144" y="7241"/>
                    <a:pt x="3978" y="6336"/>
                  </a:cubicBezTo>
                  <a:cubicBezTo>
                    <a:pt x="3936" y="6274"/>
                    <a:pt x="3877" y="6212"/>
                    <a:pt x="3800" y="6212"/>
                  </a:cubicBezTo>
                  <a:cubicBezTo>
                    <a:pt x="3788" y="6212"/>
                    <a:pt x="3776" y="6213"/>
                    <a:pt x="3763" y="6217"/>
                  </a:cubicBezTo>
                  <a:cubicBezTo>
                    <a:pt x="3668" y="6264"/>
                    <a:pt x="3620" y="6336"/>
                    <a:pt x="3644" y="6431"/>
                  </a:cubicBezTo>
                  <a:cubicBezTo>
                    <a:pt x="3859" y="7455"/>
                    <a:pt x="4716" y="8193"/>
                    <a:pt x="5764" y="8288"/>
                  </a:cubicBezTo>
                  <a:lnTo>
                    <a:pt x="5764" y="9146"/>
                  </a:lnTo>
                  <a:lnTo>
                    <a:pt x="5716" y="9146"/>
                  </a:lnTo>
                  <a:cubicBezTo>
                    <a:pt x="5407" y="9122"/>
                    <a:pt x="5049" y="9050"/>
                    <a:pt x="4740" y="8931"/>
                  </a:cubicBezTo>
                  <a:cubicBezTo>
                    <a:pt x="4049" y="8669"/>
                    <a:pt x="3501" y="8169"/>
                    <a:pt x="3144" y="7526"/>
                  </a:cubicBezTo>
                  <a:cubicBezTo>
                    <a:pt x="2858" y="7050"/>
                    <a:pt x="2715" y="6407"/>
                    <a:pt x="2715" y="5836"/>
                  </a:cubicBezTo>
                  <a:cubicBezTo>
                    <a:pt x="2739" y="5073"/>
                    <a:pt x="3073" y="4288"/>
                    <a:pt x="3620" y="3716"/>
                  </a:cubicBezTo>
                  <a:cubicBezTo>
                    <a:pt x="3763" y="3573"/>
                    <a:pt x="3882" y="3454"/>
                    <a:pt x="4049" y="3335"/>
                  </a:cubicBezTo>
                  <a:cubicBezTo>
                    <a:pt x="4144" y="3287"/>
                    <a:pt x="4263" y="3192"/>
                    <a:pt x="4383" y="3121"/>
                  </a:cubicBezTo>
                  <a:lnTo>
                    <a:pt x="4740" y="3930"/>
                  </a:lnTo>
                  <a:cubicBezTo>
                    <a:pt x="4144" y="4288"/>
                    <a:pt x="3692" y="4907"/>
                    <a:pt x="3620" y="5597"/>
                  </a:cubicBezTo>
                  <a:cubicBezTo>
                    <a:pt x="3620" y="5621"/>
                    <a:pt x="3620" y="5693"/>
                    <a:pt x="3644" y="5716"/>
                  </a:cubicBezTo>
                  <a:cubicBezTo>
                    <a:pt x="3689" y="5761"/>
                    <a:pt x="3741" y="5783"/>
                    <a:pt x="3788" y="5783"/>
                  </a:cubicBezTo>
                  <a:cubicBezTo>
                    <a:pt x="3865" y="5783"/>
                    <a:pt x="3930" y="5725"/>
                    <a:pt x="3930" y="5621"/>
                  </a:cubicBezTo>
                  <a:cubicBezTo>
                    <a:pt x="4025" y="5026"/>
                    <a:pt x="4406" y="4502"/>
                    <a:pt x="4978" y="4192"/>
                  </a:cubicBezTo>
                  <a:cubicBezTo>
                    <a:pt x="5097" y="4145"/>
                    <a:pt x="5121" y="4002"/>
                    <a:pt x="5097" y="3883"/>
                  </a:cubicBezTo>
                  <a:lnTo>
                    <a:pt x="4716" y="2978"/>
                  </a:lnTo>
                  <a:cubicBezTo>
                    <a:pt x="5073" y="2835"/>
                    <a:pt x="5454" y="2740"/>
                    <a:pt x="5883" y="2740"/>
                  </a:cubicBezTo>
                  <a:cubicBezTo>
                    <a:pt x="6002" y="2740"/>
                    <a:pt x="6121" y="2621"/>
                    <a:pt x="6121" y="2502"/>
                  </a:cubicBezTo>
                  <a:lnTo>
                    <a:pt x="6121" y="239"/>
                  </a:lnTo>
                  <a:lnTo>
                    <a:pt x="6121" y="192"/>
                  </a:lnTo>
                  <a:cubicBezTo>
                    <a:pt x="6073" y="72"/>
                    <a:pt x="6002" y="1"/>
                    <a:pt x="5883"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53"/>
            <p:cNvSpPr/>
            <p:nvPr/>
          </p:nvSpPr>
          <p:spPr>
            <a:xfrm>
              <a:off x="5745038" y="1999615"/>
              <a:ext cx="41204" cy="63238"/>
            </a:xfrm>
            <a:custGeom>
              <a:rect b="b" l="l" r="r" t="t"/>
              <a:pathLst>
                <a:path extrusionOk="0" h="2121" w="1382">
                  <a:moveTo>
                    <a:pt x="215" y="1"/>
                  </a:moveTo>
                  <a:cubicBezTo>
                    <a:pt x="96" y="1"/>
                    <a:pt x="1" y="120"/>
                    <a:pt x="48" y="239"/>
                  </a:cubicBezTo>
                  <a:cubicBezTo>
                    <a:pt x="72" y="287"/>
                    <a:pt x="120" y="358"/>
                    <a:pt x="215" y="358"/>
                  </a:cubicBezTo>
                  <a:lnTo>
                    <a:pt x="906" y="358"/>
                  </a:lnTo>
                  <a:lnTo>
                    <a:pt x="239" y="1858"/>
                  </a:lnTo>
                  <a:cubicBezTo>
                    <a:pt x="215" y="1954"/>
                    <a:pt x="239" y="2025"/>
                    <a:pt x="310" y="2073"/>
                  </a:cubicBezTo>
                  <a:cubicBezTo>
                    <a:pt x="334" y="2120"/>
                    <a:pt x="405" y="2120"/>
                    <a:pt x="429" y="2120"/>
                  </a:cubicBezTo>
                  <a:cubicBezTo>
                    <a:pt x="477" y="2120"/>
                    <a:pt x="548" y="2049"/>
                    <a:pt x="572" y="2025"/>
                  </a:cubicBezTo>
                  <a:lnTo>
                    <a:pt x="1358" y="263"/>
                  </a:lnTo>
                  <a:cubicBezTo>
                    <a:pt x="1382" y="167"/>
                    <a:pt x="1358" y="96"/>
                    <a:pt x="1263" y="25"/>
                  </a:cubicBezTo>
                  <a:cubicBezTo>
                    <a:pt x="1239" y="1"/>
                    <a:pt x="1191" y="1"/>
                    <a:pt x="1168"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53"/>
            <p:cNvSpPr/>
            <p:nvPr/>
          </p:nvSpPr>
          <p:spPr>
            <a:xfrm>
              <a:off x="5786928" y="1997498"/>
              <a:ext cx="42635" cy="66070"/>
            </a:xfrm>
            <a:custGeom>
              <a:rect b="b" l="l" r="r" t="t"/>
              <a:pathLst>
                <a:path extrusionOk="0" h="2216" w="1430">
                  <a:moveTo>
                    <a:pt x="382" y="0"/>
                  </a:moveTo>
                  <a:cubicBezTo>
                    <a:pt x="358" y="0"/>
                    <a:pt x="334" y="24"/>
                    <a:pt x="334" y="72"/>
                  </a:cubicBezTo>
                  <a:lnTo>
                    <a:pt x="167" y="1001"/>
                  </a:lnTo>
                  <a:lnTo>
                    <a:pt x="167" y="1024"/>
                  </a:lnTo>
                  <a:cubicBezTo>
                    <a:pt x="202" y="1129"/>
                    <a:pt x="288" y="1195"/>
                    <a:pt x="369" y="1195"/>
                  </a:cubicBezTo>
                  <a:cubicBezTo>
                    <a:pt x="399" y="1195"/>
                    <a:pt x="428" y="1186"/>
                    <a:pt x="453" y="1167"/>
                  </a:cubicBezTo>
                  <a:cubicBezTo>
                    <a:pt x="525" y="1143"/>
                    <a:pt x="596" y="1096"/>
                    <a:pt x="763" y="1096"/>
                  </a:cubicBezTo>
                  <a:lnTo>
                    <a:pt x="810" y="1096"/>
                  </a:lnTo>
                  <a:cubicBezTo>
                    <a:pt x="977" y="1167"/>
                    <a:pt x="1072" y="1334"/>
                    <a:pt x="1072" y="1501"/>
                  </a:cubicBezTo>
                  <a:cubicBezTo>
                    <a:pt x="1072" y="1691"/>
                    <a:pt x="882" y="1858"/>
                    <a:pt x="715" y="1858"/>
                  </a:cubicBezTo>
                  <a:cubicBezTo>
                    <a:pt x="525" y="1858"/>
                    <a:pt x="382" y="1739"/>
                    <a:pt x="358" y="1548"/>
                  </a:cubicBezTo>
                  <a:lnTo>
                    <a:pt x="358" y="1501"/>
                  </a:lnTo>
                  <a:cubicBezTo>
                    <a:pt x="358" y="1391"/>
                    <a:pt x="275" y="1301"/>
                    <a:pt x="177" y="1301"/>
                  </a:cubicBezTo>
                  <a:cubicBezTo>
                    <a:pt x="127" y="1301"/>
                    <a:pt x="73" y="1325"/>
                    <a:pt x="24" y="1382"/>
                  </a:cubicBezTo>
                  <a:cubicBezTo>
                    <a:pt x="1" y="1382"/>
                    <a:pt x="1" y="1405"/>
                    <a:pt x="1" y="1405"/>
                  </a:cubicBezTo>
                  <a:lnTo>
                    <a:pt x="1" y="1596"/>
                  </a:lnTo>
                  <a:cubicBezTo>
                    <a:pt x="72" y="1953"/>
                    <a:pt x="358" y="2215"/>
                    <a:pt x="715" y="2215"/>
                  </a:cubicBezTo>
                  <a:cubicBezTo>
                    <a:pt x="1096" y="2215"/>
                    <a:pt x="1406" y="1905"/>
                    <a:pt x="1406" y="1477"/>
                  </a:cubicBezTo>
                  <a:cubicBezTo>
                    <a:pt x="1430" y="1143"/>
                    <a:pt x="1263" y="834"/>
                    <a:pt x="882" y="715"/>
                  </a:cubicBezTo>
                  <a:lnTo>
                    <a:pt x="572" y="715"/>
                  </a:lnTo>
                  <a:lnTo>
                    <a:pt x="620" y="358"/>
                  </a:lnTo>
                  <a:lnTo>
                    <a:pt x="1120" y="358"/>
                  </a:lnTo>
                  <a:cubicBezTo>
                    <a:pt x="1239" y="358"/>
                    <a:pt x="1358" y="191"/>
                    <a:pt x="1215" y="24"/>
                  </a:cubicBezTo>
                  <a:cubicBezTo>
                    <a:pt x="1215" y="0"/>
                    <a:pt x="1215" y="0"/>
                    <a:pt x="1191"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53"/>
            <p:cNvSpPr/>
            <p:nvPr/>
          </p:nvSpPr>
          <p:spPr>
            <a:xfrm>
              <a:off x="5848705" y="1995829"/>
              <a:ext cx="37656" cy="71973"/>
            </a:xfrm>
            <a:custGeom>
              <a:rect b="b" l="l" r="r" t="t"/>
              <a:pathLst>
                <a:path extrusionOk="0" h="2414" w="1263">
                  <a:moveTo>
                    <a:pt x="1074" y="0"/>
                  </a:moveTo>
                  <a:cubicBezTo>
                    <a:pt x="997" y="0"/>
                    <a:pt x="924" y="31"/>
                    <a:pt x="905" y="104"/>
                  </a:cubicBezTo>
                  <a:lnTo>
                    <a:pt x="48" y="2176"/>
                  </a:lnTo>
                  <a:cubicBezTo>
                    <a:pt x="1" y="2271"/>
                    <a:pt x="48" y="2390"/>
                    <a:pt x="143" y="2414"/>
                  </a:cubicBezTo>
                  <a:lnTo>
                    <a:pt x="191" y="2414"/>
                  </a:lnTo>
                  <a:cubicBezTo>
                    <a:pt x="263" y="2414"/>
                    <a:pt x="334" y="2390"/>
                    <a:pt x="382" y="2319"/>
                  </a:cubicBezTo>
                  <a:lnTo>
                    <a:pt x="1239" y="247"/>
                  </a:lnTo>
                  <a:cubicBezTo>
                    <a:pt x="1263" y="152"/>
                    <a:pt x="1239" y="33"/>
                    <a:pt x="1144" y="9"/>
                  </a:cubicBezTo>
                  <a:cubicBezTo>
                    <a:pt x="1121" y="3"/>
                    <a:pt x="1097" y="0"/>
                    <a:pt x="1074"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53"/>
            <p:cNvSpPr/>
            <p:nvPr/>
          </p:nvSpPr>
          <p:spPr>
            <a:xfrm>
              <a:off x="5838777" y="1999615"/>
              <a:ext cx="15653" cy="15653"/>
            </a:xfrm>
            <a:custGeom>
              <a:rect b="b" l="l" r="r" t="t"/>
              <a:pathLst>
                <a:path extrusionOk="0" h="525" w="525">
                  <a:moveTo>
                    <a:pt x="262" y="1"/>
                  </a:moveTo>
                  <a:cubicBezTo>
                    <a:pt x="119" y="1"/>
                    <a:pt x="0" y="120"/>
                    <a:pt x="0" y="263"/>
                  </a:cubicBezTo>
                  <a:cubicBezTo>
                    <a:pt x="0" y="406"/>
                    <a:pt x="119" y="525"/>
                    <a:pt x="262" y="525"/>
                  </a:cubicBezTo>
                  <a:cubicBezTo>
                    <a:pt x="405" y="525"/>
                    <a:pt x="524" y="406"/>
                    <a:pt x="524" y="263"/>
                  </a:cubicBezTo>
                  <a:cubicBezTo>
                    <a:pt x="524" y="120"/>
                    <a:pt x="405" y="1"/>
                    <a:pt x="262"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53"/>
            <p:cNvSpPr/>
            <p:nvPr/>
          </p:nvSpPr>
          <p:spPr>
            <a:xfrm>
              <a:off x="5879952" y="2048602"/>
              <a:ext cx="16368" cy="15653"/>
            </a:xfrm>
            <a:custGeom>
              <a:rect b="b" l="l" r="r" t="t"/>
              <a:pathLst>
                <a:path extrusionOk="0" h="525" w="549">
                  <a:moveTo>
                    <a:pt x="262" y="1"/>
                  </a:moveTo>
                  <a:cubicBezTo>
                    <a:pt x="119" y="1"/>
                    <a:pt x="0" y="120"/>
                    <a:pt x="0" y="263"/>
                  </a:cubicBezTo>
                  <a:cubicBezTo>
                    <a:pt x="0" y="406"/>
                    <a:pt x="119" y="525"/>
                    <a:pt x="262" y="525"/>
                  </a:cubicBezTo>
                  <a:cubicBezTo>
                    <a:pt x="429" y="525"/>
                    <a:pt x="548" y="406"/>
                    <a:pt x="548" y="263"/>
                  </a:cubicBezTo>
                  <a:cubicBezTo>
                    <a:pt x="548" y="120"/>
                    <a:pt x="429" y="1"/>
                    <a:pt x="262"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5" name="Google Shape;2385;p53"/>
          <p:cNvGrpSpPr/>
          <p:nvPr/>
        </p:nvGrpSpPr>
        <p:grpSpPr>
          <a:xfrm>
            <a:off x="6271189" y="1922214"/>
            <a:ext cx="355037" cy="353636"/>
            <a:chOff x="6156877" y="1922214"/>
            <a:chExt cx="355037" cy="353636"/>
          </a:xfrm>
        </p:grpSpPr>
        <p:sp>
          <p:nvSpPr>
            <p:cNvPr id="2386" name="Google Shape;2386;p53"/>
            <p:cNvSpPr/>
            <p:nvPr/>
          </p:nvSpPr>
          <p:spPr>
            <a:xfrm>
              <a:off x="6222888" y="1986138"/>
              <a:ext cx="225103" cy="225103"/>
            </a:xfrm>
            <a:custGeom>
              <a:rect b="b" l="l" r="r" t="t"/>
              <a:pathLst>
                <a:path extrusionOk="0" h="7550" w="7550">
                  <a:moveTo>
                    <a:pt x="3787" y="0"/>
                  </a:moveTo>
                  <a:cubicBezTo>
                    <a:pt x="1692" y="0"/>
                    <a:pt x="1" y="1691"/>
                    <a:pt x="1" y="3787"/>
                  </a:cubicBezTo>
                  <a:cubicBezTo>
                    <a:pt x="1" y="5859"/>
                    <a:pt x="1692" y="7549"/>
                    <a:pt x="3787" y="7549"/>
                  </a:cubicBezTo>
                  <a:cubicBezTo>
                    <a:pt x="5859" y="7549"/>
                    <a:pt x="7550" y="5859"/>
                    <a:pt x="7550" y="3787"/>
                  </a:cubicBezTo>
                  <a:cubicBezTo>
                    <a:pt x="7550" y="1691"/>
                    <a:pt x="5859" y="0"/>
                    <a:pt x="3787"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53"/>
            <p:cNvSpPr/>
            <p:nvPr/>
          </p:nvSpPr>
          <p:spPr>
            <a:xfrm>
              <a:off x="6259829" y="2006711"/>
              <a:ext cx="198121" cy="205008"/>
            </a:xfrm>
            <a:custGeom>
              <a:rect b="b" l="l" r="r" t="t"/>
              <a:pathLst>
                <a:path extrusionOk="0" h="6876" w="6645">
                  <a:moveTo>
                    <a:pt x="4644" y="1"/>
                  </a:moveTo>
                  <a:cubicBezTo>
                    <a:pt x="4668" y="49"/>
                    <a:pt x="4739" y="96"/>
                    <a:pt x="4811" y="144"/>
                  </a:cubicBezTo>
                  <a:cubicBezTo>
                    <a:pt x="6263" y="1596"/>
                    <a:pt x="6263" y="4026"/>
                    <a:pt x="4811" y="5478"/>
                  </a:cubicBezTo>
                  <a:cubicBezTo>
                    <a:pt x="4071" y="6218"/>
                    <a:pt x="3104" y="6585"/>
                    <a:pt x="2137" y="6585"/>
                  </a:cubicBezTo>
                  <a:cubicBezTo>
                    <a:pt x="1390" y="6585"/>
                    <a:pt x="643" y="6366"/>
                    <a:pt x="0" y="5931"/>
                  </a:cubicBezTo>
                  <a:lnTo>
                    <a:pt x="0" y="5931"/>
                  </a:lnTo>
                  <a:cubicBezTo>
                    <a:pt x="721" y="6560"/>
                    <a:pt x="1618" y="6876"/>
                    <a:pt x="2513" y="6876"/>
                  </a:cubicBezTo>
                  <a:cubicBezTo>
                    <a:pt x="3482" y="6876"/>
                    <a:pt x="4449" y="6506"/>
                    <a:pt x="5192" y="5764"/>
                  </a:cubicBezTo>
                  <a:cubicBezTo>
                    <a:pt x="6644" y="4287"/>
                    <a:pt x="6644" y="1906"/>
                    <a:pt x="5192" y="453"/>
                  </a:cubicBezTo>
                  <a:cubicBezTo>
                    <a:pt x="5001" y="263"/>
                    <a:pt x="4834" y="120"/>
                    <a:pt x="4644" y="1"/>
                  </a:cubicBezTo>
                  <a:close/>
                </a:path>
              </a:pathLst>
            </a:custGeom>
            <a:solidFill>
              <a:srgbClr val="F9FB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53"/>
            <p:cNvSpPr/>
            <p:nvPr/>
          </p:nvSpPr>
          <p:spPr>
            <a:xfrm>
              <a:off x="6163257" y="1943175"/>
              <a:ext cx="343678" cy="312431"/>
            </a:xfrm>
            <a:custGeom>
              <a:rect b="b" l="l" r="r" t="t"/>
              <a:pathLst>
                <a:path extrusionOk="0" h="10479" w="11527">
                  <a:moveTo>
                    <a:pt x="5763" y="1477"/>
                  </a:moveTo>
                  <a:cubicBezTo>
                    <a:pt x="6734" y="1477"/>
                    <a:pt x="7704" y="1846"/>
                    <a:pt x="8431" y="2584"/>
                  </a:cubicBezTo>
                  <a:cubicBezTo>
                    <a:pt x="9883" y="4037"/>
                    <a:pt x="9883" y="6418"/>
                    <a:pt x="8431" y="7895"/>
                  </a:cubicBezTo>
                  <a:cubicBezTo>
                    <a:pt x="7704" y="8633"/>
                    <a:pt x="6734" y="9002"/>
                    <a:pt x="5763" y="9002"/>
                  </a:cubicBezTo>
                  <a:cubicBezTo>
                    <a:pt x="4793" y="9002"/>
                    <a:pt x="3823" y="8633"/>
                    <a:pt x="3096" y="7895"/>
                  </a:cubicBezTo>
                  <a:cubicBezTo>
                    <a:pt x="1644" y="6442"/>
                    <a:pt x="1644" y="4037"/>
                    <a:pt x="3096" y="2584"/>
                  </a:cubicBezTo>
                  <a:cubicBezTo>
                    <a:pt x="3823" y="1846"/>
                    <a:pt x="4793" y="1477"/>
                    <a:pt x="5763" y="1477"/>
                  </a:cubicBezTo>
                  <a:close/>
                  <a:moveTo>
                    <a:pt x="5746" y="1"/>
                  </a:moveTo>
                  <a:cubicBezTo>
                    <a:pt x="4400" y="1"/>
                    <a:pt x="3061" y="513"/>
                    <a:pt x="2048" y="1537"/>
                  </a:cubicBezTo>
                  <a:cubicBezTo>
                    <a:pt x="0" y="3585"/>
                    <a:pt x="0" y="6919"/>
                    <a:pt x="2048" y="8943"/>
                  </a:cubicBezTo>
                  <a:cubicBezTo>
                    <a:pt x="3084" y="9967"/>
                    <a:pt x="4436" y="10479"/>
                    <a:pt x="5781" y="10479"/>
                  </a:cubicBezTo>
                  <a:cubicBezTo>
                    <a:pt x="7127" y="10479"/>
                    <a:pt x="8466" y="9967"/>
                    <a:pt x="9479" y="8943"/>
                  </a:cubicBezTo>
                  <a:cubicBezTo>
                    <a:pt x="11527" y="6895"/>
                    <a:pt x="11527" y="3561"/>
                    <a:pt x="9479" y="1537"/>
                  </a:cubicBezTo>
                  <a:cubicBezTo>
                    <a:pt x="8443" y="513"/>
                    <a:pt x="7091" y="1"/>
                    <a:pt x="5746" y="1"/>
                  </a:cubicBezTo>
                  <a:close/>
                </a:path>
              </a:pathLst>
            </a:custGeom>
            <a:solidFill>
              <a:srgbClr val="C3CD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53"/>
            <p:cNvSpPr/>
            <p:nvPr/>
          </p:nvSpPr>
          <p:spPr>
            <a:xfrm>
              <a:off x="6298858" y="1944248"/>
              <a:ext cx="208079" cy="311626"/>
            </a:xfrm>
            <a:custGeom>
              <a:rect b="b" l="l" r="r" t="t"/>
              <a:pathLst>
                <a:path extrusionOk="0" h="10452" w="6979">
                  <a:moveTo>
                    <a:pt x="1954" y="0"/>
                  </a:moveTo>
                  <a:lnTo>
                    <a:pt x="1954" y="0"/>
                  </a:lnTo>
                  <a:cubicBezTo>
                    <a:pt x="2859" y="215"/>
                    <a:pt x="3740" y="691"/>
                    <a:pt x="4454" y="1405"/>
                  </a:cubicBezTo>
                  <a:cubicBezTo>
                    <a:pt x="6502" y="3453"/>
                    <a:pt x="6502" y="6787"/>
                    <a:pt x="4454" y="8812"/>
                  </a:cubicBezTo>
                  <a:cubicBezTo>
                    <a:pt x="3407" y="9859"/>
                    <a:pt x="2086" y="10361"/>
                    <a:pt x="738" y="10361"/>
                  </a:cubicBezTo>
                  <a:cubicBezTo>
                    <a:pt x="493" y="10361"/>
                    <a:pt x="247" y="10345"/>
                    <a:pt x="1" y="10312"/>
                  </a:cubicBezTo>
                  <a:lnTo>
                    <a:pt x="1" y="10312"/>
                  </a:lnTo>
                  <a:cubicBezTo>
                    <a:pt x="402" y="10405"/>
                    <a:pt x="810" y="10452"/>
                    <a:pt x="1217" y="10452"/>
                  </a:cubicBezTo>
                  <a:cubicBezTo>
                    <a:pt x="2577" y="10452"/>
                    <a:pt x="3928" y="9933"/>
                    <a:pt x="4954" y="8907"/>
                  </a:cubicBezTo>
                  <a:cubicBezTo>
                    <a:pt x="6979" y="6859"/>
                    <a:pt x="6979" y="3525"/>
                    <a:pt x="4931" y="1501"/>
                  </a:cubicBezTo>
                  <a:cubicBezTo>
                    <a:pt x="4097" y="667"/>
                    <a:pt x="3049" y="167"/>
                    <a:pt x="1954" y="0"/>
                  </a:cubicBezTo>
                  <a:close/>
                </a:path>
              </a:pathLst>
            </a:custGeom>
            <a:solidFill>
              <a:srgbClr val="AFB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53"/>
            <p:cNvSpPr/>
            <p:nvPr/>
          </p:nvSpPr>
          <p:spPr>
            <a:xfrm>
              <a:off x="6224320" y="1988971"/>
              <a:ext cx="282616" cy="266636"/>
            </a:xfrm>
            <a:custGeom>
              <a:rect b="b" l="l" r="r" t="t"/>
              <a:pathLst>
                <a:path extrusionOk="0" h="8943" w="9479">
                  <a:moveTo>
                    <a:pt x="7431" y="1"/>
                  </a:moveTo>
                  <a:lnTo>
                    <a:pt x="6383" y="1048"/>
                  </a:lnTo>
                  <a:cubicBezTo>
                    <a:pt x="7835" y="2501"/>
                    <a:pt x="7835" y="4906"/>
                    <a:pt x="6383" y="6359"/>
                  </a:cubicBezTo>
                  <a:cubicBezTo>
                    <a:pt x="5656" y="7097"/>
                    <a:pt x="4686" y="7466"/>
                    <a:pt x="3715" y="7466"/>
                  </a:cubicBezTo>
                  <a:cubicBezTo>
                    <a:pt x="2745" y="7466"/>
                    <a:pt x="1775" y="7097"/>
                    <a:pt x="1048" y="6359"/>
                  </a:cubicBezTo>
                  <a:lnTo>
                    <a:pt x="0" y="7407"/>
                  </a:lnTo>
                  <a:cubicBezTo>
                    <a:pt x="1013" y="8431"/>
                    <a:pt x="2352" y="8943"/>
                    <a:pt x="3698" y="8943"/>
                  </a:cubicBezTo>
                  <a:cubicBezTo>
                    <a:pt x="5043" y="8943"/>
                    <a:pt x="6395" y="8431"/>
                    <a:pt x="7431" y="7407"/>
                  </a:cubicBezTo>
                  <a:cubicBezTo>
                    <a:pt x="9479" y="5383"/>
                    <a:pt x="9479" y="2049"/>
                    <a:pt x="74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53"/>
            <p:cNvSpPr/>
            <p:nvPr/>
          </p:nvSpPr>
          <p:spPr>
            <a:xfrm>
              <a:off x="6298858" y="1988971"/>
              <a:ext cx="208079" cy="267023"/>
            </a:xfrm>
            <a:custGeom>
              <a:rect b="b" l="l" r="r" t="t"/>
              <a:pathLst>
                <a:path extrusionOk="0" h="8956" w="6979">
                  <a:moveTo>
                    <a:pt x="1" y="8812"/>
                  </a:moveTo>
                  <a:cubicBezTo>
                    <a:pt x="3" y="8812"/>
                    <a:pt x="5" y="8812"/>
                    <a:pt x="7" y="8813"/>
                  </a:cubicBezTo>
                  <a:lnTo>
                    <a:pt x="7" y="8813"/>
                  </a:lnTo>
                  <a:cubicBezTo>
                    <a:pt x="4" y="8812"/>
                    <a:pt x="2" y="8812"/>
                    <a:pt x="1" y="8812"/>
                  </a:cubicBezTo>
                  <a:close/>
                  <a:moveTo>
                    <a:pt x="4931" y="1"/>
                  </a:moveTo>
                  <a:lnTo>
                    <a:pt x="4716" y="215"/>
                  </a:lnTo>
                  <a:cubicBezTo>
                    <a:pt x="6502" y="2263"/>
                    <a:pt x="6383" y="5383"/>
                    <a:pt x="4454" y="7312"/>
                  </a:cubicBezTo>
                  <a:cubicBezTo>
                    <a:pt x="3407" y="8359"/>
                    <a:pt x="2086" y="8861"/>
                    <a:pt x="738" y="8861"/>
                  </a:cubicBezTo>
                  <a:cubicBezTo>
                    <a:pt x="495" y="8861"/>
                    <a:pt x="251" y="8845"/>
                    <a:pt x="7" y="8813"/>
                  </a:cubicBezTo>
                  <a:lnTo>
                    <a:pt x="7" y="8813"/>
                  </a:lnTo>
                  <a:cubicBezTo>
                    <a:pt x="75" y="8825"/>
                    <a:pt x="600" y="8955"/>
                    <a:pt x="1168" y="8955"/>
                  </a:cubicBezTo>
                  <a:cubicBezTo>
                    <a:pt x="1198" y="8955"/>
                    <a:pt x="1228" y="8956"/>
                    <a:pt x="1258" y="8956"/>
                  </a:cubicBezTo>
                  <a:cubicBezTo>
                    <a:pt x="2608" y="8956"/>
                    <a:pt x="3929" y="8432"/>
                    <a:pt x="4954" y="7407"/>
                  </a:cubicBezTo>
                  <a:cubicBezTo>
                    <a:pt x="6979" y="5359"/>
                    <a:pt x="6979" y="2025"/>
                    <a:pt x="4931" y="1"/>
                  </a:cubicBezTo>
                  <a:close/>
                </a:path>
              </a:pathLst>
            </a:custGeom>
            <a:solidFill>
              <a:srgbClr val="DADF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53"/>
            <p:cNvSpPr/>
            <p:nvPr/>
          </p:nvSpPr>
          <p:spPr>
            <a:xfrm>
              <a:off x="6163257" y="1927909"/>
              <a:ext cx="172569" cy="171854"/>
            </a:xfrm>
            <a:custGeom>
              <a:rect b="b" l="l" r="r" t="t"/>
              <a:pathLst>
                <a:path extrusionOk="0" h="5764" w="5788">
                  <a:moveTo>
                    <a:pt x="5787" y="1"/>
                  </a:moveTo>
                  <a:cubicBezTo>
                    <a:pt x="2596" y="1"/>
                    <a:pt x="0" y="2549"/>
                    <a:pt x="0" y="5764"/>
                  </a:cubicBezTo>
                  <a:lnTo>
                    <a:pt x="2691" y="5764"/>
                  </a:lnTo>
                  <a:lnTo>
                    <a:pt x="2691" y="5740"/>
                  </a:lnTo>
                  <a:cubicBezTo>
                    <a:pt x="2691" y="4025"/>
                    <a:pt x="4049" y="2668"/>
                    <a:pt x="5787" y="2668"/>
                  </a:cubicBezTo>
                  <a:lnTo>
                    <a:pt x="578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53"/>
            <p:cNvSpPr/>
            <p:nvPr/>
          </p:nvSpPr>
          <p:spPr>
            <a:xfrm>
              <a:off x="6163973" y="2099019"/>
              <a:ext cx="171854" cy="171168"/>
            </a:xfrm>
            <a:custGeom>
              <a:rect b="b" l="l" r="r" t="t"/>
              <a:pathLst>
                <a:path extrusionOk="0" h="5741" w="5764">
                  <a:moveTo>
                    <a:pt x="0" y="1"/>
                  </a:moveTo>
                  <a:cubicBezTo>
                    <a:pt x="0" y="3144"/>
                    <a:pt x="2548" y="5716"/>
                    <a:pt x="5692" y="5740"/>
                  </a:cubicBezTo>
                  <a:cubicBezTo>
                    <a:pt x="5716" y="5740"/>
                    <a:pt x="5763" y="5716"/>
                    <a:pt x="5763" y="5692"/>
                  </a:cubicBezTo>
                  <a:lnTo>
                    <a:pt x="5763" y="3144"/>
                  </a:lnTo>
                  <a:cubicBezTo>
                    <a:pt x="5763" y="3120"/>
                    <a:pt x="5716" y="3097"/>
                    <a:pt x="5692" y="3073"/>
                  </a:cubicBezTo>
                  <a:cubicBezTo>
                    <a:pt x="4025" y="3025"/>
                    <a:pt x="2691" y="1668"/>
                    <a:pt x="2691" y="1"/>
                  </a:cubicBezTo>
                  <a:close/>
                </a:path>
              </a:pathLst>
            </a:custGeom>
            <a:solidFill>
              <a:srgbClr val="C3CD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53"/>
            <p:cNvSpPr/>
            <p:nvPr/>
          </p:nvSpPr>
          <p:spPr>
            <a:xfrm>
              <a:off x="6168922" y="2138793"/>
              <a:ext cx="166904" cy="131395"/>
            </a:xfrm>
            <a:custGeom>
              <a:rect b="b" l="l" r="r" t="t"/>
              <a:pathLst>
                <a:path extrusionOk="0" h="4407" w="5598">
                  <a:moveTo>
                    <a:pt x="1" y="0"/>
                  </a:moveTo>
                  <a:lnTo>
                    <a:pt x="1" y="0"/>
                  </a:lnTo>
                  <a:cubicBezTo>
                    <a:pt x="596" y="2501"/>
                    <a:pt x="2859" y="4382"/>
                    <a:pt x="5526" y="4406"/>
                  </a:cubicBezTo>
                  <a:cubicBezTo>
                    <a:pt x="5550" y="4406"/>
                    <a:pt x="5597" y="4382"/>
                    <a:pt x="5597" y="4358"/>
                  </a:cubicBezTo>
                  <a:lnTo>
                    <a:pt x="5597" y="4001"/>
                  </a:lnTo>
                  <a:cubicBezTo>
                    <a:pt x="3025" y="3930"/>
                    <a:pt x="858" y="2287"/>
                    <a:pt x="1" y="0"/>
                  </a:cubicBezTo>
                  <a:close/>
                </a:path>
              </a:pathLst>
            </a:custGeom>
            <a:solidFill>
              <a:srgbClr val="AFB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53"/>
            <p:cNvSpPr/>
            <p:nvPr/>
          </p:nvSpPr>
          <p:spPr>
            <a:xfrm>
              <a:off x="6336514" y="1927194"/>
              <a:ext cx="171138" cy="171854"/>
            </a:xfrm>
            <a:custGeom>
              <a:rect b="b" l="l" r="r" t="t"/>
              <a:pathLst>
                <a:path extrusionOk="0" h="5764" w="5740">
                  <a:moveTo>
                    <a:pt x="0" y="1"/>
                  </a:moveTo>
                  <a:lnTo>
                    <a:pt x="0" y="2692"/>
                  </a:lnTo>
                  <a:cubicBezTo>
                    <a:pt x="1667" y="2692"/>
                    <a:pt x="3025" y="4025"/>
                    <a:pt x="3072" y="5692"/>
                  </a:cubicBezTo>
                  <a:cubicBezTo>
                    <a:pt x="3072" y="5740"/>
                    <a:pt x="3096" y="5764"/>
                    <a:pt x="3120" y="5764"/>
                  </a:cubicBezTo>
                  <a:lnTo>
                    <a:pt x="5644" y="5764"/>
                  </a:lnTo>
                  <a:cubicBezTo>
                    <a:pt x="5692" y="5764"/>
                    <a:pt x="5716" y="5740"/>
                    <a:pt x="5739" y="5692"/>
                  </a:cubicBezTo>
                  <a:cubicBezTo>
                    <a:pt x="5716" y="2573"/>
                    <a:pt x="3144" y="1"/>
                    <a:pt x="0" y="1"/>
                  </a:cubicBez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53"/>
            <p:cNvSpPr/>
            <p:nvPr/>
          </p:nvSpPr>
          <p:spPr>
            <a:xfrm>
              <a:off x="6357087" y="1928625"/>
              <a:ext cx="149850" cy="170423"/>
            </a:xfrm>
            <a:custGeom>
              <a:rect b="b" l="l" r="r" t="t"/>
              <a:pathLst>
                <a:path extrusionOk="0" h="5716" w="5026">
                  <a:moveTo>
                    <a:pt x="1" y="0"/>
                  </a:moveTo>
                  <a:cubicBezTo>
                    <a:pt x="2549" y="691"/>
                    <a:pt x="4454" y="2977"/>
                    <a:pt x="4525" y="5716"/>
                  </a:cubicBezTo>
                  <a:lnTo>
                    <a:pt x="4954" y="5716"/>
                  </a:lnTo>
                  <a:cubicBezTo>
                    <a:pt x="5002" y="5716"/>
                    <a:pt x="5026" y="5692"/>
                    <a:pt x="5026" y="5644"/>
                  </a:cubicBezTo>
                  <a:cubicBezTo>
                    <a:pt x="5002" y="2763"/>
                    <a:pt x="2811" y="381"/>
                    <a:pt x="1" y="0"/>
                  </a:cubicBezTo>
                  <a:close/>
                </a:path>
              </a:pathLst>
            </a:custGeom>
            <a:solidFill>
              <a:srgbClr val="D4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53"/>
            <p:cNvSpPr/>
            <p:nvPr/>
          </p:nvSpPr>
          <p:spPr>
            <a:xfrm>
              <a:off x="6276854" y="2074183"/>
              <a:ext cx="103697" cy="10674"/>
            </a:xfrm>
            <a:custGeom>
              <a:rect b="b" l="l" r="r" t="t"/>
              <a:pathLst>
                <a:path extrusionOk="0" h="358" w="3478">
                  <a:moveTo>
                    <a:pt x="215" y="0"/>
                  </a:moveTo>
                  <a:cubicBezTo>
                    <a:pt x="120" y="0"/>
                    <a:pt x="72" y="48"/>
                    <a:pt x="24" y="143"/>
                  </a:cubicBezTo>
                  <a:cubicBezTo>
                    <a:pt x="1" y="262"/>
                    <a:pt x="96" y="357"/>
                    <a:pt x="215" y="357"/>
                  </a:cubicBezTo>
                  <a:lnTo>
                    <a:pt x="3287" y="357"/>
                  </a:lnTo>
                  <a:cubicBezTo>
                    <a:pt x="3359" y="357"/>
                    <a:pt x="3430" y="286"/>
                    <a:pt x="3454" y="215"/>
                  </a:cubicBezTo>
                  <a:cubicBezTo>
                    <a:pt x="3478" y="96"/>
                    <a:pt x="3382" y="0"/>
                    <a:pt x="3287"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53"/>
            <p:cNvSpPr/>
            <p:nvPr/>
          </p:nvSpPr>
          <p:spPr>
            <a:xfrm>
              <a:off x="6276854" y="2100451"/>
              <a:ext cx="103697" cy="10674"/>
            </a:xfrm>
            <a:custGeom>
              <a:rect b="b" l="l" r="r" t="t"/>
              <a:pathLst>
                <a:path extrusionOk="0" h="358" w="3478">
                  <a:moveTo>
                    <a:pt x="215" y="0"/>
                  </a:moveTo>
                  <a:cubicBezTo>
                    <a:pt x="120" y="0"/>
                    <a:pt x="72" y="72"/>
                    <a:pt x="24" y="167"/>
                  </a:cubicBezTo>
                  <a:cubicBezTo>
                    <a:pt x="1" y="286"/>
                    <a:pt x="96" y="358"/>
                    <a:pt x="215" y="358"/>
                  </a:cubicBezTo>
                  <a:lnTo>
                    <a:pt x="3287" y="358"/>
                  </a:lnTo>
                  <a:cubicBezTo>
                    <a:pt x="3406" y="358"/>
                    <a:pt x="3478" y="286"/>
                    <a:pt x="3454" y="167"/>
                  </a:cubicBezTo>
                  <a:cubicBezTo>
                    <a:pt x="3430" y="72"/>
                    <a:pt x="3335" y="0"/>
                    <a:pt x="3287"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53"/>
            <p:cNvSpPr/>
            <p:nvPr/>
          </p:nvSpPr>
          <p:spPr>
            <a:xfrm>
              <a:off x="6300289" y="2126718"/>
              <a:ext cx="58259" cy="10674"/>
            </a:xfrm>
            <a:custGeom>
              <a:rect b="b" l="l" r="r" t="t"/>
              <a:pathLst>
                <a:path extrusionOk="0" h="358" w="1954">
                  <a:moveTo>
                    <a:pt x="191" y="1"/>
                  </a:moveTo>
                  <a:cubicBezTo>
                    <a:pt x="120" y="1"/>
                    <a:pt x="48" y="48"/>
                    <a:pt x="24" y="143"/>
                  </a:cubicBezTo>
                  <a:cubicBezTo>
                    <a:pt x="1" y="262"/>
                    <a:pt x="72" y="358"/>
                    <a:pt x="191" y="358"/>
                  </a:cubicBezTo>
                  <a:lnTo>
                    <a:pt x="1739" y="358"/>
                  </a:lnTo>
                  <a:cubicBezTo>
                    <a:pt x="1858" y="358"/>
                    <a:pt x="1953" y="262"/>
                    <a:pt x="1930" y="143"/>
                  </a:cubicBezTo>
                  <a:cubicBezTo>
                    <a:pt x="1858" y="48"/>
                    <a:pt x="1810" y="1"/>
                    <a:pt x="1715"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53"/>
            <p:cNvSpPr/>
            <p:nvPr/>
          </p:nvSpPr>
          <p:spPr>
            <a:xfrm>
              <a:off x="6156877" y="1922214"/>
              <a:ext cx="355037" cy="353636"/>
            </a:xfrm>
            <a:custGeom>
              <a:rect b="b" l="l" r="r" t="t"/>
              <a:pathLst>
                <a:path extrusionOk="0" h="11861" w="11908">
                  <a:moveTo>
                    <a:pt x="5811" y="334"/>
                  </a:moveTo>
                  <a:lnTo>
                    <a:pt x="5811" y="2692"/>
                  </a:lnTo>
                  <a:cubicBezTo>
                    <a:pt x="4144" y="2763"/>
                    <a:pt x="2834" y="4121"/>
                    <a:pt x="2739" y="5740"/>
                  </a:cubicBezTo>
                  <a:lnTo>
                    <a:pt x="405" y="5740"/>
                  </a:lnTo>
                  <a:cubicBezTo>
                    <a:pt x="429" y="4311"/>
                    <a:pt x="1024" y="2978"/>
                    <a:pt x="2024" y="1978"/>
                  </a:cubicBezTo>
                  <a:cubicBezTo>
                    <a:pt x="3048" y="954"/>
                    <a:pt x="4382" y="382"/>
                    <a:pt x="5811" y="334"/>
                  </a:cubicBezTo>
                  <a:close/>
                  <a:moveTo>
                    <a:pt x="11074" y="6097"/>
                  </a:moveTo>
                  <a:cubicBezTo>
                    <a:pt x="11002" y="7407"/>
                    <a:pt x="10478" y="8598"/>
                    <a:pt x="9573" y="9527"/>
                  </a:cubicBezTo>
                  <a:cubicBezTo>
                    <a:pt x="8645" y="10455"/>
                    <a:pt x="7454" y="10956"/>
                    <a:pt x="6168" y="11027"/>
                  </a:cubicBezTo>
                  <a:lnTo>
                    <a:pt x="6168" y="9884"/>
                  </a:lnTo>
                  <a:cubicBezTo>
                    <a:pt x="7144" y="9860"/>
                    <a:pt x="8073" y="9431"/>
                    <a:pt x="8788" y="8717"/>
                  </a:cubicBezTo>
                  <a:cubicBezTo>
                    <a:pt x="9502" y="8003"/>
                    <a:pt x="9883" y="7121"/>
                    <a:pt x="9954" y="6097"/>
                  </a:cubicBezTo>
                  <a:close/>
                  <a:moveTo>
                    <a:pt x="6025" y="3025"/>
                  </a:moveTo>
                  <a:cubicBezTo>
                    <a:pt x="6787" y="3025"/>
                    <a:pt x="7502" y="3335"/>
                    <a:pt x="8049" y="3859"/>
                  </a:cubicBezTo>
                  <a:cubicBezTo>
                    <a:pt x="8573" y="4407"/>
                    <a:pt x="8907" y="5121"/>
                    <a:pt x="8907" y="5859"/>
                  </a:cubicBezTo>
                  <a:cubicBezTo>
                    <a:pt x="8907" y="5978"/>
                    <a:pt x="9026" y="6097"/>
                    <a:pt x="9145" y="6097"/>
                  </a:cubicBezTo>
                  <a:lnTo>
                    <a:pt x="9597" y="6097"/>
                  </a:lnTo>
                  <a:cubicBezTo>
                    <a:pt x="9573" y="7002"/>
                    <a:pt x="9169" y="7836"/>
                    <a:pt x="8549" y="8455"/>
                  </a:cubicBezTo>
                  <a:cubicBezTo>
                    <a:pt x="7930" y="9074"/>
                    <a:pt x="7097" y="9455"/>
                    <a:pt x="6192" y="9503"/>
                  </a:cubicBezTo>
                  <a:lnTo>
                    <a:pt x="6192" y="9050"/>
                  </a:lnTo>
                  <a:cubicBezTo>
                    <a:pt x="6144" y="8955"/>
                    <a:pt x="6049" y="8836"/>
                    <a:pt x="5906" y="8836"/>
                  </a:cubicBezTo>
                  <a:cubicBezTo>
                    <a:pt x="5073" y="8812"/>
                    <a:pt x="4263" y="8431"/>
                    <a:pt x="3739" y="7764"/>
                  </a:cubicBezTo>
                  <a:cubicBezTo>
                    <a:pt x="3695" y="7735"/>
                    <a:pt x="3632" y="7715"/>
                    <a:pt x="3580" y="7715"/>
                  </a:cubicBezTo>
                  <a:cubicBezTo>
                    <a:pt x="3548" y="7715"/>
                    <a:pt x="3519" y="7722"/>
                    <a:pt x="3501" y="7741"/>
                  </a:cubicBezTo>
                  <a:cubicBezTo>
                    <a:pt x="3429" y="7788"/>
                    <a:pt x="3405" y="7907"/>
                    <a:pt x="3453" y="7979"/>
                  </a:cubicBezTo>
                  <a:cubicBezTo>
                    <a:pt x="4048" y="8693"/>
                    <a:pt x="4882" y="9098"/>
                    <a:pt x="5811" y="9170"/>
                  </a:cubicBezTo>
                  <a:lnTo>
                    <a:pt x="5811" y="11527"/>
                  </a:lnTo>
                  <a:cubicBezTo>
                    <a:pt x="4382" y="11480"/>
                    <a:pt x="3024" y="10884"/>
                    <a:pt x="2000" y="9860"/>
                  </a:cubicBezTo>
                  <a:cubicBezTo>
                    <a:pt x="1000" y="8836"/>
                    <a:pt x="429" y="7526"/>
                    <a:pt x="405" y="6097"/>
                  </a:cubicBezTo>
                  <a:lnTo>
                    <a:pt x="2739" y="6097"/>
                  </a:lnTo>
                  <a:cubicBezTo>
                    <a:pt x="2786" y="6526"/>
                    <a:pt x="2858" y="6907"/>
                    <a:pt x="3048" y="7264"/>
                  </a:cubicBezTo>
                  <a:cubicBezTo>
                    <a:pt x="3066" y="7337"/>
                    <a:pt x="3126" y="7368"/>
                    <a:pt x="3196" y="7368"/>
                  </a:cubicBezTo>
                  <a:cubicBezTo>
                    <a:pt x="3218" y="7368"/>
                    <a:pt x="3240" y="7365"/>
                    <a:pt x="3263" y="7360"/>
                  </a:cubicBezTo>
                  <a:cubicBezTo>
                    <a:pt x="3382" y="7312"/>
                    <a:pt x="3429" y="7193"/>
                    <a:pt x="3382" y="7121"/>
                  </a:cubicBezTo>
                  <a:cubicBezTo>
                    <a:pt x="3191" y="6717"/>
                    <a:pt x="3096" y="6336"/>
                    <a:pt x="3096" y="5931"/>
                  </a:cubicBezTo>
                  <a:cubicBezTo>
                    <a:pt x="3096" y="4311"/>
                    <a:pt x="4406" y="3025"/>
                    <a:pt x="6025" y="3025"/>
                  </a:cubicBezTo>
                  <a:close/>
                  <a:moveTo>
                    <a:pt x="5954" y="1"/>
                  </a:moveTo>
                  <a:cubicBezTo>
                    <a:pt x="4382" y="1"/>
                    <a:pt x="2905" y="620"/>
                    <a:pt x="1762" y="1739"/>
                  </a:cubicBezTo>
                  <a:cubicBezTo>
                    <a:pt x="643" y="2859"/>
                    <a:pt x="48" y="4311"/>
                    <a:pt x="0" y="5931"/>
                  </a:cubicBezTo>
                  <a:cubicBezTo>
                    <a:pt x="0" y="7503"/>
                    <a:pt x="643" y="8955"/>
                    <a:pt x="1738" y="10098"/>
                  </a:cubicBezTo>
                  <a:cubicBezTo>
                    <a:pt x="2834" y="11194"/>
                    <a:pt x="4334" y="11813"/>
                    <a:pt x="5882" y="11861"/>
                  </a:cubicBezTo>
                  <a:cubicBezTo>
                    <a:pt x="5930" y="11861"/>
                    <a:pt x="6025" y="11813"/>
                    <a:pt x="6049" y="11765"/>
                  </a:cubicBezTo>
                  <a:cubicBezTo>
                    <a:pt x="6073" y="11741"/>
                    <a:pt x="6120" y="11670"/>
                    <a:pt x="6120" y="11622"/>
                  </a:cubicBezTo>
                  <a:lnTo>
                    <a:pt x="6120" y="11337"/>
                  </a:lnTo>
                  <a:cubicBezTo>
                    <a:pt x="7478" y="11289"/>
                    <a:pt x="8788" y="10741"/>
                    <a:pt x="9764" y="9765"/>
                  </a:cubicBezTo>
                  <a:cubicBezTo>
                    <a:pt x="10764" y="8788"/>
                    <a:pt x="11312" y="7503"/>
                    <a:pt x="11360" y="6097"/>
                  </a:cubicBezTo>
                  <a:lnTo>
                    <a:pt x="11621" y="6097"/>
                  </a:lnTo>
                  <a:cubicBezTo>
                    <a:pt x="11669" y="6097"/>
                    <a:pt x="11717" y="6097"/>
                    <a:pt x="11764" y="6074"/>
                  </a:cubicBezTo>
                  <a:cubicBezTo>
                    <a:pt x="11836" y="6026"/>
                    <a:pt x="11883" y="5955"/>
                    <a:pt x="11883" y="5859"/>
                  </a:cubicBezTo>
                  <a:cubicBezTo>
                    <a:pt x="11907" y="5383"/>
                    <a:pt x="11836" y="4883"/>
                    <a:pt x="11717" y="4407"/>
                  </a:cubicBezTo>
                  <a:cubicBezTo>
                    <a:pt x="11680" y="4314"/>
                    <a:pt x="11600" y="4279"/>
                    <a:pt x="11533" y="4279"/>
                  </a:cubicBezTo>
                  <a:cubicBezTo>
                    <a:pt x="11513" y="4279"/>
                    <a:pt x="11495" y="4282"/>
                    <a:pt x="11479" y="4288"/>
                  </a:cubicBezTo>
                  <a:cubicBezTo>
                    <a:pt x="11407" y="4311"/>
                    <a:pt x="11360" y="4407"/>
                    <a:pt x="11383" y="4502"/>
                  </a:cubicBezTo>
                  <a:cubicBezTo>
                    <a:pt x="11502" y="4907"/>
                    <a:pt x="11550" y="5335"/>
                    <a:pt x="11550" y="5740"/>
                  </a:cubicBezTo>
                  <a:lnTo>
                    <a:pt x="9216" y="5740"/>
                  </a:lnTo>
                  <a:cubicBezTo>
                    <a:pt x="9169" y="4954"/>
                    <a:pt x="8811" y="4169"/>
                    <a:pt x="8216" y="3597"/>
                  </a:cubicBezTo>
                  <a:cubicBezTo>
                    <a:pt x="7668" y="3049"/>
                    <a:pt x="6906" y="2716"/>
                    <a:pt x="6144" y="2692"/>
                  </a:cubicBezTo>
                  <a:lnTo>
                    <a:pt x="6144" y="334"/>
                  </a:lnTo>
                  <a:cubicBezTo>
                    <a:pt x="8287" y="382"/>
                    <a:pt x="10216" y="1692"/>
                    <a:pt x="11074" y="3692"/>
                  </a:cubicBezTo>
                  <a:lnTo>
                    <a:pt x="11098" y="3716"/>
                  </a:lnTo>
                  <a:cubicBezTo>
                    <a:pt x="11145" y="3811"/>
                    <a:pt x="11240" y="3835"/>
                    <a:pt x="11312" y="3835"/>
                  </a:cubicBezTo>
                  <a:cubicBezTo>
                    <a:pt x="11431" y="3811"/>
                    <a:pt x="11502" y="3692"/>
                    <a:pt x="11431" y="3597"/>
                  </a:cubicBezTo>
                  <a:lnTo>
                    <a:pt x="11407" y="3573"/>
                  </a:lnTo>
                  <a:cubicBezTo>
                    <a:pt x="10455" y="1406"/>
                    <a:pt x="8335" y="1"/>
                    <a:pt x="5954"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1" name="Google Shape;2401;p53"/>
          <p:cNvGrpSpPr/>
          <p:nvPr/>
        </p:nvGrpSpPr>
        <p:grpSpPr>
          <a:xfrm>
            <a:off x="7024965" y="1922930"/>
            <a:ext cx="302503" cy="355037"/>
            <a:chOff x="6758252" y="1922930"/>
            <a:chExt cx="302503" cy="355037"/>
          </a:xfrm>
        </p:grpSpPr>
        <p:sp>
          <p:nvSpPr>
            <p:cNvPr id="2402" name="Google Shape;2402;p53"/>
            <p:cNvSpPr/>
            <p:nvPr/>
          </p:nvSpPr>
          <p:spPr>
            <a:xfrm>
              <a:off x="6834252" y="1928267"/>
              <a:ext cx="149135" cy="342604"/>
            </a:xfrm>
            <a:custGeom>
              <a:rect b="b" l="l" r="r" t="t"/>
              <a:pathLst>
                <a:path extrusionOk="0" h="11491" w="5002">
                  <a:moveTo>
                    <a:pt x="2492" y="0"/>
                  </a:moveTo>
                  <a:cubicBezTo>
                    <a:pt x="2459" y="0"/>
                    <a:pt x="2429" y="12"/>
                    <a:pt x="2405" y="36"/>
                  </a:cubicBezTo>
                  <a:lnTo>
                    <a:pt x="71" y="2727"/>
                  </a:lnTo>
                  <a:cubicBezTo>
                    <a:pt x="0" y="2799"/>
                    <a:pt x="71" y="2894"/>
                    <a:pt x="143" y="2894"/>
                  </a:cubicBezTo>
                  <a:lnTo>
                    <a:pt x="1048" y="2894"/>
                  </a:lnTo>
                  <a:lnTo>
                    <a:pt x="1048" y="11491"/>
                  </a:lnTo>
                  <a:lnTo>
                    <a:pt x="3953" y="11491"/>
                  </a:lnTo>
                  <a:lnTo>
                    <a:pt x="3953" y="2894"/>
                  </a:lnTo>
                  <a:lnTo>
                    <a:pt x="4858" y="2894"/>
                  </a:lnTo>
                  <a:cubicBezTo>
                    <a:pt x="4930" y="2894"/>
                    <a:pt x="5001" y="2775"/>
                    <a:pt x="4930" y="2727"/>
                  </a:cubicBezTo>
                  <a:lnTo>
                    <a:pt x="2596" y="36"/>
                  </a:lnTo>
                  <a:cubicBezTo>
                    <a:pt x="2560" y="12"/>
                    <a:pt x="2524" y="0"/>
                    <a:pt x="2492" y="0"/>
                  </a:cubicBezTo>
                  <a:close/>
                </a:path>
              </a:pathLst>
            </a:custGeom>
            <a:solidFill>
              <a:srgbClr val="C3CD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53"/>
            <p:cNvSpPr/>
            <p:nvPr/>
          </p:nvSpPr>
          <p:spPr>
            <a:xfrm>
              <a:off x="6937204" y="2014523"/>
              <a:ext cx="14222" cy="256349"/>
            </a:xfrm>
            <a:custGeom>
              <a:rect b="b" l="l" r="r" t="t"/>
              <a:pathLst>
                <a:path extrusionOk="0" h="8598" w="477">
                  <a:moveTo>
                    <a:pt x="357" y="1"/>
                  </a:moveTo>
                  <a:cubicBezTo>
                    <a:pt x="191" y="1"/>
                    <a:pt x="24" y="144"/>
                    <a:pt x="0" y="334"/>
                  </a:cubicBezTo>
                  <a:lnTo>
                    <a:pt x="0" y="8598"/>
                  </a:lnTo>
                  <a:lnTo>
                    <a:pt x="476" y="8598"/>
                  </a:lnTo>
                  <a:lnTo>
                    <a:pt x="476" y="1"/>
                  </a:lnTo>
                  <a:close/>
                </a:path>
              </a:pathLst>
            </a:custGeom>
            <a:solidFill>
              <a:srgbClr val="AFB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53"/>
            <p:cNvSpPr/>
            <p:nvPr/>
          </p:nvSpPr>
          <p:spPr>
            <a:xfrm>
              <a:off x="6900979" y="1927015"/>
              <a:ext cx="82409" cy="87537"/>
            </a:xfrm>
            <a:custGeom>
              <a:rect b="b" l="l" r="r" t="t"/>
              <a:pathLst>
                <a:path extrusionOk="0" h="2936" w="2764">
                  <a:moveTo>
                    <a:pt x="239" y="1"/>
                  </a:moveTo>
                  <a:cubicBezTo>
                    <a:pt x="209" y="1"/>
                    <a:pt x="179" y="19"/>
                    <a:pt x="143" y="54"/>
                  </a:cubicBezTo>
                  <a:lnTo>
                    <a:pt x="1" y="221"/>
                  </a:lnTo>
                  <a:lnTo>
                    <a:pt x="2239" y="2769"/>
                  </a:lnTo>
                  <a:cubicBezTo>
                    <a:pt x="2287" y="2817"/>
                    <a:pt x="2239" y="2936"/>
                    <a:pt x="2144" y="2936"/>
                  </a:cubicBezTo>
                  <a:lnTo>
                    <a:pt x="2620" y="2936"/>
                  </a:lnTo>
                  <a:cubicBezTo>
                    <a:pt x="2715" y="2936"/>
                    <a:pt x="2763" y="2817"/>
                    <a:pt x="2715" y="2722"/>
                  </a:cubicBezTo>
                  <a:lnTo>
                    <a:pt x="334" y="54"/>
                  </a:lnTo>
                  <a:cubicBezTo>
                    <a:pt x="298" y="19"/>
                    <a:pt x="269" y="1"/>
                    <a:pt x="239" y="1"/>
                  </a:cubicBezTo>
                  <a:close/>
                </a:path>
              </a:pathLst>
            </a:custGeom>
            <a:solidFill>
              <a:srgbClr val="AFB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53"/>
            <p:cNvSpPr/>
            <p:nvPr/>
          </p:nvSpPr>
          <p:spPr>
            <a:xfrm>
              <a:off x="6763232" y="1965894"/>
              <a:ext cx="149135" cy="304292"/>
            </a:xfrm>
            <a:custGeom>
              <a:rect b="b" l="l" r="r" t="t"/>
              <a:pathLst>
                <a:path extrusionOk="0" h="10206" w="5002">
                  <a:moveTo>
                    <a:pt x="2492" y="1"/>
                  </a:moveTo>
                  <a:cubicBezTo>
                    <a:pt x="2459" y="1"/>
                    <a:pt x="2430" y="12"/>
                    <a:pt x="2406" y="36"/>
                  </a:cubicBezTo>
                  <a:lnTo>
                    <a:pt x="72" y="2704"/>
                  </a:lnTo>
                  <a:cubicBezTo>
                    <a:pt x="1" y="2799"/>
                    <a:pt x="72" y="2894"/>
                    <a:pt x="143" y="2894"/>
                  </a:cubicBezTo>
                  <a:lnTo>
                    <a:pt x="1048" y="2894"/>
                  </a:lnTo>
                  <a:lnTo>
                    <a:pt x="1048" y="10205"/>
                  </a:lnTo>
                  <a:lnTo>
                    <a:pt x="3954" y="10205"/>
                  </a:lnTo>
                  <a:lnTo>
                    <a:pt x="3954" y="2894"/>
                  </a:lnTo>
                  <a:lnTo>
                    <a:pt x="4859" y="2894"/>
                  </a:lnTo>
                  <a:cubicBezTo>
                    <a:pt x="4930" y="2894"/>
                    <a:pt x="5002" y="2775"/>
                    <a:pt x="4930" y="2704"/>
                  </a:cubicBezTo>
                  <a:lnTo>
                    <a:pt x="2596" y="36"/>
                  </a:lnTo>
                  <a:cubicBezTo>
                    <a:pt x="2561" y="12"/>
                    <a:pt x="2525" y="1"/>
                    <a:pt x="2492" y="1"/>
                  </a:cubicBezTo>
                  <a:close/>
                </a:path>
              </a:pathLst>
            </a:custGeom>
            <a:solidFill>
              <a:srgbClr val="E1E5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53"/>
            <p:cNvSpPr/>
            <p:nvPr/>
          </p:nvSpPr>
          <p:spPr>
            <a:xfrm>
              <a:off x="6905242" y="2068310"/>
              <a:ext cx="149135" cy="202563"/>
            </a:xfrm>
            <a:custGeom>
              <a:rect b="b" l="l" r="r" t="t"/>
              <a:pathLst>
                <a:path extrusionOk="0" h="6794" w="5002">
                  <a:moveTo>
                    <a:pt x="2501" y="1"/>
                  </a:moveTo>
                  <a:cubicBezTo>
                    <a:pt x="2471" y="1"/>
                    <a:pt x="2441" y="19"/>
                    <a:pt x="2406" y="54"/>
                  </a:cubicBezTo>
                  <a:lnTo>
                    <a:pt x="72" y="2722"/>
                  </a:lnTo>
                  <a:cubicBezTo>
                    <a:pt x="0" y="2817"/>
                    <a:pt x="72" y="2936"/>
                    <a:pt x="143" y="2936"/>
                  </a:cubicBezTo>
                  <a:lnTo>
                    <a:pt x="1048" y="2936"/>
                  </a:lnTo>
                  <a:lnTo>
                    <a:pt x="1048" y="6794"/>
                  </a:lnTo>
                  <a:lnTo>
                    <a:pt x="3954" y="6794"/>
                  </a:lnTo>
                  <a:lnTo>
                    <a:pt x="3954" y="2936"/>
                  </a:lnTo>
                  <a:lnTo>
                    <a:pt x="4859" y="2936"/>
                  </a:lnTo>
                  <a:cubicBezTo>
                    <a:pt x="4930" y="2936"/>
                    <a:pt x="5002" y="2817"/>
                    <a:pt x="4930" y="2722"/>
                  </a:cubicBezTo>
                  <a:lnTo>
                    <a:pt x="2596" y="54"/>
                  </a:lnTo>
                  <a:cubicBezTo>
                    <a:pt x="2561" y="19"/>
                    <a:pt x="2531" y="1"/>
                    <a:pt x="2501" y="1"/>
                  </a:cubicBez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53"/>
            <p:cNvSpPr/>
            <p:nvPr/>
          </p:nvSpPr>
          <p:spPr>
            <a:xfrm>
              <a:off x="6866184" y="2052865"/>
              <a:ext cx="14222" cy="218007"/>
            </a:xfrm>
            <a:custGeom>
              <a:rect b="b" l="l" r="r" t="t"/>
              <a:pathLst>
                <a:path extrusionOk="0" h="7312" w="477">
                  <a:moveTo>
                    <a:pt x="358" y="1"/>
                  </a:moveTo>
                  <a:cubicBezTo>
                    <a:pt x="191" y="1"/>
                    <a:pt x="25" y="144"/>
                    <a:pt x="1" y="334"/>
                  </a:cubicBezTo>
                  <a:lnTo>
                    <a:pt x="1" y="7312"/>
                  </a:lnTo>
                  <a:lnTo>
                    <a:pt x="477" y="7312"/>
                  </a:lnTo>
                  <a:lnTo>
                    <a:pt x="477" y="1"/>
                  </a:lnTo>
                  <a:close/>
                </a:path>
              </a:pathLst>
            </a:custGeom>
            <a:solidFill>
              <a:srgbClr val="DADF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53"/>
            <p:cNvSpPr/>
            <p:nvPr/>
          </p:nvSpPr>
          <p:spPr>
            <a:xfrm>
              <a:off x="6829988" y="1965178"/>
              <a:ext cx="82379" cy="87716"/>
            </a:xfrm>
            <a:custGeom>
              <a:rect b="b" l="l" r="r" t="t"/>
              <a:pathLst>
                <a:path extrusionOk="0" h="2942" w="2763">
                  <a:moveTo>
                    <a:pt x="238" y="1"/>
                  </a:moveTo>
                  <a:cubicBezTo>
                    <a:pt x="209" y="1"/>
                    <a:pt x="179" y="13"/>
                    <a:pt x="143" y="36"/>
                  </a:cubicBezTo>
                  <a:lnTo>
                    <a:pt x="0" y="227"/>
                  </a:lnTo>
                  <a:lnTo>
                    <a:pt x="2239" y="2751"/>
                  </a:lnTo>
                  <a:cubicBezTo>
                    <a:pt x="2286" y="2823"/>
                    <a:pt x="2239" y="2942"/>
                    <a:pt x="2143" y="2942"/>
                  </a:cubicBezTo>
                  <a:lnTo>
                    <a:pt x="2620" y="2942"/>
                  </a:lnTo>
                  <a:cubicBezTo>
                    <a:pt x="2739" y="2942"/>
                    <a:pt x="2763" y="2823"/>
                    <a:pt x="2715" y="2728"/>
                  </a:cubicBezTo>
                  <a:lnTo>
                    <a:pt x="334" y="36"/>
                  </a:lnTo>
                  <a:cubicBezTo>
                    <a:pt x="298" y="13"/>
                    <a:pt x="268" y="1"/>
                    <a:pt x="238" y="1"/>
                  </a:cubicBezTo>
                  <a:close/>
                </a:path>
              </a:pathLst>
            </a:custGeom>
            <a:solidFill>
              <a:srgbClr val="DADF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53"/>
            <p:cNvSpPr/>
            <p:nvPr/>
          </p:nvSpPr>
          <p:spPr>
            <a:xfrm>
              <a:off x="7008910" y="2155818"/>
              <a:ext cx="14222" cy="115056"/>
            </a:xfrm>
            <a:custGeom>
              <a:rect b="b" l="l" r="r" t="t"/>
              <a:pathLst>
                <a:path extrusionOk="0" h="3859" w="477">
                  <a:moveTo>
                    <a:pt x="358" y="1"/>
                  </a:moveTo>
                  <a:cubicBezTo>
                    <a:pt x="167" y="1"/>
                    <a:pt x="0" y="144"/>
                    <a:pt x="0" y="334"/>
                  </a:cubicBezTo>
                  <a:lnTo>
                    <a:pt x="0" y="3859"/>
                  </a:lnTo>
                  <a:lnTo>
                    <a:pt x="477" y="3859"/>
                  </a:lnTo>
                  <a:lnTo>
                    <a:pt x="477" y="1"/>
                  </a:lnTo>
                  <a:close/>
                </a:path>
              </a:pathLst>
            </a:custGeom>
            <a:solidFill>
              <a:srgbClr val="D4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53"/>
            <p:cNvSpPr/>
            <p:nvPr/>
          </p:nvSpPr>
          <p:spPr>
            <a:xfrm>
              <a:off x="6972684" y="2068131"/>
              <a:ext cx="82409" cy="87716"/>
            </a:xfrm>
            <a:custGeom>
              <a:rect b="b" l="l" r="r" t="t"/>
              <a:pathLst>
                <a:path extrusionOk="0" h="2942" w="2764">
                  <a:moveTo>
                    <a:pt x="239" y="1"/>
                  </a:moveTo>
                  <a:cubicBezTo>
                    <a:pt x="209" y="1"/>
                    <a:pt x="179" y="13"/>
                    <a:pt x="144" y="37"/>
                  </a:cubicBezTo>
                  <a:lnTo>
                    <a:pt x="1" y="227"/>
                  </a:lnTo>
                  <a:lnTo>
                    <a:pt x="2239" y="2751"/>
                  </a:lnTo>
                  <a:cubicBezTo>
                    <a:pt x="2287" y="2823"/>
                    <a:pt x="2239" y="2942"/>
                    <a:pt x="2144" y="2942"/>
                  </a:cubicBezTo>
                  <a:lnTo>
                    <a:pt x="2620" y="2942"/>
                  </a:lnTo>
                  <a:cubicBezTo>
                    <a:pt x="2716" y="2942"/>
                    <a:pt x="2763" y="2823"/>
                    <a:pt x="2716" y="2728"/>
                  </a:cubicBezTo>
                  <a:lnTo>
                    <a:pt x="334" y="37"/>
                  </a:lnTo>
                  <a:cubicBezTo>
                    <a:pt x="299" y="13"/>
                    <a:pt x="269" y="1"/>
                    <a:pt x="239" y="1"/>
                  </a:cubicBezTo>
                  <a:close/>
                </a:path>
              </a:pathLst>
            </a:custGeom>
            <a:solidFill>
              <a:srgbClr val="D4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53"/>
            <p:cNvSpPr/>
            <p:nvPr/>
          </p:nvSpPr>
          <p:spPr>
            <a:xfrm>
              <a:off x="6758252" y="1922930"/>
              <a:ext cx="302503" cy="355037"/>
            </a:xfrm>
            <a:custGeom>
              <a:rect b="b" l="l" r="r" t="t"/>
              <a:pathLst>
                <a:path extrusionOk="0" h="11908" w="10146">
                  <a:moveTo>
                    <a:pt x="2668" y="1644"/>
                  </a:moveTo>
                  <a:lnTo>
                    <a:pt x="4907" y="4168"/>
                  </a:lnTo>
                  <a:lnTo>
                    <a:pt x="4121" y="4168"/>
                  </a:lnTo>
                  <a:cubicBezTo>
                    <a:pt x="4049" y="4168"/>
                    <a:pt x="3954" y="4240"/>
                    <a:pt x="3954" y="4359"/>
                  </a:cubicBezTo>
                  <a:lnTo>
                    <a:pt x="3954" y="11503"/>
                  </a:lnTo>
                  <a:lnTo>
                    <a:pt x="1382" y="11503"/>
                  </a:lnTo>
                  <a:lnTo>
                    <a:pt x="1382" y="4359"/>
                  </a:lnTo>
                  <a:cubicBezTo>
                    <a:pt x="1382" y="4264"/>
                    <a:pt x="1311" y="4168"/>
                    <a:pt x="1215" y="4168"/>
                  </a:cubicBezTo>
                  <a:lnTo>
                    <a:pt x="430" y="4168"/>
                  </a:lnTo>
                  <a:lnTo>
                    <a:pt x="2668" y="1644"/>
                  </a:lnTo>
                  <a:close/>
                  <a:moveTo>
                    <a:pt x="5026" y="1"/>
                  </a:moveTo>
                  <a:cubicBezTo>
                    <a:pt x="4954" y="1"/>
                    <a:pt x="4930" y="48"/>
                    <a:pt x="4883" y="72"/>
                  </a:cubicBezTo>
                  <a:lnTo>
                    <a:pt x="4288" y="763"/>
                  </a:lnTo>
                  <a:cubicBezTo>
                    <a:pt x="4240" y="787"/>
                    <a:pt x="4240" y="810"/>
                    <a:pt x="4240" y="834"/>
                  </a:cubicBezTo>
                  <a:cubicBezTo>
                    <a:pt x="4270" y="954"/>
                    <a:pt x="4347" y="1008"/>
                    <a:pt x="4423" y="1008"/>
                  </a:cubicBezTo>
                  <a:cubicBezTo>
                    <a:pt x="4469" y="1008"/>
                    <a:pt x="4514" y="989"/>
                    <a:pt x="4549" y="953"/>
                  </a:cubicBezTo>
                  <a:lnTo>
                    <a:pt x="5050" y="406"/>
                  </a:lnTo>
                  <a:lnTo>
                    <a:pt x="7288" y="2930"/>
                  </a:lnTo>
                  <a:lnTo>
                    <a:pt x="6502" y="2930"/>
                  </a:lnTo>
                  <a:cubicBezTo>
                    <a:pt x="6431" y="2930"/>
                    <a:pt x="6336" y="3001"/>
                    <a:pt x="6336" y="3097"/>
                  </a:cubicBezTo>
                  <a:lnTo>
                    <a:pt x="6336" y="5883"/>
                  </a:lnTo>
                  <a:lnTo>
                    <a:pt x="4835" y="7550"/>
                  </a:lnTo>
                  <a:cubicBezTo>
                    <a:pt x="4764" y="7621"/>
                    <a:pt x="4764" y="7740"/>
                    <a:pt x="4811" y="7860"/>
                  </a:cubicBezTo>
                  <a:cubicBezTo>
                    <a:pt x="4883" y="7955"/>
                    <a:pt x="4954" y="8026"/>
                    <a:pt x="5073" y="8026"/>
                  </a:cubicBezTo>
                  <a:lnTo>
                    <a:pt x="5835" y="8026"/>
                  </a:lnTo>
                  <a:lnTo>
                    <a:pt x="5835" y="11527"/>
                  </a:lnTo>
                  <a:lnTo>
                    <a:pt x="4311" y="11527"/>
                  </a:lnTo>
                  <a:lnTo>
                    <a:pt x="4311" y="4573"/>
                  </a:lnTo>
                  <a:lnTo>
                    <a:pt x="5026" y="4573"/>
                  </a:lnTo>
                  <a:cubicBezTo>
                    <a:pt x="5145" y="4573"/>
                    <a:pt x="5240" y="4502"/>
                    <a:pt x="5288" y="4406"/>
                  </a:cubicBezTo>
                  <a:cubicBezTo>
                    <a:pt x="5359" y="4287"/>
                    <a:pt x="5312" y="4168"/>
                    <a:pt x="5264" y="4097"/>
                  </a:cubicBezTo>
                  <a:lnTo>
                    <a:pt x="3525" y="2120"/>
                  </a:lnTo>
                  <a:lnTo>
                    <a:pt x="4002" y="1596"/>
                  </a:lnTo>
                  <a:cubicBezTo>
                    <a:pt x="4073" y="1525"/>
                    <a:pt x="4073" y="1430"/>
                    <a:pt x="4002" y="1382"/>
                  </a:cubicBezTo>
                  <a:cubicBezTo>
                    <a:pt x="3978" y="1334"/>
                    <a:pt x="3930" y="1311"/>
                    <a:pt x="3880" y="1311"/>
                  </a:cubicBezTo>
                  <a:cubicBezTo>
                    <a:pt x="3829" y="1311"/>
                    <a:pt x="3775" y="1334"/>
                    <a:pt x="3740" y="1382"/>
                  </a:cubicBezTo>
                  <a:lnTo>
                    <a:pt x="3287" y="1882"/>
                  </a:lnTo>
                  <a:lnTo>
                    <a:pt x="2882" y="1430"/>
                  </a:lnTo>
                  <a:cubicBezTo>
                    <a:pt x="2859" y="1406"/>
                    <a:pt x="2811" y="1382"/>
                    <a:pt x="2787" y="1382"/>
                  </a:cubicBezTo>
                  <a:cubicBezTo>
                    <a:pt x="2740" y="1354"/>
                    <a:pt x="2690" y="1341"/>
                    <a:pt x="2641" y="1341"/>
                  </a:cubicBezTo>
                  <a:cubicBezTo>
                    <a:pt x="2567" y="1341"/>
                    <a:pt x="2497" y="1372"/>
                    <a:pt x="2454" y="1430"/>
                  </a:cubicBezTo>
                  <a:lnTo>
                    <a:pt x="72" y="4121"/>
                  </a:lnTo>
                  <a:cubicBezTo>
                    <a:pt x="1" y="4192"/>
                    <a:pt x="1" y="4335"/>
                    <a:pt x="49" y="4454"/>
                  </a:cubicBezTo>
                  <a:cubicBezTo>
                    <a:pt x="120" y="4526"/>
                    <a:pt x="191" y="4597"/>
                    <a:pt x="310" y="4597"/>
                  </a:cubicBezTo>
                  <a:lnTo>
                    <a:pt x="1025" y="4597"/>
                  </a:lnTo>
                  <a:lnTo>
                    <a:pt x="1025" y="11741"/>
                  </a:lnTo>
                  <a:cubicBezTo>
                    <a:pt x="1025" y="11837"/>
                    <a:pt x="1120" y="11908"/>
                    <a:pt x="1215" y="11908"/>
                  </a:cubicBezTo>
                  <a:lnTo>
                    <a:pt x="8931" y="11908"/>
                  </a:lnTo>
                  <a:cubicBezTo>
                    <a:pt x="9003" y="11908"/>
                    <a:pt x="9098" y="11837"/>
                    <a:pt x="9098" y="11741"/>
                  </a:cubicBezTo>
                  <a:lnTo>
                    <a:pt x="9098" y="10312"/>
                  </a:lnTo>
                  <a:cubicBezTo>
                    <a:pt x="9098" y="10217"/>
                    <a:pt x="9050" y="10170"/>
                    <a:pt x="8955" y="10122"/>
                  </a:cubicBezTo>
                  <a:cubicBezTo>
                    <a:pt x="8943" y="10119"/>
                    <a:pt x="8931" y="10118"/>
                    <a:pt x="8919" y="10118"/>
                  </a:cubicBezTo>
                  <a:cubicBezTo>
                    <a:pt x="8817" y="10118"/>
                    <a:pt x="8741" y="10206"/>
                    <a:pt x="8741" y="10312"/>
                  </a:cubicBezTo>
                  <a:lnTo>
                    <a:pt x="8741" y="11598"/>
                  </a:lnTo>
                  <a:lnTo>
                    <a:pt x="6193" y="11598"/>
                  </a:lnTo>
                  <a:lnTo>
                    <a:pt x="6193" y="7907"/>
                  </a:lnTo>
                  <a:cubicBezTo>
                    <a:pt x="6193" y="7812"/>
                    <a:pt x="6097" y="7717"/>
                    <a:pt x="6002" y="7717"/>
                  </a:cubicBezTo>
                  <a:lnTo>
                    <a:pt x="5192" y="7717"/>
                  </a:lnTo>
                  <a:lnTo>
                    <a:pt x="7431" y="5192"/>
                  </a:lnTo>
                  <a:lnTo>
                    <a:pt x="9670" y="7717"/>
                  </a:lnTo>
                  <a:lnTo>
                    <a:pt x="8884" y="7717"/>
                  </a:lnTo>
                  <a:cubicBezTo>
                    <a:pt x="8812" y="7717"/>
                    <a:pt x="8717" y="7812"/>
                    <a:pt x="8717" y="7907"/>
                  </a:cubicBezTo>
                  <a:lnTo>
                    <a:pt x="8717" y="9503"/>
                  </a:lnTo>
                  <a:cubicBezTo>
                    <a:pt x="8717" y="9598"/>
                    <a:pt x="8765" y="9646"/>
                    <a:pt x="8860" y="9693"/>
                  </a:cubicBezTo>
                  <a:cubicBezTo>
                    <a:pt x="8872" y="9696"/>
                    <a:pt x="8884" y="9697"/>
                    <a:pt x="8896" y="9697"/>
                  </a:cubicBezTo>
                  <a:cubicBezTo>
                    <a:pt x="8998" y="9697"/>
                    <a:pt x="9074" y="9609"/>
                    <a:pt x="9074" y="9503"/>
                  </a:cubicBezTo>
                  <a:lnTo>
                    <a:pt x="9074" y="8050"/>
                  </a:lnTo>
                  <a:lnTo>
                    <a:pt x="9789" y="8050"/>
                  </a:lnTo>
                  <a:cubicBezTo>
                    <a:pt x="9884" y="8050"/>
                    <a:pt x="10003" y="7979"/>
                    <a:pt x="10051" y="7907"/>
                  </a:cubicBezTo>
                  <a:cubicBezTo>
                    <a:pt x="10146" y="7740"/>
                    <a:pt x="10122" y="7598"/>
                    <a:pt x="10027" y="7502"/>
                  </a:cubicBezTo>
                  <a:lnTo>
                    <a:pt x="7645" y="4835"/>
                  </a:lnTo>
                  <a:cubicBezTo>
                    <a:pt x="7622" y="4787"/>
                    <a:pt x="7574" y="4764"/>
                    <a:pt x="7550" y="4764"/>
                  </a:cubicBezTo>
                  <a:cubicBezTo>
                    <a:pt x="7510" y="4748"/>
                    <a:pt x="7468" y="4740"/>
                    <a:pt x="7427" y="4740"/>
                  </a:cubicBezTo>
                  <a:cubicBezTo>
                    <a:pt x="7344" y="4740"/>
                    <a:pt x="7264" y="4772"/>
                    <a:pt x="7217" y="4835"/>
                  </a:cubicBezTo>
                  <a:lnTo>
                    <a:pt x="6693" y="5454"/>
                  </a:lnTo>
                  <a:lnTo>
                    <a:pt x="6693" y="3263"/>
                  </a:lnTo>
                  <a:lnTo>
                    <a:pt x="7407" y="3263"/>
                  </a:lnTo>
                  <a:cubicBezTo>
                    <a:pt x="7526" y="3263"/>
                    <a:pt x="7622" y="3192"/>
                    <a:pt x="7669" y="3097"/>
                  </a:cubicBezTo>
                  <a:cubicBezTo>
                    <a:pt x="7741" y="2978"/>
                    <a:pt x="7693" y="2859"/>
                    <a:pt x="7645" y="2787"/>
                  </a:cubicBezTo>
                  <a:lnTo>
                    <a:pt x="5264" y="96"/>
                  </a:lnTo>
                  <a:cubicBezTo>
                    <a:pt x="5192" y="25"/>
                    <a:pt x="5121" y="1"/>
                    <a:pt x="5050"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2" name="Google Shape;2412;p53"/>
          <p:cNvGrpSpPr/>
          <p:nvPr/>
        </p:nvGrpSpPr>
        <p:grpSpPr>
          <a:xfrm>
            <a:off x="7736880" y="1922930"/>
            <a:ext cx="354351" cy="353636"/>
            <a:chOff x="7393967" y="1922930"/>
            <a:chExt cx="354351" cy="353636"/>
          </a:xfrm>
        </p:grpSpPr>
        <p:sp>
          <p:nvSpPr>
            <p:cNvPr id="2413" name="Google Shape;2413;p53"/>
            <p:cNvSpPr/>
            <p:nvPr/>
          </p:nvSpPr>
          <p:spPr>
            <a:xfrm>
              <a:off x="7399662" y="2225407"/>
              <a:ext cx="90190" cy="45468"/>
            </a:xfrm>
            <a:custGeom>
              <a:rect b="b" l="l" r="r" t="t"/>
              <a:pathLst>
                <a:path extrusionOk="0" h="1525" w="3025">
                  <a:moveTo>
                    <a:pt x="167" y="1"/>
                  </a:moveTo>
                  <a:cubicBezTo>
                    <a:pt x="95" y="1"/>
                    <a:pt x="0" y="96"/>
                    <a:pt x="0" y="191"/>
                  </a:cubicBezTo>
                  <a:lnTo>
                    <a:pt x="0" y="1358"/>
                  </a:lnTo>
                  <a:cubicBezTo>
                    <a:pt x="0" y="1453"/>
                    <a:pt x="95" y="1525"/>
                    <a:pt x="167" y="1525"/>
                  </a:cubicBezTo>
                  <a:lnTo>
                    <a:pt x="2858" y="1525"/>
                  </a:lnTo>
                  <a:cubicBezTo>
                    <a:pt x="2953" y="1525"/>
                    <a:pt x="3001" y="1453"/>
                    <a:pt x="3025" y="1358"/>
                  </a:cubicBezTo>
                  <a:lnTo>
                    <a:pt x="3025" y="191"/>
                  </a:lnTo>
                  <a:cubicBezTo>
                    <a:pt x="3025" y="96"/>
                    <a:pt x="2953" y="1"/>
                    <a:pt x="2858" y="1"/>
                  </a:cubicBezTo>
                  <a:close/>
                </a:path>
              </a:pathLst>
            </a:custGeom>
            <a:solidFill>
              <a:srgbClr val="C3CD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53"/>
            <p:cNvSpPr/>
            <p:nvPr/>
          </p:nvSpPr>
          <p:spPr>
            <a:xfrm>
              <a:off x="7525334" y="2225407"/>
              <a:ext cx="90906" cy="45468"/>
            </a:xfrm>
            <a:custGeom>
              <a:rect b="b" l="l" r="r" t="t"/>
              <a:pathLst>
                <a:path extrusionOk="0" h="1525" w="3049">
                  <a:moveTo>
                    <a:pt x="191" y="1"/>
                  </a:moveTo>
                  <a:cubicBezTo>
                    <a:pt x="96" y="1"/>
                    <a:pt x="0" y="96"/>
                    <a:pt x="0" y="191"/>
                  </a:cubicBezTo>
                  <a:lnTo>
                    <a:pt x="0" y="1358"/>
                  </a:lnTo>
                  <a:cubicBezTo>
                    <a:pt x="0" y="1453"/>
                    <a:pt x="96" y="1525"/>
                    <a:pt x="191" y="1525"/>
                  </a:cubicBezTo>
                  <a:lnTo>
                    <a:pt x="2858" y="1525"/>
                  </a:lnTo>
                  <a:cubicBezTo>
                    <a:pt x="2953" y="1525"/>
                    <a:pt x="3049" y="1453"/>
                    <a:pt x="3049" y="1358"/>
                  </a:cubicBezTo>
                  <a:lnTo>
                    <a:pt x="3049" y="191"/>
                  </a:lnTo>
                  <a:cubicBezTo>
                    <a:pt x="3049" y="96"/>
                    <a:pt x="2953" y="1"/>
                    <a:pt x="2858" y="1"/>
                  </a:cubicBezTo>
                  <a:close/>
                </a:path>
              </a:pathLst>
            </a:custGeom>
            <a:solidFill>
              <a:srgbClr val="C3CD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53"/>
            <p:cNvSpPr/>
            <p:nvPr/>
          </p:nvSpPr>
          <p:spPr>
            <a:xfrm>
              <a:off x="7651721" y="2225407"/>
              <a:ext cx="90190" cy="45468"/>
            </a:xfrm>
            <a:custGeom>
              <a:rect b="b" l="l" r="r" t="t"/>
              <a:pathLst>
                <a:path extrusionOk="0" h="1525" w="3025">
                  <a:moveTo>
                    <a:pt x="167" y="1"/>
                  </a:moveTo>
                  <a:cubicBezTo>
                    <a:pt x="96" y="1"/>
                    <a:pt x="0" y="96"/>
                    <a:pt x="0" y="191"/>
                  </a:cubicBezTo>
                  <a:lnTo>
                    <a:pt x="0" y="1358"/>
                  </a:lnTo>
                  <a:cubicBezTo>
                    <a:pt x="0" y="1453"/>
                    <a:pt x="96" y="1525"/>
                    <a:pt x="167" y="1525"/>
                  </a:cubicBezTo>
                  <a:lnTo>
                    <a:pt x="2858" y="1525"/>
                  </a:lnTo>
                  <a:cubicBezTo>
                    <a:pt x="2977" y="1525"/>
                    <a:pt x="3025" y="1453"/>
                    <a:pt x="3025" y="1358"/>
                  </a:cubicBezTo>
                  <a:lnTo>
                    <a:pt x="3025" y="191"/>
                  </a:lnTo>
                  <a:cubicBezTo>
                    <a:pt x="3025" y="96"/>
                    <a:pt x="2953" y="1"/>
                    <a:pt x="2858" y="1"/>
                  </a:cubicBezTo>
                  <a:close/>
                </a:path>
              </a:pathLst>
            </a:custGeom>
            <a:solidFill>
              <a:srgbClr val="C3CD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53"/>
            <p:cNvSpPr/>
            <p:nvPr/>
          </p:nvSpPr>
          <p:spPr>
            <a:xfrm>
              <a:off x="7399662" y="2113241"/>
              <a:ext cx="90190" cy="45468"/>
            </a:xfrm>
            <a:custGeom>
              <a:rect b="b" l="l" r="r" t="t"/>
              <a:pathLst>
                <a:path extrusionOk="0" h="1525" w="3025">
                  <a:moveTo>
                    <a:pt x="167" y="0"/>
                  </a:moveTo>
                  <a:cubicBezTo>
                    <a:pt x="95" y="0"/>
                    <a:pt x="0" y="95"/>
                    <a:pt x="0" y="167"/>
                  </a:cubicBezTo>
                  <a:lnTo>
                    <a:pt x="0" y="1334"/>
                  </a:lnTo>
                  <a:cubicBezTo>
                    <a:pt x="0" y="1429"/>
                    <a:pt x="95" y="1524"/>
                    <a:pt x="167" y="1524"/>
                  </a:cubicBezTo>
                  <a:lnTo>
                    <a:pt x="2858" y="1524"/>
                  </a:lnTo>
                  <a:cubicBezTo>
                    <a:pt x="2953" y="1524"/>
                    <a:pt x="3001" y="1453"/>
                    <a:pt x="3025" y="1334"/>
                  </a:cubicBezTo>
                  <a:lnTo>
                    <a:pt x="3025" y="167"/>
                  </a:lnTo>
                  <a:cubicBezTo>
                    <a:pt x="3025" y="95"/>
                    <a:pt x="2953" y="0"/>
                    <a:pt x="2858" y="0"/>
                  </a:cubicBez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53"/>
            <p:cNvSpPr/>
            <p:nvPr/>
          </p:nvSpPr>
          <p:spPr>
            <a:xfrm>
              <a:off x="7525334" y="2113241"/>
              <a:ext cx="90906" cy="45468"/>
            </a:xfrm>
            <a:custGeom>
              <a:rect b="b" l="l" r="r" t="t"/>
              <a:pathLst>
                <a:path extrusionOk="0" h="1525" w="3049">
                  <a:moveTo>
                    <a:pt x="191" y="0"/>
                  </a:moveTo>
                  <a:cubicBezTo>
                    <a:pt x="96" y="0"/>
                    <a:pt x="0" y="95"/>
                    <a:pt x="0" y="167"/>
                  </a:cubicBezTo>
                  <a:lnTo>
                    <a:pt x="0" y="1334"/>
                  </a:lnTo>
                  <a:cubicBezTo>
                    <a:pt x="0" y="1429"/>
                    <a:pt x="96" y="1524"/>
                    <a:pt x="191" y="1524"/>
                  </a:cubicBezTo>
                  <a:lnTo>
                    <a:pt x="2858" y="1524"/>
                  </a:lnTo>
                  <a:cubicBezTo>
                    <a:pt x="2953" y="1524"/>
                    <a:pt x="3049" y="1453"/>
                    <a:pt x="3049" y="1334"/>
                  </a:cubicBezTo>
                  <a:lnTo>
                    <a:pt x="3049" y="167"/>
                  </a:lnTo>
                  <a:cubicBezTo>
                    <a:pt x="3049" y="95"/>
                    <a:pt x="2953" y="0"/>
                    <a:pt x="2858" y="0"/>
                  </a:cubicBez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53"/>
            <p:cNvSpPr/>
            <p:nvPr/>
          </p:nvSpPr>
          <p:spPr>
            <a:xfrm>
              <a:off x="7651721" y="2113241"/>
              <a:ext cx="90190" cy="45468"/>
            </a:xfrm>
            <a:custGeom>
              <a:rect b="b" l="l" r="r" t="t"/>
              <a:pathLst>
                <a:path extrusionOk="0" h="1525" w="3025">
                  <a:moveTo>
                    <a:pt x="167" y="0"/>
                  </a:moveTo>
                  <a:cubicBezTo>
                    <a:pt x="96" y="0"/>
                    <a:pt x="0" y="95"/>
                    <a:pt x="0" y="167"/>
                  </a:cubicBezTo>
                  <a:lnTo>
                    <a:pt x="0" y="1334"/>
                  </a:lnTo>
                  <a:cubicBezTo>
                    <a:pt x="0" y="1429"/>
                    <a:pt x="96" y="1524"/>
                    <a:pt x="167" y="1524"/>
                  </a:cubicBezTo>
                  <a:lnTo>
                    <a:pt x="2858" y="1524"/>
                  </a:lnTo>
                  <a:cubicBezTo>
                    <a:pt x="2977" y="1524"/>
                    <a:pt x="3025" y="1453"/>
                    <a:pt x="3025" y="1334"/>
                  </a:cubicBezTo>
                  <a:lnTo>
                    <a:pt x="3025" y="167"/>
                  </a:lnTo>
                  <a:cubicBezTo>
                    <a:pt x="3025" y="95"/>
                    <a:pt x="2953" y="0"/>
                    <a:pt x="2858" y="0"/>
                  </a:cubicBez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53"/>
            <p:cNvSpPr/>
            <p:nvPr/>
          </p:nvSpPr>
          <p:spPr>
            <a:xfrm>
              <a:off x="7489108" y="1928625"/>
              <a:ext cx="164042" cy="77430"/>
            </a:xfrm>
            <a:custGeom>
              <a:rect b="b" l="l" r="r" t="t"/>
              <a:pathLst>
                <a:path extrusionOk="0" h="2597" w="5502">
                  <a:moveTo>
                    <a:pt x="191" y="0"/>
                  </a:moveTo>
                  <a:cubicBezTo>
                    <a:pt x="96" y="0"/>
                    <a:pt x="1" y="96"/>
                    <a:pt x="1" y="167"/>
                  </a:cubicBezTo>
                  <a:lnTo>
                    <a:pt x="1" y="2406"/>
                  </a:lnTo>
                  <a:cubicBezTo>
                    <a:pt x="1" y="2501"/>
                    <a:pt x="96" y="2596"/>
                    <a:pt x="191" y="2596"/>
                  </a:cubicBezTo>
                  <a:lnTo>
                    <a:pt x="5311" y="2596"/>
                  </a:lnTo>
                  <a:cubicBezTo>
                    <a:pt x="5431" y="2596"/>
                    <a:pt x="5478" y="2501"/>
                    <a:pt x="5502" y="2406"/>
                  </a:cubicBezTo>
                  <a:lnTo>
                    <a:pt x="5502" y="167"/>
                  </a:lnTo>
                  <a:cubicBezTo>
                    <a:pt x="5502" y="72"/>
                    <a:pt x="5431" y="0"/>
                    <a:pt x="5335" y="0"/>
                  </a:cubicBezTo>
                  <a:close/>
                </a:path>
              </a:pathLst>
            </a:custGeom>
            <a:solidFill>
              <a:srgbClr val="8C9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53"/>
            <p:cNvSpPr/>
            <p:nvPr/>
          </p:nvSpPr>
          <p:spPr>
            <a:xfrm>
              <a:off x="7469937" y="2225407"/>
              <a:ext cx="19201" cy="45468"/>
            </a:xfrm>
            <a:custGeom>
              <a:rect b="b" l="l" r="r" t="t"/>
              <a:pathLst>
                <a:path extrusionOk="0" h="1525" w="644">
                  <a:moveTo>
                    <a:pt x="1" y="1"/>
                  </a:moveTo>
                  <a:cubicBezTo>
                    <a:pt x="72" y="1"/>
                    <a:pt x="168" y="96"/>
                    <a:pt x="168" y="191"/>
                  </a:cubicBezTo>
                  <a:lnTo>
                    <a:pt x="168" y="1358"/>
                  </a:lnTo>
                  <a:cubicBezTo>
                    <a:pt x="168" y="1453"/>
                    <a:pt x="72" y="1525"/>
                    <a:pt x="1" y="1525"/>
                  </a:cubicBezTo>
                  <a:lnTo>
                    <a:pt x="477" y="1525"/>
                  </a:lnTo>
                  <a:cubicBezTo>
                    <a:pt x="549" y="1525"/>
                    <a:pt x="644" y="1430"/>
                    <a:pt x="644" y="1358"/>
                  </a:cubicBezTo>
                  <a:lnTo>
                    <a:pt x="644" y="191"/>
                  </a:lnTo>
                  <a:cubicBezTo>
                    <a:pt x="644" y="96"/>
                    <a:pt x="549" y="1"/>
                    <a:pt x="477" y="1"/>
                  </a:cubicBezTo>
                  <a:close/>
                </a:path>
              </a:pathLst>
            </a:custGeom>
            <a:solidFill>
              <a:srgbClr val="AFB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53"/>
            <p:cNvSpPr/>
            <p:nvPr/>
          </p:nvSpPr>
          <p:spPr>
            <a:xfrm>
              <a:off x="7595638" y="2225407"/>
              <a:ext cx="19887" cy="45468"/>
            </a:xfrm>
            <a:custGeom>
              <a:rect b="b" l="l" r="r" t="t"/>
              <a:pathLst>
                <a:path extrusionOk="0" h="1525" w="667">
                  <a:moveTo>
                    <a:pt x="0" y="1"/>
                  </a:moveTo>
                  <a:cubicBezTo>
                    <a:pt x="95" y="1"/>
                    <a:pt x="191" y="96"/>
                    <a:pt x="191" y="191"/>
                  </a:cubicBezTo>
                  <a:lnTo>
                    <a:pt x="191" y="1358"/>
                  </a:lnTo>
                  <a:cubicBezTo>
                    <a:pt x="191" y="1453"/>
                    <a:pt x="95" y="1525"/>
                    <a:pt x="0" y="1525"/>
                  </a:cubicBezTo>
                  <a:lnTo>
                    <a:pt x="476" y="1525"/>
                  </a:lnTo>
                  <a:cubicBezTo>
                    <a:pt x="572" y="1525"/>
                    <a:pt x="667" y="1430"/>
                    <a:pt x="667" y="1358"/>
                  </a:cubicBezTo>
                  <a:lnTo>
                    <a:pt x="667" y="191"/>
                  </a:lnTo>
                  <a:cubicBezTo>
                    <a:pt x="667" y="96"/>
                    <a:pt x="595" y="1"/>
                    <a:pt x="476" y="1"/>
                  </a:cubicBezTo>
                  <a:close/>
                </a:path>
              </a:pathLst>
            </a:custGeom>
            <a:solidFill>
              <a:srgbClr val="AFB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53"/>
            <p:cNvSpPr/>
            <p:nvPr/>
          </p:nvSpPr>
          <p:spPr>
            <a:xfrm>
              <a:off x="7722711" y="2225407"/>
              <a:ext cx="19201" cy="45468"/>
            </a:xfrm>
            <a:custGeom>
              <a:rect b="b" l="l" r="r" t="t"/>
              <a:pathLst>
                <a:path extrusionOk="0" h="1525" w="644">
                  <a:moveTo>
                    <a:pt x="1" y="1"/>
                  </a:moveTo>
                  <a:cubicBezTo>
                    <a:pt x="96" y="1"/>
                    <a:pt x="168" y="96"/>
                    <a:pt x="168" y="191"/>
                  </a:cubicBezTo>
                  <a:lnTo>
                    <a:pt x="168" y="1358"/>
                  </a:lnTo>
                  <a:cubicBezTo>
                    <a:pt x="168" y="1453"/>
                    <a:pt x="96" y="1525"/>
                    <a:pt x="1" y="1525"/>
                  </a:cubicBezTo>
                  <a:lnTo>
                    <a:pt x="477" y="1525"/>
                  </a:lnTo>
                  <a:cubicBezTo>
                    <a:pt x="572" y="1525"/>
                    <a:pt x="644" y="1430"/>
                    <a:pt x="644" y="1358"/>
                  </a:cubicBezTo>
                  <a:lnTo>
                    <a:pt x="644" y="191"/>
                  </a:lnTo>
                  <a:cubicBezTo>
                    <a:pt x="644" y="96"/>
                    <a:pt x="596" y="1"/>
                    <a:pt x="477" y="1"/>
                  </a:cubicBezTo>
                  <a:close/>
                </a:path>
              </a:pathLst>
            </a:custGeom>
            <a:solidFill>
              <a:srgbClr val="AFB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53"/>
            <p:cNvSpPr/>
            <p:nvPr/>
          </p:nvSpPr>
          <p:spPr>
            <a:xfrm>
              <a:off x="7469937" y="2113927"/>
              <a:ext cx="19201" cy="45468"/>
            </a:xfrm>
            <a:custGeom>
              <a:rect b="b" l="l" r="r" t="t"/>
              <a:pathLst>
                <a:path extrusionOk="0" h="1525" w="644">
                  <a:moveTo>
                    <a:pt x="1" y="1"/>
                  </a:moveTo>
                  <a:cubicBezTo>
                    <a:pt x="72" y="1"/>
                    <a:pt x="168" y="96"/>
                    <a:pt x="168" y="168"/>
                  </a:cubicBezTo>
                  <a:lnTo>
                    <a:pt x="168" y="1334"/>
                  </a:lnTo>
                  <a:cubicBezTo>
                    <a:pt x="168" y="1430"/>
                    <a:pt x="72" y="1525"/>
                    <a:pt x="1" y="1525"/>
                  </a:cubicBezTo>
                  <a:lnTo>
                    <a:pt x="477" y="1525"/>
                  </a:lnTo>
                  <a:cubicBezTo>
                    <a:pt x="549" y="1525"/>
                    <a:pt x="644" y="1430"/>
                    <a:pt x="644" y="1334"/>
                  </a:cubicBezTo>
                  <a:lnTo>
                    <a:pt x="644" y="168"/>
                  </a:lnTo>
                  <a:cubicBezTo>
                    <a:pt x="644" y="72"/>
                    <a:pt x="549" y="1"/>
                    <a:pt x="477" y="1"/>
                  </a:cubicBezTo>
                  <a:close/>
                </a:path>
              </a:pathLst>
            </a:custGeom>
            <a:solidFill>
              <a:srgbClr val="D4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53"/>
            <p:cNvSpPr/>
            <p:nvPr/>
          </p:nvSpPr>
          <p:spPr>
            <a:xfrm>
              <a:off x="7595638" y="2113927"/>
              <a:ext cx="19887" cy="45468"/>
            </a:xfrm>
            <a:custGeom>
              <a:rect b="b" l="l" r="r" t="t"/>
              <a:pathLst>
                <a:path extrusionOk="0" h="1525" w="667">
                  <a:moveTo>
                    <a:pt x="0" y="1"/>
                  </a:moveTo>
                  <a:cubicBezTo>
                    <a:pt x="95" y="1"/>
                    <a:pt x="191" y="96"/>
                    <a:pt x="191" y="168"/>
                  </a:cubicBezTo>
                  <a:lnTo>
                    <a:pt x="191" y="1334"/>
                  </a:lnTo>
                  <a:cubicBezTo>
                    <a:pt x="191" y="1430"/>
                    <a:pt x="95" y="1525"/>
                    <a:pt x="0" y="1525"/>
                  </a:cubicBezTo>
                  <a:lnTo>
                    <a:pt x="476" y="1525"/>
                  </a:lnTo>
                  <a:cubicBezTo>
                    <a:pt x="572" y="1525"/>
                    <a:pt x="667" y="1430"/>
                    <a:pt x="667" y="1334"/>
                  </a:cubicBezTo>
                  <a:lnTo>
                    <a:pt x="667" y="168"/>
                  </a:lnTo>
                  <a:cubicBezTo>
                    <a:pt x="667" y="72"/>
                    <a:pt x="595" y="1"/>
                    <a:pt x="476" y="1"/>
                  </a:cubicBezTo>
                  <a:close/>
                </a:path>
              </a:pathLst>
            </a:custGeom>
            <a:solidFill>
              <a:srgbClr val="D4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53"/>
            <p:cNvSpPr/>
            <p:nvPr/>
          </p:nvSpPr>
          <p:spPr>
            <a:xfrm>
              <a:off x="7722711" y="2113927"/>
              <a:ext cx="19201" cy="45468"/>
            </a:xfrm>
            <a:custGeom>
              <a:rect b="b" l="l" r="r" t="t"/>
              <a:pathLst>
                <a:path extrusionOk="0" h="1525" w="644">
                  <a:moveTo>
                    <a:pt x="1" y="1"/>
                  </a:moveTo>
                  <a:cubicBezTo>
                    <a:pt x="96" y="1"/>
                    <a:pt x="168" y="96"/>
                    <a:pt x="168" y="168"/>
                  </a:cubicBezTo>
                  <a:lnTo>
                    <a:pt x="168" y="1334"/>
                  </a:lnTo>
                  <a:cubicBezTo>
                    <a:pt x="168" y="1430"/>
                    <a:pt x="96" y="1525"/>
                    <a:pt x="1" y="1525"/>
                  </a:cubicBezTo>
                  <a:lnTo>
                    <a:pt x="477" y="1525"/>
                  </a:lnTo>
                  <a:cubicBezTo>
                    <a:pt x="572" y="1525"/>
                    <a:pt x="644" y="1430"/>
                    <a:pt x="644" y="1334"/>
                  </a:cubicBezTo>
                  <a:lnTo>
                    <a:pt x="644" y="168"/>
                  </a:lnTo>
                  <a:cubicBezTo>
                    <a:pt x="644" y="72"/>
                    <a:pt x="596" y="1"/>
                    <a:pt x="477" y="1"/>
                  </a:cubicBezTo>
                  <a:close/>
                </a:path>
              </a:pathLst>
            </a:custGeom>
            <a:solidFill>
              <a:srgbClr val="D4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53"/>
            <p:cNvSpPr/>
            <p:nvPr/>
          </p:nvSpPr>
          <p:spPr>
            <a:xfrm>
              <a:off x="7633265" y="1928625"/>
              <a:ext cx="19201" cy="77430"/>
            </a:xfrm>
            <a:custGeom>
              <a:rect b="b" l="l" r="r" t="t"/>
              <a:pathLst>
                <a:path extrusionOk="0" h="2597" w="644">
                  <a:moveTo>
                    <a:pt x="0" y="0"/>
                  </a:moveTo>
                  <a:cubicBezTo>
                    <a:pt x="72" y="0"/>
                    <a:pt x="167" y="96"/>
                    <a:pt x="167" y="167"/>
                  </a:cubicBezTo>
                  <a:lnTo>
                    <a:pt x="167" y="2406"/>
                  </a:lnTo>
                  <a:cubicBezTo>
                    <a:pt x="167" y="2501"/>
                    <a:pt x="72" y="2596"/>
                    <a:pt x="0" y="2596"/>
                  </a:cubicBezTo>
                  <a:lnTo>
                    <a:pt x="476" y="2596"/>
                  </a:lnTo>
                  <a:cubicBezTo>
                    <a:pt x="548" y="2596"/>
                    <a:pt x="643" y="2501"/>
                    <a:pt x="643" y="2406"/>
                  </a:cubicBezTo>
                  <a:lnTo>
                    <a:pt x="643" y="167"/>
                  </a:lnTo>
                  <a:cubicBezTo>
                    <a:pt x="643" y="96"/>
                    <a:pt x="596" y="0"/>
                    <a:pt x="476" y="0"/>
                  </a:cubicBezTo>
                  <a:close/>
                </a:path>
              </a:pathLst>
            </a:custGeom>
            <a:solidFill>
              <a:srgbClr val="6376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53"/>
            <p:cNvSpPr/>
            <p:nvPr/>
          </p:nvSpPr>
          <p:spPr>
            <a:xfrm>
              <a:off x="7528882" y="1949913"/>
              <a:ext cx="83810" cy="10674"/>
            </a:xfrm>
            <a:custGeom>
              <a:rect b="b" l="l" r="r" t="t"/>
              <a:pathLst>
                <a:path extrusionOk="0" h="358" w="2811">
                  <a:moveTo>
                    <a:pt x="215" y="1"/>
                  </a:moveTo>
                  <a:cubicBezTo>
                    <a:pt x="120" y="1"/>
                    <a:pt x="72" y="48"/>
                    <a:pt x="48" y="144"/>
                  </a:cubicBezTo>
                  <a:cubicBezTo>
                    <a:pt x="0" y="263"/>
                    <a:pt x="96" y="358"/>
                    <a:pt x="215" y="358"/>
                  </a:cubicBezTo>
                  <a:lnTo>
                    <a:pt x="2596" y="358"/>
                  </a:lnTo>
                  <a:cubicBezTo>
                    <a:pt x="2715" y="358"/>
                    <a:pt x="2811" y="263"/>
                    <a:pt x="2763" y="144"/>
                  </a:cubicBezTo>
                  <a:cubicBezTo>
                    <a:pt x="2739" y="48"/>
                    <a:pt x="2668" y="1"/>
                    <a:pt x="2572"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53"/>
            <p:cNvSpPr/>
            <p:nvPr/>
          </p:nvSpPr>
          <p:spPr>
            <a:xfrm>
              <a:off x="7546622" y="1972632"/>
              <a:ext cx="46899" cy="10704"/>
            </a:xfrm>
            <a:custGeom>
              <a:rect b="b" l="l" r="r" t="t"/>
              <a:pathLst>
                <a:path extrusionOk="0" h="359" w="1573">
                  <a:moveTo>
                    <a:pt x="215" y="1"/>
                  </a:moveTo>
                  <a:cubicBezTo>
                    <a:pt x="96" y="1"/>
                    <a:pt x="1" y="96"/>
                    <a:pt x="48" y="215"/>
                  </a:cubicBezTo>
                  <a:cubicBezTo>
                    <a:pt x="72" y="310"/>
                    <a:pt x="120" y="358"/>
                    <a:pt x="215" y="358"/>
                  </a:cubicBezTo>
                  <a:lnTo>
                    <a:pt x="1382" y="358"/>
                  </a:lnTo>
                  <a:cubicBezTo>
                    <a:pt x="1477" y="358"/>
                    <a:pt x="1525" y="310"/>
                    <a:pt x="1549" y="215"/>
                  </a:cubicBezTo>
                  <a:cubicBezTo>
                    <a:pt x="1573" y="96"/>
                    <a:pt x="1501" y="1"/>
                    <a:pt x="1382"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53"/>
            <p:cNvSpPr/>
            <p:nvPr/>
          </p:nvSpPr>
          <p:spPr>
            <a:xfrm>
              <a:off x="7393967" y="1922930"/>
              <a:ext cx="354351" cy="353636"/>
            </a:xfrm>
            <a:custGeom>
              <a:rect b="b" l="l" r="r" t="t"/>
              <a:pathLst>
                <a:path extrusionOk="0" h="11861" w="11885">
                  <a:moveTo>
                    <a:pt x="3025" y="6550"/>
                  </a:moveTo>
                  <a:lnTo>
                    <a:pt x="3025" y="7717"/>
                  </a:lnTo>
                  <a:lnTo>
                    <a:pt x="334" y="7717"/>
                  </a:lnTo>
                  <a:lnTo>
                    <a:pt x="334" y="6550"/>
                  </a:lnTo>
                  <a:close/>
                  <a:moveTo>
                    <a:pt x="7264" y="6550"/>
                  </a:moveTo>
                  <a:lnTo>
                    <a:pt x="7264" y="7717"/>
                  </a:lnTo>
                  <a:lnTo>
                    <a:pt x="4597" y="7717"/>
                  </a:lnTo>
                  <a:lnTo>
                    <a:pt x="4597" y="6550"/>
                  </a:lnTo>
                  <a:close/>
                  <a:moveTo>
                    <a:pt x="11527" y="6550"/>
                  </a:moveTo>
                  <a:lnTo>
                    <a:pt x="11527" y="7717"/>
                  </a:lnTo>
                  <a:lnTo>
                    <a:pt x="8860" y="7717"/>
                  </a:lnTo>
                  <a:lnTo>
                    <a:pt x="8860" y="6550"/>
                  </a:lnTo>
                  <a:close/>
                  <a:moveTo>
                    <a:pt x="7240" y="10312"/>
                  </a:moveTo>
                  <a:lnTo>
                    <a:pt x="7240" y="11456"/>
                  </a:lnTo>
                  <a:lnTo>
                    <a:pt x="4573" y="11456"/>
                  </a:lnTo>
                  <a:lnTo>
                    <a:pt x="4573" y="10312"/>
                  </a:lnTo>
                  <a:close/>
                  <a:moveTo>
                    <a:pt x="11527" y="10312"/>
                  </a:moveTo>
                  <a:lnTo>
                    <a:pt x="11527" y="11456"/>
                  </a:lnTo>
                  <a:lnTo>
                    <a:pt x="8860" y="11456"/>
                  </a:lnTo>
                  <a:lnTo>
                    <a:pt x="8860" y="10312"/>
                  </a:lnTo>
                  <a:close/>
                  <a:moveTo>
                    <a:pt x="3382" y="1"/>
                  </a:moveTo>
                  <a:cubicBezTo>
                    <a:pt x="3192" y="1"/>
                    <a:pt x="3049" y="358"/>
                    <a:pt x="3049" y="358"/>
                  </a:cubicBezTo>
                  <a:lnTo>
                    <a:pt x="3049" y="2597"/>
                  </a:lnTo>
                  <a:cubicBezTo>
                    <a:pt x="3049" y="2763"/>
                    <a:pt x="3192" y="2954"/>
                    <a:pt x="3406" y="2954"/>
                  </a:cubicBezTo>
                  <a:lnTo>
                    <a:pt x="5788" y="2954"/>
                  </a:lnTo>
                  <a:lnTo>
                    <a:pt x="5788" y="4502"/>
                  </a:lnTo>
                  <a:lnTo>
                    <a:pt x="2001" y="4502"/>
                  </a:lnTo>
                  <a:cubicBezTo>
                    <a:pt x="1739" y="4502"/>
                    <a:pt x="1525" y="4716"/>
                    <a:pt x="1525" y="4978"/>
                  </a:cubicBezTo>
                  <a:lnTo>
                    <a:pt x="1525" y="6264"/>
                  </a:lnTo>
                  <a:lnTo>
                    <a:pt x="358" y="6264"/>
                  </a:lnTo>
                  <a:cubicBezTo>
                    <a:pt x="191" y="6264"/>
                    <a:pt x="1" y="6407"/>
                    <a:pt x="1" y="6621"/>
                  </a:cubicBezTo>
                  <a:lnTo>
                    <a:pt x="1" y="7740"/>
                  </a:lnTo>
                  <a:cubicBezTo>
                    <a:pt x="1" y="7931"/>
                    <a:pt x="167" y="8098"/>
                    <a:pt x="358" y="8098"/>
                  </a:cubicBezTo>
                  <a:lnTo>
                    <a:pt x="1525" y="8098"/>
                  </a:lnTo>
                  <a:lnTo>
                    <a:pt x="1525" y="10003"/>
                  </a:lnTo>
                  <a:lnTo>
                    <a:pt x="358" y="10003"/>
                  </a:lnTo>
                  <a:cubicBezTo>
                    <a:pt x="191" y="10003"/>
                    <a:pt x="1" y="10146"/>
                    <a:pt x="1" y="10360"/>
                  </a:cubicBezTo>
                  <a:lnTo>
                    <a:pt x="1" y="11670"/>
                  </a:lnTo>
                  <a:cubicBezTo>
                    <a:pt x="1" y="11765"/>
                    <a:pt x="96" y="11860"/>
                    <a:pt x="191" y="11860"/>
                  </a:cubicBezTo>
                  <a:lnTo>
                    <a:pt x="1025" y="11860"/>
                  </a:lnTo>
                  <a:cubicBezTo>
                    <a:pt x="1049" y="11860"/>
                    <a:pt x="1072" y="11860"/>
                    <a:pt x="1072" y="11837"/>
                  </a:cubicBezTo>
                  <a:cubicBezTo>
                    <a:pt x="1191" y="11670"/>
                    <a:pt x="1120" y="11503"/>
                    <a:pt x="953" y="11503"/>
                  </a:cubicBezTo>
                  <a:lnTo>
                    <a:pt x="334" y="11503"/>
                  </a:lnTo>
                  <a:lnTo>
                    <a:pt x="334" y="10336"/>
                  </a:lnTo>
                  <a:lnTo>
                    <a:pt x="3025" y="10336"/>
                  </a:lnTo>
                  <a:lnTo>
                    <a:pt x="3025" y="11503"/>
                  </a:lnTo>
                  <a:lnTo>
                    <a:pt x="1763" y="11503"/>
                  </a:lnTo>
                  <a:cubicBezTo>
                    <a:pt x="1668" y="11503"/>
                    <a:pt x="1620" y="11551"/>
                    <a:pt x="1596" y="11646"/>
                  </a:cubicBezTo>
                  <a:cubicBezTo>
                    <a:pt x="1549" y="11765"/>
                    <a:pt x="1644" y="11860"/>
                    <a:pt x="1763" y="11860"/>
                  </a:cubicBezTo>
                  <a:lnTo>
                    <a:pt x="3049" y="11860"/>
                  </a:lnTo>
                  <a:cubicBezTo>
                    <a:pt x="3216" y="11860"/>
                    <a:pt x="3406" y="11717"/>
                    <a:pt x="3406" y="11503"/>
                  </a:cubicBezTo>
                  <a:lnTo>
                    <a:pt x="3406" y="10336"/>
                  </a:lnTo>
                  <a:cubicBezTo>
                    <a:pt x="3406" y="10146"/>
                    <a:pt x="3263" y="9979"/>
                    <a:pt x="3049" y="9979"/>
                  </a:cubicBezTo>
                  <a:lnTo>
                    <a:pt x="1882" y="9979"/>
                  </a:lnTo>
                  <a:lnTo>
                    <a:pt x="1882" y="8074"/>
                  </a:lnTo>
                  <a:lnTo>
                    <a:pt x="3049" y="8074"/>
                  </a:lnTo>
                  <a:cubicBezTo>
                    <a:pt x="3216" y="8074"/>
                    <a:pt x="3406" y="7931"/>
                    <a:pt x="3406" y="7717"/>
                  </a:cubicBezTo>
                  <a:lnTo>
                    <a:pt x="3406" y="6574"/>
                  </a:lnTo>
                  <a:cubicBezTo>
                    <a:pt x="3406" y="6407"/>
                    <a:pt x="3263" y="6216"/>
                    <a:pt x="3049" y="6216"/>
                  </a:cubicBezTo>
                  <a:lnTo>
                    <a:pt x="1882" y="6216"/>
                  </a:lnTo>
                  <a:lnTo>
                    <a:pt x="1882" y="4954"/>
                  </a:lnTo>
                  <a:cubicBezTo>
                    <a:pt x="1882" y="4859"/>
                    <a:pt x="1954" y="4787"/>
                    <a:pt x="2025" y="4787"/>
                  </a:cubicBezTo>
                  <a:lnTo>
                    <a:pt x="5788" y="4787"/>
                  </a:lnTo>
                  <a:lnTo>
                    <a:pt x="5788" y="6193"/>
                  </a:lnTo>
                  <a:lnTo>
                    <a:pt x="4597" y="6193"/>
                  </a:lnTo>
                  <a:cubicBezTo>
                    <a:pt x="4406" y="6193"/>
                    <a:pt x="4240" y="6359"/>
                    <a:pt x="4240" y="6550"/>
                  </a:cubicBezTo>
                  <a:lnTo>
                    <a:pt x="4240" y="7693"/>
                  </a:lnTo>
                  <a:cubicBezTo>
                    <a:pt x="4240" y="7860"/>
                    <a:pt x="4383" y="8050"/>
                    <a:pt x="4597" y="8050"/>
                  </a:cubicBezTo>
                  <a:lnTo>
                    <a:pt x="5788" y="8050"/>
                  </a:lnTo>
                  <a:lnTo>
                    <a:pt x="5788" y="9955"/>
                  </a:lnTo>
                  <a:lnTo>
                    <a:pt x="4597" y="9955"/>
                  </a:lnTo>
                  <a:cubicBezTo>
                    <a:pt x="4406" y="9955"/>
                    <a:pt x="4240" y="10098"/>
                    <a:pt x="4240" y="10312"/>
                  </a:cubicBezTo>
                  <a:lnTo>
                    <a:pt x="4240" y="11479"/>
                  </a:lnTo>
                  <a:cubicBezTo>
                    <a:pt x="4240" y="11646"/>
                    <a:pt x="4383" y="11837"/>
                    <a:pt x="4597" y="11837"/>
                  </a:cubicBezTo>
                  <a:lnTo>
                    <a:pt x="7264" y="11837"/>
                  </a:lnTo>
                  <a:cubicBezTo>
                    <a:pt x="7455" y="11837"/>
                    <a:pt x="7621" y="11670"/>
                    <a:pt x="7621" y="11479"/>
                  </a:cubicBezTo>
                  <a:lnTo>
                    <a:pt x="7621" y="10312"/>
                  </a:lnTo>
                  <a:cubicBezTo>
                    <a:pt x="7621" y="10122"/>
                    <a:pt x="7478" y="9955"/>
                    <a:pt x="7264" y="9955"/>
                  </a:cubicBezTo>
                  <a:lnTo>
                    <a:pt x="6097" y="9955"/>
                  </a:lnTo>
                  <a:lnTo>
                    <a:pt x="6097" y="8050"/>
                  </a:lnTo>
                  <a:lnTo>
                    <a:pt x="7264" y="8050"/>
                  </a:lnTo>
                  <a:cubicBezTo>
                    <a:pt x="7455" y="8050"/>
                    <a:pt x="7621" y="7907"/>
                    <a:pt x="7621" y="7693"/>
                  </a:cubicBezTo>
                  <a:lnTo>
                    <a:pt x="7621" y="6550"/>
                  </a:lnTo>
                  <a:cubicBezTo>
                    <a:pt x="7621" y="6383"/>
                    <a:pt x="7478" y="6193"/>
                    <a:pt x="7264" y="6193"/>
                  </a:cubicBezTo>
                  <a:lnTo>
                    <a:pt x="6097" y="6193"/>
                  </a:lnTo>
                  <a:lnTo>
                    <a:pt x="6097" y="4787"/>
                  </a:lnTo>
                  <a:lnTo>
                    <a:pt x="9860" y="4787"/>
                  </a:lnTo>
                  <a:cubicBezTo>
                    <a:pt x="9955" y="4787"/>
                    <a:pt x="10003" y="4859"/>
                    <a:pt x="10003" y="4954"/>
                  </a:cubicBezTo>
                  <a:lnTo>
                    <a:pt x="10003" y="6216"/>
                  </a:lnTo>
                  <a:lnTo>
                    <a:pt x="8836" y="6216"/>
                  </a:lnTo>
                  <a:cubicBezTo>
                    <a:pt x="8669" y="6216"/>
                    <a:pt x="8479" y="6383"/>
                    <a:pt x="8479" y="6574"/>
                  </a:cubicBezTo>
                  <a:lnTo>
                    <a:pt x="8479" y="7717"/>
                  </a:lnTo>
                  <a:cubicBezTo>
                    <a:pt x="8479" y="7883"/>
                    <a:pt x="8645" y="8074"/>
                    <a:pt x="8836" y="8074"/>
                  </a:cubicBezTo>
                  <a:lnTo>
                    <a:pt x="10003" y="8074"/>
                  </a:lnTo>
                  <a:lnTo>
                    <a:pt x="10003" y="9979"/>
                  </a:lnTo>
                  <a:lnTo>
                    <a:pt x="8836" y="9979"/>
                  </a:lnTo>
                  <a:cubicBezTo>
                    <a:pt x="8669" y="9979"/>
                    <a:pt x="8479" y="10122"/>
                    <a:pt x="8479" y="10336"/>
                  </a:cubicBezTo>
                  <a:lnTo>
                    <a:pt x="8479" y="11503"/>
                  </a:lnTo>
                  <a:cubicBezTo>
                    <a:pt x="8479" y="11670"/>
                    <a:pt x="8645" y="11860"/>
                    <a:pt x="8836" y="11860"/>
                  </a:cubicBezTo>
                  <a:lnTo>
                    <a:pt x="11527" y="11860"/>
                  </a:lnTo>
                  <a:cubicBezTo>
                    <a:pt x="11694" y="11860"/>
                    <a:pt x="11884" y="11717"/>
                    <a:pt x="11884" y="11503"/>
                  </a:cubicBezTo>
                  <a:lnTo>
                    <a:pt x="11884" y="10336"/>
                  </a:lnTo>
                  <a:cubicBezTo>
                    <a:pt x="11884" y="10146"/>
                    <a:pt x="11741" y="9979"/>
                    <a:pt x="11527" y="9979"/>
                  </a:cubicBezTo>
                  <a:lnTo>
                    <a:pt x="10336" y="9979"/>
                  </a:lnTo>
                  <a:lnTo>
                    <a:pt x="10336" y="8074"/>
                  </a:lnTo>
                  <a:lnTo>
                    <a:pt x="11503" y="8074"/>
                  </a:lnTo>
                  <a:cubicBezTo>
                    <a:pt x="11670" y="8074"/>
                    <a:pt x="11860" y="7931"/>
                    <a:pt x="11860" y="7717"/>
                  </a:cubicBezTo>
                  <a:lnTo>
                    <a:pt x="11860" y="6574"/>
                  </a:lnTo>
                  <a:cubicBezTo>
                    <a:pt x="11860" y="6407"/>
                    <a:pt x="11717" y="6216"/>
                    <a:pt x="11503" y="6216"/>
                  </a:cubicBezTo>
                  <a:lnTo>
                    <a:pt x="10336" y="6216"/>
                  </a:lnTo>
                  <a:lnTo>
                    <a:pt x="10336" y="4954"/>
                  </a:lnTo>
                  <a:cubicBezTo>
                    <a:pt x="10336" y="4692"/>
                    <a:pt x="10122" y="4478"/>
                    <a:pt x="9860" y="4478"/>
                  </a:cubicBezTo>
                  <a:lnTo>
                    <a:pt x="6121" y="4478"/>
                  </a:lnTo>
                  <a:lnTo>
                    <a:pt x="6121" y="2930"/>
                  </a:lnTo>
                  <a:lnTo>
                    <a:pt x="8502" y="2930"/>
                  </a:lnTo>
                  <a:cubicBezTo>
                    <a:pt x="8669" y="2930"/>
                    <a:pt x="8860" y="2763"/>
                    <a:pt x="8860" y="2573"/>
                  </a:cubicBezTo>
                  <a:lnTo>
                    <a:pt x="8860" y="191"/>
                  </a:lnTo>
                  <a:cubicBezTo>
                    <a:pt x="8860" y="96"/>
                    <a:pt x="8764" y="1"/>
                    <a:pt x="8669" y="1"/>
                  </a:cubicBezTo>
                  <a:lnTo>
                    <a:pt x="7359" y="1"/>
                  </a:lnTo>
                  <a:cubicBezTo>
                    <a:pt x="7336" y="1"/>
                    <a:pt x="7312" y="1"/>
                    <a:pt x="7312" y="25"/>
                  </a:cubicBezTo>
                  <a:cubicBezTo>
                    <a:pt x="7193" y="191"/>
                    <a:pt x="7264" y="358"/>
                    <a:pt x="7431" y="358"/>
                  </a:cubicBezTo>
                  <a:lnTo>
                    <a:pt x="8526" y="358"/>
                  </a:lnTo>
                  <a:lnTo>
                    <a:pt x="8526" y="2597"/>
                  </a:lnTo>
                  <a:lnTo>
                    <a:pt x="3382" y="2597"/>
                  </a:lnTo>
                  <a:lnTo>
                    <a:pt x="3382" y="358"/>
                  </a:lnTo>
                  <a:lnTo>
                    <a:pt x="6621" y="358"/>
                  </a:lnTo>
                  <a:cubicBezTo>
                    <a:pt x="6716" y="358"/>
                    <a:pt x="6788" y="263"/>
                    <a:pt x="6788" y="191"/>
                  </a:cubicBezTo>
                  <a:cubicBezTo>
                    <a:pt x="6788" y="96"/>
                    <a:pt x="6716" y="1"/>
                    <a:pt x="6621"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0" name="Google Shape;2430;p53"/>
          <p:cNvGrpSpPr/>
          <p:nvPr/>
        </p:nvGrpSpPr>
        <p:grpSpPr>
          <a:xfrm>
            <a:off x="7736880" y="2448366"/>
            <a:ext cx="355039" cy="353608"/>
            <a:chOff x="7393967" y="2448366"/>
            <a:chExt cx="355039" cy="353608"/>
          </a:xfrm>
        </p:grpSpPr>
        <p:sp>
          <p:nvSpPr>
            <p:cNvPr id="2431" name="Google Shape;2431;p53"/>
            <p:cNvSpPr/>
            <p:nvPr/>
          </p:nvSpPr>
          <p:spPr>
            <a:xfrm>
              <a:off x="7399662" y="2454031"/>
              <a:ext cx="160494" cy="160494"/>
            </a:xfrm>
            <a:custGeom>
              <a:rect b="b" l="l" r="r" t="t"/>
              <a:pathLst>
                <a:path extrusionOk="0" h="5383" w="5383">
                  <a:moveTo>
                    <a:pt x="5335" y="1"/>
                  </a:moveTo>
                  <a:cubicBezTo>
                    <a:pt x="2406" y="25"/>
                    <a:pt x="24" y="2406"/>
                    <a:pt x="0" y="5335"/>
                  </a:cubicBezTo>
                  <a:cubicBezTo>
                    <a:pt x="0" y="5359"/>
                    <a:pt x="24" y="5383"/>
                    <a:pt x="48" y="5383"/>
                  </a:cubicBezTo>
                  <a:lnTo>
                    <a:pt x="5382" y="5383"/>
                  </a:lnTo>
                  <a:lnTo>
                    <a:pt x="5382" y="49"/>
                  </a:lnTo>
                  <a:cubicBezTo>
                    <a:pt x="5382" y="25"/>
                    <a:pt x="5359" y="1"/>
                    <a:pt x="5335" y="1"/>
                  </a:cubicBezTo>
                  <a:close/>
                </a:path>
              </a:pathLst>
            </a:custGeom>
            <a:solidFill>
              <a:srgbClr val="8C9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53"/>
            <p:cNvSpPr/>
            <p:nvPr/>
          </p:nvSpPr>
          <p:spPr>
            <a:xfrm>
              <a:off x="7399662" y="2635815"/>
              <a:ext cx="274089" cy="160494"/>
            </a:xfrm>
            <a:custGeom>
              <a:rect b="b" l="l" r="r" t="t"/>
              <a:pathLst>
                <a:path extrusionOk="0" h="5383" w="9193">
                  <a:moveTo>
                    <a:pt x="48" y="0"/>
                  </a:moveTo>
                  <a:cubicBezTo>
                    <a:pt x="24" y="0"/>
                    <a:pt x="0" y="24"/>
                    <a:pt x="0" y="72"/>
                  </a:cubicBezTo>
                  <a:cubicBezTo>
                    <a:pt x="24" y="3001"/>
                    <a:pt x="2429" y="5382"/>
                    <a:pt x="5382" y="5382"/>
                  </a:cubicBezTo>
                  <a:cubicBezTo>
                    <a:pt x="6883" y="5382"/>
                    <a:pt x="8192" y="4787"/>
                    <a:pt x="9169" y="3835"/>
                  </a:cubicBezTo>
                  <a:cubicBezTo>
                    <a:pt x="9193" y="3811"/>
                    <a:pt x="9193" y="3787"/>
                    <a:pt x="9169" y="3763"/>
                  </a:cubicBezTo>
                  <a:lnTo>
                    <a:pt x="5716" y="0"/>
                  </a:ln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53"/>
            <p:cNvSpPr/>
            <p:nvPr/>
          </p:nvSpPr>
          <p:spPr>
            <a:xfrm>
              <a:off x="7423097" y="2721713"/>
              <a:ext cx="250655" cy="76028"/>
            </a:xfrm>
            <a:custGeom>
              <a:rect b="b" l="l" r="r" t="t"/>
              <a:pathLst>
                <a:path extrusionOk="0" h="2550" w="8407">
                  <a:moveTo>
                    <a:pt x="0" y="1"/>
                  </a:moveTo>
                  <a:cubicBezTo>
                    <a:pt x="953" y="1525"/>
                    <a:pt x="2667" y="2549"/>
                    <a:pt x="4596" y="2549"/>
                  </a:cubicBezTo>
                  <a:cubicBezTo>
                    <a:pt x="6097" y="2549"/>
                    <a:pt x="7406" y="1954"/>
                    <a:pt x="8383" y="1001"/>
                  </a:cubicBezTo>
                  <a:cubicBezTo>
                    <a:pt x="8407" y="954"/>
                    <a:pt x="8407" y="906"/>
                    <a:pt x="8383" y="906"/>
                  </a:cubicBezTo>
                  <a:lnTo>
                    <a:pt x="8073" y="573"/>
                  </a:lnTo>
                  <a:cubicBezTo>
                    <a:pt x="7097" y="1525"/>
                    <a:pt x="5763" y="2120"/>
                    <a:pt x="4311" y="2120"/>
                  </a:cubicBezTo>
                  <a:cubicBezTo>
                    <a:pt x="2548" y="2120"/>
                    <a:pt x="1000" y="1287"/>
                    <a:pt x="0" y="1"/>
                  </a:cubicBezTo>
                  <a:close/>
                </a:path>
              </a:pathLst>
            </a:custGeom>
            <a:solidFill>
              <a:srgbClr val="D4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53"/>
            <p:cNvSpPr/>
            <p:nvPr/>
          </p:nvSpPr>
          <p:spPr>
            <a:xfrm>
              <a:off x="7581416" y="2454031"/>
              <a:ext cx="160494" cy="278204"/>
            </a:xfrm>
            <a:custGeom>
              <a:rect b="b" l="l" r="r" t="t"/>
              <a:pathLst>
                <a:path extrusionOk="0" h="9331" w="5383">
                  <a:moveTo>
                    <a:pt x="72" y="1"/>
                  </a:moveTo>
                  <a:cubicBezTo>
                    <a:pt x="25" y="1"/>
                    <a:pt x="1" y="25"/>
                    <a:pt x="1" y="49"/>
                  </a:cubicBezTo>
                  <a:lnTo>
                    <a:pt x="1" y="5383"/>
                  </a:lnTo>
                  <a:lnTo>
                    <a:pt x="3597" y="9312"/>
                  </a:lnTo>
                  <a:cubicBezTo>
                    <a:pt x="3621" y="9324"/>
                    <a:pt x="3638" y="9330"/>
                    <a:pt x="3653" y="9330"/>
                  </a:cubicBezTo>
                  <a:cubicBezTo>
                    <a:pt x="3668" y="9330"/>
                    <a:pt x="3680" y="9324"/>
                    <a:pt x="3692" y="9312"/>
                  </a:cubicBezTo>
                  <a:cubicBezTo>
                    <a:pt x="4645" y="8336"/>
                    <a:pt x="5383" y="6836"/>
                    <a:pt x="5383" y="5383"/>
                  </a:cubicBezTo>
                  <a:cubicBezTo>
                    <a:pt x="5383" y="2430"/>
                    <a:pt x="3001" y="25"/>
                    <a:pt x="72" y="1"/>
                  </a:cubicBezTo>
                  <a:close/>
                </a:path>
              </a:pathLst>
            </a:custGeom>
            <a:solidFill>
              <a:srgbClr val="C6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53"/>
            <p:cNvSpPr/>
            <p:nvPr/>
          </p:nvSpPr>
          <p:spPr>
            <a:xfrm>
              <a:off x="7655269" y="2471085"/>
              <a:ext cx="88074" cy="261150"/>
            </a:xfrm>
            <a:custGeom>
              <a:rect b="b" l="l" r="r" t="t"/>
              <a:pathLst>
                <a:path extrusionOk="0" h="8759" w="2954">
                  <a:moveTo>
                    <a:pt x="0" y="0"/>
                  </a:moveTo>
                  <a:lnTo>
                    <a:pt x="0" y="0"/>
                  </a:lnTo>
                  <a:cubicBezTo>
                    <a:pt x="1501" y="953"/>
                    <a:pt x="2525" y="2644"/>
                    <a:pt x="2525" y="4573"/>
                  </a:cubicBezTo>
                  <a:cubicBezTo>
                    <a:pt x="2525" y="6002"/>
                    <a:pt x="1810" y="7454"/>
                    <a:pt x="882" y="8455"/>
                  </a:cubicBezTo>
                  <a:lnTo>
                    <a:pt x="1167" y="8740"/>
                  </a:lnTo>
                  <a:cubicBezTo>
                    <a:pt x="1179" y="8752"/>
                    <a:pt x="1191" y="8758"/>
                    <a:pt x="1203" y="8758"/>
                  </a:cubicBezTo>
                  <a:cubicBezTo>
                    <a:pt x="1215" y="8758"/>
                    <a:pt x="1227" y="8752"/>
                    <a:pt x="1239" y="8740"/>
                  </a:cubicBezTo>
                  <a:cubicBezTo>
                    <a:pt x="2191" y="7764"/>
                    <a:pt x="2953" y="6264"/>
                    <a:pt x="2953" y="4811"/>
                  </a:cubicBezTo>
                  <a:cubicBezTo>
                    <a:pt x="2953" y="2692"/>
                    <a:pt x="1715" y="882"/>
                    <a:pt x="0" y="0"/>
                  </a:cubicBezTo>
                  <a:close/>
                </a:path>
              </a:pathLst>
            </a:custGeom>
            <a:solidFill>
              <a:srgbClr val="AAB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53"/>
            <p:cNvSpPr/>
            <p:nvPr/>
          </p:nvSpPr>
          <p:spPr>
            <a:xfrm>
              <a:off x="7393967" y="2448366"/>
              <a:ext cx="171854" cy="171854"/>
            </a:xfrm>
            <a:custGeom>
              <a:rect b="b" l="l" r="r" t="t"/>
              <a:pathLst>
                <a:path extrusionOk="0" h="5764" w="5764">
                  <a:moveTo>
                    <a:pt x="5526" y="0"/>
                  </a:moveTo>
                  <a:cubicBezTo>
                    <a:pt x="4525" y="0"/>
                    <a:pt x="3573" y="310"/>
                    <a:pt x="2716" y="810"/>
                  </a:cubicBezTo>
                  <a:cubicBezTo>
                    <a:pt x="1906" y="1286"/>
                    <a:pt x="1239" y="2001"/>
                    <a:pt x="763" y="2834"/>
                  </a:cubicBezTo>
                  <a:cubicBezTo>
                    <a:pt x="691" y="2930"/>
                    <a:pt x="715" y="3025"/>
                    <a:pt x="810" y="3072"/>
                  </a:cubicBezTo>
                  <a:cubicBezTo>
                    <a:pt x="844" y="3097"/>
                    <a:pt x="877" y="3108"/>
                    <a:pt x="908" y="3108"/>
                  </a:cubicBezTo>
                  <a:cubicBezTo>
                    <a:pt x="966" y="3108"/>
                    <a:pt x="1018" y="3071"/>
                    <a:pt x="1049" y="3025"/>
                  </a:cubicBezTo>
                  <a:cubicBezTo>
                    <a:pt x="1501" y="2239"/>
                    <a:pt x="2120" y="1596"/>
                    <a:pt x="2906" y="1144"/>
                  </a:cubicBezTo>
                  <a:cubicBezTo>
                    <a:pt x="3644" y="691"/>
                    <a:pt x="4525" y="429"/>
                    <a:pt x="5407" y="405"/>
                  </a:cubicBezTo>
                  <a:lnTo>
                    <a:pt x="5407" y="5430"/>
                  </a:lnTo>
                  <a:lnTo>
                    <a:pt x="358" y="5430"/>
                  </a:lnTo>
                  <a:cubicBezTo>
                    <a:pt x="406" y="4835"/>
                    <a:pt x="525" y="4263"/>
                    <a:pt x="715" y="3739"/>
                  </a:cubicBezTo>
                  <a:cubicBezTo>
                    <a:pt x="763" y="3644"/>
                    <a:pt x="715" y="3549"/>
                    <a:pt x="644" y="3501"/>
                  </a:cubicBezTo>
                  <a:cubicBezTo>
                    <a:pt x="617" y="3488"/>
                    <a:pt x="591" y="3482"/>
                    <a:pt x="565" y="3482"/>
                  </a:cubicBezTo>
                  <a:cubicBezTo>
                    <a:pt x="499" y="3482"/>
                    <a:pt x="440" y="3521"/>
                    <a:pt x="406" y="3573"/>
                  </a:cubicBezTo>
                  <a:cubicBezTo>
                    <a:pt x="167" y="4216"/>
                    <a:pt x="48" y="4859"/>
                    <a:pt x="1" y="5525"/>
                  </a:cubicBezTo>
                  <a:cubicBezTo>
                    <a:pt x="1" y="5573"/>
                    <a:pt x="48" y="5644"/>
                    <a:pt x="72" y="5668"/>
                  </a:cubicBezTo>
                  <a:cubicBezTo>
                    <a:pt x="96" y="5716"/>
                    <a:pt x="191" y="5764"/>
                    <a:pt x="239" y="5764"/>
                  </a:cubicBezTo>
                  <a:lnTo>
                    <a:pt x="5573" y="5764"/>
                  </a:lnTo>
                  <a:cubicBezTo>
                    <a:pt x="5669" y="5764"/>
                    <a:pt x="5764" y="5668"/>
                    <a:pt x="5764" y="5573"/>
                  </a:cubicBezTo>
                  <a:lnTo>
                    <a:pt x="5764" y="239"/>
                  </a:lnTo>
                  <a:cubicBezTo>
                    <a:pt x="5764" y="191"/>
                    <a:pt x="5716" y="120"/>
                    <a:pt x="5692" y="96"/>
                  </a:cubicBezTo>
                  <a:cubicBezTo>
                    <a:pt x="5645" y="48"/>
                    <a:pt x="5573" y="0"/>
                    <a:pt x="5526"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53"/>
            <p:cNvSpPr/>
            <p:nvPr/>
          </p:nvSpPr>
          <p:spPr>
            <a:xfrm>
              <a:off x="7393967" y="2630120"/>
              <a:ext cx="285479" cy="171854"/>
            </a:xfrm>
            <a:custGeom>
              <a:rect b="b" l="l" r="r" t="t"/>
              <a:pathLst>
                <a:path extrusionOk="0" h="5764" w="9575">
                  <a:moveTo>
                    <a:pt x="5811" y="382"/>
                  </a:moveTo>
                  <a:lnTo>
                    <a:pt x="9145" y="4002"/>
                  </a:lnTo>
                  <a:cubicBezTo>
                    <a:pt x="8193" y="4930"/>
                    <a:pt x="6907" y="5431"/>
                    <a:pt x="5573" y="5431"/>
                  </a:cubicBezTo>
                  <a:cubicBezTo>
                    <a:pt x="4168" y="5431"/>
                    <a:pt x="2906" y="4907"/>
                    <a:pt x="1906" y="3906"/>
                  </a:cubicBezTo>
                  <a:cubicBezTo>
                    <a:pt x="953" y="2954"/>
                    <a:pt x="406" y="1716"/>
                    <a:pt x="358" y="382"/>
                  </a:cubicBezTo>
                  <a:close/>
                  <a:moveTo>
                    <a:pt x="286" y="1"/>
                  </a:moveTo>
                  <a:cubicBezTo>
                    <a:pt x="215" y="1"/>
                    <a:pt x="191" y="1"/>
                    <a:pt x="120" y="49"/>
                  </a:cubicBezTo>
                  <a:cubicBezTo>
                    <a:pt x="72" y="96"/>
                    <a:pt x="1" y="168"/>
                    <a:pt x="1" y="263"/>
                  </a:cubicBezTo>
                  <a:cubicBezTo>
                    <a:pt x="25" y="1739"/>
                    <a:pt x="596" y="3121"/>
                    <a:pt x="1668" y="4145"/>
                  </a:cubicBezTo>
                  <a:cubicBezTo>
                    <a:pt x="2716" y="5192"/>
                    <a:pt x="4121" y="5764"/>
                    <a:pt x="5597" y="5764"/>
                  </a:cubicBezTo>
                  <a:cubicBezTo>
                    <a:pt x="7074" y="5764"/>
                    <a:pt x="8455" y="5192"/>
                    <a:pt x="9503" y="4192"/>
                  </a:cubicBezTo>
                  <a:cubicBezTo>
                    <a:pt x="9574" y="4097"/>
                    <a:pt x="9574" y="3954"/>
                    <a:pt x="9479" y="3859"/>
                  </a:cubicBezTo>
                  <a:lnTo>
                    <a:pt x="6026" y="72"/>
                  </a:lnTo>
                  <a:cubicBezTo>
                    <a:pt x="6002" y="49"/>
                    <a:pt x="5931" y="1"/>
                    <a:pt x="5907"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53"/>
            <p:cNvSpPr/>
            <p:nvPr/>
          </p:nvSpPr>
          <p:spPr>
            <a:xfrm>
              <a:off x="7576467" y="2448366"/>
              <a:ext cx="172539" cy="289712"/>
            </a:xfrm>
            <a:custGeom>
              <a:rect b="b" l="l" r="r" t="t"/>
              <a:pathLst>
                <a:path extrusionOk="0" h="9717" w="5787">
                  <a:moveTo>
                    <a:pt x="238" y="0"/>
                  </a:moveTo>
                  <a:cubicBezTo>
                    <a:pt x="143" y="0"/>
                    <a:pt x="48" y="72"/>
                    <a:pt x="24" y="167"/>
                  </a:cubicBezTo>
                  <a:cubicBezTo>
                    <a:pt x="0" y="191"/>
                    <a:pt x="0" y="215"/>
                    <a:pt x="0" y="286"/>
                  </a:cubicBezTo>
                  <a:lnTo>
                    <a:pt x="0" y="5573"/>
                  </a:lnTo>
                  <a:cubicBezTo>
                    <a:pt x="0" y="5597"/>
                    <a:pt x="24" y="5668"/>
                    <a:pt x="48" y="5692"/>
                  </a:cubicBezTo>
                  <a:lnTo>
                    <a:pt x="1000" y="6740"/>
                  </a:lnTo>
                  <a:cubicBezTo>
                    <a:pt x="1039" y="6766"/>
                    <a:pt x="1093" y="6785"/>
                    <a:pt x="1141" y="6785"/>
                  </a:cubicBezTo>
                  <a:cubicBezTo>
                    <a:pt x="1181" y="6785"/>
                    <a:pt x="1217" y="6772"/>
                    <a:pt x="1238" y="6740"/>
                  </a:cubicBezTo>
                  <a:cubicBezTo>
                    <a:pt x="1310" y="6668"/>
                    <a:pt x="1334" y="6549"/>
                    <a:pt x="1238" y="6502"/>
                  </a:cubicBezTo>
                  <a:lnTo>
                    <a:pt x="357" y="5525"/>
                  </a:lnTo>
                  <a:lnTo>
                    <a:pt x="357" y="358"/>
                  </a:lnTo>
                  <a:cubicBezTo>
                    <a:pt x="1691" y="405"/>
                    <a:pt x="2929" y="953"/>
                    <a:pt x="3882" y="1906"/>
                  </a:cubicBezTo>
                  <a:cubicBezTo>
                    <a:pt x="4882" y="2906"/>
                    <a:pt x="5406" y="4216"/>
                    <a:pt x="5406" y="5573"/>
                  </a:cubicBezTo>
                  <a:cubicBezTo>
                    <a:pt x="5406" y="6859"/>
                    <a:pt x="4811" y="8264"/>
                    <a:pt x="3834" y="9288"/>
                  </a:cubicBezTo>
                  <a:lnTo>
                    <a:pt x="1810" y="7073"/>
                  </a:lnTo>
                  <a:cubicBezTo>
                    <a:pt x="1772" y="7035"/>
                    <a:pt x="1720" y="7010"/>
                    <a:pt x="1673" y="7010"/>
                  </a:cubicBezTo>
                  <a:cubicBezTo>
                    <a:pt x="1632" y="7010"/>
                    <a:pt x="1594" y="7029"/>
                    <a:pt x="1572" y="7073"/>
                  </a:cubicBezTo>
                  <a:cubicBezTo>
                    <a:pt x="1500" y="7121"/>
                    <a:pt x="1477" y="7240"/>
                    <a:pt x="1572" y="7311"/>
                  </a:cubicBezTo>
                  <a:lnTo>
                    <a:pt x="3691" y="9621"/>
                  </a:lnTo>
                  <a:cubicBezTo>
                    <a:pt x="3739" y="9693"/>
                    <a:pt x="3810" y="9717"/>
                    <a:pt x="3858" y="9717"/>
                  </a:cubicBezTo>
                  <a:cubicBezTo>
                    <a:pt x="3929" y="9717"/>
                    <a:pt x="3977" y="9669"/>
                    <a:pt x="4049" y="9645"/>
                  </a:cubicBezTo>
                  <a:cubicBezTo>
                    <a:pt x="5120" y="8550"/>
                    <a:pt x="5787" y="7002"/>
                    <a:pt x="5787" y="5597"/>
                  </a:cubicBezTo>
                  <a:cubicBezTo>
                    <a:pt x="5739" y="4120"/>
                    <a:pt x="5168" y="2715"/>
                    <a:pt x="4120" y="1667"/>
                  </a:cubicBezTo>
                  <a:cubicBezTo>
                    <a:pt x="3096" y="643"/>
                    <a:pt x="1715" y="48"/>
                    <a:pt x="238"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9" name="Google Shape;2439;p53"/>
          <p:cNvGrpSpPr/>
          <p:nvPr/>
        </p:nvGrpSpPr>
        <p:grpSpPr>
          <a:xfrm>
            <a:off x="6997982" y="2448366"/>
            <a:ext cx="354353" cy="352922"/>
            <a:chOff x="6731270" y="2448366"/>
            <a:chExt cx="354353" cy="352922"/>
          </a:xfrm>
        </p:grpSpPr>
        <p:sp>
          <p:nvSpPr>
            <p:cNvPr id="2440" name="Google Shape;2440;p53"/>
            <p:cNvSpPr/>
            <p:nvPr/>
          </p:nvSpPr>
          <p:spPr>
            <a:xfrm>
              <a:off x="6876142" y="2592493"/>
              <a:ext cx="203786" cy="205246"/>
            </a:xfrm>
            <a:custGeom>
              <a:rect b="b" l="l" r="r" t="t"/>
              <a:pathLst>
                <a:path extrusionOk="0" h="6884" w="6835">
                  <a:moveTo>
                    <a:pt x="3096" y="1"/>
                  </a:moveTo>
                  <a:cubicBezTo>
                    <a:pt x="3001" y="1"/>
                    <a:pt x="2905" y="96"/>
                    <a:pt x="2905" y="167"/>
                  </a:cubicBezTo>
                  <a:lnTo>
                    <a:pt x="2905" y="596"/>
                  </a:lnTo>
                  <a:cubicBezTo>
                    <a:pt x="2905" y="691"/>
                    <a:pt x="2858" y="739"/>
                    <a:pt x="2786" y="739"/>
                  </a:cubicBezTo>
                  <a:cubicBezTo>
                    <a:pt x="2501" y="810"/>
                    <a:pt x="2239" y="930"/>
                    <a:pt x="1953" y="1072"/>
                  </a:cubicBezTo>
                  <a:cubicBezTo>
                    <a:pt x="1933" y="1082"/>
                    <a:pt x="1905" y="1088"/>
                    <a:pt x="1876" y="1088"/>
                  </a:cubicBezTo>
                  <a:cubicBezTo>
                    <a:pt x="1835" y="1088"/>
                    <a:pt x="1790" y="1076"/>
                    <a:pt x="1762" y="1049"/>
                  </a:cubicBezTo>
                  <a:lnTo>
                    <a:pt x="1453" y="739"/>
                  </a:lnTo>
                  <a:cubicBezTo>
                    <a:pt x="1429" y="715"/>
                    <a:pt x="1387" y="703"/>
                    <a:pt x="1343" y="703"/>
                  </a:cubicBezTo>
                  <a:cubicBezTo>
                    <a:pt x="1298" y="703"/>
                    <a:pt x="1250" y="715"/>
                    <a:pt x="1215" y="739"/>
                  </a:cubicBezTo>
                  <a:lnTo>
                    <a:pt x="738" y="1215"/>
                  </a:lnTo>
                  <a:cubicBezTo>
                    <a:pt x="691" y="1287"/>
                    <a:pt x="691" y="1406"/>
                    <a:pt x="738" y="1453"/>
                  </a:cubicBezTo>
                  <a:lnTo>
                    <a:pt x="1048" y="1763"/>
                  </a:lnTo>
                  <a:cubicBezTo>
                    <a:pt x="1096" y="1811"/>
                    <a:pt x="1096" y="1906"/>
                    <a:pt x="1072" y="1954"/>
                  </a:cubicBezTo>
                  <a:cubicBezTo>
                    <a:pt x="929" y="2192"/>
                    <a:pt x="810" y="2501"/>
                    <a:pt x="738" y="2787"/>
                  </a:cubicBezTo>
                  <a:cubicBezTo>
                    <a:pt x="715" y="2882"/>
                    <a:pt x="643" y="2906"/>
                    <a:pt x="595" y="2906"/>
                  </a:cubicBezTo>
                  <a:lnTo>
                    <a:pt x="167" y="2906"/>
                  </a:lnTo>
                  <a:cubicBezTo>
                    <a:pt x="95" y="2906"/>
                    <a:pt x="0" y="3001"/>
                    <a:pt x="0" y="3097"/>
                  </a:cubicBezTo>
                  <a:lnTo>
                    <a:pt x="0" y="3787"/>
                  </a:lnTo>
                  <a:cubicBezTo>
                    <a:pt x="0" y="3859"/>
                    <a:pt x="95" y="3954"/>
                    <a:pt x="167" y="3954"/>
                  </a:cubicBezTo>
                  <a:lnTo>
                    <a:pt x="595" y="3954"/>
                  </a:lnTo>
                  <a:cubicBezTo>
                    <a:pt x="691" y="3954"/>
                    <a:pt x="738" y="4025"/>
                    <a:pt x="738" y="4073"/>
                  </a:cubicBezTo>
                  <a:cubicBezTo>
                    <a:pt x="810" y="4383"/>
                    <a:pt x="929" y="4645"/>
                    <a:pt x="1072" y="4907"/>
                  </a:cubicBezTo>
                  <a:cubicBezTo>
                    <a:pt x="1096" y="4978"/>
                    <a:pt x="1096" y="5049"/>
                    <a:pt x="1048" y="5121"/>
                  </a:cubicBezTo>
                  <a:lnTo>
                    <a:pt x="738" y="5407"/>
                  </a:lnTo>
                  <a:cubicBezTo>
                    <a:pt x="691" y="5478"/>
                    <a:pt x="691" y="5597"/>
                    <a:pt x="738" y="5645"/>
                  </a:cubicBezTo>
                  <a:lnTo>
                    <a:pt x="1215" y="6121"/>
                  </a:lnTo>
                  <a:cubicBezTo>
                    <a:pt x="1250" y="6157"/>
                    <a:pt x="1298" y="6175"/>
                    <a:pt x="1343" y="6175"/>
                  </a:cubicBezTo>
                  <a:cubicBezTo>
                    <a:pt x="1387" y="6175"/>
                    <a:pt x="1429" y="6157"/>
                    <a:pt x="1453" y="6121"/>
                  </a:cubicBezTo>
                  <a:lnTo>
                    <a:pt x="1762" y="5835"/>
                  </a:lnTo>
                  <a:cubicBezTo>
                    <a:pt x="1793" y="5790"/>
                    <a:pt x="1842" y="5773"/>
                    <a:pt x="1886" y="5773"/>
                  </a:cubicBezTo>
                  <a:cubicBezTo>
                    <a:pt x="1912" y="5773"/>
                    <a:pt x="1935" y="5779"/>
                    <a:pt x="1953" y="5788"/>
                  </a:cubicBezTo>
                  <a:cubicBezTo>
                    <a:pt x="2191" y="5954"/>
                    <a:pt x="2501" y="6073"/>
                    <a:pt x="2786" y="6121"/>
                  </a:cubicBezTo>
                  <a:cubicBezTo>
                    <a:pt x="2882" y="6169"/>
                    <a:pt x="2905" y="6216"/>
                    <a:pt x="2905" y="6288"/>
                  </a:cubicBezTo>
                  <a:lnTo>
                    <a:pt x="2905" y="6693"/>
                  </a:lnTo>
                  <a:cubicBezTo>
                    <a:pt x="2905" y="6788"/>
                    <a:pt x="3001" y="6883"/>
                    <a:pt x="3096" y="6883"/>
                  </a:cubicBezTo>
                  <a:lnTo>
                    <a:pt x="3739" y="6883"/>
                  </a:lnTo>
                  <a:cubicBezTo>
                    <a:pt x="3834" y="6883"/>
                    <a:pt x="3929" y="6788"/>
                    <a:pt x="3929" y="6693"/>
                  </a:cubicBezTo>
                  <a:lnTo>
                    <a:pt x="3929" y="6288"/>
                  </a:lnTo>
                  <a:cubicBezTo>
                    <a:pt x="3929" y="6192"/>
                    <a:pt x="3977" y="6121"/>
                    <a:pt x="4049" y="6121"/>
                  </a:cubicBezTo>
                  <a:cubicBezTo>
                    <a:pt x="4334" y="6073"/>
                    <a:pt x="4620" y="5954"/>
                    <a:pt x="4882" y="5788"/>
                  </a:cubicBezTo>
                  <a:cubicBezTo>
                    <a:pt x="4900" y="5779"/>
                    <a:pt x="4923" y="5773"/>
                    <a:pt x="4950" y="5773"/>
                  </a:cubicBezTo>
                  <a:cubicBezTo>
                    <a:pt x="4996" y="5773"/>
                    <a:pt x="5051" y="5790"/>
                    <a:pt x="5096" y="5835"/>
                  </a:cubicBezTo>
                  <a:lnTo>
                    <a:pt x="5382" y="6121"/>
                  </a:lnTo>
                  <a:cubicBezTo>
                    <a:pt x="5418" y="6157"/>
                    <a:pt x="5466" y="6175"/>
                    <a:pt x="5510" y="6175"/>
                  </a:cubicBezTo>
                  <a:cubicBezTo>
                    <a:pt x="5555" y="6175"/>
                    <a:pt x="5597" y="6157"/>
                    <a:pt x="5620" y="6121"/>
                  </a:cubicBezTo>
                  <a:lnTo>
                    <a:pt x="6097" y="5645"/>
                  </a:lnTo>
                  <a:cubicBezTo>
                    <a:pt x="6168" y="5597"/>
                    <a:pt x="6168" y="5478"/>
                    <a:pt x="6097" y="5407"/>
                  </a:cubicBezTo>
                  <a:lnTo>
                    <a:pt x="5811" y="5121"/>
                  </a:lnTo>
                  <a:cubicBezTo>
                    <a:pt x="5739" y="5049"/>
                    <a:pt x="5739" y="4978"/>
                    <a:pt x="5763" y="4907"/>
                  </a:cubicBezTo>
                  <a:cubicBezTo>
                    <a:pt x="5930" y="4668"/>
                    <a:pt x="6049" y="4383"/>
                    <a:pt x="6097" y="4073"/>
                  </a:cubicBezTo>
                  <a:cubicBezTo>
                    <a:pt x="6120" y="3978"/>
                    <a:pt x="6192" y="3954"/>
                    <a:pt x="6239" y="3954"/>
                  </a:cubicBezTo>
                  <a:lnTo>
                    <a:pt x="6668" y="3954"/>
                  </a:lnTo>
                  <a:cubicBezTo>
                    <a:pt x="6763" y="3930"/>
                    <a:pt x="6835" y="3859"/>
                    <a:pt x="6835" y="3787"/>
                  </a:cubicBezTo>
                  <a:lnTo>
                    <a:pt x="6835" y="3097"/>
                  </a:lnTo>
                  <a:cubicBezTo>
                    <a:pt x="6835" y="3001"/>
                    <a:pt x="6763" y="2906"/>
                    <a:pt x="6668" y="2906"/>
                  </a:cubicBezTo>
                  <a:lnTo>
                    <a:pt x="6239" y="2906"/>
                  </a:lnTo>
                  <a:cubicBezTo>
                    <a:pt x="6168" y="2906"/>
                    <a:pt x="6097" y="2858"/>
                    <a:pt x="6097" y="2787"/>
                  </a:cubicBezTo>
                  <a:cubicBezTo>
                    <a:pt x="6049" y="2501"/>
                    <a:pt x="5930" y="2239"/>
                    <a:pt x="5763" y="1954"/>
                  </a:cubicBezTo>
                  <a:cubicBezTo>
                    <a:pt x="5739" y="1906"/>
                    <a:pt x="5739" y="1811"/>
                    <a:pt x="5811" y="1763"/>
                  </a:cubicBezTo>
                  <a:lnTo>
                    <a:pt x="6097" y="1453"/>
                  </a:lnTo>
                  <a:cubicBezTo>
                    <a:pt x="6168" y="1406"/>
                    <a:pt x="6168" y="1287"/>
                    <a:pt x="6097" y="1215"/>
                  </a:cubicBezTo>
                  <a:lnTo>
                    <a:pt x="5620" y="739"/>
                  </a:lnTo>
                  <a:cubicBezTo>
                    <a:pt x="5597" y="715"/>
                    <a:pt x="5555" y="703"/>
                    <a:pt x="5510" y="703"/>
                  </a:cubicBezTo>
                  <a:cubicBezTo>
                    <a:pt x="5466" y="703"/>
                    <a:pt x="5418" y="715"/>
                    <a:pt x="5382" y="739"/>
                  </a:cubicBezTo>
                  <a:lnTo>
                    <a:pt x="5096" y="1049"/>
                  </a:lnTo>
                  <a:cubicBezTo>
                    <a:pt x="5055" y="1076"/>
                    <a:pt x="5005" y="1088"/>
                    <a:pt x="4961" y="1088"/>
                  </a:cubicBezTo>
                  <a:cubicBezTo>
                    <a:pt x="4930" y="1088"/>
                    <a:pt x="4902" y="1082"/>
                    <a:pt x="4882" y="1072"/>
                  </a:cubicBezTo>
                  <a:cubicBezTo>
                    <a:pt x="4644" y="930"/>
                    <a:pt x="4334" y="810"/>
                    <a:pt x="4049" y="739"/>
                  </a:cubicBezTo>
                  <a:cubicBezTo>
                    <a:pt x="3953" y="715"/>
                    <a:pt x="3929" y="644"/>
                    <a:pt x="3929" y="596"/>
                  </a:cubicBezTo>
                  <a:lnTo>
                    <a:pt x="3929" y="167"/>
                  </a:lnTo>
                  <a:cubicBezTo>
                    <a:pt x="3929" y="96"/>
                    <a:pt x="3834" y="1"/>
                    <a:pt x="3739" y="1"/>
                  </a:cubicBezTo>
                  <a:close/>
                </a:path>
              </a:pathLst>
            </a:custGeom>
            <a:solidFill>
              <a:srgbClr val="8C9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53"/>
            <p:cNvSpPr/>
            <p:nvPr/>
          </p:nvSpPr>
          <p:spPr>
            <a:xfrm>
              <a:off x="6973400" y="2764051"/>
              <a:ext cx="42635" cy="33691"/>
            </a:xfrm>
            <a:custGeom>
              <a:rect b="b" l="l" r="r" t="t"/>
              <a:pathLst>
                <a:path extrusionOk="0" h="1130" w="1430">
                  <a:moveTo>
                    <a:pt x="1230" y="0"/>
                  </a:moveTo>
                  <a:cubicBezTo>
                    <a:pt x="1196" y="0"/>
                    <a:pt x="1165" y="12"/>
                    <a:pt x="1144" y="34"/>
                  </a:cubicBezTo>
                  <a:cubicBezTo>
                    <a:pt x="882" y="200"/>
                    <a:pt x="596" y="319"/>
                    <a:pt x="310" y="367"/>
                  </a:cubicBezTo>
                  <a:cubicBezTo>
                    <a:pt x="239" y="367"/>
                    <a:pt x="191" y="438"/>
                    <a:pt x="191" y="534"/>
                  </a:cubicBezTo>
                  <a:lnTo>
                    <a:pt x="191" y="939"/>
                  </a:lnTo>
                  <a:cubicBezTo>
                    <a:pt x="191" y="1034"/>
                    <a:pt x="96" y="1129"/>
                    <a:pt x="1" y="1129"/>
                  </a:cubicBezTo>
                  <a:lnTo>
                    <a:pt x="477" y="1129"/>
                  </a:lnTo>
                  <a:cubicBezTo>
                    <a:pt x="572" y="1129"/>
                    <a:pt x="667" y="1034"/>
                    <a:pt x="667" y="939"/>
                  </a:cubicBezTo>
                  <a:lnTo>
                    <a:pt x="667" y="534"/>
                  </a:lnTo>
                  <a:cubicBezTo>
                    <a:pt x="667" y="462"/>
                    <a:pt x="691" y="415"/>
                    <a:pt x="787" y="367"/>
                  </a:cubicBezTo>
                  <a:cubicBezTo>
                    <a:pt x="1025" y="319"/>
                    <a:pt x="1239" y="248"/>
                    <a:pt x="1430" y="129"/>
                  </a:cubicBezTo>
                  <a:lnTo>
                    <a:pt x="1358" y="57"/>
                  </a:lnTo>
                  <a:cubicBezTo>
                    <a:pt x="1319" y="18"/>
                    <a:pt x="1272" y="0"/>
                    <a:pt x="1230" y="0"/>
                  </a:cubicBezTo>
                  <a:close/>
                </a:path>
              </a:pathLst>
            </a:custGeom>
            <a:solidFill>
              <a:srgbClr val="6376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53"/>
            <p:cNvSpPr/>
            <p:nvPr/>
          </p:nvSpPr>
          <p:spPr>
            <a:xfrm>
              <a:off x="6973400" y="2592493"/>
              <a:ext cx="42635" cy="32409"/>
            </a:xfrm>
            <a:custGeom>
              <a:rect b="b" l="l" r="r" t="t"/>
              <a:pathLst>
                <a:path extrusionOk="0" h="1087" w="1430">
                  <a:moveTo>
                    <a:pt x="1" y="1"/>
                  </a:moveTo>
                  <a:cubicBezTo>
                    <a:pt x="96" y="1"/>
                    <a:pt x="191" y="96"/>
                    <a:pt x="191" y="167"/>
                  </a:cubicBezTo>
                  <a:lnTo>
                    <a:pt x="191" y="596"/>
                  </a:lnTo>
                  <a:cubicBezTo>
                    <a:pt x="191" y="644"/>
                    <a:pt x="215" y="715"/>
                    <a:pt x="310" y="739"/>
                  </a:cubicBezTo>
                  <a:cubicBezTo>
                    <a:pt x="596" y="810"/>
                    <a:pt x="906" y="930"/>
                    <a:pt x="1144" y="1072"/>
                  </a:cubicBezTo>
                  <a:cubicBezTo>
                    <a:pt x="1161" y="1081"/>
                    <a:pt x="1185" y="1087"/>
                    <a:pt x="1212" y="1087"/>
                  </a:cubicBezTo>
                  <a:cubicBezTo>
                    <a:pt x="1258" y="1087"/>
                    <a:pt x="1313" y="1070"/>
                    <a:pt x="1358" y="1025"/>
                  </a:cubicBezTo>
                  <a:lnTo>
                    <a:pt x="1430" y="953"/>
                  </a:lnTo>
                  <a:cubicBezTo>
                    <a:pt x="1239" y="834"/>
                    <a:pt x="1025" y="763"/>
                    <a:pt x="787" y="715"/>
                  </a:cubicBezTo>
                  <a:cubicBezTo>
                    <a:pt x="715" y="715"/>
                    <a:pt x="667" y="620"/>
                    <a:pt x="667" y="596"/>
                  </a:cubicBezTo>
                  <a:lnTo>
                    <a:pt x="667" y="167"/>
                  </a:lnTo>
                  <a:cubicBezTo>
                    <a:pt x="667" y="72"/>
                    <a:pt x="572" y="1"/>
                    <a:pt x="477" y="1"/>
                  </a:cubicBezTo>
                  <a:close/>
                </a:path>
              </a:pathLst>
            </a:custGeom>
            <a:solidFill>
              <a:srgbClr val="6376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53"/>
            <p:cNvSpPr/>
            <p:nvPr/>
          </p:nvSpPr>
          <p:spPr>
            <a:xfrm>
              <a:off x="7033060" y="2613453"/>
              <a:ext cx="46869" cy="163148"/>
            </a:xfrm>
            <a:custGeom>
              <a:rect b="b" l="l" r="r" t="t"/>
              <a:pathLst>
                <a:path extrusionOk="0" h="5472" w="1572">
                  <a:moveTo>
                    <a:pt x="247" y="0"/>
                  </a:moveTo>
                  <a:cubicBezTo>
                    <a:pt x="203" y="0"/>
                    <a:pt x="155" y="12"/>
                    <a:pt x="119" y="36"/>
                  </a:cubicBezTo>
                  <a:lnTo>
                    <a:pt x="0" y="155"/>
                  </a:lnTo>
                  <a:lnTo>
                    <a:pt x="357" y="512"/>
                  </a:lnTo>
                  <a:cubicBezTo>
                    <a:pt x="429" y="584"/>
                    <a:pt x="429" y="703"/>
                    <a:pt x="357" y="750"/>
                  </a:cubicBezTo>
                  <a:lnTo>
                    <a:pt x="72" y="1060"/>
                  </a:lnTo>
                  <a:cubicBezTo>
                    <a:pt x="0" y="1108"/>
                    <a:pt x="0" y="1203"/>
                    <a:pt x="24" y="1251"/>
                  </a:cubicBezTo>
                  <a:cubicBezTo>
                    <a:pt x="191" y="1536"/>
                    <a:pt x="310" y="1798"/>
                    <a:pt x="357" y="2084"/>
                  </a:cubicBezTo>
                  <a:cubicBezTo>
                    <a:pt x="357" y="2155"/>
                    <a:pt x="429" y="2203"/>
                    <a:pt x="500" y="2203"/>
                  </a:cubicBezTo>
                  <a:lnTo>
                    <a:pt x="929" y="2203"/>
                  </a:lnTo>
                  <a:cubicBezTo>
                    <a:pt x="1024" y="2203"/>
                    <a:pt x="1096" y="2298"/>
                    <a:pt x="1096" y="2394"/>
                  </a:cubicBezTo>
                  <a:lnTo>
                    <a:pt x="1096" y="3084"/>
                  </a:lnTo>
                  <a:cubicBezTo>
                    <a:pt x="1096" y="3156"/>
                    <a:pt x="1024" y="3251"/>
                    <a:pt x="929" y="3251"/>
                  </a:cubicBezTo>
                  <a:lnTo>
                    <a:pt x="500" y="3251"/>
                  </a:lnTo>
                  <a:cubicBezTo>
                    <a:pt x="453" y="3251"/>
                    <a:pt x="381" y="3275"/>
                    <a:pt x="357" y="3370"/>
                  </a:cubicBezTo>
                  <a:cubicBezTo>
                    <a:pt x="310" y="3680"/>
                    <a:pt x="191" y="3965"/>
                    <a:pt x="24" y="4204"/>
                  </a:cubicBezTo>
                  <a:cubicBezTo>
                    <a:pt x="0" y="4275"/>
                    <a:pt x="0" y="4346"/>
                    <a:pt x="72" y="4418"/>
                  </a:cubicBezTo>
                  <a:lnTo>
                    <a:pt x="357" y="4704"/>
                  </a:lnTo>
                  <a:cubicBezTo>
                    <a:pt x="429" y="4775"/>
                    <a:pt x="429" y="4894"/>
                    <a:pt x="357" y="4942"/>
                  </a:cubicBezTo>
                  <a:lnTo>
                    <a:pt x="0" y="5299"/>
                  </a:lnTo>
                  <a:lnTo>
                    <a:pt x="119" y="5418"/>
                  </a:lnTo>
                  <a:cubicBezTo>
                    <a:pt x="155" y="5454"/>
                    <a:pt x="203" y="5472"/>
                    <a:pt x="247" y="5472"/>
                  </a:cubicBezTo>
                  <a:cubicBezTo>
                    <a:pt x="292" y="5472"/>
                    <a:pt x="334" y="5454"/>
                    <a:pt x="357" y="5418"/>
                  </a:cubicBezTo>
                  <a:lnTo>
                    <a:pt x="834" y="4942"/>
                  </a:lnTo>
                  <a:cubicBezTo>
                    <a:pt x="905" y="4894"/>
                    <a:pt x="905" y="4775"/>
                    <a:pt x="834" y="4704"/>
                  </a:cubicBezTo>
                  <a:lnTo>
                    <a:pt x="548" y="4418"/>
                  </a:lnTo>
                  <a:cubicBezTo>
                    <a:pt x="476" y="4346"/>
                    <a:pt x="476" y="4275"/>
                    <a:pt x="500" y="4204"/>
                  </a:cubicBezTo>
                  <a:cubicBezTo>
                    <a:pt x="667" y="3942"/>
                    <a:pt x="786" y="3680"/>
                    <a:pt x="834" y="3370"/>
                  </a:cubicBezTo>
                  <a:cubicBezTo>
                    <a:pt x="834" y="3322"/>
                    <a:pt x="905" y="3251"/>
                    <a:pt x="976" y="3251"/>
                  </a:cubicBezTo>
                  <a:lnTo>
                    <a:pt x="1405" y="3251"/>
                  </a:lnTo>
                  <a:cubicBezTo>
                    <a:pt x="1500" y="3251"/>
                    <a:pt x="1572" y="3156"/>
                    <a:pt x="1572" y="3084"/>
                  </a:cubicBezTo>
                  <a:lnTo>
                    <a:pt x="1572" y="2394"/>
                  </a:lnTo>
                  <a:cubicBezTo>
                    <a:pt x="1572" y="2275"/>
                    <a:pt x="1500" y="2203"/>
                    <a:pt x="1405" y="2203"/>
                  </a:cubicBezTo>
                  <a:lnTo>
                    <a:pt x="976" y="2203"/>
                  </a:lnTo>
                  <a:cubicBezTo>
                    <a:pt x="929" y="2203"/>
                    <a:pt x="857" y="2179"/>
                    <a:pt x="834" y="2084"/>
                  </a:cubicBezTo>
                  <a:cubicBezTo>
                    <a:pt x="786" y="1798"/>
                    <a:pt x="667" y="1489"/>
                    <a:pt x="500" y="1251"/>
                  </a:cubicBezTo>
                  <a:cubicBezTo>
                    <a:pt x="476" y="1203"/>
                    <a:pt x="476" y="1108"/>
                    <a:pt x="548" y="1060"/>
                  </a:cubicBezTo>
                  <a:lnTo>
                    <a:pt x="834" y="750"/>
                  </a:lnTo>
                  <a:cubicBezTo>
                    <a:pt x="905" y="703"/>
                    <a:pt x="905" y="584"/>
                    <a:pt x="834" y="512"/>
                  </a:cubicBezTo>
                  <a:lnTo>
                    <a:pt x="357" y="36"/>
                  </a:lnTo>
                  <a:cubicBezTo>
                    <a:pt x="334" y="12"/>
                    <a:pt x="292" y="0"/>
                    <a:pt x="247" y="0"/>
                  </a:cubicBezTo>
                  <a:close/>
                </a:path>
              </a:pathLst>
            </a:custGeom>
            <a:solidFill>
              <a:srgbClr val="6376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53"/>
            <p:cNvSpPr/>
            <p:nvPr/>
          </p:nvSpPr>
          <p:spPr>
            <a:xfrm>
              <a:off x="6734848" y="2454031"/>
              <a:ext cx="179665" cy="178979"/>
            </a:xfrm>
            <a:custGeom>
              <a:rect b="b" l="l" r="r" t="t"/>
              <a:pathLst>
                <a:path extrusionOk="0" h="6003" w="6026">
                  <a:moveTo>
                    <a:pt x="2715" y="1"/>
                  </a:moveTo>
                  <a:cubicBezTo>
                    <a:pt x="2620" y="1"/>
                    <a:pt x="2548" y="49"/>
                    <a:pt x="2548" y="144"/>
                  </a:cubicBezTo>
                  <a:lnTo>
                    <a:pt x="2548" y="501"/>
                  </a:lnTo>
                  <a:cubicBezTo>
                    <a:pt x="2548" y="572"/>
                    <a:pt x="2501" y="620"/>
                    <a:pt x="2429" y="644"/>
                  </a:cubicBezTo>
                  <a:cubicBezTo>
                    <a:pt x="2191" y="715"/>
                    <a:pt x="1953" y="811"/>
                    <a:pt x="1715" y="954"/>
                  </a:cubicBezTo>
                  <a:cubicBezTo>
                    <a:pt x="1695" y="963"/>
                    <a:pt x="1671" y="969"/>
                    <a:pt x="1647" y="969"/>
                  </a:cubicBezTo>
                  <a:cubicBezTo>
                    <a:pt x="1612" y="969"/>
                    <a:pt x="1576" y="958"/>
                    <a:pt x="1548" y="930"/>
                  </a:cubicBezTo>
                  <a:lnTo>
                    <a:pt x="1286" y="644"/>
                  </a:lnTo>
                  <a:cubicBezTo>
                    <a:pt x="1250" y="620"/>
                    <a:pt x="1209" y="608"/>
                    <a:pt x="1170" y="608"/>
                  </a:cubicBezTo>
                  <a:cubicBezTo>
                    <a:pt x="1131" y="608"/>
                    <a:pt x="1095" y="620"/>
                    <a:pt x="1072" y="644"/>
                  </a:cubicBezTo>
                  <a:lnTo>
                    <a:pt x="643" y="1073"/>
                  </a:lnTo>
                  <a:cubicBezTo>
                    <a:pt x="595" y="1120"/>
                    <a:pt x="595" y="1215"/>
                    <a:pt x="643" y="1287"/>
                  </a:cubicBezTo>
                  <a:lnTo>
                    <a:pt x="929" y="1549"/>
                  </a:lnTo>
                  <a:cubicBezTo>
                    <a:pt x="976" y="1597"/>
                    <a:pt x="976" y="1668"/>
                    <a:pt x="953" y="1716"/>
                  </a:cubicBezTo>
                  <a:cubicBezTo>
                    <a:pt x="834" y="1930"/>
                    <a:pt x="714" y="2168"/>
                    <a:pt x="643" y="2430"/>
                  </a:cubicBezTo>
                  <a:cubicBezTo>
                    <a:pt x="619" y="2501"/>
                    <a:pt x="595" y="2549"/>
                    <a:pt x="500" y="2549"/>
                  </a:cubicBezTo>
                  <a:lnTo>
                    <a:pt x="143" y="2549"/>
                  </a:lnTo>
                  <a:cubicBezTo>
                    <a:pt x="48" y="2549"/>
                    <a:pt x="0" y="2621"/>
                    <a:pt x="0" y="2716"/>
                  </a:cubicBezTo>
                  <a:lnTo>
                    <a:pt x="0" y="3311"/>
                  </a:lnTo>
                  <a:cubicBezTo>
                    <a:pt x="0" y="3383"/>
                    <a:pt x="48" y="3454"/>
                    <a:pt x="143" y="3454"/>
                  </a:cubicBezTo>
                  <a:lnTo>
                    <a:pt x="500" y="3454"/>
                  </a:lnTo>
                  <a:cubicBezTo>
                    <a:pt x="572" y="3454"/>
                    <a:pt x="619" y="3502"/>
                    <a:pt x="643" y="3573"/>
                  </a:cubicBezTo>
                  <a:cubicBezTo>
                    <a:pt x="714" y="3811"/>
                    <a:pt x="810" y="4049"/>
                    <a:pt x="953" y="4288"/>
                  </a:cubicBezTo>
                  <a:cubicBezTo>
                    <a:pt x="976" y="4335"/>
                    <a:pt x="976" y="4407"/>
                    <a:pt x="929" y="4454"/>
                  </a:cubicBezTo>
                  <a:lnTo>
                    <a:pt x="643" y="4740"/>
                  </a:lnTo>
                  <a:cubicBezTo>
                    <a:pt x="595" y="4788"/>
                    <a:pt x="595" y="4883"/>
                    <a:pt x="643" y="4931"/>
                  </a:cubicBezTo>
                  <a:lnTo>
                    <a:pt x="1072" y="5359"/>
                  </a:lnTo>
                  <a:cubicBezTo>
                    <a:pt x="1095" y="5383"/>
                    <a:pt x="1131" y="5395"/>
                    <a:pt x="1170" y="5395"/>
                  </a:cubicBezTo>
                  <a:cubicBezTo>
                    <a:pt x="1209" y="5395"/>
                    <a:pt x="1250" y="5383"/>
                    <a:pt x="1286" y="5359"/>
                  </a:cubicBezTo>
                  <a:lnTo>
                    <a:pt x="1548" y="5097"/>
                  </a:lnTo>
                  <a:cubicBezTo>
                    <a:pt x="1578" y="5052"/>
                    <a:pt x="1618" y="5035"/>
                    <a:pt x="1655" y="5035"/>
                  </a:cubicBezTo>
                  <a:cubicBezTo>
                    <a:pt x="1677" y="5035"/>
                    <a:pt x="1697" y="5041"/>
                    <a:pt x="1715" y="5050"/>
                  </a:cubicBezTo>
                  <a:cubicBezTo>
                    <a:pt x="1929" y="5169"/>
                    <a:pt x="2167" y="5288"/>
                    <a:pt x="2429" y="5359"/>
                  </a:cubicBezTo>
                  <a:cubicBezTo>
                    <a:pt x="2501" y="5383"/>
                    <a:pt x="2548" y="5407"/>
                    <a:pt x="2548" y="5502"/>
                  </a:cubicBezTo>
                  <a:lnTo>
                    <a:pt x="2548" y="5859"/>
                  </a:lnTo>
                  <a:cubicBezTo>
                    <a:pt x="2548" y="5955"/>
                    <a:pt x="2620" y="6002"/>
                    <a:pt x="2715" y="6002"/>
                  </a:cubicBezTo>
                  <a:lnTo>
                    <a:pt x="3310" y="6002"/>
                  </a:lnTo>
                  <a:cubicBezTo>
                    <a:pt x="3382" y="6002"/>
                    <a:pt x="3453" y="5955"/>
                    <a:pt x="3453" y="5859"/>
                  </a:cubicBezTo>
                  <a:lnTo>
                    <a:pt x="3453" y="5502"/>
                  </a:lnTo>
                  <a:cubicBezTo>
                    <a:pt x="3453" y="5454"/>
                    <a:pt x="3501" y="5383"/>
                    <a:pt x="3572" y="5359"/>
                  </a:cubicBezTo>
                  <a:cubicBezTo>
                    <a:pt x="3810" y="5288"/>
                    <a:pt x="4048" y="5216"/>
                    <a:pt x="4287" y="5050"/>
                  </a:cubicBezTo>
                  <a:cubicBezTo>
                    <a:pt x="4313" y="5041"/>
                    <a:pt x="4336" y="5035"/>
                    <a:pt x="4357" y="5035"/>
                  </a:cubicBezTo>
                  <a:cubicBezTo>
                    <a:pt x="4393" y="5035"/>
                    <a:pt x="4423" y="5052"/>
                    <a:pt x="4453" y="5097"/>
                  </a:cubicBezTo>
                  <a:lnTo>
                    <a:pt x="4739" y="5359"/>
                  </a:lnTo>
                  <a:cubicBezTo>
                    <a:pt x="4763" y="5383"/>
                    <a:pt x="4799" y="5395"/>
                    <a:pt x="4837" y="5395"/>
                  </a:cubicBezTo>
                  <a:cubicBezTo>
                    <a:pt x="4876" y="5395"/>
                    <a:pt x="4918" y="5383"/>
                    <a:pt x="4953" y="5359"/>
                  </a:cubicBezTo>
                  <a:lnTo>
                    <a:pt x="5358" y="4931"/>
                  </a:lnTo>
                  <a:cubicBezTo>
                    <a:pt x="5430" y="4883"/>
                    <a:pt x="5430" y="4788"/>
                    <a:pt x="5358" y="4740"/>
                  </a:cubicBezTo>
                  <a:lnTo>
                    <a:pt x="5096" y="4454"/>
                  </a:lnTo>
                  <a:cubicBezTo>
                    <a:pt x="5025" y="4407"/>
                    <a:pt x="5025" y="4335"/>
                    <a:pt x="5073" y="4288"/>
                  </a:cubicBezTo>
                  <a:cubicBezTo>
                    <a:pt x="5192" y="4073"/>
                    <a:pt x="5311" y="3835"/>
                    <a:pt x="5358" y="3573"/>
                  </a:cubicBezTo>
                  <a:cubicBezTo>
                    <a:pt x="5382" y="3502"/>
                    <a:pt x="5430" y="3454"/>
                    <a:pt x="5501" y="3454"/>
                  </a:cubicBezTo>
                  <a:lnTo>
                    <a:pt x="5858" y="3454"/>
                  </a:lnTo>
                  <a:cubicBezTo>
                    <a:pt x="5954" y="3430"/>
                    <a:pt x="6025" y="3335"/>
                    <a:pt x="6025" y="3264"/>
                  </a:cubicBezTo>
                  <a:lnTo>
                    <a:pt x="6025" y="2668"/>
                  </a:lnTo>
                  <a:cubicBezTo>
                    <a:pt x="6025" y="2597"/>
                    <a:pt x="5954" y="2525"/>
                    <a:pt x="5858" y="2525"/>
                  </a:cubicBezTo>
                  <a:lnTo>
                    <a:pt x="5501" y="2525"/>
                  </a:lnTo>
                  <a:cubicBezTo>
                    <a:pt x="5454" y="2525"/>
                    <a:pt x="5382" y="2478"/>
                    <a:pt x="5358" y="2406"/>
                  </a:cubicBezTo>
                  <a:cubicBezTo>
                    <a:pt x="5311" y="2168"/>
                    <a:pt x="5215" y="1930"/>
                    <a:pt x="5073" y="1692"/>
                  </a:cubicBezTo>
                  <a:cubicBezTo>
                    <a:pt x="5025" y="1644"/>
                    <a:pt x="5025" y="1573"/>
                    <a:pt x="5096" y="1525"/>
                  </a:cubicBezTo>
                  <a:lnTo>
                    <a:pt x="5358" y="1239"/>
                  </a:lnTo>
                  <a:cubicBezTo>
                    <a:pt x="5430" y="1192"/>
                    <a:pt x="5430" y="1096"/>
                    <a:pt x="5358" y="1049"/>
                  </a:cubicBezTo>
                  <a:lnTo>
                    <a:pt x="4953" y="620"/>
                  </a:lnTo>
                  <a:cubicBezTo>
                    <a:pt x="4918" y="596"/>
                    <a:pt x="4876" y="584"/>
                    <a:pt x="4837" y="584"/>
                  </a:cubicBezTo>
                  <a:cubicBezTo>
                    <a:pt x="4799" y="584"/>
                    <a:pt x="4763" y="596"/>
                    <a:pt x="4739" y="620"/>
                  </a:cubicBezTo>
                  <a:lnTo>
                    <a:pt x="4453" y="882"/>
                  </a:lnTo>
                  <a:cubicBezTo>
                    <a:pt x="4423" y="927"/>
                    <a:pt x="4383" y="944"/>
                    <a:pt x="4346" y="944"/>
                  </a:cubicBezTo>
                  <a:cubicBezTo>
                    <a:pt x="4325" y="944"/>
                    <a:pt x="4304" y="938"/>
                    <a:pt x="4287" y="930"/>
                  </a:cubicBezTo>
                  <a:cubicBezTo>
                    <a:pt x="4072" y="811"/>
                    <a:pt x="3834" y="692"/>
                    <a:pt x="3572" y="620"/>
                  </a:cubicBezTo>
                  <a:cubicBezTo>
                    <a:pt x="3501" y="596"/>
                    <a:pt x="3453" y="572"/>
                    <a:pt x="3453" y="477"/>
                  </a:cubicBezTo>
                  <a:lnTo>
                    <a:pt x="3453" y="144"/>
                  </a:lnTo>
                  <a:cubicBezTo>
                    <a:pt x="3453" y="49"/>
                    <a:pt x="3382" y="1"/>
                    <a:pt x="3310" y="1"/>
                  </a:cubicBezTo>
                  <a:close/>
                </a:path>
              </a:pathLst>
            </a:custGeom>
            <a:solidFill>
              <a:srgbClr val="C3CD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53"/>
            <p:cNvSpPr/>
            <p:nvPr/>
          </p:nvSpPr>
          <p:spPr>
            <a:xfrm>
              <a:off x="6820030" y="2602452"/>
              <a:ext cx="37656" cy="28414"/>
            </a:xfrm>
            <a:custGeom>
              <a:rect b="b" l="l" r="r" t="t"/>
              <a:pathLst>
                <a:path extrusionOk="0" h="953" w="1263">
                  <a:moveTo>
                    <a:pt x="977" y="0"/>
                  </a:moveTo>
                  <a:cubicBezTo>
                    <a:pt x="787" y="143"/>
                    <a:pt x="548" y="214"/>
                    <a:pt x="263" y="286"/>
                  </a:cubicBezTo>
                  <a:cubicBezTo>
                    <a:pt x="215" y="310"/>
                    <a:pt x="144" y="381"/>
                    <a:pt x="144" y="429"/>
                  </a:cubicBezTo>
                  <a:lnTo>
                    <a:pt x="144" y="786"/>
                  </a:lnTo>
                  <a:cubicBezTo>
                    <a:pt x="144" y="881"/>
                    <a:pt x="96" y="953"/>
                    <a:pt x="1" y="953"/>
                  </a:cubicBezTo>
                  <a:lnTo>
                    <a:pt x="477" y="953"/>
                  </a:lnTo>
                  <a:cubicBezTo>
                    <a:pt x="572" y="953"/>
                    <a:pt x="620" y="881"/>
                    <a:pt x="620" y="786"/>
                  </a:cubicBezTo>
                  <a:lnTo>
                    <a:pt x="620" y="429"/>
                  </a:lnTo>
                  <a:cubicBezTo>
                    <a:pt x="620" y="357"/>
                    <a:pt x="691" y="310"/>
                    <a:pt x="739" y="286"/>
                  </a:cubicBezTo>
                  <a:cubicBezTo>
                    <a:pt x="930" y="262"/>
                    <a:pt x="1096" y="191"/>
                    <a:pt x="1263" y="95"/>
                  </a:cubicBezTo>
                  <a:lnTo>
                    <a:pt x="1168" y="24"/>
                  </a:lnTo>
                  <a:cubicBezTo>
                    <a:pt x="1144" y="0"/>
                    <a:pt x="1049" y="0"/>
                    <a:pt x="977" y="0"/>
                  </a:cubicBezTo>
                  <a:close/>
                </a:path>
              </a:pathLst>
            </a:custGeom>
            <a:solidFill>
              <a:srgbClr val="AFB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53"/>
            <p:cNvSpPr/>
            <p:nvPr/>
          </p:nvSpPr>
          <p:spPr>
            <a:xfrm>
              <a:off x="6820030" y="2453345"/>
              <a:ext cx="37656" cy="28831"/>
            </a:xfrm>
            <a:custGeom>
              <a:rect b="b" l="l" r="r" t="t"/>
              <a:pathLst>
                <a:path extrusionOk="0" h="967" w="1263">
                  <a:moveTo>
                    <a:pt x="1" y="0"/>
                  </a:moveTo>
                  <a:cubicBezTo>
                    <a:pt x="96" y="0"/>
                    <a:pt x="144" y="48"/>
                    <a:pt x="144" y="143"/>
                  </a:cubicBezTo>
                  <a:lnTo>
                    <a:pt x="144" y="500"/>
                  </a:lnTo>
                  <a:cubicBezTo>
                    <a:pt x="144" y="595"/>
                    <a:pt x="215" y="619"/>
                    <a:pt x="263" y="643"/>
                  </a:cubicBezTo>
                  <a:cubicBezTo>
                    <a:pt x="548" y="715"/>
                    <a:pt x="787" y="834"/>
                    <a:pt x="977" y="953"/>
                  </a:cubicBezTo>
                  <a:cubicBezTo>
                    <a:pt x="1003" y="961"/>
                    <a:pt x="1026" y="967"/>
                    <a:pt x="1048" y="967"/>
                  </a:cubicBezTo>
                  <a:cubicBezTo>
                    <a:pt x="1087" y="967"/>
                    <a:pt x="1122" y="950"/>
                    <a:pt x="1168" y="905"/>
                  </a:cubicBezTo>
                  <a:lnTo>
                    <a:pt x="1263" y="834"/>
                  </a:lnTo>
                  <a:cubicBezTo>
                    <a:pt x="1096" y="762"/>
                    <a:pt x="930" y="667"/>
                    <a:pt x="739" y="643"/>
                  </a:cubicBezTo>
                  <a:cubicBezTo>
                    <a:pt x="691" y="643"/>
                    <a:pt x="620" y="595"/>
                    <a:pt x="620" y="500"/>
                  </a:cubicBezTo>
                  <a:lnTo>
                    <a:pt x="620" y="143"/>
                  </a:lnTo>
                  <a:cubicBezTo>
                    <a:pt x="620" y="48"/>
                    <a:pt x="572" y="0"/>
                    <a:pt x="477" y="0"/>
                  </a:cubicBezTo>
                  <a:close/>
                </a:path>
              </a:pathLst>
            </a:custGeom>
            <a:solidFill>
              <a:srgbClr val="AFB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53"/>
            <p:cNvSpPr/>
            <p:nvPr/>
          </p:nvSpPr>
          <p:spPr>
            <a:xfrm>
              <a:off x="6871163" y="2471443"/>
              <a:ext cx="43351" cy="142754"/>
            </a:xfrm>
            <a:custGeom>
              <a:rect b="b" l="l" r="r" t="t"/>
              <a:pathLst>
                <a:path extrusionOk="0" h="4788" w="1454">
                  <a:moveTo>
                    <a:pt x="265" y="0"/>
                  </a:moveTo>
                  <a:cubicBezTo>
                    <a:pt x="227" y="0"/>
                    <a:pt x="191" y="12"/>
                    <a:pt x="167" y="36"/>
                  </a:cubicBezTo>
                  <a:lnTo>
                    <a:pt x="48" y="155"/>
                  </a:lnTo>
                  <a:lnTo>
                    <a:pt x="334" y="465"/>
                  </a:lnTo>
                  <a:cubicBezTo>
                    <a:pt x="405" y="512"/>
                    <a:pt x="405" y="608"/>
                    <a:pt x="334" y="655"/>
                  </a:cubicBezTo>
                  <a:lnTo>
                    <a:pt x="72" y="941"/>
                  </a:lnTo>
                  <a:cubicBezTo>
                    <a:pt x="24" y="989"/>
                    <a:pt x="24" y="1060"/>
                    <a:pt x="48" y="1108"/>
                  </a:cubicBezTo>
                  <a:cubicBezTo>
                    <a:pt x="191" y="1322"/>
                    <a:pt x="286" y="1560"/>
                    <a:pt x="334" y="1822"/>
                  </a:cubicBezTo>
                  <a:cubicBezTo>
                    <a:pt x="358" y="1894"/>
                    <a:pt x="429" y="1941"/>
                    <a:pt x="477" y="1941"/>
                  </a:cubicBezTo>
                  <a:lnTo>
                    <a:pt x="834" y="1941"/>
                  </a:lnTo>
                  <a:cubicBezTo>
                    <a:pt x="929" y="1941"/>
                    <a:pt x="1001" y="2013"/>
                    <a:pt x="1001" y="2084"/>
                  </a:cubicBezTo>
                  <a:lnTo>
                    <a:pt x="1001" y="2680"/>
                  </a:lnTo>
                  <a:cubicBezTo>
                    <a:pt x="1001" y="2775"/>
                    <a:pt x="929" y="2846"/>
                    <a:pt x="834" y="2846"/>
                  </a:cubicBezTo>
                  <a:lnTo>
                    <a:pt x="477" y="2846"/>
                  </a:lnTo>
                  <a:cubicBezTo>
                    <a:pt x="405" y="2846"/>
                    <a:pt x="358" y="2894"/>
                    <a:pt x="334" y="2965"/>
                  </a:cubicBezTo>
                  <a:cubicBezTo>
                    <a:pt x="286" y="3227"/>
                    <a:pt x="191" y="3465"/>
                    <a:pt x="48" y="3680"/>
                  </a:cubicBezTo>
                  <a:cubicBezTo>
                    <a:pt x="0" y="3727"/>
                    <a:pt x="0" y="3799"/>
                    <a:pt x="72" y="3846"/>
                  </a:cubicBezTo>
                  <a:lnTo>
                    <a:pt x="334" y="4108"/>
                  </a:lnTo>
                  <a:cubicBezTo>
                    <a:pt x="405" y="4180"/>
                    <a:pt x="405" y="4275"/>
                    <a:pt x="334" y="4323"/>
                  </a:cubicBezTo>
                  <a:lnTo>
                    <a:pt x="48" y="4632"/>
                  </a:lnTo>
                  <a:lnTo>
                    <a:pt x="167" y="4751"/>
                  </a:lnTo>
                  <a:cubicBezTo>
                    <a:pt x="191" y="4775"/>
                    <a:pt x="227" y="4787"/>
                    <a:pt x="265" y="4787"/>
                  </a:cubicBezTo>
                  <a:cubicBezTo>
                    <a:pt x="304" y="4787"/>
                    <a:pt x="346" y="4775"/>
                    <a:pt x="381" y="4751"/>
                  </a:cubicBezTo>
                  <a:lnTo>
                    <a:pt x="786" y="4323"/>
                  </a:lnTo>
                  <a:cubicBezTo>
                    <a:pt x="858" y="4275"/>
                    <a:pt x="858" y="4180"/>
                    <a:pt x="786" y="4108"/>
                  </a:cubicBezTo>
                  <a:lnTo>
                    <a:pt x="524" y="3846"/>
                  </a:lnTo>
                  <a:cubicBezTo>
                    <a:pt x="453" y="3799"/>
                    <a:pt x="453" y="3727"/>
                    <a:pt x="501" y="3680"/>
                  </a:cubicBezTo>
                  <a:cubicBezTo>
                    <a:pt x="643" y="3465"/>
                    <a:pt x="739" y="3227"/>
                    <a:pt x="786" y="2965"/>
                  </a:cubicBezTo>
                  <a:cubicBezTo>
                    <a:pt x="810" y="2894"/>
                    <a:pt x="882" y="2846"/>
                    <a:pt x="929" y="2846"/>
                  </a:cubicBezTo>
                  <a:lnTo>
                    <a:pt x="1286" y="2846"/>
                  </a:lnTo>
                  <a:cubicBezTo>
                    <a:pt x="1382" y="2846"/>
                    <a:pt x="1453" y="2775"/>
                    <a:pt x="1453" y="2680"/>
                  </a:cubicBezTo>
                  <a:lnTo>
                    <a:pt x="1453" y="2084"/>
                  </a:lnTo>
                  <a:cubicBezTo>
                    <a:pt x="1453" y="2013"/>
                    <a:pt x="1382" y="1941"/>
                    <a:pt x="1286" y="1941"/>
                  </a:cubicBezTo>
                  <a:lnTo>
                    <a:pt x="929" y="1941"/>
                  </a:lnTo>
                  <a:cubicBezTo>
                    <a:pt x="858" y="1941"/>
                    <a:pt x="810" y="1894"/>
                    <a:pt x="786" y="1822"/>
                  </a:cubicBezTo>
                  <a:cubicBezTo>
                    <a:pt x="739" y="1560"/>
                    <a:pt x="643" y="1322"/>
                    <a:pt x="501" y="1108"/>
                  </a:cubicBezTo>
                  <a:cubicBezTo>
                    <a:pt x="453" y="1060"/>
                    <a:pt x="453" y="989"/>
                    <a:pt x="524" y="941"/>
                  </a:cubicBezTo>
                  <a:lnTo>
                    <a:pt x="786" y="655"/>
                  </a:lnTo>
                  <a:cubicBezTo>
                    <a:pt x="858" y="608"/>
                    <a:pt x="858" y="512"/>
                    <a:pt x="786" y="465"/>
                  </a:cubicBezTo>
                  <a:lnTo>
                    <a:pt x="381" y="36"/>
                  </a:lnTo>
                  <a:cubicBezTo>
                    <a:pt x="346" y="12"/>
                    <a:pt x="304" y="0"/>
                    <a:pt x="265" y="0"/>
                  </a:cubicBezTo>
                  <a:close/>
                </a:path>
              </a:pathLst>
            </a:custGeom>
            <a:solidFill>
              <a:srgbClr val="AFB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53"/>
            <p:cNvSpPr/>
            <p:nvPr/>
          </p:nvSpPr>
          <p:spPr>
            <a:xfrm>
              <a:off x="6778139" y="2494520"/>
              <a:ext cx="94454" cy="94454"/>
            </a:xfrm>
            <a:custGeom>
              <a:rect b="b" l="l" r="r" t="t"/>
              <a:pathLst>
                <a:path extrusionOk="0" h="3168" w="3168">
                  <a:moveTo>
                    <a:pt x="1572" y="0"/>
                  </a:moveTo>
                  <a:cubicBezTo>
                    <a:pt x="715" y="0"/>
                    <a:pt x="1" y="715"/>
                    <a:pt x="1" y="1596"/>
                  </a:cubicBezTo>
                  <a:cubicBezTo>
                    <a:pt x="1" y="2453"/>
                    <a:pt x="715" y="3168"/>
                    <a:pt x="1572" y="3168"/>
                  </a:cubicBezTo>
                  <a:cubicBezTo>
                    <a:pt x="2454" y="3168"/>
                    <a:pt x="3168" y="2453"/>
                    <a:pt x="3168" y="1596"/>
                  </a:cubicBezTo>
                  <a:cubicBezTo>
                    <a:pt x="3168" y="715"/>
                    <a:pt x="2454" y="0"/>
                    <a:pt x="1572" y="0"/>
                  </a:cubicBezTo>
                  <a:close/>
                </a:path>
              </a:pathLst>
            </a:custGeom>
            <a:solidFill>
              <a:srgbClr val="E7EB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53"/>
            <p:cNvSpPr/>
            <p:nvPr/>
          </p:nvSpPr>
          <p:spPr>
            <a:xfrm>
              <a:off x="6794478" y="2499499"/>
              <a:ext cx="78115" cy="89475"/>
            </a:xfrm>
            <a:custGeom>
              <a:rect b="b" l="l" r="r" t="t"/>
              <a:pathLst>
                <a:path extrusionOk="0" h="3001" w="2620">
                  <a:moveTo>
                    <a:pt x="1691" y="0"/>
                  </a:moveTo>
                  <a:lnTo>
                    <a:pt x="1691" y="0"/>
                  </a:lnTo>
                  <a:cubicBezTo>
                    <a:pt x="2025" y="262"/>
                    <a:pt x="2239" y="667"/>
                    <a:pt x="2239" y="1143"/>
                  </a:cubicBezTo>
                  <a:cubicBezTo>
                    <a:pt x="2239" y="2024"/>
                    <a:pt x="1525" y="2739"/>
                    <a:pt x="643" y="2739"/>
                  </a:cubicBezTo>
                  <a:cubicBezTo>
                    <a:pt x="405" y="2739"/>
                    <a:pt x="215" y="2667"/>
                    <a:pt x="0" y="2572"/>
                  </a:cubicBezTo>
                  <a:lnTo>
                    <a:pt x="0" y="2572"/>
                  </a:lnTo>
                  <a:cubicBezTo>
                    <a:pt x="262" y="2858"/>
                    <a:pt x="620" y="3001"/>
                    <a:pt x="1048" y="3001"/>
                  </a:cubicBezTo>
                  <a:cubicBezTo>
                    <a:pt x="1906" y="3001"/>
                    <a:pt x="2620" y="2286"/>
                    <a:pt x="2620" y="1429"/>
                  </a:cubicBezTo>
                  <a:cubicBezTo>
                    <a:pt x="2620" y="786"/>
                    <a:pt x="2239" y="238"/>
                    <a:pt x="1691" y="0"/>
                  </a:cubicBezTo>
                  <a:close/>
                </a:path>
              </a:pathLst>
            </a:custGeom>
            <a:solidFill>
              <a:srgbClr val="DBE1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53"/>
            <p:cNvSpPr/>
            <p:nvPr/>
          </p:nvSpPr>
          <p:spPr>
            <a:xfrm>
              <a:off x="6922982" y="2640079"/>
              <a:ext cx="108676" cy="108646"/>
            </a:xfrm>
            <a:custGeom>
              <a:rect b="b" l="l" r="r" t="t"/>
              <a:pathLst>
                <a:path extrusionOk="0" h="3644" w="3645">
                  <a:moveTo>
                    <a:pt x="1811" y="0"/>
                  </a:moveTo>
                  <a:cubicBezTo>
                    <a:pt x="811" y="0"/>
                    <a:pt x="1" y="810"/>
                    <a:pt x="1" y="1810"/>
                  </a:cubicBezTo>
                  <a:cubicBezTo>
                    <a:pt x="1" y="2834"/>
                    <a:pt x="811" y="3644"/>
                    <a:pt x="1811" y="3644"/>
                  </a:cubicBezTo>
                  <a:cubicBezTo>
                    <a:pt x="2811" y="3644"/>
                    <a:pt x="3644" y="2834"/>
                    <a:pt x="3644" y="1810"/>
                  </a:cubicBezTo>
                  <a:cubicBezTo>
                    <a:pt x="3644" y="810"/>
                    <a:pt x="2811" y="0"/>
                    <a:pt x="1811" y="0"/>
                  </a:cubicBezTo>
                  <a:close/>
                </a:path>
              </a:pathLst>
            </a:custGeom>
            <a:solidFill>
              <a:srgbClr val="E0E4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53"/>
            <p:cNvSpPr/>
            <p:nvPr/>
          </p:nvSpPr>
          <p:spPr>
            <a:xfrm>
              <a:off x="6947848" y="2642911"/>
              <a:ext cx="84526" cy="105813"/>
            </a:xfrm>
            <a:custGeom>
              <a:rect b="b" l="l" r="r" t="t"/>
              <a:pathLst>
                <a:path extrusionOk="0" h="3549" w="2835">
                  <a:moveTo>
                    <a:pt x="1548" y="1"/>
                  </a:moveTo>
                  <a:cubicBezTo>
                    <a:pt x="2048" y="334"/>
                    <a:pt x="2382" y="906"/>
                    <a:pt x="2382" y="1525"/>
                  </a:cubicBezTo>
                  <a:cubicBezTo>
                    <a:pt x="2382" y="2525"/>
                    <a:pt x="1572" y="3335"/>
                    <a:pt x="572" y="3335"/>
                  </a:cubicBezTo>
                  <a:cubicBezTo>
                    <a:pt x="381" y="3335"/>
                    <a:pt x="191" y="3311"/>
                    <a:pt x="0" y="3239"/>
                  </a:cubicBezTo>
                  <a:lnTo>
                    <a:pt x="0" y="3239"/>
                  </a:lnTo>
                  <a:cubicBezTo>
                    <a:pt x="310" y="3430"/>
                    <a:pt x="667" y="3549"/>
                    <a:pt x="1024" y="3549"/>
                  </a:cubicBezTo>
                  <a:cubicBezTo>
                    <a:pt x="2025" y="3549"/>
                    <a:pt x="2834" y="2739"/>
                    <a:pt x="2834" y="1739"/>
                  </a:cubicBezTo>
                  <a:cubicBezTo>
                    <a:pt x="2834" y="929"/>
                    <a:pt x="2287" y="239"/>
                    <a:pt x="1548" y="1"/>
                  </a:cubicBezTo>
                  <a:close/>
                </a:path>
              </a:pathLst>
            </a:custGeom>
            <a:solidFill>
              <a:srgbClr val="C1C8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53"/>
            <p:cNvSpPr/>
            <p:nvPr/>
          </p:nvSpPr>
          <p:spPr>
            <a:xfrm>
              <a:off x="6773190" y="2490256"/>
              <a:ext cx="104382" cy="105098"/>
            </a:xfrm>
            <a:custGeom>
              <a:rect b="b" l="l" r="r" t="t"/>
              <a:pathLst>
                <a:path extrusionOk="0" h="3525" w="3501">
                  <a:moveTo>
                    <a:pt x="1762" y="0"/>
                  </a:moveTo>
                  <a:cubicBezTo>
                    <a:pt x="1548" y="0"/>
                    <a:pt x="1334" y="24"/>
                    <a:pt x="1167" y="120"/>
                  </a:cubicBezTo>
                  <a:cubicBezTo>
                    <a:pt x="1072" y="143"/>
                    <a:pt x="1000" y="239"/>
                    <a:pt x="1072" y="334"/>
                  </a:cubicBezTo>
                  <a:cubicBezTo>
                    <a:pt x="1089" y="404"/>
                    <a:pt x="1145" y="448"/>
                    <a:pt x="1211" y="448"/>
                  </a:cubicBezTo>
                  <a:cubicBezTo>
                    <a:pt x="1235" y="448"/>
                    <a:pt x="1260" y="442"/>
                    <a:pt x="1286" y="429"/>
                  </a:cubicBezTo>
                  <a:cubicBezTo>
                    <a:pt x="1429" y="358"/>
                    <a:pt x="1596" y="334"/>
                    <a:pt x="1762" y="334"/>
                  </a:cubicBezTo>
                  <a:cubicBezTo>
                    <a:pt x="2524" y="334"/>
                    <a:pt x="3144" y="953"/>
                    <a:pt x="3144" y="1739"/>
                  </a:cubicBezTo>
                  <a:cubicBezTo>
                    <a:pt x="3144" y="2501"/>
                    <a:pt x="2524" y="3120"/>
                    <a:pt x="1762" y="3120"/>
                  </a:cubicBezTo>
                  <a:cubicBezTo>
                    <a:pt x="976" y="3120"/>
                    <a:pt x="357" y="2501"/>
                    <a:pt x="357" y="1739"/>
                  </a:cubicBezTo>
                  <a:cubicBezTo>
                    <a:pt x="357" y="1406"/>
                    <a:pt x="476" y="1072"/>
                    <a:pt x="691" y="834"/>
                  </a:cubicBezTo>
                  <a:cubicBezTo>
                    <a:pt x="738" y="786"/>
                    <a:pt x="738" y="667"/>
                    <a:pt x="643" y="596"/>
                  </a:cubicBezTo>
                  <a:cubicBezTo>
                    <a:pt x="622" y="574"/>
                    <a:pt x="586" y="563"/>
                    <a:pt x="546" y="563"/>
                  </a:cubicBezTo>
                  <a:cubicBezTo>
                    <a:pt x="498" y="563"/>
                    <a:pt x="444" y="580"/>
                    <a:pt x="405" y="620"/>
                  </a:cubicBezTo>
                  <a:cubicBezTo>
                    <a:pt x="143" y="953"/>
                    <a:pt x="0" y="1334"/>
                    <a:pt x="0" y="1763"/>
                  </a:cubicBezTo>
                  <a:cubicBezTo>
                    <a:pt x="0" y="2715"/>
                    <a:pt x="762" y="3525"/>
                    <a:pt x="1762" y="3525"/>
                  </a:cubicBezTo>
                  <a:cubicBezTo>
                    <a:pt x="2715" y="3525"/>
                    <a:pt x="3501" y="2739"/>
                    <a:pt x="3501" y="1763"/>
                  </a:cubicBezTo>
                  <a:cubicBezTo>
                    <a:pt x="3501" y="786"/>
                    <a:pt x="2715" y="0"/>
                    <a:pt x="1762"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53"/>
            <p:cNvSpPr/>
            <p:nvPr/>
          </p:nvSpPr>
          <p:spPr>
            <a:xfrm>
              <a:off x="6731270" y="2448366"/>
              <a:ext cx="188192" cy="188192"/>
            </a:xfrm>
            <a:custGeom>
              <a:rect b="b" l="l" r="r" t="t"/>
              <a:pathLst>
                <a:path extrusionOk="0" h="6312" w="6312">
                  <a:moveTo>
                    <a:pt x="3454" y="429"/>
                  </a:moveTo>
                  <a:lnTo>
                    <a:pt x="3454" y="715"/>
                  </a:lnTo>
                  <a:cubicBezTo>
                    <a:pt x="3454" y="882"/>
                    <a:pt x="3549" y="1001"/>
                    <a:pt x="3692" y="1048"/>
                  </a:cubicBezTo>
                  <a:cubicBezTo>
                    <a:pt x="3930" y="1120"/>
                    <a:pt x="4145" y="1191"/>
                    <a:pt x="4335" y="1310"/>
                  </a:cubicBezTo>
                  <a:cubicBezTo>
                    <a:pt x="4395" y="1350"/>
                    <a:pt x="4459" y="1369"/>
                    <a:pt x="4520" y="1369"/>
                  </a:cubicBezTo>
                  <a:cubicBezTo>
                    <a:pt x="4605" y="1369"/>
                    <a:pt x="4685" y="1332"/>
                    <a:pt x="4740" y="1263"/>
                  </a:cubicBezTo>
                  <a:lnTo>
                    <a:pt x="4978" y="1024"/>
                  </a:lnTo>
                  <a:lnTo>
                    <a:pt x="5335" y="1405"/>
                  </a:lnTo>
                  <a:lnTo>
                    <a:pt x="5097" y="1644"/>
                  </a:lnTo>
                  <a:cubicBezTo>
                    <a:pt x="4978" y="1763"/>
                    <a:pt x="4978" y="1906"/>
                    <a:pt x="5026" y="2025"/>
                  </a:cubicBezTo>
                  <a:cubicBezTo>
                    <a:pt x="5145" y="2239"/>
                    <a:pt x="5240" y="2453"/>
                    <a:pt x="5312" y="2691"/>
                  </a:cubicBezTo>
                  <a:cubicBezTo>
                    <a:pt x="5335" y="2834"/>
                    <a:pt x="5454" y="2930"/>
                    <a:pt x="5597" y="2930"/>
                  </a:cubicBezTo>
                  <a:lnTo>
                    <a:pt x="5931" y="2930"/>
                  </a:lnTo>
                  <a:lnTo>
                    <a:pt x="5931" y="3454"/>
                  </a:lnTo>
                  <a:lnTo>
                    <a:pt x="5597" y="3454"/>
                  </a:lnTo>
                  <a:cubicBezTo>
                    <a:pt x="5454" y="3454"/>
                    <a:pt x="5335" y="3549"/>
                    <a:pt x="5312" y="3692"/>
                  </a:cubicBezTo>
                  <a:cubicBezTo>
                    <a:pt x="5240" y="3930"/>
                    <a:pt x="5145" y="4144"/>
                    <a:pt x="5026" y="4358"/>
                  </a:cubicBezTo>
                  <a:cubicBezTo>
                    <a:pt x="4931" y="4478"/>
                    <a:pt x="4978" y="4644"/>
                    <a:pt x="5097" y="4739"/>
                  </a:cubicBezTo>
                  <a:lnTo>
                    <a:pt x="5335" y="4978"/>
                  </a:lnTo>
                  <a:lnTo>
                    <a:pt x="4978" y="5359"/>
                  </a:lnTo>
                  <a:lnTo>
                    <a:pt x="4740" y="5121"/>
                  </a:lnTo>
                  <a:cubicBezTo>
                    <a:pt x="4670" y="5037"/>
                    <a:pt x="4576" y="5002"/>
                    <a:pt x="4486" y="5002"/>
                  </a:cubicBezTo>
                  <a:cubicBezTo>
                    <a:pt x="4422" y="5002"/>
                    <a:pt x="4361" y="5019"/>
                    <a:pt x="4311" y="5049"/>
                  </a:cubicBezTo>
                  <a:cubicBezTo>
                    <a:pt x="4121" y="5168"/>
                    <a:pt x="3907" y="5240"/>
                    <a:pt x="3668" y="5311"/>
                  </a:cubicBezTo>
                  <a:cubicBezTo>
                    <a:pt x="3525" y="5335"/>
                    <a:pt x="3430" y="5454"/>
                    <a:pt x="3430" y="5644"/>
                  </a:cubicBezTo>
                  <a:lnTo>
                    <a:pt x="3430" y="5930"/>
                  </a:lnTo>
                  <a:lnTo>
                    <a:pt x="2882" y="5930"/>
                  </a:lnTo>
                  <a:lnTo>
                    <a:pt x="2882" y="5644"/>
                  </a:lnTo>
                  <a:cubicBezTo>
                    <a:pt x="2882" y="5478"/>
                    <a:pt x="2811" y="5359"/>
                    <a:pt x="2644" y="5311"/>
                  </a:cubicBezTo>
                  <a:cubicBezTo>
                    <a:pt x="2406" y="5240"/>
                    <a:pt x="2216" y="5168"/>
                    <a:pt x="2001" y="5049"/>
                  </a:cubicBezTo>
                  <a:cubicBezTo>
                    <a:pt x="1952" y="5009"/>
                    <a:pt x="1890" y="4990"/>
                    <a:pt x="1829" y="4990"/>
                  </a:cubicBezTo>
                  <a:cubicBezTo>
                    <a:pt x="1744" y="4990"/>
                    <a:pt x="1662" y="5027"/>
                    <a:pt x="1620" y="5097"/>
                  </a:cubicBezTo>
                  <a:lnTo>
                    <a:pt x="1382" y="5335"/>
                  </a:lnTo>
                  <a:lnTo>
                    <a:pt x="1025" y="4954"/>
                  </a:lnTo>
                  <a:lnTo>
                    <a:pt x="1263" y="4716"/>
                  </a:lnTo>
                  <a:cubicBezTo>
                    <a:pt x="1382" y="4597"/>
                    <a:pt x="1382" y="4454"/>
                    <a:pt x="1311" y="4335"/>
                  </a:cubicBezTo>
                  <a:cubicBezTo>
                    <a:pt x="1192" y="4120"/>
                    <a:pt x="1096" y="3906"/>
                    <a:pt x="1049" y="3668"/>
                  </a:cubicBezTo>
                  <a:cubicBezTo>
                    <a:pt x="1025" y="3525"/>
                    <a:pt x="906" y="3430"/>
                    <a:pt x="739" y="3430"/>
                  </a:cubicBezTo>
                  <a:lnTo>
                    <a:pt x="430" y="3430"/>
                  </a:lnTo>
                  <a:lnTo>
                    <a:pt x="430" y="2906"/>
                  </a:lnTo>
                  <a:lnTo>
                    <a:pt x="715" y="2906"/>
                  </a:lnTo>
                  <a:cubicBezTo>
                    <a:pt x="858" y="2906"/>
                    <a:pt x="977" y="2811"/>
                    <a:pt x="1049" y="2668"/>
                  </a:cubicBezTo>
                  <a:cubicBezTo>
                    <a:pt x="1096" y="2429"/>
                    <a:pt x="1192" y="2215"/>
                    <a:pt x="1311" y="2001"/>
                  </a:cubicBezTo>
                  <a:cubicBezTo>
                    <a:pt x="1406" y="1882"/>
                    <a:pt x="1382" y="1715"/>
                    <a:pt x="1263" y="1620"/>
                  </a:cubicBezTo>
                  <a:lnTo>
                    <a:pt x="1025" y="1382"/>
                  </a:lnTo>
                  <a:lnTo>
                    <a:pt x="1406" y="1024"/>
                  </a:lnTo>
                  <a:lnTo>
                    <a:pt x="1644" y="1263"/>
                  </a:lnTo>
                  <a:cubicBezTo>
                    <a:pt x="1711" y="1330"/>
                    <a:pt x="1786" y="1359"/>
                    <a:pt x="1860" y="1359"/>
                  </a:cubicBezTo>
                  <a:cubicBezTo>
                    <a:pt x="1917" y="1359"/>
                    <a:pt x="1973" y="1341"/>
                    <a:pt x="2025" y="1310"/>
                  </a:cubicBezTo>
                  <a:cubicBezTo>
                    <a:pt x="2240" y="1191"/>
                    <a:pt x="2454" y="1120"/>
                    <a:pt x="2692" y="1048"/>
                  </a:cubicBezTo>
                  <a:cubicBezTo>
                    <a:pt x="2835" y="1024"/>
                    <a:pt x="2930" y="905"/>
                    <a:pt x="2930" y="762"/>
                  </a:cubicBezTo>
                  <a:lnTo>
                    <a:pt x="2930" y="429"/>
                  </a:lnTo>
                  <a:close/>
                  <a:moveTo>
                    <a:pt x="2859" y="0"/>
                  </a:moveTo>
                  <a:cubicBezTo>
                    <a:pt x="2692" y="0"/>
                    <a:pt x="2525" y="167"/>
                    <a:pt x="2525" y="334"/>
                  </a:cubicBezTo>
                  <a:lnTo>
                    <a:pt x="2525" y="667"/>
                  </a:lnTo>
                  <a:cubicBezTo>
                    <a:pt x="2287" y="715"/>
                    <a:pt x="2025" y="810"/>
                    <a:pt x="1811" y="953"/>
                  </a:cubicBezTo>
                  <a:lnTo>
                    <a:pt x="1573" y="715"/>
                  </a:lnTo>
                  <a:cubicBezTo>
                    <a:pt x="1513" y="655"/>
                    <a:pt x="1436" y="626"/>
                    <a:pt x="1358" y="626"/>
                  </a:cubicBezTo>
                  <a:cubicBezTo>
                    <a:pt x="1281" y="626"/>
                    <a:pt x="1204" y="655"/>
                    <a:pt x="1144" y="715"/>
                  </a:cubicBezTo>
                  <a:lnTo>
                    <a:pt x="715" y="1144"/>
                  </a:lnTo>
                  <a:cubicBezTo>
                    <a:pt x="596" y="1263"/>
                    <a:pt x="596" y="1477"/>
                    <a:pt x="715" y="1596"/>
                  </a:cubicBezTo>
                  <a:lnTo>
                    <a:pt x="954" y="1834"/>
                  </a:lnTo>
                  <a:cubicBezTo>
                    <a:pt x="811" y="2072"/>
                    <a:pt x="715" y="2310"/>
                    <a:pt x="668" y="2549"/>
                  </a:cubicBezTo>
                  <a:lnTo>
                    <a:pt x="334" y="2549"/>
                  </a:lnTo>
                  <a:cubicBezTo>
                    <a:pt x="144" y="2549"/>
                    <a:pt x="1" y="2691"/>
                    <a:pt x="1" y="2858"/>
                  </a:cubicBezTo>
                  <a:lnTo>
                    <a:pt x="1" y="3454"/>
                  </a:lnTo>
                  <a:cubicBezTo>
                    <a:pt x="1" y="3644"/>
                    <a:pt x="144" y="3787"/>
                    <a:pt x="334" y="3787"/>
                  </a:cubicBezTo>
                  <a:lnTo>
                    <a:pt x="668" y="3787"/>
                  </a:lnTo>
                  <a:cubicBezTo>
                    <a:pt x="715" y="4025"/>
                    <a:pt x="811" y="4287"/>
                    <a:pt x="954" y="4501"/>
                  </a:cubicBezTo>
                  <a:lnTo>
                    <a:pt x="715" y="4739"/>
                  </a:lnTo>
                  <a:cubicBezTo>
                    <a:pt x="596" y="4859"/>
                    <a:pt x="596" y="5073"/>
                    <a:pt x="715" y="5192"/>
                  </a:cubicBezTo>
                  <a:lnTo>
                    <a:pt x="1144" y="5597"/>
                  </a:lnTo>
                  <a:cubicBezTo>
                    <a:pt x="1204" y="5656"/>
                    <a:pt x="1281" y="5686"/>
                    <a:pt x="1358" y="5686"/>
                  </a:cubicBezTo>
                  <a:cubicBezTo>
                    <a:pt x="1436" y="5686"/>
                    <a:pt x="1513" y="5656"/>
                    <a:pt x="1573" y="5597"/>
                  </a:cubicBezTo>
                  <a:lnTo>
                    <a:pt x="1811" y="5359"/>
                  </a:lnTo>
                  <a:cubicBezTo>
                    <a:pt x="2049" y="5525"/>
                    <a:pt x="2287" y="5597"/>
                    <a:pt x="2525" y="5668"/>
                  </a:cubicBezTo>
                  <a:lnTo>
                    <a:pt x="2525" y="6002"/>
                  </a:lnTo>
                  <a:cubicBezTo>
                    <a:pt x="2525" y="6168"/>
                    <a:pt x="2692" y="6311"/>
                    <a:pt x="2859" y="6311"/>
                  </a:cubicBezTo>
                  <a:lnTo>
                    <a:pt x="3454" y="6311"/>
                  </a:lnTo>
                  <a:cubicBezTo>
                    <a:pt x="3645" y="6311"/>
                    <a:pt x="3787" y="6168"/>
                    <a:pt x="3787" y="6002"/>
                  </a:cubicBezTo>
                  <a:lnTo>
                    <a:pt x="3787" y="5668"/>
                  </a:lnTo>
                  <a:cubicBezTo>
                    <a:pt x="4049" y="5597"/>
                    <a:pt x="4288" y="5525"/>
                    <a:pt x="4502" y="5359"/>
                  </a:cubicBezTo>
                  <a:lnTo>
                    <a:pt x="4740" y="5597"/>
                  </a:lnTo>
                  <a:cubicBezTo>
                    <a:pt x="4796" y="5642"/>
                    <a:pt x="4874" y="5666"/>
                    <a:pt x="4952" y="5666"/>
                  </a:cubicBezTo>
                  <a:cubicBezTo>
                    <a:pt x="5040" y="5666"/>
                    <a:pt x="5130" y="5636"/>
                    <a:pt x="5193" y="5573"/>
                  </a:cubicBezTo>
                  <a:lnTo>
                    <a:pt x="5597" y="5168"/>
                  </a:lnTo>
                  <a:cubicBezTo>
                    <a:pt x="5716" y="5049"/>
                    <a:pt x="5716" y="4835"/>
                    <a:pt x="5597" y="4716"/>
                  </a:cubicBezTo>
                  <a:lnTo>
                    <a:pt x="5359" y="4478"/>
                  </a:lnTo>
                  <a:cubicBezTo>
                    <a:pt x="5502" y="4263"/>
                    <a:pt x="5597" y="4001"/>
                    <a:pt x="5669" y="3763"/>
                  </a:cubicBezTo>
                  <a:lnTo>
                    <a:pt x="5978" y="3763"/>
                  </a:lnTo>
                  <a:cubicBezTo>
                    <a:pt x="6169" y="3763"/>
                    <a:pt x="6312" y="3620"/>
                    <a:pt x="6312" y="3430"/>
                  </a:cubicBezTo>
                  <a:lnTo>
                    <a:pt x="6312" y="2834"/>
                  </a:lnTo>
                  <a:cubicBezTo>
                    <a:pt x="6312" y="2668"/>
                    <a:pt x="6169" y="2501"/>
                    <a:pt x="5978" y="2501"/>
                  </a:cubicBezTo>
                  <a:lnTo>
                    <a:pt x="5669" y="2501"/>
                  </a:lnTo>
                  <a:cubicBezTo>
                    <a:pt x="5597" y="2263"/>
                    <a:pt x="5502" y="2001"/>
                    <a:pt x="5359" y="1787"/>
                  </a:cubicBezTo>
                  <a:lnTo>
                    <a:pt x="5597" y="1548"/>
                  </a:lnTo>
                  <a:cubicBezTo>
                    <a:pt x="5716" y="1429"/>
                    <a:pt x="5716" y="1239"/>
                    <a:pt x="5597" y="1120"/>
                  </a:cubicBezTo>
                  <a:lnTo>
                    <a:pt x="5193" y="691"/>
                  </a:lnTo>
                  <a:cubicBezTo>
                    <a:pt x="5133" y="632"/>
                    <a:pt x="5050" y="602"/>
                    <a:pt x="4966" y="602"/>
                  </a:cubicBezTo>
                  <a:cubicBezTo>
                    <a:pt x="4883" y="602"/>
                    <a:pt x="4800" y="632"/>
                    <a:pt x="4740" y="691"/>
                  </a:cubicBezTo>
                  <a:lnTo>
                    <a:pt x="4502" y="929"/>
                  </a:lnTo>
                  <a:cubicBezTo>
                    <a:pt x="4264" y="786"/>
                    <a:pt x="4026" y="691"/>
                    <a:pt x="3787" y="643"/>
                  </a:cubicBezTo>
                  <a:lnTo>
                    <a:pt x="3787" y="334"/>
                  </a:lnTo>
                  <a:cubicBezTo>
                    <a:pt x="3787" y="167"/>
                    <a:pt x="3645" y="0"/>
                    <a:pt x="3454"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53"/>
            <p:cNvSpPr/>
            <p:nvPr/>
          </p:nvSpPr>
          <p:spPr>
            <a:xfrm>
              <a:off x="6815766" y="2517955"/>
              <a:ext cx="19201" cy="49731"/>
            </a:xfrm>
            <a:custGeom>
              <a:rect b="b" l="l" r="r" t="t"/>
              <a:pathLst>
                <a:path extrusionOk="0" h="1668" w="644">
                  <a:moveTo>
                    <a:pt x="215" y="0"/>
                  </a:moveTo>
                  <a:cubicBezTo>
                    <a:pt x="120" y="0"/>
                    <a:pt x="48" y="48"/>
                    <a:pt x="25" y="143"/>
                  </a:cubicBezTo>
                  <a:cubicBezTo>
                    <a:pt x="1" y="262"/>
                    <a:pt x="96" y="357"/>
                    <a:pt x="215" y="357"/>
                  </a:cubicBezTo>
                  <a:lnTo>
                    <a:pt x="334" y="357"/>
                  </a:lnTo>
                  <a:lnTo>
                    <a:pt x="334" y="1477"/>
                  </a:lnTo>
                  <a:cubicBezTo>
                    <a:pt x="287" y="1572"/>
                    <a:pt x="382" y="1667"/>
                    <a:pt x="477" y="1667"/>
                  </a:cubicBezTo>
                  <a:cubicBezTo>
                    <a:pt x="572" y="1667"/>
                    <a:pt x="644" y="1572"/>
                    <a:pt x="644" y="1477"/>
                  </a:cubicBezTo>
                  <a:lnTo>
                    <a:pt x="644" y="167"/>
                  </a:lnTo>
                  <a:cubicBezTo>
                    <a:pt x="644" y="95"/>
                    <a:pt x="572" y="0"/>
                    <a:pt x="477"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53"/>
            <p:cNvSpPr/>
            <p:nvPr/>
          </p:nvSpPr>
          <p:spPr>
            <a:xfrm>
              <a:off x="6918033" y="2635099"/>
              <a:ext cx="119290" cy="118604"/>
            </a:xfrm>
            <a:custGeom>
              <a:rect b="b" l="l" r="r" t="t"/>
              <a:pathLst>
                <a:path extrusionOk="0" h="3978" w="4001">
                  <a:moveTo>
                    <a:pt x="1977" y="1"/>
                  </a:moveTo>
                  <a:cubicBezTo>
                    <a:pt x="881" y="1"/>
                    <a:pt x="0" y="882"/>
                    <a:pt x="0" y="2001"/>
                  </a:cubicBezTo>
                  <a:cubicBezTo>
                    <a:pt x="0" y="3096"/>
                    <a:pt x="881" y="3978"/>
                    <a:pt x="1977" y="3978"/>
                  </a:cubicBezTo>
                  <a:cubicBezTo>
                    <a:pt x="2334" y="3978"/>
                    <a:pt x="2691" y="3906"/>
                    <a:pt x="3001" y="3716"/>
                  </a:cubicBezTo>
                  <a:cubicBezTo>
                    <a:pt x="3096" y="3668"/>
                    <a:pt x="3120" y="3573"/>
                    <a:pt x="3048" y="3478"/>
                  </a:cubicBezTo>
                  <a:cubicBezTo>
                    <a:pt x="3020" y="3420"/>
                    <a:pt x="2973" y="3388"/>
                    <a:pt x="2920" y="3388"/>
                  </a:cubicBezTo>
                  <a:cubicBezTo>
                    <a:pt x="2885" y="3388"/>
                    <a:pt x="2848" y="3402"/>
                    <a:pt x="2810" y="3430"/>
                  </a:cubicBezTo>
                  <a:cubicBezTo>
                    <a:pt x="2572" y="3573"/>
                    <a:pt x="2286" y="3668"/>
                    <a:pt x="1977" y="3668"/>
                  </a:cubicBezTo>
                  <a:cubicBezTo>
                    <a:pt x="1072" y="3668"/>
                    <a:pt x="310" y="2906"/>
                    <a:pt x="310" y="2001"/>
                  </a:cubicBezTo>
                  <a:cubicBezTo>
                    <a:pt x="310" y="1072"/>
                    <a:pt x="1072" y="334"/>
                    <a:pt x="1977" y="334"/>
                  </a:cubicBezTo>
                  <a:cubicBezTo>
                    <a:pt x="2906" y="334"/>
                    <a:pt x="3644" y="1072"/>
                    <a:pt x="3644" y="2001"/>
                  </a:cubicBezTo>
                  <a:cubicBezTo>
                    <a:pt x="3644" y="2311"/>
                    <a:pt x="3572" y="2644"/>
                    <a:pt x="3358" y="2906"/>
                  </a:cubicBezTo>
                  <a:cubicBezTo>
                    <a:pt x="3287" y="3001"/>
                    <a:pt x="3334" y="3096"/>
                    <a:pt x="3406" y="3144"/>
                  </a:cubicBezTo>
                  <a:cubicBezTo>
                    <a:pt x="3443" y="3172"/>
                    <a:pt x="3481" y="3186"/>
                    <a:pt x="3515" y="3186"/>
                  </a:cubicBezTo>
                  <a:cubicBezTo>
                    <a:pt x="3569" y="3186"/>
                    <a:pt x="3615" y="3154"/>
                    <a:pt x="3644" y="3096"/>
                  </a:cubicBezTo>
                  <a:cubicBezTo>
                    <a:pt x="3882" y="2763"/>
                    <a:pt x="4001" y="2382"/>
                    <a:pt x="4001" y="1953"/>
                  </a:cubicBezTo>
                  <a:cubicBezTo>
                    <a:pt x="4001" y="882"/>
                    <a:pt x="3096" y="1"/>
                    <a:pt x="1977"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53"/>
            <p:cNvSpPr/>
            <p:nvPr/>
          </p:nvSpPr>
          <p:spPr>
            <a:xfrm>
              <a:off x="6870448" y="2586828"/>
              <a:ext cx="215175" cy="214459"/>
            </a:xfrm>
            <a:custGeom>
              <a:rect b="b" l="l" r="r" t="t"/>
              <a:pathLst>
                <a:path extrusionOk="0" h="7193" w="7217">
                  <a:moveTo>
                    <a:pt x="3906" y="334"/>
                  </a:moveTo>
                  <a:lnTo>
                    <a:pt x="3906" y="715"/>
                  </a:lnTo>
                  <a:cubicBezTo>
                    <a:pt x="3906" y="881"/>
                    <a:pt x="4025" y="1024"/>
                    <a:pt x="4168" y="1048"/>
                  </a:cubicBezTo>
                  <a:cubicBezTo>
                    <a:pt x="4454" y="1120"/>
                    <a:pt x="4716" y="1239"/>
                    <a:pt x="4954" y="1381"/>
                  </a:cubicBezTo>
                  <a:cubicBezTo>
                    <a:pt x="5006" y="1416"/>
                    <a:pt x="5059" y="1432"/>
                    <a:pt x="5110" y="1432"/>
                  </a:cubicBezTo>
                  <a:cubicBezTo>
                    <a:pt x="5199" y="1432"/>
                    <a:pt x="5283" y="1385"/>
                    <a:pt x="5359" y="1310"/>
                  </a:cubicBezTo>
                  <a:lnTo>
                    <a:pt x="5668" y="1024"/>
                  </a:lnTo>
                  <a:lnTo>
                    <a:pt x="6145" y="1501"/>
                  </a:lnTo>
                  <a:lnTo>
                    <a:pt x="5835" y="1786"/>
                  </a:lnTo>
                  <a:cubicBezTo>
                    <a:pt x="5716" y="1905"/>
                    <a:pt x="5716" y="2096"/>
                    <a:pt x="5788" y="2215"/>
                  </a:cubicBezTo>
                  <a:cubicBezTo>
                    <a:pt x="5930" y="2453"/>
                    <a:pt x="6049" y="2715"/>
                    <a:pt x="6121" y="2977"/>
                  </a:cubicBezTo>
                  <a:cubicBezTo>
                    <a:pt x="6145" y="3144"/>
                    <a:pt x="6288" y="3263"/>
                    <a:pt x="6430" y="3263"/>
                  </a:cubicBezTo>
                  <a:lnTo>
                    <a:pt x="6859" y="3263"/>
                  </a:lnTo>
                  <a:lnTo>
                    <a:pt x="6859" y="3930"/>
                  </a:lnTo>
                  <a:lnTo>
                    <a:pt x="6478" y="3930"/>
                  </a:lnTo>
                  <a:cubicBezTo>
                    <a:pt x="6311" y="3930"/>
                    <a:pt x="6169" y="4049"/>
                    <a:pt x="6145" y="4215"/>
                  </a:cubicBezTo>
                  <a:cubicBezTo>
                    <a:pt x="6073" y="4477"/>
                    <a:pt x="5954" y="4739"/>
                    <a:pt x="5811" y="4977"/>
                  </a:cubicBezTo>
                  <a:cubicBezTo>
                    <a:pt x="5716" y="5120"/>
                    <a:pt x="5764" y="5287"/>
                    <a:pt x="5883" y="5406"/>
                  </a:cubicBezTo>
                  <a:lnTo>
                    <a:pt x="6169" y="5692"/>
                  </a:lnTo>
                  <a:lnTo>
                    <a:pt x="5692" y="6168"/>
                  </a:lnTo>
                  <a:lnTo>
                    <a:pt x="5406" y="5882"/>
                  </a:lnTo>
                  <a:cubicBezTo>
                    <a:pt x="5334" y="5809"/>
                    <a:pt x="5234" y="5781"/>
                    <a:pt x="5140" y="5781"/>
                  </a:cubicBezTo>
                  <a:cubicBezTo>
                    <a:pt x="5081" y="5781"/>
                    <a:pt x="5024" y="5792"/>
                    <a:pt x="4978" y="5811"/>
                  </a:cubicBezTo>
                  <a:cubicBezTo>
                    <a:pt x="4740" y="5954"/>
                    <a:pt x="4478" y="6073"/>
                    <a:pt x="4216" y="6144"/>
                  </a:cubicBezTo>
                  <a:cubicBezTo>
                    <a:pt x="4049" y="6168"/>
                    <a:pt x="3930" y="6311"/>
                    <a:pt x="3930" y="6478"/>
                  </a:cubicBezTo>
                  <a:lnTo>
                    <a:pt x="3930" y="6883"/>
                  </a:lnTo>
                  <a:lnTo>
                    <a:pt x="3263" y="6883"/>
                  </a:lnTo>
                  <a:lnTo>
                    <a:pt x="3263" y="6502"/>
                  </a:lnTo>
                  <a:cubicBezTo>
                    <a:pt x="3263" y="6359"/>
                    <a:pt x="3144" y="6192"/>
                    <a:pt x="2977" y="6168"/>
                  </a:cubicBezTo>
                  <a:cubicBezTo>
                    <a:pt x="2715" y="6121"/>
                    <a:pt x="2453" y="6001"/>
                    <a:pt x="2215" y="5835"/>
                  </a:cubicBezTo>
                  <a:cubicBezTo>
                    <a:pt x="2162" y="5808"/>
                    <a:pt x="2105" y="5795"/>
                    <a:pt x="2048" y="5795"/>
                  </a:cubicBezTo>
                  <a:cubicBezTo>
                    <a:pt x="1954" y="5795"/>
                    <a:pt x="1861" y="5832"/>
                    <a:pt x="1787" y="5906"/>
                  </a:cubicBezTo>
                  <a:lnTo>
                    <a:pt x="1501" y="6192"/>
                  </a:lnTo>
                  <a:lnTo>
                    <a:pt x="1025" y="5716"/>
                  </a:lnTo>
                  <a:lnTo>
                    <a:pt x="1310" y="5430"/>
                  </a:lnTo>
                  <a:cubicBezTo>
                    <a:pt x="1429" y="5311"/>
                    <a:pt x="1429" y="5120"/>
                    <a:pt x="1382" y="5001"/>
                  </a:cubicBezTo>
                  <a:cubicBezTo>
                    <a:pt x="1239" y="4763"/>
                    <a:pt x="1120" y="4501"/>
                    <a:pt x="1048" y="4239"/>
                  </a:cubicBezTo>
                  <a:cubicBezTo>
                    <a:pt x="1025" y="4096"/>
                    <a:pt x="882" y="3977"/>
                    <a:pt x="715" y="3977"/>
                  </a:cubicBezTo>
                  <a:lnTo>
                    <a:pt x="310" y="3977"/>
                  </a:lnTo>
                  <a:lnTo>
                    <a:pt x="310" y="3287"/>
                  </a:lnTo>
                  <a:lnTo>
                    <a:pt x="691" y="3287"/>
                  </a:lnTo>
                  <a:cubicBezTo>
                    <a:pt x="834" y="3287"/>
                    <a:pt x="1001" y="3168"/>
                    <a:pt x="1025" y="3025"/>
                  </a:cubicBezTo>
                  <a:cubicBezTo>
                    <a:pt x="1072" y="2739"/>
                    <a:pt x="1191" y="2477"/>
                    <a:pt x="1358" y="2239"/>
                  </a:cubicBezTo>
                  <a:cubicBezTo>
                    <a:pt x="1429" y="2096"/>
                    <a:pt x="1406" y="1953"/>
                    <a:pt x="1287" y="1834"/>
                  </a:cubicBezTo>
                  <a:lnTo>
                    <a:pt x="1001" y="1524"/>
                  </a:lnTo>
                  <a:lnTo>
                    <a:pt x="1477" y="1048"/>
                  </a:lnTo>
                  <a:lnTo>
                    <a:pt x="1763" y="1358"/>
                  </a:lnTo>
                  <a:cubicBezTo>
                    <a:pt x="1830" y="1425"/>
                    <a:pt x="1920" y="1454"/>
                    <a:pt x="2007" y="1454"/>
                  </a:cubicBezTo>
                  <a:cubicBezTo>
                    <a:pt x="2074" y="1454"/>
                    <a:pt x="2140" y="1436"/>
                    <a:pt x="2192" y="1405"/>
                  </a:cubicBezTo>
                  <a:cubicBezTo>
                    <a:pt x="2430" y="1262"/>
                    <a:pt x="2692" y="1143"/>
                    <a:pt x="2954" y="1072"/>
                  </a:cubicBezTo>
                  <a:cubicBezTo>
                    <a:pt x="3096" y="1048"/>
                    <a:pt x="3216" y="905"/>
                    <a:pt x="3216" y="762"/>
                  </a:cubicBezTo>
                  <a:lnTo>
                    <a:pt x="3216" y="334"/>
                  </a:lnTo>
                  <a:close/>
                  <a:moveTo>
                    <a:pt x="3263" y="0"/>
                  </a:moveTo>
                  <a:cubicBezTo>
                    <a:pt x="3073" y="0"/>
                    <a:pt x="2930" y="143"/>
                    <a:pt x="2930" y="334"/>
                  </a:cubicBezTo>
                  <a:lnTo>
                    <a:pt x="2930" y="738"/>
                  </a:lnTo>
                  <a:cubicBezTo>
                    <a:pt x="2620" y="810"/>
                    <a:pt x="2334" y="929"/>
                    <a:pt x="2072" y="1120"/>
                  </a:cubicBezTo>
                  <a:lnTo>
                    <a:pt x="1763" y="810"/>
                  </a:lnTo>
                  <a:cubicBezTo>
                    <a:pt x="1703" y="750"/>
                    <a:pt x="1614" y="721"/>
                    <a:pt x="1525" y="721"/>
                  </a:cubicBezTo>
                  <a:cubicBezTo>
                    <a:pt x="1435" y="721"/>
                    <a:pt x="1346" y="750"/>
                    <a:pt x="1287" y="810"/>
                  </a:cubicBezTo>
                  <a:lnTo>
                    <a:pt x="810" y="1286"/>
                  </a:lnTo>
                  <a:cubicBezTo>
                    <a:pt x="691" y="1405"/>
                    <a:pt x="691" y="1643"/>
                    <a:pt x="810" y="1762"/>
                  </a:cubicBezTo>
                  <a:lnTo>
                    <a:pt x="1120" y="2072"/>
                  </a:lnTo>
                  <a:cubicBezTo>
                    <a:pt x="929" y="2334"/>
                    <a:pt x="810" y="2620"/>
                    <a:pt x="763" y="2929"/>
                  </a:cubicBezTo>
                  <a:lnTo>
                    <a:pt x="334" y="2929"/>
                  </a:lnTo>
                  <a:cubicBezTo>
                    <a:pt x="167" y="2929"/>
                    <a:pt x="1" y="3072"/>
                    <a:pt x="1" y="3263"/>
                  </a:cubicBezTo>
                  <a:lnTo>
                    <a:pt x="1" y="3930"/>
                  </a:lnTo>
                  <a:cubicBezTo>
                    <a:pt x="1" y="4120"/>
                    <a:pt x="167" y="4263"/>
                    <a:pt x="334" y="4263"/>
                  </a:cubicBezTo>
                  <a:lnTo>
                    <a:pt x="763" y="4263"/>
                  </a:lnTo>
                  <a:cubicBezTo>
                    <a:pt x="810" y="4573"/>
                    <a:pt x="929" y="4858"/>
                    <a:pt x="1120" y="5120"/>
                  </a:cubicBezTo>
                  <a:lnTo>
                    <a:pt x="810" y="5430"/>
                  </a:lnTo>
                  <a:cubicBezTo>
                    <a:pt x="691" y="5549"/>
                    <a:pt x="691" y="5787"/>
                    <a:pt x="810" y="5906"/>
                  </a:cubicBezTo>
                  <a:lnTo>
                    <a:pt x="1287" y="6382"/>
                  </a:lnTo>
                  <a:cubicBezTo>
                    <a:pt x="1346" y="6442"/>
                    <a:pt x="1435" y="6472"/>
                    <a:pt x="1525" y="6472"/>
                  </a:cubicBezTo>
                  <a:cubicBezTo>
                    <a:pt x="1614" y="6472"/>
                    <a:pt x="1703" y="6442"/>
                    <a:pt x="1763" y="6382"/>
                  </a:cubicBezTo>
                  <a:lnTo>
                    <a:pt x="2072" y="6073"/>
                  </a:lnTo>
                  <a:cubicBezTo>
                    <a:pt x="2334" y="6263"/>
                    <a:pt x="2620" y="6382"/>
                    <a:pt x="2930" y="6430"/>
                  </a:cubicBezTo>
                  <a:lnTo>
                    <a:pt x="2930" y="6859"/>
                  </a:lnTo>
                  <a:cubicBezTo>
                    <a:pt x="2930" y="7025"/>
                    <a:pt x="3073" y="7192"/>
                    <a:pt x="3263" y="7192"/>
                  </a:cubicBezTo>
                  <a:lnTo>
                    <a:pt x="3930" y="7192"/>
                  </a:lnTo>
                  <a:cubicBezTo>
                    <a:pt x="4120" y="7192"/>
                    <a:pt x="4263" y="7025"/>
                    <a:pt x="4263" y="6859"/>
                  </a:cubicBezTo>
                  <a:lnTo>
                    <a:pt x="4263" y="6430"/>
                  </a:lnTo>
                  <a:cubicBezTo>
                    <a:pt x="4573" y="6382"/>
                    <a:pt x="4859" y="6263"/>
                    <a:pt x="5121" y="6073"/>
                  </a:cubicBezTo>
                  <a:lnTo>
                    <a:pt x="5430" y="6382"/>
                  </a:lnTo>
                  <a:cubicBezTo>
                    <a:pt x="5490" y="6442"/>
                    <a:pt x="5579" y="6472"/>
                    <a:pt x="5668" y="6472"/>
                  </a:cubicBezTo>
                  <a:cubicBezTo>
                    <a:pt x="5758" y="6472"/>
                    <a:pt x="5847" y="6442"/>
                    <a:pt x="5907" y="6382"/>
                  </a:cubicBezTo>
                  <a:lnTo>
                    <a:pt x="6383" y="5906"/>
                  </a:lnTo>
                  <a:cubicBezTo>
                    <a:pt x="6502" y="5787"/>
                    <a:pt x="6502" y="5549"/>
                    <a:pt x="6383" y="5430"/>
                  </a:cubicBezTo>
                  <a:lnTo>
                    <a:pt x="6073" y="5120"/>
                  </a:lnTo>
                  <a:cubicBezTo>
                    <a:pt x="6264" y="4858"/>
                    <a:pt x="6383" y="4573"/>
                    <a:pt x="6430" y="4263"/>
                  </a:cubicBezTo>
                  <a:lnTo>
                    <a:pt x="6859" y="4263"/>
                  </a:lnTo>
                  <a:cubicBezTo>
                    <a:pt x="7026" y="4263"/>
                    <a:pt x="7193" y="4120"/>
                    <a:pt x="7193" y="3930"/>
                  </a:cubicBezTo>
                  <a:lnTo>
                    <a:pt x="7193" y="3263"/>
                  </a:lnTo>
                  <a:cubicBezTo>
                    <a:pt x="7216" y="3072"/>
                    <a:pt x="7073" y="2929"/>
                    <a:pt x="6883" y="2929"/>
                  </a:cubicBezTo>
                  <a:lnTo>
                    <a:pt x="6478" y="2929"/>
                  </a:lnTo>
                  <a:cubicBezTo>
                    <a:pt x="6407" y="2620"/>
                    <a:pt x="6288" y="2334"/>
                    <a:pt x="6121" y="2072"/>
                  </a:cubicBezTo>
                  <a:lnTo>
                    <a:pt x="6407" y="1762"/>
                  </a:lnTo>
                  <a:cubicBezTo>
                    <a:pt x="6478" y="1715"/>
                    <a:pt x="6502" y="1643"/>
                    <a:pt x="6502" y="1596"/>
                  </a:cubicBezTo>
                  <a:cubicBezTo>
                    <a:pt x="6526" y="1477"/>
                    <a:pt x="6478" y="1381"/>
                    <a:pt x="6407" y="1286"/>
                  </a:cubicBezTo>
                  <a:lnTo>
                    <a:pt x="5930" y="810"/>
                  </a:lnTo>
                  <a:cubicBezTo>
                    <a:pt x="5883" y="738"/>
                    <a:pt x="5835" y="715"/>
                    <a:pt x="5764" y="715"/>
                  </a:cubicBezTo>
                  <a:cubicBezTo>
                    <a:pt x="5736" y="709"/>
                    <a:pt x="5707" y="706"/>
                    <a:pt x="5680" y="706"/>
                  </a:cubicBezTo>
                  <a:cubicBezTo>
                    <a:pt x="5590" y="706"/>
                    <a:pt x="5503" y="737"/>
                    <a:pt x="5430" y="810"/>
                  </a:cubicBezTo>
                  <a:lnTo>
                    <a:pt x="5121" y="1120"/>
                  </a:lnTo>
                  <a:cubicBezTo>
                    <a:pt x="4859" y="929"/>
                    <a:pt x="4573" y="810"/>
                    <a:pt x="4263" y="738"/>
                  </a:cubicBezTo>
                  <a:lnTo>
                    <a:pt x="4263" y="334"/>
                  </a:lnTo>
                  <a:cubicBezTo>
                    <a:pt x="4263" y="143"/>
                    <a:pt x="4120" y="0"/>
                    <a:pt x="3930"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53"/>
            <p:cNvSpPr/>
            <p:nvPr/>
          </p:nvSpPr>
          <p:spPr>
            <a:xfrm>
              <a:off x="6961325" y="2667777"/>
              <a:ext cx="32707" cy="51133"/>
            </a:xfrm>
            <a:custGeom>
              <a:rect b="b" l="l" r="r" t="t"/>
              <a:pathLst>
                <a:path extrusionOk="0" h="1715" w="1097">
                  <a:moveTo>
                    <a:pt x="525" y="0"/>
                  </a:moveTo>
                  <a:cubicBezTo>
                    <a:pt x="287" y="0"/>
                    <a:pt x="96" y="167"/>
                    <a:pt x="25" y="381"/>
                  </a:cubicBezTo>
                  <a:cubicBezTo>
                    <a:pt x="1" y="476"/>
                    <a:pt x="48" y="572"/>
                    <a:pt x="120" y="595"/>
                  </a:cubicBezTo>
                  <a:cubicBezTo>
                    <a:pt x="136" y="600"/>
                    <a:pt x="153" y="601"/>
                    <a:pt x="170" y="601"/>
                  </a:cubicBezTo>
                  <a:cubicBezTo>
                    <a:pt x="253" y="601"/>
                    <a:pt x="338" y="555"/>
                    <a:pt x="358" y="476"/>
                  </a:cubicBezTo>
                  <a:cubicBezTo>
                    <a:pt x="382" y="381"/>
                    <a:pt x="453" y="357"/>
                    <a:pt x="501" y="357"/>
                  </a:cubicBezTo>
                  <a:cubicBezTo>
                    <a:pt x="596" y="357"/>
                    <a:pt x="644" y="405"/>
                    <a:pt x="644" y="500"/>
                  </a:cubicBezTo>
                  <a:lnTo>
                    <a:pt x="644" y="524"/>
                  </a:lnTo>
                  <a:cubicBezTo>
                    <a:pt x="644" y="619"/>
                    <a:pt x="620" y="715"/>
                    <a:pt x="572" y="810"/>
                  </a:cubicBezTo>
                  <a:cubicBezTo>
                    <a:pt x="358" y="1096"/>
                    <a:pt x="239" y="1262"/>
                    <a:pt x="168" y="1334"/>
                  </a:cubicBezTo>
                  <a:cubicBezTo>
                    <a:pt x="96" y="1453"/>
                    <a:pt x="48" y="1524"/>
                    <a:pt x="96" y="1596"/>
                  </a:cubicBezTo>
                  <a:cubicBezTo>
                    <a:pt x="120" y="1667"/>
                    <a:pt x="144" y="1691"/>
                    <a:pt x="215" y="1715"/>
                  </a:cubicBezTo>
                  <a:lnTo>
                    <a:pt x="930" y="1715"/>
                  </a:lnTo>
                  <a:cubicBezTo>
                    <a:pt x="1001" y="1715"/>
                    <a:pt x="1096" y="1667"/>
                    <a:pt x="1096" y="1572"/>
                  </a:cubicBezTo>
                  <a:cubicBezTo>
                    <a:pt x="1096" y="1453"/>
                    <a:pt x="1049" y="1357"/>
                    <a:pt x="930" y="1357"/>
                  </a:cubicBezTo>
                  <a:lnTo>
                    <a:pt x="596" y="1357"/>
                  </a:lnTo>
                  <a:cubicBezTo>
                    <a:pt x="644" y="1286"/>
                    <a:pt x="739" y="1167"/>
                    <a:pt x="858" y="976"/>
                  </a:cubicBezTo>
                  <a:cubicBezTo>
                    <a:pt x="953" y="857"/>
                    <a:pt x="1001" y="738"/>
                    <a:pt x="1049" y="619"/>
                  </a:cubicBezTo>
                  <a:lnTo>
                    <a:pt x="1049" y="595"/>
                  </a:lnTo>
                  <a:lnTo>
                    <a:pt x="1049" y="524"/>
                  </a:lnTo>
                  <a:lnTo>
                    <a:pt x="1049" y="500"/>
                  </a:lnTo>
                  <a:cubicBezTo>
                    <a:pt x="1049" y="238"/>
                    <a:pt x="811" y="0"/>
                    <a:pt x="525"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58" name="Google Shape;2458;p53"/>
          <p:cNvGrpSpPr/>
          <p:nvPr/>
        </p:nvGrpSpPr>
        <p:grpSpPr>
          <a:xfrm>
            <a:off x="6273306" y="2448366"/>
            <a:ext cx="352920" cy="353606"/>
            <a:chOff x="6158994" y="2448366"/>
            <a:chExt cx="352920" cy="353606"/>
          </a:xfrm>
        </p:grpSpPr>
        <p:sp>
          <p:nvSpPr>
            <p:cNvPr id="2459" name="Google Shape;2459;p53"/>
            <p:cNvSpPr/>
            <p:nvPr/>
          </p:nvSpPr>
          <p:spPr>
            <a:xfrm>
              <a:off x="6255566" y="2546339"/>
              <a:ext cx="158347" cy="157662"/>
            </a:xfrm>
            <a:custGeom>
              <a:rect b="b" l="l" r="r" t="t"/>
              <a:pathLst>
                <a:path extrusionOk="0" h="5288" w="5311">
                  <a:moveTo>
                    <a:pt x="2644" y="1"/>
                  </a:moveTo>
                  <a:cubicBezTo>
                    <a:pt x="1191" y="1"/>
                    <a:pt x="0" y="1192"/>
                    <a:pt x="0" y="2644"/>
                  </a:cubicBezTo>
                  <a:cubicBezTo>
                    <a:pt x="0" y="4097"/>
                    <a:pt x="1191" y="5288"/>
                    <a:pt x="2644" y="5288"/>
                  </a:cubicBezTo>
                  <a:cubicBezTo>
                    <a:pt x="4120" y="5288"/>
                    <a:pt x="5311" y="4097"/>
                    <a:pt x="5311" y="2644"/>
                  </a:cubicBezTo>
                  <a:cubicBezTo>
                    <a:pt x="5311" y="1192"/>
                    <a:pt x="4120" y="1"/>
                    <a:pt x="2644" y="1"/>
                  </a:cubicBez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53"/>
            <p:cNvSpPr/>
            <p:nvPr/>
          </p:nvSpPr>
          <p:spPr>
            <a:xfrm>
              <a:off x="6302406" y="2549201"/>
              <a:ext cx="111508" cy="154799"/>
            </a:xfrm>
            <a:custGeom>
              <a:rect b="b" l="l" r="r" t="t"/>
              <a:pathLst>
                <a:path extrusionOk="0" h="5192" w="3740">
                  <a:moveTo>
                    <a:pt x="1716" y="0"/>
                  </a:moveTo>
                  <a:lnTo>
                    <a:pt x="1716" y="0"/>
                  </a:lnTo>
                  <a:cubicBezTo>
                    <a:pt x="2621" y="405"/>
                    <a:pt x="3287" y="1334"/>
                    <a:pt x="3287" y="2405"/>
                  </a:cubicBezTo>
                  <a:cubicBezTo>
                    <a:pt x="3287" y="3858"/>
                    <a:pt x="2097" y="5049"/>
                    <a:pt x="644" y="5049"/>
                  </a:cubicBezTo>
                  <a:cubicBezTo>
                    <a:pt x="430" y="5049"/>
                    <a:pt x="215" y="5025"/>
                    <a:pt x="1" y="4953"/>
                  </a:cubicBezTo>
                  <a:lnTo>
                    <a:pt x="1" y="4953"/>
                  </a:lnTo>
                  <a:cubicBezTo>
                    <a:pt x="334" y="5120"/>
                    <a:pt x="692" y="5192"/>
                    <a:pt x="1073" y="5192"/>
                  </a:cubicBezTo>
                  <a:cubicBezTo>
                    <a:pt x="2549" y="5192"/>
                    <a:pt x="3740" y="4001"/>
                    <a:pt x="3740" y="2548"/>
                  </a:cubicBezTo>
                  <a:cubicBezTo>
                    <a:pt x="3740" y="1310"/>
                    <a:pt x="2859" y="262"/>
                    <a:pt x="1716" y="0"/>
                  </a:cubicBezTo>
                  <a:close/>
                </a:path>
              </a:pathLst>
            </a:custGeom>
            <a:solidFill>
              <a:srgbClr val="D4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53"/>
            <p:cNvSpPr/>
            <p:nvPr/>
          </p:nvSpPr>
          <p:spPr>
            <a:xfrm>
              <a:off x="6163257" y="2454031"/>
              <a:ext cx="343678" cy="342276"/>
            </a:xfrm>
            <a:custGeom>
              <a:rect b="b" l="l" r="r" t="t"/>
              <a:pathLst>
                <a:path extrusionOk="0" h="11480" w="11527">
                  <a:moveTo>
                    <a:pt x="5740" y="1477"/>
                  </a:moveTo>
                  <a:cubicBezTo>
                    <a:pt x="8097" y="1477"/>
                    <a:pt x="10002" y="3383"/>
                    <a:pt x="10002" y="5740"/>
                  </a:cubicBezTo>
                  <a:cubicBezTo>
                    <a:pt x="10002" y="8098"/>
                    <a:pt x="8097" y="10003"/>
                    <a:pt x="5740" y="10003"/>
                  </a:cubicBezTo>
                  <a:cubicBezTo>
                    <a:pt x="3406" y="10003"/>
                    <a:pt x="1501" y="8098"/>
                    <a:pt x="1501" y="5740"/>
                  </a:cubicBezTo>
                  <a:cubicBezTo>
                    <a:pt x="1501" y="5145"/>
                    <a:pt x="1620" y="4573"/>
                    <a:pt x="1810" y="4073"/>
                  </a:cubicBezTo>
                  <a:lnTo>
                    <a:pt x="2549" y="4002"/>
                  </a:lnTo>
                  <a:cubicBezTo>
                    <a:pt x="2644" y="4002"/>
                    <a:pt x="2691" y="3930"/>
                    <a:pt x="2644" y="3859"/>
                  </a:cubicBezTo>
                  <a:lnTo>
                    <a:pt x="2358" y="3192"/>
                  </a:lnTo>
                  <a:cubicBezTo>
                    <a:pt x="3120" y="2168"/>
                    <a:pt x="4335" y="1477"/>
                    <a:pt x="5740" y="1477"/>
                  </a:cubicBezTo>
                  <a:close/>
                  <a:moveTo>
                    <a:pt x="5740" y="1"/>
                  </a:moveTo>
                  <a:cubicBezTo>
                    <a:pt x="2572" y="1"/>
                    <a:pt x="0" y="2597"/>
                    <a:pt x="0" y="5740"/>
                  </a:cubicBezTo>
                  <a:cubicBezTo>
                    <a:pt x="0" y="8931"/>
                    <a:pt x="2596" y="11479"/>
                    <a:pt x="5740" y="11479"/>
                  </a:cubicBezTo>
                  <a:cubicBezTo>
                    <a:pt x="8931" y="11479"/>
                    <a:pt x="11503" y="8884"/>
                    <a:pt x="11503" y="5740"/>
                  </a:cubicBezTo>
                  <a:cubicBezTo>
                    <a:pt x="11527" y="2549"/>
                    <a:pt x="8931" y="1"/>
                    <a:pt x="5740" y="1"/>
                  </a:cubicBezTo>
                  <a:close/>
                </a:path>
              </a:pathLst>
            </a:custGeom>
            <a:solidFill>
              <a:srgbClr val="C6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53"/>
            <p:cNvSpPr/>
            <p:nvPr/>
          </p:nvSpPr>
          <p:spPr>
            <a:xfrm>
              <a:off x="6162542" y="2625886"/>
              <a:ext cx="107960" cy="149135"/>
            </a:xfrm>
            <a:custGeom>
              <a:rect b="b" l="l" r="r" t="t"/>
              <a:pathLst>
                <a:path extrusionOk="0" h="5002" w="3621">
                  <a:moveTo>
                    <a:pt x="1" y="0"/>
                  </a:moveTo>
                  <a:cubicBezTo>
                    <a:pt x="1" y="2143"/>
                    <a:pt x="1167" y="4001"/>
                    <a:pt x="2882" y="5001"/>
                  </a:cubicBezTo>
                  <a:lnTo>
                    <a:pt x="3620" y="3691"/>
                  </a:lnTo>
                  <a:cubicBezTo>
                    <a:pt x="3144" y="3405"/>
                    <a:pt x="2739" y="3024"/>
                    <a:pt x="2382" y="2572"/>
                  </a:cubicBezTo>
                  <a:lnTo>
                    <a:pt x="2668" y="1881"/>
                  </a:lnTo>
                  <a:cubicBezTo>
                    <a:pt x="2715" y="1834"/>
                    <a:pt x="2644" y="1738"/>
                    <a:pt x="2596" y="1738"/>
                  </a:cubicBezTo>
                  <a:lnTo>
                    <a:pt x="1834" y="1667"/>
                  </a:lnTo>
                  <a:cubicBezTo>
                    <a:pt x="1644" y="1167"/>
                    <a:pt x="1525" y="595"/>
                    <a:pt x="1525" y="0"/>
                  </a:cubicBezTo>
                  <a:close/>
                </a:path>
              </a:pathLst>
            </a:custGeom>
            <a:solidFill>
              <a:srgbClr val="C3CD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53"/>
            <p:cNvSpPr/>
            <p:nvPr/>
          </p:nvSpPr>
          <p:spPr>
            <a:xfrm>
              <a:off x="6398262" y="2476780"/>
              <a:ext cx="108676" cy="149135"/>
            </a:xfrm>
            <a:custGeom>
              <a:rect b="b" l="l" r="r" t="t"/>
              <a:pathLst>
                <a:path extrusionOk="0" h="5002" w="3645">
                  <a:moveTo>
                    <a:pt x="763" y="0"/>
                  </a:moveTo>
                  <a:lnTo>
                    <a:pt x="1" y="1310"/>
                  </a:lnTo>
                  <a:cubicBezTo>
                    <a:pt x="525" y="1619"/>
                    <a:pt x="930" y="1977"/>
                    <a:pt x="1287" y="2453"/>
                  </a:cubicBezTo>
                  <a:lnTo>
                    <a:pt x="1001" y="3120"/>
                  </a:lnTo>
                  <a:cubicBezTo>
                    <a:pt x="954" y="3191"/>
                    <a:pt x="1025" y="3286"/>
                    <a:pt x="1073" y="3286"/>
                  </a:cubicBezTo>
                  <a:lnTo>
                    <a:pt x="1811" y="3334"/>
                  </a:lnTo>
                  <a:cubicBezTo>
                    <a:pt x="2025" y="3858"/>
                    <a:pt x="2144" y="4406"/>
                    <a:pt x="2144" y="5001"/>
                  </a:cubicBezTo>
                  <a:lnTo>
                    <a:pt x="3645" y="5001"/>
                  </a:lnTo>
                  <a:cubicBezTo>
                    <a:pt x="3645" y="2858"/>
                    <a:pt x="2478" y="1024"/>
                    <a:pt x="763" y="0"/>
                  </a:cubicBezTo>
                  <a:close/>
                </a:path>
              </a:pathLst>
            </a:custGeom>
            <a:solidFill>
              <a:srgbClr val="C3CD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53"/>
            <p:cNvSpPr/>
            <p:nvPr/>
          </p:nvSpPr>
          <p:spPr>
            <a:xfrm>
              <a:off x="6397576" y="2625886"/>
              <a:ext cx="108646" cy="149135"/>
            </a:xfrm>
            <a:custGeom>
              <a:rect b="b" l="l" r="r" t="t"/>
              <a:pathLst>
                <a:path extrusionOk="0" h="5002" w="3644">
                  <a:moveTo>
                    <a:pt x="2143" y="0"/>
                  </a:moveTo>
                  <a:cubicBezTo>
                    <a:pt x="2143" y="595"/>
                    <a:pt x="2024" y="1167"/>
                    <a:pt x="1810" y="1667"/>
                  </a:cubicBezTo>
                  <a:lnTo>
                    <a:pt x="1072" y="1738"/>
                  </a:lnTo>
                  <a:cubicBezTo>
                    <a:pt x="977" y="1738"/>
                    <a:pt x="953" y="1834"/>
                    <a:pt x="977" y="1881"/>
                  </a:cubicBezTo>
                  <a:lnTo>
                    <a:pt x="1286" y="2572"/>
                  </a:lnTo>
                  <a:cubicBezTo>
                    <a:pt x="929" y="3024"/>
                    <a:pt x="500" y="3405"/>
                    <a:pt x="0" y="3691"/>
                  </a:cubicBezTo>
                  <a:lnTo>
                    <a:pt x="738" y="5001"/>
                  </a:lnTo>
                  <a:cubicBezTo>
                    <a:pt x="2477" y="4025"/>
                    <a:pt x="3644" y="2143"/>
                    <a:pt x="3644" y="0"/>
                  </a:cubicBezTo>
                  <a:close/>
                </a:path>
              </a:pathLst>
            </a:custGeom>
            <a:solidFill>
              <a:srgbClr val="C6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53"/>
            <p:cNvSpPr/>
            <p:nvPr/>
          </p:nvSpPr>
          <p:spPr>
            <a:xfrm>
              <a:off x="6288214" y="2456893"/>
              <a:ext cx="218723" cy="339414"/>
            </a:xfrm>
            <a:custGeom>
              <a:rect b="b" l="l" r="r" t="t"/>
              <a:pathLst>
                <a:path extrusionOk="0" h="11384" w="7336">
                  <a:moveTo>
                    <a:pt x="2620" y="0"/>
                  </a:moveTo>
                  <a:cubicBezTo>
                    <a:pt x="5049" y="667"/>
                    <a:pt x="6835" y="2906"/>
                    <a:pt x="6835" y="5525"/>
                  </a:cubicBezTo>
                  <a:cubicBezTo>
                    <a:pt x="6835" y="8716"/>
                    <a:pt x="4240" y="11264"/>
                    <a:pt x="1072" y="11264"/>
                  </a:cubicBezTo>
                  <a:cubicBezTo>
                    <a:pt x="715" y="11264"/>
                    <a:pt x="358" y="11241"/>
                    <a:pt x="1" y="11193"/>
                  </a:cubicBezTo>
                  <a:lnTo>
                    <a:pt x="1" y="11193"/>
                  </a:lnTo>
                  <a:cubicBezTo>
                    <a:pt x="525" y="11336"/>
                    <a:pt x="1025" y="11383"/>
                    <a:pt x="1549" y="11383"/>
                  </a:cubicBezTo>
                  <a:cubicBezTo>
                    <a:pt x="4740" y="11383"/>
                    <a:pt x="7312" y="8812"/>
                    <a:pt x="7312" y="5644"/>
                  </a:cubicBezTo>
                  <a:cubicBezTo>
                    <a:pt x="7336" y="2858"/>
                    <a:pt x="5311" y="500"/>
                    <a:pt x="2620" y="0"/>
                  </a:cubicBezTo>
                  <a:close/>
                </a:path>
              </a:pathLst>
            </a:custGeom>
            <a:solidFill>
              <a:srgbClr val="AAB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53"/>
            <p:cNvSpPr/>
            <p:nvPr/>
          </p:nvSpPr>
          <p:spPr>
            <a:xfrm>
              <a:off x="6248470" y="2454031"/>
              <a:ext cx="170423" cy="64997"/>
            </a:xfrm>
            <a:custGeom>
              <a:rect b="b" l="l" r="r" t="t"/>
              <a:pathLst>
                <a:path extrusionOk="0" h="2180" w="5716">
                  <a:moveTo>
                    <a:pt x="2882" y="1"/>
                  </a:moveTo>
                  <a:cubicBezTo>
                    <a:pt x="1858" y="1"/>
                    <a:pt x="857" y="263"/>
                    <a:pt x="0" y="763"/>
                  </a:cubicBezTo>
                  <a:lnTo>
                    <a:pt x="738" y="2073"/>
                  </a:lnTo>
                  <a:cubicBezTo>
                    <a:pt x="1215" y="1811"/>
                    <a:pt x="1762" y="1597"/>
                    <a:pt x="2358" y="1549"/>
                  </a:cubicBezTo>
                  <a:lnTo>
                    <a:pt x="2763" y="2144"/>
                  </a:lnTo>
                  <a:cubicBezTo>
                    <a:pt x="2798" y="2168"/>
                    <a:pt x="2840" y="2180"/>
                    <a:pt x="2876" y="2180"/>
                  </a:cubicBezTo>
                  <a:cubicBezTo>
                    <a:pt x="2911" y="2180"/>
                    <a:pt x="2941" y="2168"/>
                    <a:pt x="2953" y="2144"/>
                  </a:cubicBezTo>
                  <a:lnTo>
                    <a:pt x="3358" y="1549"/>
                  </a:lnTo>
                  <a:cubicBezTo>
                    <a:pt x="3929" y="1597"/>
                    <a:pt x="4501" y="1811"/>
                    <a:pt x="4977" y="2073"/>
                  </a:cubicBezTo>
                  <a:lnTo>
                    <a:pt x="5716" y="763"/>
                  </a:lnTo>
                  <a:cubicBezTo>
                    <a:pt x="4954" y="263"/>
                    <a:pt x="3953" y="1"/>
                    <a:pt x="2882" y="1"/>
                  </a:cubicBezTo>
                  <a:close/>
                </a:path>
              </a:pathLst>
            </a:custGeom>
            <a:solidFill>
              <a:srgbClr val="8C9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53"/>
            <p:cNvSpPr/>
            <p:nvPr/>
          </p:nvSpPr>
          <p:spPr>
            <a:xfrm>
              <a:off x="6365614" y="2457609"/>
              <a:ext cx="53995" cy="24866"/>
            </a:xfrm>
            <a:custGeom>
              <a:rect b="b" l="l" r="r" t="t"/>
              <a:pathLst>
                <a:path extrusionOk="0" h="834" w="1811">
                  <a:moveTo>
                    <a:pt x="0" y="0"/>
                  </a:moveTo>
                  <a:cubicBezTo>
                    <a:pt x="620" y="167"/>
                    <a:pt x="1215" y="452"/>
                    <a:pt x="1739" y="834"/>
                  </a:cubicBezTo>
                  <a:lnTo>
                    <a:pt x="1810" y="691"/>
                  </a:lnTo>
                  <a:cubicBezTo>
                    <a:pt x="1810" y="619"/>
                    <a:pt x="1763" y="595"/>
                    <a:pt x="1739" y="572"/>
                  </a:cubicBezTo>
                  <a:lnTo>
                    <a:pt x="1548" y="476"/>
                  </a:lnTo>
                  <a:cubicBezTo>
                    <a:pt x="1501" y="452"/>
                    <a:pt x="1453" y="405"/>
                    <a:pt x="1406" y="405"/>
                  </a:cubicBezTo>
                  <a:cubicBezTo>
                    <a:pt x="1215" y="333"/>
                    <a:pt x="1025" y="238"/>
                    <a:pt x="810" y="167"/>
                  </a:cubicBezTo>
                  <a:cubicBezTo>
                    <a:pt x="596" y="119"/>
                    <a:pt x="358" y="24"/>
                    <a:pt x="120" y="0"/>
                  </a:cubicBezTo>
                  <a:close/>
                </a:path>
              </a:pathLst>
            </a:custGeom>
            <a:solidFill>
              <a:srgbClr val="6376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53"/>
            <p:cNvSpPr/>
            <p:nvPr/>
          </p:nvSpPr>
          <p:spPr>
            <a:xfrm>
              <a:off x="6249871" y="2732208"/>
              <a:ext cx="172569" cy="65533"/>
            </a:xfrm>
            <a:custGeom>
              <a:rect b="b" l="l" r="r" t="t"/>
              <a:pathLst>
                <a:path extrusionOk="0" h="2198" w="5788">
                  <a:moveTo>
                    <a:pt x="2861" y="0"/>
                  </a:moveTo>
                  <a:cubicBezTo>
                    <a:pt x="2829" y="0"/>
                    <a:pt x="2799" y="18"/>
                    <a:pt x="2787" y="54"/>
                  </a:cubicBezTo>
                  <a:lnTo>
                    <a:pt x="2358" y="649"/>
                  </a:lnTo>
                  <a:cubicBezTo>
                    <a:pt x="1787" y="578"/>
                    <a:pt x="1239" y="363"/>
                    <a:pt x="763" y="101"/>
                  </a:cubicBezTo>
                  <a:lnTo>
                    <a:pt x="1" y="1411"/>
                  </a:lnTo>
                  <a:cubicBezTo>
                    <a:pt x="834" y="1888"/>
                    <a:pt x="1858" y="2197"/>
                    <a:pt x="2906" y="2197"/>
                  </a:cubicBezTo>
                  <a:cubicBezTo>
                    <a:pt x="3930" y="2197"/>
                    <a:pt x="4930" y="1911"/>
                    <a:pt x="5788" y="1411"/>
                  </a:cubicBezTo>
                  <a:lnTo>
                    <a:pt x="4978" y="101"/>
                  </a:lnTo>
                  <a:cubicBezTo>
                    <a:pt x="4502" y="363"/>
                    <a:pt x="3978" y="578"/>
                    <a:pt x="3382" y="649"/>
                  </a:cubicBezTo>
                  <a:lnTo>
                    <a:pt x="2954" y="54"/>
                  </a:lnTo>
                  <a:cubicBezTo>
                    <a:pt x="2930" y="18"/>
                    <a:pt x="2894" y="0"/>
                    <a:pt x="2861" y="0"/>
                  </a:cubicBezTo>
                  <a:close/>
                </a:path>
              </a:pathLst>
            </a:custGeom>
            <a:solidFill>
              <a:srgbClr val="8C9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53"/>
            <p:cNvSpPr/>
            <p:nvPr/>
          </p:nvSpPr>
          <p:spPr>
            <a:xfrm>
              <a:off x="6421011" y="2478181"/>
              <a:ext cx="85927" cy="149135"/>
            </a:xfrm>
            <a:custGeom>
              <a:rect b="b" l="l" r="r" t="t"/>
              <a:pathLst>
                <a:path extrusionOk="0" h="5002" w="2882">
                  <a:moveTo>
                    <a:pt x="71" y="1"/>
                  </a:moveTo>
                  <a:lnTo>
                    <a:pt x="0" y="144"/>
                  </a:lnTo>
                  <a:cubicBezTo>
                    <a:pt x="1477" y="1191"/>
                    <a:pt x="2453" y="2906"/>
                    <a:pt x="2453" y="4883"/>
                  </a:cubicBezTo>
                  <a:lnTo>
                    <a:pt x="2453" y="5002"/>
                  </a:lnTo>
                  <a:lnTo>
                    <a:pt x="2882" y="5002"/>
                  </a:lnTo>
                  <a:lnTo>
                    <a:pt x="2882" y="4954"/>
                  </a:lnTo>
                  <a:lnTo>
                    <a:pt x="2882" y="4883"/>
                  </a:lnTo>
                  <a:lnTo>
                    <a:pt x="2882" y="4573"/>
                  </a:lnTo>
                  <a:cubicBezTo>
                    <a:pt x="2882" y="4478"/>
                    <a:pt x="2858" y="4359"/>
                    <a:pt x="2858" y="4287"/>
                  </a:cubicBezTo>
                  <a:cubicBezTo>
                    <a:pt x="2786" y="3882"/>
                    <a:pt x="2739" y="3525"/>
                    <a:pt x="2620" y="3144"/>
                  </a:cubicBezTo>
                  <a:cubicBezTo>
                    <a:pt x="2524" y="2906"/>
                    <a:pt x="2429" y="2668"/>
                    <a:pt x="2310" y="2430"/>
                  </a:cubicBezTo>
                  <a:cubicBezTo>
                    <a:pt x="2262" y="2311"/>
                    <a:pt x="2191" y="2168"/>
                    <a:pt x="2096" y="2049"/>
                  </a:cubicBezTo>
                  <a:cubicBezTo>
                    <a:pt x="1953" y="1787"/>
                    <a:pt x="1738" y="1501"/>
                    <a:pt x="1572" y="1263"/>
                  </a:cubicBezTo>
                  <a:cubicBezTo>
                    <a:pt x="1310" y="977"/>
                    <a:pt x="1000" y="667"/>
                    <a:pt x="714" y="429"/>
                  </a:cubicBezTo>
                  <a:cubicBezTo>
                    <a:pt x="619" y="382"/>
                    <a:pt x="524" y="286"/>
                    <a:pt x="429" y="239"/>
                  </a:cubicBezTo>
                  <a:cubicBezTo>
                    <a:pt x="357" y="167"/>
                    <a:pt x="238" y="120"/>
                    <a:pt x="143" y="24"/>
                  </a:cubicBezTo>
                  <a:cubicBezTo>
                    <a:pt x="119" y="24"/>
                    <a:pt x="71" y="1"/>
                    <a:pt x="71" y="1"/>
                  </a:cubicBezTo>
                  <a:close/>
                </a:path>
              </a:pathLst>
            </a:custGeom>
            <a:solidFill>
              <a:srgbClr val="AFB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53"/>
            <p:cNvSpPr/>
            <p:nvPr/>
          </p:nvSpPr>
          <p:spPr>
            <a:xfrm>
              <a:off x="6289645" y="2763633"/>
              <a:ext cx="131365" cy="34108"/>
            </a:xfrm>
            <a:custGeom>
              <a:rect b="b" l="l" r="r" t="t"/>
              <a:pathLst>
                <a:path extrusionOk="0" h="1144" w="4406">
                  <a:moveTo>
                    <a:pt x="0" y="881"/>
                  </a:moveTo>
                  <a:lnTo>
                    <a:pt x="0" y="881"/>
                  </a:lnTo>
                  <a:cubicBezTo>
                    <a:pt x="3" y="882"/>
                    <a:pt x="5" y="882"/>
                    <a:pt x="8" y="883"/>
                  </a:cubicBezTo>
                  <a:lnTo>
                    <a:pt x="8" y="883"/>
                  </a:lnTo>
                  <a:cubicBezTo>
                    <a:pt x="5" y="882"/>
                    <a:pt x="3" y="881"/>
                    <a:pt x="0" y="881"/>
                  </a:cubicBezTo>
                  <a:close/>
                  <a:moveTo>
                    <a:pt x="4239" y="0"/>
                  </a:moveTo>
                  <a:cubicBezTo>
                    <a:pt x="3358" y="619"/>
                    <a:pt x="2263" y="976"/>
                    <a:pt x="1072" y="976"/>
                  </a:cubicBezTo>
                  <a:cubicBezTo>
                    <a:pt x="670" y="976"/>
                    <a:pt x="362" y="953"/>
                    <a:pt x="8" y="883"/>
                  </a:cubicBezTo>
                  <a:lnTo>
                    <a:pt x="8" y="883"/>
                  </a:lnTo>
                  <a:cubicBezTo>
                    <a:pt x="29" y="891"/>
                    <a:pt x="51" y="929"/>
                    <a:pt x="72" y="929"/>
                  </a:cubicBezTo>
                  <a:cubicBezTo>
                    <a:pt x="96" y="929"/>
                    <a:pt x="143" y="953"/>
                    <a:pt x="167" y="953"/>
                  </a:cubicBezTo>
                  <a:cubicBezTo>
                    <a:pt x="191" y="976"/>
                    <a:pt x="238" y="976"/>
                    <a:pt x="262" y="976"/>
                  </a:cubicBezTo>
                  <a:cubicBezTo>
                    <a:pt x="286" y="1024"/>
                    <a:pt x="310" y="1024"/>
                    <a:pt x="334" y="1024"/>
                  </a:cubicBezTo>
                  <a:cubicBezTo>
                    <a:pt x="429" y="1048"/>
                    <a:pt x="548" y="1072"/>
                    <a:pt x="643" y="1072"/>
                  </a:cubicBezTo>
                  <a:cubicBezTo>
                    <a:pt x="739" y="1072"/>
                    <a:pt x="786" y="1095"/>
                    <a:pt x="881" y="1095"/>
                  </a:cubicBezTo>
                  <a:cubicBezTo>
                    <a:pt x="1096" y="1143"/>
                    <a:pt x="1334" y="1143"/>
                    <a:pt x="1524" y="1143"/>
                  </a:cubicBezTo>
                  <a:cubicBezTo>
                    <a:pt x="1715" y="1143"/>
                    <a:pt x="1858" y="1095"/>
                    <a:pt x="2048" y="1095"/>
                  </a:cubicBezTo>
                  <a:cubicBezTo>
                    <a:pt x="2310" y="1072"/>
                    <a:pt x="2596" y="1024"/>
                    <a:pt x="2882" y="953"/>
                  </a:cubicBezTo>
                  <a:cubicBezTo>
                    <a:pt x="3358" y="857"/>
                    <a:pt x="3763" y="691"/>
                    <a:pt x="4192" y="476"/>
                  </a:cubicBezTo>
                  <a:cubicBezTo>
                    <a:pt x="4216" y="452"/>
                    <a:pt x="4263" y="429"/>
                    <a:pt x="4335" y="381"/>
                  </a:cubicBezTo>
                  <a:cubicBezTo>
                    <a:pt x="4335" y="381"/>
                    <a:pt x="4358" y="357"/>
                    <a:pt x="4406" y="357"/>
                  </a:cubicBezTo>
                  <a:lnTo>
                    <a:pt x="4239" y="0"/>
                  </a:lnTo>
                  <a:close/>
                </a:path>
              </a:pathLst>
            </a:custGeom>
            <a:solidFill>
              <a:srgbClr val="6376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53"/>
            <p:cNvSpPr/>
            <p:nvPr/>
          </p:nvSpPr>
          <p:spPr>
            <a:xfrm>
              <a:off x="6289645" y="2595355"/>
              <a:ext cx="90190" cy="10674"/>
            </a:xfrm>
            <a:custGeom>
              <a:rect b="b" l="l" r="r" t="t"/>
              <a:pathLst>
                <a:path extrusionOk="0" h="358" w="3025">
                  <a:moveTo>
                    <a:pt x="191" y="0"/>
                  </a:moveTo>
                  <a:cubicBezTo>
                    <a:pt x="119" y="0"/>
                    <a:pt x="48" y="48"/>
                    <a:pt x="24" y="143"/>
                  </a:cubicBezTo>
                  <a:cubicBezTo>
                    <a:pt x="0" y="262"/>
                    <a:pt x="72" y="357"/>
                    <a:pt x="191" y="357"/>
                  </a:cubicBezTo>
                  <a:lnTo>
                    <a:pt x="2810" y="357"/>
                  </a:lnTo>
                  <a:cubicBezTo>
                    <a:pt x="2906" y="357"/>
                    <a:pt x="2977" y="286"/>
                    <a:pt x="3001" y="191"/>
                  </a:cubicBezTo>
                  <a:cubicBezTo>
                    <a:pt x="3025" y="119"/>
                    <a:pt x="2930" y="0"/>
                    <a:pt x="2810"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53"/>
            <p:cNvSpPr/>
            <p:nvPr/>
          </p:nvSpPr>
          <p:spPr>
            <a:xfrm>
              <a:off x="6289645" y="2620192"/>
              <a:ext cx="89475" cy="10674"/>
            </a:xfrm>
            <a:custGeom>
              <a:rect b="b" l="l" r="r" t="t"/>
              <a:pathLst>
                <a:path extrusionOk="0" h="358" w="3001">
                  <a:moveTo>
                    <a:pt x="191" y="1"/>
                  </a:moveTo>
                  <a:cubicBezTo>
                    <a:pt x="119" y="1"/>
                    <a:pt x="48" y="48"/>
                    <a:pt x="24" y="143"/>
                  </a:cubicBezTo>
                  <a:cubicBezTo>
                    <a:pt x="0" y="262"/>
                    <a:pt x="72" y="358"/>
                    <a:pt x="191" y="358"/>
                  </a:cubicBezTo>
                  <a:lnTo>
                    <a:pt x="2810" y="358"/>
                  </a:lnTo>
                  <a:cubicBezTo>
                    <a:pt x="2930" y="358"/>
                    <a:pt x="3001" y="262"/>
                    <a:pt x="3001" y="167"/>
                  </a:cubicBezTo>
                  <a:cubicBezTo>
                    <a:pt x="3001" y="72"/>
                    <a:pt x="2906" y="1"/>
                    <a:pt x="2810"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53"/>
            <p:cNvSpPr/>
            <p:nvPr/>
          </p:nvSpPr>
          <p:spPr>
            <a:xfrm>
              <a:off x="6308816" y="2645058"/>
              <a:ext cx="51848" cy="10674"/>
            </a:xfrm>
            <a:custGeom>
              <a:rect b="b" l="l" r="r" t="t"/>
              <a:pathLst>
                <a:path extrusionOk="0" h="358" w="1739">
                  <a:moveTo>
                    <a:pt x="215" y="0"/>
                  </a:moveTo>
                  <a:cubicBezTo>
                    <a:pt x="96" y="0"/>
                    <a:pt x="0" y="71"/>
                    <a:pt x="24" y="191"/>
                  </a:cubicBezTo>
                  <a:cubicBezTo>
                    <a:pt x="72" y="286"/>
                    <a:pt x="119" y="357"/>
                    <a:pt x="215" y="357"/>
                  </a:cubicBezTo>
                  <a:lnTo>
                    <a:pt x="1524" y="357"/>
                  </a:lnTo>
                  <a:cubicBezTo>
                    <a:pt x="1620" y="357"/>
                    <a:pt x="1667" y="286"/>
                    <a:pt x="1691" y="191"/>
                  </a:cubicBezTo>
                  <a:cubicBezTo>
                    <a:pt x="1739" y="71"/>
                    <a:pt x="1644" y="0"/>
                    <a:pt x="1524"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53"/>
            <p:cNvSpPr/>
            <p:nvPr/>
          </p:nvSpPr>
          <p:spPr>
            <a:xfrm>
              <a:off x="6249155" y="2542075"/>
              <a:ext cx="169021" cy="167620"/>
            </a:xfrm>
            <a:custGeom>
              <a:rect b="b" l="l" r="r" t="t"/>
              <a:pathLst>
                <a:path extrusionOk="0" h="5622" w="5669">
                  <a:moveTo>
                    <a:pt x="2835" y="1"/>
                  </a:moveTo>
                  <a:cubicBezTo>
                    <a:pt x="1263" y="1"/>
                    <a:pt x="1" y="1239"/>
                    <a:pt x="1" y="2811"/>
                  </a:cubicBezTo>
                  <a:cubicBezTo>
                    <a:pt x="1" y="4407"/>
                    <a:pt x="1311" y="5621"/>
                    <a:pt x="2859" y="5621"/>
                  </a:cubicBezTo>
                  <a:cubicBezTo>
                    <a:pt x="3335" y="5621"/>
                    <a:pt x="3811" y="5502"/>
                    <a:pt x="4240" y="5264"/>
                  </a:cubicBezTo>
                  <a:cubicBezTo>
                    <a:pt x="4335" y="5192"/>
                    <a:pt x="4359" y="5097"/>
                    <a:pt x="4288" y="5026"/>
                  </a:cubicBezTo>
                  <a:cubicBezTo>
                    <a:pt x="4256" y="4962"/>
                    <a:pt x="4203" y="4931"/>
                    <a:pt x="4143" y="4931"/>
                  </a:cubicBezTo>
                  <a:cubicBezTo>
                    <a:pt x="4113" y="4931"/>
                    <a:pt x="4081" y="4938"/>
                    <a:pt x="4049" y="4954"/>
                  </a:cubicBezTo>
                  <a:cubicBezTo>
                    <a:pt x="3692" y="5169"/>
                    <a:pt x="3287" y="5288"/>
                    <a:pt x="2859" y="5288"/>
                  </a:cubicBezTo>
                  <a:cubicBezTo>
                    <a:pt x="1501" y="5288"/>
                    <a:pt x="406" y="4192"/>
                    <a:pt x="406" y="2811"/>
                  </a:cubicBezTo>
                  <a:cubicBezTo>
                    <a:pt x="406" y="1454"/>
                    <a:pt x="1501" y="358"/>
                    <a:pt x="2859" y="358"/>
                  </a:cubicBezTo>
                  <a:cubicBezTo>
                    <a:pt x="4240" y="358"/>
                    <a:pt x="5335" y="1454"/>
                    <a:pt x="5335" y="2811"/>
                  </a:cubicBezTo>
                  <a:cubicBezTo>
                    <a:pt x="5335" y="3454"/>
                    <a:pt x="5097" y="4073"/>
                    <a:pt x="4645" y="4526"/>
                  </a:cubicBezTo>
                  <a:cubicBezTo>
                    <a:pt x="4597" y="4573"/>
                    <a:pt x="4597" y="4692"/>
                    <a:pt x="4645" y="4764"/>
                  </a:cubicBezTo>
                  <a:cubicBezTo>
                    <a:pt x="4680" y="4788"/>
                    <a:pt x="4728" y="4800"/>
                    <a:pt x="4773" y="4800"/>
                  </a:cubicBezTo>
                  <a:cubicBezTo>
                    <a:pt x="4817" y="4800"/>
                    <a:pt x="4859" y="4788"/>
                    <a:pt x="4883" y="4764"/>
                  </a:cubicBezTo>
                  <a:cubicBezTo>
                    <a:pt x="5407" y="4216"/>
                    <a:pt x="5669" y="3525"/>
                    <a:pt x="5669" y="2811"/>
                  </a:cubicBezTo>
                  <a:cubicBezTo>
                    <a:pt x="5669" y="1263"/>
                    <a:pt x="4407" y="1"/>
                    <a:pt x="2835"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53"/>
            <p:cNvSpPr/>
            <p:nvPr/>
          </p:nvSpPr>
          <p:spPr>
            <a:xfrm>
              <a:off x="6158994" y="2448366"/>
              <a:ext cx="352920" cy="353606"/>
            </a:xfrm>
            <a:custGeom>
              <a:rect b="b" l="l" r="r" t="t"/>
              <a:pathLst>
                <a:path extrusionOk="0" h="11860" w="11837">
                  <a:moveTo>
                    <a:pt x="8836" y="1191"/>
                  </a:moveTo>
                  <a:cubicBezTo>
                    <a:pt x="9622" y="1667"/>
                    <a:pt x="10241" y="2334"/>
                    <a:pt x="10717" y="3096"/>
                  </a:cubicBezTo>
                  <a:cubicBezTo>
                    <a:pt x="11193" y="3906"/>
                    <a:pt x="11455" y="4835"/>
                    <a:pt x="11479" y="5764"/>
                  </a:cubicBezTo>
                  <a:lnTo>
                    <a:pt x="10312" y="5764"/>
                  </a:lnTo>
                  <a:cubicBezTo>
                    <a:pt x="10288" y="5216"/>
                    <a:pt x="10169" y="4668"/>
                    <a:pt x="9955" y="4192"/>
                  </a:cubicBezTo>
                  <a:cubicBezTo>
                    <a:pt x="9931" y="4144"/>
                    <a:pt x="9883" y="4120"/>
                    <a:pt x="9812" y="4073"/>
                  </a:cubicBezTo>
                  <a:lnTo>
                    <a:pt x="9169" y="4025"/>
                  </a:lnTo>
                  <a:lnTo>
                    <a:pt x="9431" y="3430"/>
                  </a:lnTo>
                  <a:cubicBezTo>
                    <a:pt x="9455" y="3358"/>
                    <a:pt x="9455" y="3311"/>
                    <a:pt x="9407" y="3239"/>
                  </a:cubicBezTo>
                  <a:cubicBezTo>
                    <a:pt x="9074" y="2834"/>
                    <a:pt x="8693" y="2453"/>
                    <a:pt x="8240" y="2168"/>
                  </a:cubicBezTo>
                  <a:lnTo>
                    <a:pt x="8836" y="1191"/>
                  </a:lnTo>
                  <a:close/>
                  <a:moveTo>
                    <a:pt x="2953" y="1191"/>
                  </a:moveTo>
                  <a:lnTo>
                    <a:pt x="3549" y="2215"/>
                  </a:lnTo>
                  <a:cubicBezTo>
                    <a:pt x="3096" y="2501"/>
                    <a:pt x="2668" y="2858"/>
                    <a:pt x="2382" y="3287"/>
                  </a:cubicBezTo>
                  <a:cubicBezTo>
                    <a:pt x="2358" y="3334"/>
                    <a:pt x="2310" y="3406"/>
                    <a:pt x="2358" y="3454"/>
                  </a:cubicBezTo>
                  <a:lnTo>
                    <a:pt x="2620" y="4049"/>
                  </a:lnTo>
                  <a:lnTo>
                    <a:pt x="1953" y="4120"/>
                  </a:lnTo>
                  <a:cubicBezTo>
                    <a:pt x="1906" y="4120"/>
                    <a:pt x="1834" y="4168"/>
                    <a:pt x="1810" y="4239"/>
                  </a:cubicBezTo>
                  <a:cubicBezTo>
                    <a:pt x="1596" y="4739"/>
                    <a:pt x="1477" y="5240"/>
                    <a:pt x="1453" y="5787"/>
                  </a:cubicBezTo>
                  <a:lnTo>
                    <a:pt x="286" y="5787"/>
                  </a:lnTo>
                  <a:cubicBezTo>
                    <a:pt x="358" y="4692"/>
                    <a:pt x="691" y="3644"/>
                    <a:pt x="1310" y="2739"/>
                  </a:cubicBezTo>
                  <a:cubicBezTo>
                    <a:pt x="1763" y="2120"/>
                    <a:pt x="2310" y="1596"/>
                    <a:pt x="2953" y="1191"/>
                  </a:cubicBezTo>
                  <a:close/>
                  <a:moveTo>
                    <a:pt x="6478" y="1906"/>
                  </a:moveTo>
                  <a:cubicBezTo>
                    <a:pt x="7002" y="2001"/>
                    <a:pt x="7454" y="2144"/>
                    <a:pt x="7907" y="2429"/>
                  </a:cubicBezTo>
                  <a:cubicBezTo>
                    <a:pt x="8359" y="2691"/>
                    <a:pt x="8740" y="3025"/>
                    <a:pt x="9074" y="3406"/>
                  </a:cubicBezTo>
                  <a:lnTo>
                    <a:pt x="8812" y="3977"/>
                  </a:lnTo>
                  <a:cubicBezTo>
                    <a:pt x="8788" y="4049"/>
                    <a:pt x="8788" y="4144"/>
                    <a:pt x="8812" y="4239"/>
                  </a:cubicBezTo>
                  <a:cubicBezTo>
                    <a:pt x="8836" y="4311"/>
                    <a:pt x="8931" y="4382"/>
                    <a:pt x="9050" y="4382"/>
                  </a:cubicBezTo>
                  <a:lnTo>
                    <a:pt x="9669" y="4454"/>
                  </a:lnTo>
                  <a:cubicBezTo>
                    <a:pt x="9836" y="4930"/>
                    <a:pt x="9931" y="5430"/>
                    <a:pt x="9931" y="5930"/>
                  </a:cubicBezTo>
                  <a:cubicBezTo>
                    <a:pt x="9931" y="6430"/>
                    <a:pt x="9836" y="6954"/>
                    <a:pt x="9669" y="7431"/>
                  </a:cubicBezTo>
                  <a:lnTo>
                    <a:pt x="9050" y="7478"/>
                  </a:lnTo>
                  <a:cubicBezTo>
                    <a:pt x="8955" y="7478"/>
                    <a:pt x="8859" y="7550"/>
                    <a:pt x="8812" y="7621"/>
                  </a:cubicBezTo>
                  <a:cubicBezTo>
                    <a:pt x="8740" y="7716"/>
                    <a:pt x="8740" y="7812"/>
                    <a:pt x="8812" y="7907"/>
                  </a:cubicBezTo>
                  <a:lnTo>
                    <a:pt x="9074" y="8455"/>
                  </a:lnTo>
                  <a:cubicBezTo>
                    <a:pt x="8740" y="8883"/>
                    <a:pt x="8359" y="9217"/>
                    <a:pt x="7907" y="9431"/>
                  </a:cubicBezTo>
                  <a:cubicBezTo>
                    <a:pt x="7454" y="9717"/>
                    <a:pt x="7002" y="9860"/>
                    <a:pt x="6478" y="9955"/>
                  </a:cubicBezTo>
                  <a:lnTo>
                    <a:pt x="6121" y="9431"/>
                  </a:lnTo>
                  <a:cubicBezTo>
                    <a:pt x="6073" y="9359"/>
                    <a:pt x="5978" y="9336"/>
                    <a:pt x="5883" y="9336"/>
                  </a:cubicBezTo>
                  <a:cubicBezTo>
                    <a:pt x="5811" y="9336"/>
                    <a:pt x="5716" y="9383"/>
                    <a:pt x="5645" y="9431"/>
                  </a:cubicBezTo>
                  <a:lnTo>
                    <a:pt x="5287" y="9955"/>
                  </a:lnTo>
                  <a:cubicBezTo>
                    <a:pt x="4787" y="9860"/>
                    <a:pt x="4311" y="9717"/>
                    <a:pt x="3858" y="9431"/>
                  </a:cubicBezTo>
                  <a:cubicBezTo>
                    <a:pt x="3430" y="9169"/>
                    <a:pt x="3025" y="8836"/>
                    <a:pt x="2692" y="8455"/>
                  </a:cubicBezTo>
                  <a:lnTo>
                    <a:pt x="2977" y="7907"/>
                  </a:lnTo>
                  <a:cubicBezTo>
                    <a:pt x="3001" y="7812"/>
                    <a:pt x="3001" y="7716"/>
                    <a:pt x="2977" y="7621"/>
                  </a:cubicBezTo>
                  <a:cubicBezTo>
                    <a:pt x="2906" y="7550"/>
                    <a:pt x="2858" y="7478"/>
                    <a:pt x="2739" y="7478"/>
                  </a:cubicBezTo>
                  <a:lnTo>
                    <a:pt x="2120" y="7431"/>
                  </a:lnTo>
                  <a:cubicBezTo>
                    <a:pt x="1929" y="6978"/>
                    <a:pt x="1834" y="6526"/>
                    <a:pt x="1834" y="6073"/>
                  </a:cubicBezTo>
                  <a:lnTo>
                    <a:pt x="1834" y="5930"/>
                  </a:lnTo>
                  <a:cubicBezTo>
                    <a:pt x="1834" y="5430"/>
                    <a:pt x="1929" y="4930"/>
                    <a:pt x="2120" y="4454"/>
                  </a:cubicBezTo>
                  <a:lnTo>
                    <a:pt x="2739" y="4382"/>
                  </a:lnTo>
                  <a:cubicBezTo>
                    <a:pt x="2834" y="4382"/>
                    <a:pt x="2906" y="4311"/>
                    <a:pt x="2977" y="4239"/>
                  </a:cubicBezTo>
                  <a:cubicBezTo>
                    <a:pt x="3025" y="4144"/>
                    <a:pt x="3025" y="4049"/>
                    <a:pt x="2977" y="3977"/>
                  </a:cubicBezTo>
                  <a:lnTo>
                    <a:pt x="2692" y="3406"/>
                  </a:lnTo>
                  <a:cubicBezTo>
                    <a:pt x="3025" y="2977"/>
                    <a:pt x="3454" y="2620"/>
                    <a:pt x="3930" y="2358"/>
                  </a:cubicBezTo>
                  <a:cubicBezTo>
                    <a:pt x="4335" y="2120"/>
                    <a:pt x="4811" y="1977"/>
                    <a:pt x="5287" y="1906"/>
                  </a:cubicBezTo>
                  <a:lnTo>
                    <a:pt x="5645" y="2429"/>
                  </a:lnTo>
                  <a:cubicBezTo>
                    <a:pt x="5716" y="2501"/>
                    <a:pt x="5811" y="2549"/>
                    <a:pt x="5883" y="2549"/>
                  </a:cubicBezTo>
                  <a:cubicBezTo>
                    <a:pt x="5978" y="2549"/>
                    <a:pt x="6073" y="2477"/>
                    <a:pt x="6121" y="2429"/>
                  </a:cubicBezTo>
                  <a:lnTo>
                    <a:pt x="6478" y="1906"/>
                  </a:lnTo>
                  <a:close/>
                  <a:moveTo>
                    <a:pt x="11527" y="6073"/>
                  </a:moveTo>
                  <a:cubicBezTo>
                    <a:pt x="11455" y="7026"/>
                    <a:pt x="11193" y="7954"/>
                    <a:pt x="10717" y="8764"/>
                  </a:cubicBezTo>
                  <a:cubicBezTo>
                    <a:pt x="10265" y="9526"/>
                    <a:pt x="9622" y="10193"/>
                    <a:pt x="8836" y="10669"/>
                  </a:cubicBezTo>
                  <a:lnTo>
                    <a:pt x="8264" y="9645"/>
                  </a:lnTo>
                  <a:cubicBezTo>
                    <a:pt x="8717" y="9359"/>
                    <a:pt x="9098" y="9002"/>
                    <a:pt x="9431" y="8574"/>
                  </a:cubicBezTo>
                  <a:cubicBezTo>
                    <a:pt x="9455" y="8526"/>
                    <a:pt x="9502" y="8455"/>
                    <a:pt x="9455" y="8407"/>
                  </a:cubicBezTo>
                  <a:lnTo>
                    <a:pt x="9193" y="7812"/>
                  </a:lnTo>
                  <a:lnTo>
                    <a:pt x="9836" y="7740"/>
                  </a:lnTo>
                  <a:cubicBezTo>
                    <a:pt x="9907" y="7740"/>
                    <a:pt x="9979" y="7692"/>
                    <a:pt x="10003" y="7621"/>
                  </a:cubicBezTo>
                  <a:cubicBezTo>
                    <a:pt x="10217" y="7121"/>
                    <a:pt x="10312" y="6621"/>
                    <a:pt x="10360" y="6073"/>
                  </a:cubicBezTo>
                  <a:close/>
                  <a:moveTo>
                    <a:pt x="1477" y="6121"/>
                  </a:moveTo>
                  <a:lnTo>
                    <a:pt x="1477" y="6168"/>
                  </a:lnTo>
                  <a:cubicBezTo>
                    <a:pt x="1477" y="6406"/>
                    <a:pt x="1548" y="6668"/>
                    <a:pt x="1572" y="6907"/>
                  </a:cubicBezTo>
                  <a:cubicBezTo>
                    <a:pt x="1644" y="7145"/>
                    <a:pt x="1691" y="7383"/>
                    <a:pt x="1810" y="7621"/>
                  </a:cubicBezTo>
                  <a:cubicBezTo>
                    <a:pt x="1810" y="7669"/>
                    <a:pt x="1810" y="7669"/>
                    <a:pt x="1834" y="7692"/>
                  </a:cubicBezTo>
                  <a:cubicBezTo>
                    <a:pt x="1882" y="7740"/>
                    <a:pt x="1929" y="7788"/>
                    <a:pt x="2001" y="7812"/>
                  </a:cubicBezTo>
                  <a:lnTo>
                    <a:pt x="2644" y="7859"/>
                  </a:lnTo>
                  <a:lnTo>
                    <a:pt x="2382" y="8455"/>
                  </a:lnTo>
                  <a:cubicBezTo>
                    <a:pt x="2358" y="8526"/>
                    <a:pt x="2358" y="8574"/>
                    <a:pt x="2406" y="8645"/>
                  </a:cubicBezTo>
                  <a:cubicBezTo>
                    <a:pt x="2739" y="9050"/>
                    <a:pt x="3120" y="9455"/>
                    <a:pt x="3573" y="9717"/>
                  </a:cubicBezTo>
                  <a:lnTo>
                    <a:pt x="3001" y="10693"/>
                  </a:lnTo>
                  <a:cubicBezTo>
                    <a:pt x="2191" y="10217"/>
                    <a:pt x="1548" y="9526"/>
                    <a:pt x="1096" y="8764"/>
                  </a:cubicBezTo>
                  <a:cubicBezTo>
                    <a:pt x="620" y="7954"/>
                    <a:pt x="358" y="7026"/>
                    <a:pt x="334" y="6121"/>
                  </a:cubicBezTo>
                  <a:close/>
                  <a:moveTo>
                    <a:pt x="5859" y="9741"/>
                  </a:moveTo>
                  <a:lnTo>
                    <a:pt x="6240" y="10288"/>
                  </a:lnTo>
                  <a:cubicBezTo>
                    <a:pt x="6257" y="10323"/>
                    <a:pt x="6300" y="10345"/>
                    <a:pt x="6350" y="10345"/>
                  </a:cubicBezTo>
                  <a:cubicBezTo>
                    <a:pt x="6368" y="10345"/>
                    <a:pt x="6387" y="10342"/>
                    <a:pt x="6407" y="10336"/>
                  </a:cubicBezTo>
                  <a:cubicBezTo>
                    <a:pt x="6930" y="10288"/>
                    <a:pt x="7431" y="10098"/>
                    <a:pt x="7907" y="9860"/>
                  </a:cubicBezTo>
                  <a:lnTo>
                    <a:pt x="8193" y="10336"/>
                  </a:lnTo>
                  <a:lnTo>
                    <a:pt x="8478" y="10884"/>
                  </a:lnTo>
                  <a:cubicBezTo>
                    <a:pt x="7740" y="11288"/>
                    <a:pt x="6811" y="11527"/>
                    <a:pt x="5883" y="11527"/>
                  </a:cubicBezTo>
                  <a:cubicBezTo>
                    <a:pt x="4978" y="11527"/>
                    <a:pt x="4049" y="11288"/>
                    <a:pt x="3239" y="10884"/>
                  </a:cubicBezTo>
                  <a:lnTo>
                    <a:pt x="3811" y="9860"/>
                  </a:lnTo>
                  <a:cubicBezTo>
                    <a:pt x="4287" y="10098"/>
                    <a:pt x="4787" y="10288"/>
                    <a:pt x="5335" y="10336"/>
                  </a:cubicBezTo>
                  <a:cubicBezTo>
                    <a:pt x="5383" y="10336"/>
                    <a:pt x="5454" y="10312"/>
                    <a:pt x="5478" y="10288"/>
                  </a:cubicBezTo>
                  <a:lnTo>
                    <a:pt x="5859" y="9741"/>
                  </a:lnTo>
                  <a:close/>
                  <a:moveTo>
                    <a:pt x="5883" y="0"/>
                  </a:moveTo>
                  <a:cubicBezTo>
                    <a:pt x="5454" y="0"/>
                    <a:pt x="5002" y="72"/>
                    <a:pt x="4573" y="167"/>
                  </a:cubicBezTo>
                  <a:cubicBezTo>
                    <a:pt x="4478" y="191"/>
                    <a:pt x="4430" y="286"/>
                    <a:pt x="4454" y="358"/>
                  </a:cubicBezTo>
                  <a:cubicBezTo>
                    <a:pt x="4472" y="432"/>
                    <a:pt x="4535" y="492"/>
                    <a:pt x="4606" y="492"/>
                  </a:cubicBezTo>
                  <a:cubicBezTo>
                    <a:pt x="4626" y="492"/>
                    <a:pt x="4647" y="487"/>
                    <a:pt x="4668" y="477"/>
                  </a:cubicBezTo>
                  <a:cubicBezTo>
                    <a:pt x="5073" y="405"/>
                    <a:pt x="5502" y="334"/>
                    <a:pt x="5906" y="334"/>
                  </a:cubicBezTo>
                  <a:cubicBezTo>
                    <a:pt x="6835" y="334"/>
                    <a:pt x="7764" y="572"/>
                    <a:pt x="8574" y="1001"/>
                  </a:cubicBezTo>
                  <a:lnTo>
                    <a:pt x="8002" y="2001"/>
                  </a:lnTo>
                  <a:cubicBezTo>
                    <a:pt x="7526" y="1763"/>
                    <a:pt x="7026" y="1596"/>
                    <a:pt x="6478" y="1525"/>
                  </a:cubicBezTo>
                  <a:cubicBezTo>
                    <a:pt x="6430" y="1525"/>
                    <a:pt x="6359" y="1548"/>
                    <a:pt x="6335" y="1596"/>
                  </a:cubicBezTo>
                  <a:lnTo>
                    <a:pt x="5954" y="2120"/>
                  </a:lnTo>
                  <a:lnTo>
                    <a:pt x="5573" y="1596"/>
                  </a:lnTo>
                  <a:cubicBezTo>
                    <a:pt x="5537" y="1542"/>
                    <a:pt x="5502" y="1516"/>
                    <a:pt x="5456" y="1516"/>
                  </a:cubicBezTo>
                  <a:cubicBezTo>
                    <a:pt x="5441" y="1516"/>
                    <a:pt x="5424" y="1519"/>
                    <a:pt x="5406" y="1525"/>
                  </a:cubicBezTo>
                  <a:cubicBezTo>
                    <a:pt x="4882" y="1596"/>
                    <a:pt x="4382" y="1763"/>
                    <a:pt x="3906" y="2001"/>
                  </a:cubicBezTo>
                  <a:lnTo>
                    <a:pt x="3334" y="1001"/>
                  </a:lnTo>
                  <a:cubicBezTo>
                    <a:pt x="3549" y="882"/>
                    <a:pt x="3739" y="786"/>
                    <a:pt x="3954" y="691"/>
                  </a:cubicBezTo>
                  <a:lnTo>
                    <a:pt x="3977" y="691"/>
                  </a:lnTo>
                  <a:cubicBezTo>
                    <a:pt x="4073" y="667"/>
                    <a:pt x="4120" y="548"/>
                    <a:pt x="4073" y="453"/>
                  </a:cubicBezTo>
                  <a:cubicBezTo>
                    <a:pt x="4055" y="383"/>
                    <a:pt x="3987" y="339"/>
                    <a:pt x="3914" y="339"/>
                  </a:cubicBezTo>
                  <a:cubicBezTo>
                    <a:pt x="3887" y="339"/>
                    <a:pt x="3860" y="345"/>
                    <a:pt x="3835" y="358"/>
                  </a:cubicBezTo>
                  <a:lnTo>
                    <a:pt x="3811" y="358"/>
                  </a:lnTo>
                  <a:cubicBezTo>
                    <a:pt x="2692" y="786"/>
                    <a:pt x="1739" y="1525"/>
                    <a:pt x="1072" y="2501"/>
                  </a:cubicBezTo>
                  <a:cubicBezTo>
                    <a:pt x="382" y="3525"/>
                    <a:pt x="0" y="4692"/>
                    <a:pt x="0" y="5906"/>
                  </a:cubicBezTo>
                  <a:cubicBezTo>
                    <a:pt x="0" y="6978"/>
                    <a:pt x="286" y="7978"/>
                    <a:pt x="810" y="8907"/>
                  </a:cubicBezTo>
                  <a:cubicBezTo>
                    <a:pt x="1310" y="9812"/>
                    <a:pt x="2049" y="10526"/>
                    <a:pt x="2953" y="11050"/>
                  </a:cubicBezTo>
                  <a:cubicBezTo>
                    <a:pt x="3835" y="11550"/>
                    <a:pt x="4882" y="11860"/>
                    <a:pt x="5930" y="11860"/>
                  </a:cubicBezTo>
                  <a:cubicBezTo>
                    <a:pt x="6954" y="11860"/>
                    <a:pt x="8002" y="11598"/>
                    <a:pt x="8907" y="11050"/>
                  </a:cubicBezTo>
                  <a:cubicBezTo>
                    <a:pt x="9788" y="10550"/>
                    <a:pt x="10526" y="9812"/>
                    <a:pt x="11050" y="8907"/>
                  </a:cubicBezTo>
                  <a:cubicBezTo>
                    <a:pt x="11574" y="7978"/>
                    <a:pt x="11836" y="6978"/>
                    <a:pt x="11836" y="5906"/>
                  </a:cubicBezTo>
                  <a:cubicBezTo>
                    <a:pt x="11836" y="4882"/>
                    <a:pt x="11550" y="3858"/>
                    <a:pt x="11003" y="2930"/>
                  </a:cubicBezTo>
                  <a:cubicBezTo>
                    <a:pt x="10503" y="2072"/>
                    <a:pt x="9788" y="1358"/>
                    <a:pt x="8931" y="834"/>
                  </a:cubicBezTo>
                  <a:cubicBezTo>
                    <a:pt x="8002" y="310"/>
                    <a:pt x="6954" y="0"/>
                    <a:pt x="5883"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6" name="Google Shape;2476;p53"/>
          <p:cNvGrpSpPr/>
          <p:nvPr/>
        </p:nvGrpSpPr>
        <p:grpSpPr>
          <a:xfrm>
            <a:off x="5510974" y="2446935"/>
            <a:ext cx="354351" cy="354351"/>
            <a:chOff x="5549061" y="2446935"/>
            <a:chExt cx="354351" cy="354351"/>
          </a:xfrm>
        </p:grpSpPr>
        <p:sp>
          <p:nvSpPr>
            <p:cNvPr id="2477" name="Google Shape;2477;p53"/>
            <p:cNvSpPr/>
            <p:nvPr/>
          </p:nvSpPr>
          <p:spPr>
            <a:xfrm>
              <a:off x="5671901" y="2518670"/>
              <a:ext cx="220154" cy="252772"/>
            </a:xfrm>
            <a:custGeom>
              <a:rect b="b" l="l" r="r" t="t"/>
              <a:pathLst>
                <a:path extrusionOk="0" h="8478" w="7384">
                  <a:moveTo>
                    <a:pt x="3621" y="0"/>
                  </a:moveTo>
                  <a:cubicBezTo>
                    <a:pt x="3382" y="0"/>
                    <a:pt x="3120" y="95"/>
                    <a:pt x="2906" y="238"/>
                  </a:cubicBezTo>
                  <a:cubicBezTo>
                    <a:pt x="2501" y="524"/>
                    <a:pt x="2168" y="1024"/>
                    <a:pt x="2073" y="1572"/>
                  </a:cubicBezTo>
                  <a:lnTo>
                    <a:pt x="1025" y="7406"/>
                  </a:lnTo>
                  <a:cubicBezTo>
                    <a:pt x="977" y="8002"/>
                    <a:pt x="525" y="8478"/>
                    <a:pt x="1" y="8478"/>
                  </a:cubicBezTo>
                  <a:lnTo>
                    <a:pt x="7383" y="8478"/>
                  </a:lnTo>
                  <a:cubicBezTo>
                    <a:pt x="6835" y="8478"/>
                    <a:pt x="6383" y="8049"/>
                    <a:pt x="6335" y="7406"/>
                  </a:cubicBezTo>
                  <a:lnTo>
                    <a:pt x="5288" y="1572"/>
                  </a:lnTo>
                  <a:cubicBezTo>
                    <a:pt x="5192" y="1024"/>
                    <a:pt x="4883" y="524"/>
                    <a:pt x="4454" y="238"/>
                  </a:cubicBezTo>
                  <a:cubicBezTo>
                    <a:pt x="4240" y="95"/>
                    <a:pt x="4002" y="0"/>
                    <a:pt x="3763" y="0"/>
                  </a:cubicBezTo>
                  <a:close/>
                </a:path>
              </a:pathLst>
            </a:custGeom>
            <a:solidFill>
              <a:srgbClr val="8C9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53"/>
            <p:cNvSpPr/>
            <p:nvPr/>
          </p:nvSpPr>
          <p:spPr>
            <a:xfrm>
              <a:off x="5774853" y="2520072"/>
              <a:ext cx="117203" cy="252801"/>
            </a:xfrm>
            <a:custGeom>
              <a:rect b="b" l="l" r="r" t="t"/>
              <a:pathLst>
                <a:path extrusionOk="0" h="8479" w="3931">
                  <a:moveTo>
                    <a:pt x="1" y="1"/>
                  </a:moveTo>
                  <a:cubicBezTo>
                    <a:pt x="168" y="48"/>
                    <a:pt x="382" y="96"/>
                    <a:pt x="525" y="215"/>
                  </a:cubicBezTo>
                  <a:cubicBezTo>
                    <a:pt x="953" y="548"/>
                    <a:pt x="1239" y="1025"/>
                    <a:pt x="1358" y="1572"/>
                  </a:cubicBezTo>
                  <a:lnTo>
                    <a:pt x="2406" y="7407"/>
                  </a:lnTo>
                  <a:cubicBezTo>
                    <a:pt x="2454" y="8026"/>
                    <a:pt x="2906" y="8479"/>
                    <a:pt x="3454" y="8479"/>
                  </a:cubicBezTo>
                  <a:lnTo>
                    <a:pt x="3930" y="8479"/>
                  </a:lnTo>
                  <a:cubicBezTo>
                    <a:pt x="3382" y="8479"/>
                    <a:pt x="2930" y="8002"/>
                    <a:pt x="2882" y="7407"/>
                  </a:cubicBezTo>
                  <a:lnTo>
                    <a:pt x="1835" y="1572"/>
                  </a:lnTo>
                  <a:cubicBezTo>
                    <a:pt x="1715" y="929"/>
                    <a:pt x="1430" y="525"/>
                    <a:pt x="1001" y="215"/>
                  </a:cubicBezTo>
                  <a:cubicBezTo>
                    <a:pt x="787" y="72"/>
                    <a:pt x="549" y="1"/>
                    <a:pt x="310" y="1"/>
                  </a:cubicBezTo>
                  <a:close/>
                </a:path>
              </a:pathLst>
            </a:custGeom>
            <a:solidFill>
              <a:srgbClr val="6376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53"/>
            <p:cNvSpPr/>
            <p:nvPr/>
          </p:nvSpPr>
          <p:spPr>
            <a:xfrm>
              <a:off x="5601626" y="2603853"/>
              <a:ext cx="146272" cy="167590"/>
            </a:xfrm>
            <a:custGeom>
              <a:rect b="b" l="l" r="r" t="t"/>
              <a:pathLst>
                <a:path extrusionOk="0" h="5621" w="4906">
                  <a:moveTo>
                    <a:pt x="2405" y="1"/>
                  </a:moveTo>
                  <a:cubicBezTo>
                    <a:pt x="2239" y="1"/>
                    <a:pt x="2072" y="72"/>
                    <a:pt x="1929" y="144"/>
                  </a:cubicBezTo>
                  <a:cubicBezTo>
                    <a:pt x="1667" y="358"/>
                    <a:pt x="1453" y="691"/>
                    <a:pt x="1358" y="1049"/>
                  </a:cubicBezTo>
                  <a:lnTo>
                    <a:pt x="691" y="4907"/>
                  </a:lnTo>
                  <a:cubicBezTo>
                    <a:pt x="643" y="5311"/>
                    <a:pt x="357" y="5621"/>
                    <a:pt x="0" y="5621"/>
                  </a:cubicBezTo>
                  <a:lnTo>
                    <a:pt x="4906" y="5621"/>
                  </a:lnTo>
                  <a:cubicBezTo>
                    <a:pt x="4549" y="5621"/>
                    <a:pt x="4263" y="5335"/>
                    <a:pt x="4215" y="4907"/>
                  </a:cubicBezTo>
                  <a:lnTo>
                    <a:pt x="3548" y="1049"/>
                  </a:lnTo>
                  <a:cubicBezTo>
                    <a:pt x="3477" y="668"/>
                    <a:pt x="3263" y="358"/>
                    <a:pt x="2977" y="144"/>
                  </a:cubicBezTo>
                  <a:cubicBezTo>
                    <a:pt x="2834" y="72"/>
                    <a:pt x="2667" y="1"/>
                    <a:pt x="2501" y="1"/>
                  </a:cubicBezTo>
                  <a:close/>
                </a:path>
              </a:pathLst>
            </a:custGeom>
            <a:solidFill>
              <a:srgbClr val="C6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53"/>
            <p:cNvSpPr/>
            <p:nvPr/>
          </p:nvSpPr>
          <p:spPr>
            <a:xfrm>
              <a:off x="5668353" y="2603853"/>
              <a:ext cx="79546" cy="167590"/>
            </a:xfrm>
            <a:custGeom>
              <a:rect b="b" l="l" r="r" t="t"/>
              <a:pathLst>
                <a:path extrusionOk="0" h="5621" w="2668">
                  <a:moveTo>
                    <a:pt x="167" y="1"/>
                  </a:moveTo>
                  <a:cubicBezTo>
                    <a:pt x="120" y="1"/>
                    <a:pt x="48" y="1"/>
                    <a:pt x="1" y="25"/>
                  </a:cubicBezTo>
                  <a:cubicBezTo>
                    <a:pt x="72" y="25"/>
                    <a:pt x="167" y="96"/>
                    <a:pt x="263" y="144"/>
                  </a:cubicBezTo>
                  <a:cubicBezTo>
                    <a:pt x="548" y="358"/>
                    <a:pt x="739" y="691"/>
                    <a:pt x="834" y="1049"/>
                  </a:cubicBezTo>
                  <a:lnTo>
                    <a:pt x="1501" y="4907"/>
                  </a:lnTo>
                  <a:cubicBezTo>
                    <a:pt x="1549" y="5335"/>
                    <a:pt x="1834" y="5621"/>
                    <a:pt x="2192" y="5621"/>
                  </a:cubicBezTo>
                  <a:lnTo>
                    <a:pt x="2668" y="5621"/>
                  </a:lnTo>
                  <a:cubicBezTo>
                    <a:pt x="2311" y="5621"/>
                    <a:pt x="2025" y="5335"/>
                    <a:pt x="1977" y="4907"/>
                  </a:cubicBezTo>
                  <a:lnTo>
                    <a:pt x="1287" y="1049"/>
                  </a:lnTo>
                  <a:cubicBezTo>
                    <a:pt x="1239" y="668"/>
                    <a:pt x="1001" y="358"/>
                    <a:pt x="739" y="144"/>
                  </a:cubicBezTo>
                  <a:cubicBezTo>
                    <a:pt x="572" y="72"/>
                    <a:pt x="429" y="1"/>
                    <a:pt x="263" y="1"/>
                  </a:cubicBezTo>
                  <a:close/>
                </a:path>
              </a:pathLst>
            </a:custGeom>
            <a:solidFill>
              <a:srgbClr val="AAB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53"/>
            <p:cNvSpPr/>
            <p:nvPr/>
          </p:nvSpPr>
          <p:spPr>
            <a:xfrm>
              <a:off x="5553325" y="2772846"/>
              <a:ext cx="343678" cy="23464"/>
            </a:xfrm>
            <a:custGeom>
              <a:rect b="b" l="l" r="r" t="t"/>
              <a:pathLst>
                <a:path extrusionOk="0" h="787" w="11527">
                  <a:moveTo>
                    <a:pt x="120" y="1"/>
                  </a:moveTo>
                  <a:cubicBezTo>
                    <a:pt x="72" y="1"/>
                    <a:pt x="1" y="48"/>
                    <a:pt x="1" y="120"/>
                  </a:cubicBezTo>
                  <a:lnTo>
                    <a:pt x="1" y="667"/>
                  </a:lnTo>
                  <a:cubicBezTo>
                    <a:pt x="1" y="739"/>
                    <a:pt x="72" y="786"/>
                    <a:pt x="120" y="786"/>
                  </a:cubicBezTo>
                  <a:lnTo>
                    <a:pt x="11408" y="786"/>
                  </a:lnTo>
                  <a:cubicBezTo>
                    <a:pt x="11479" y="786"/>
                    <a:pt x="11527" y="763"/>
                    <a:pt x="11527" y="667"/>
                  </a:cubicBezTo>
                  <a:lnTo>
                    <a:pt x="11527" y="120"/>
                  </a:lnTo>
                  <a:cubicBezTo>
                    <a:pt x="11527" y="48"/>
                    <a:pt x="11479" y="1"/>
                    <a:pt x="11408" y="1"/>
                  </a:cubicBezTo>
                  <a:close/>
                </a:path>
              </a:pathLst>
            </a:custGeom>
            <a:solidFill>
              <a:srgbClr val="939F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53"/>
            <p:cNvSpPr/>
            <p:nvPr/>
          </p:nvSpPr>
          <p:spPr>
            <a:xfrm>
              <a:off x="5879237" y="2772846"/>
              <a:ext cx="17770" cy="23464"/>
            </a:xfrm>
            <a:custGeom>
              <a:rect b="b" l="l" r="r" t="t"/>
              <a:pathLst>
                <a:path extrusionOk="0" h="787" w="596">
                  <a:moveTo>
                    <a:pt x="1" y="1"/>
                  </a:moveTo>
                  <a:cubicBezTo>
                    <a:pt x="72" y="1"/>
                    <a:pt x="120" y="48"/>
                    <a:pt x="120" y="120"/>
                  </a:cubicBezTo>
                  <a:lnTo>
                    <a:pt x="120" y="667"/>
                  </a:lnTo>
                  <a:cubicBezTo>
                    <a:pt x="120" y="739"/>
                    <a:pt x="72" y="786"/>
                    <a:pt x="1" y="786"/>
                  </a:cubicBezTo>
                  <a:lnTo>
                    <a:pt x="477" y="786"/>
                  </a:lnTo>
                  <a:cubicBezTo>
                    <a:pt x="548" y="786"/>
                    <a:pt x="596" y="739"/>
                    <a:pt x="596" y="667"/>
                  </a:cubicBezTo>
                  <a:lnTo>
                    <a:pt x="596" y="120"/>
                  </a:lnTo>
                  <a:cubicBezTo>
                    <a:pt x="596" y="48"/>
                    <a:pt x="548" y="1"/>
                    <a:pt x="477" y="1"/>
                  </a:cubicBez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53"/>
            <p:cNvSpPr/>
            <p:nvPr/>
          </p:nvSpPr>
          <p:spPr>
            <a:xfrm>
              <a:off x="5595931" y="2513691"/>
              <a:ext cx="14222" cy="10674"/>
            </a:xfrm>
            <a:custGeom>
              <a:rect b="b" l="l" r="r" t="t"/>
              <a:pathLst>
                <a:path extrusionOk="0" h="358" w="477">
                  <a:moveTo>
                    <a:pt x="191" y="0"/>
                  </a:moveTo>
                  <a:cubicBezTo>
                    <a:pt x="96" y="0"/>
                    <a:pt x="1" y="48"/>
                    <a:pt x="1" y="143"/>
                  </a:cubicBezTo>
                  <a:cubicBezTo>
                    <a:pt x="1" y="262"/>
                    <a:pt x="96" y="358"/>
                    <a:pt x="191" y="358"/>
                  </a:cubicBezTo>
                  <a:lnTo>
                    <a:pt x="310" y="358"/>
                  </a:lnTo>
                  <a:cubicBezTo>
                    <a:pt x="405" y="358"/>
                    <a:pt x="477" y="286"/>
                    <a:pt x="477" y="191"/>
                  </a:cubicBezTo>
                  <a:cubicBezTo>
                    <a:pt x="477" y="72"/>
                    <a:pt x="429" y="0"/>
                    <a:pt x="310"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53"/>
            <p:cNvSpPr/>
            <p:nvPr/>
          </p:nvSpPr>
          <p:spPr>
            <a:xfrm>
              <a:off x="5676880" y="2513691"/>
              <a:ext cx="17770" cy="10674"/>
            </a:xfrm>
            <a:custGeom>
              <a:rect b="b" l="l" r="r" t="t"/>
              <a:pathLst>
                <a:path extrusionOk="0" h="358" w="596">
                  <a:moveTo>
                    <a:pt x="191" y="0"/>
                  </a:moveTo>
                  <a:cubicBezTo>
                    <a:pt x="96" y="0"/>
                    <a:pt x="0" y="48"/>
                    <a:pt x="0" y="143"/>
                  </a:cubicBezTo>
                  <a:cubicBezTo>
                    <a:pt x="0" y="262"/>
                    <a:pt x="72" y="358"/>
                    <a:pt x="191" y="358"/>
                  </a:cubicBezTo>
                  <a:lnTo>
                    <a:pt x="429" y="358"/>
                  </a:lnTo>
                  <a:cubicBezTo>
                    <a:pt x="501" y="358"/>
                    <a:pt x="596" y="286"/>
                    <a:pt x="596" y="191"/>
                  </a:cubicBezTo>
                  <a:cubicBezTo>
                    <a:pt x="596" y="72"/>
                    <a:pt x="548" y="0"/>
                    <a:pt x="429"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53"/>
            <p:cNvSpPr/>
            <p:nvPr/>
          </p:nvSpPr>
          <p:spPr>
            <a:xfrm>
              <a:off x="5704578" y="2513691"/>
              <a:ext cx="17770" cy="10674"/>
            </a:xfrm>
            <a:custGeom>
              <a:rect b="b" l="l" r="r" t="t"/>
              <a:pathLst>
                <a:path extrusionOk="0" h="358" w="596">
                  <a:moveTo>
                    <a:pt x="167" y="0"/>
                  </a:moveTo>
                  <a:cubicBezTo>
                    <a:pt x="95" y="0"/>
                    <a:pt x="0" y="48"/>
                    <a:pt x="0" y="143"/>
                  </a:cubicBezTo>
                  <a:cubicBezTo>
                    <a:pt x="0" y="262"/>
                    <a:pt x="95" y="358"/>
                    <a:pt x="167" y="358"/>
                  </a:cubicBezTo>
                  <a:lnTo>
                    <a:pt x="405" y="358"/>
                  </a:lnTo>
                  <a:cubicBezTo>
                    <a:pt x="500" y="358"/>
                    <a:pt x="596" y="286"/>
                    <a:pt x="596" y="191"/>
                  </a:cubicBezTo>
                  <a:cubicBezTo>
                    <a:pt x="596" y="72"/>
                    <a:pt x="524" y="0"/>
                    <a:pt x="405"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53"/>
            <p:cNvSpPr/>
            <p:nvPr/>
          </p:nvSpPr>
          <p:spPr>
            <a:xfrm>
              <a:off x="5648466" y="2513691"/>
              <a:ext cx="17800" cy="10674"/>
            </a:xfrm>
            <a:custGeom>
              <a:rect b="b" l="l" r="r" t="t"/>
              <a:pathLst>
                <a:path extrusionOk="0" h="358" w="597">
                  <a:moveTo>
                    <a:pt x="191" y="0"/>
                  </a:moveTo>
                  <a:cubicBezTo>
                    <a:pt x="96" y="0"/>
                    <a:pt x="1" y="48"/>
                    <a:pt x="1" y="143"/>
                  </a:cubicBezTo>
                  <a:cubicBezTo>
                    <a:pt x="1" y="262"/>
                    <a:pt x="96" y="358"/>
                    <a:pt x="191" y="358"/>
                  </a:cubicBezTo>
                  <a:lnTo>
                    <a:pt x="430" y="358"/>
                  </a:lnTo>
                  <a:cubicBezTo>
                    <a:pt x="501" y="358"/>
                    <a:pt x="596" y="286"/>
                    <a:pt x="596" y="191"/>
                  </a:cubicBezTo>
                  <a:cubicBezTo>
                    <a:pt x="596" y="72"/>
                    <a:pt x="549" y="0"/>
                    <a:pt x="430"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53"/>
            <p:cNvSpPr/>
            <p:nvPr/>
          </p:nvSpPr>
          <p:spPr>
            <a:xfrm>
              <a:off x="5620082" y="2513691"/>
              <a:ext cx="18485" cy="10674"/>
            </a:xfrm>
            <a:custGeom>
              <a:rect b="b" l="l" r="r" t="t"/>
              <a:pathLst>
                <a:path extrusionOk="0" h="358" w="620">
                  <a:moveTo>
                    <a:pt x="215" y="0"/>
                  </a:moveTo>
                  <a:cubicBezTo>
                    <a:pt x="119" y="0"/>
                    <a:pt x="24" y="48"/>
                    <a:pt x="24" y="143"/>
                  </a:cubicBezTo>
                  <a:cubicBezTo>
                    <a:pt x="0" y="262"/>
                    <a:pt x="96" y="358"/>
                    <a:pt x="215" y="358"/>
                  </a:cubicBezTo>
                  <a:lnTo>
                    <a:pt x="453" y="358"/>
                  </a:lnTo>
                  <a:cubicBezTo>
                    <a:pt x="524" y="358"/>
                    <a:pt x="619" y="286"/>
                    <a:pt x="619" y="191"/>
                  </a:cubicBezTo>
                  <a:cubicBezTo>
                    <a:pt x="619" y="72"/>
                    <a:pt x="572" y="0"/>
                    <a:pt x="453"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53"/>
            <p:cNvSpPr/>
            <p:nvPr/>
          </p:nvSpPr>
          <p:spPr>
            <a:xfrm>
              <a:off x="5732963" y="2513691"/>
              <a:ext cx="14252" cy="10674"/>
            </a:xfrm>
            <a:custGeom>
              <a:rect b="b" l="l" r="r" t="t"/>
              <a:pathLst>
                <a:path extrusionOk="0" h="358" w="478">
                  <a:moveTo>
                    <a:pt x="167" y="0"/>
                  </a:moveTo>
                  <a:cubicBezTo>
                    <a:pt x="96" y="0"/>
                    <a:pt x="1" y="48"/>
                    <a:pt x="1" y="143"/>
                  </a:cubicBezTo>
                  <a:cubicBezTo>
                    <a:pt x="1" y="262"/>
                    <a:pt x="96" y="358"/>
                    <a:pt x="167" y="358"/>
                  </a:cubicBezTo>
                  <a:lnTo>
                    <a:pt x="287" y="358"/>
                  </a:lnTo>
                  <a:cubicBezTo>
                    <a:pt x="382" y="358"/>
                    <a:pt x="477" y="286"/>
                    <a:pt x="477" y="191"/>
                  </a:cubicBezTo>
                  <a:cubicBezTo>
                    <a:pt x="477" y="72"/>
                    <a:pt x="406" y="0"/>
                    <a:pt x="287"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53"/>
            <p:cNvSpPr/>
            <p:nvPr/>
          </p:nvSpPr>
          <p:spPr>
            <a:xfrm>
              <a:off x="5817459" y="2513691"/>
              <a:ext cx="14222" cy="10674"/>
            </a:xfrm>
            <a:custGeom>
              <a:rect b="b" l="l" r="r" t="t"/>
              <a:pathLst>
                <a:path extrusionOk="0" h="358" w="477">
                  <a:moveTo>
                    <a:pt x="167" y="0"/>
                  </a:moveTo>
                  <a:cubicBezTo>
                    <a:pt x="72" y="0"/>
                    <a:pt x="1" y="48"/>
                    <a:pt x="1" y="143"/>
                  </a:cubicBezTo>
                  <a:cubicBezTo>
                    <a:pt x="1" y="262"/>
                    <a:pt x="48" y="358"/>
                    <a:pt x="167" y="358"/>
                  </a:cubicBezTo>
                  <a:lnTo>
                    <a:pt x="286" y="358"/>
                  </a:lnTo>
                  <a:cubicBezTo>
                    <a:pt x="382" y="358"/>
                    <a:pt x="477" y="286"/>
                    <a:pt x="477" y="191"/>
                  </a:cubicBezTo>
                  <a:cubicBezTo>
                    <a:pt x="477" y="72"/>
                    <a:pt x="406" y="0"/>
                    <a:pt x="286"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53"/>
            <p:cNvSpPr/>
            <p:nvPr/>
          </p:nvSpPr>
          <p:spPr>
            <a:xfrm>
              <a:off x="5843041" y="2513691"/>
              <a:ext cx="17770" cy="10674"/>
            </a:xfrm>
            <a:custGeom>
              <a:rect b="b" l="l" r="r" t="t"/>
              <a:pathLst>
                <a:path extrusionOk="0" h="358" w="596">
                  <a:moveTo>
                    <a:pt x="167" y="0"/>
                  </a:moveTo>
                  <a:cubicBezTo>
                    <a:pt x="95" y="0"/>
                    <a:pt x="0" y="48"/>
                    <a:pt x="0" y="143"/>
                  </a:cubicBezTo>
                  <a:cubicBezTo>
                    <a:pt x="0" y="262"/>
                    <a:pt x="95" y="358"/>
                    <a:pt x="167" y="358"/>
                  </a:cubicBezTo>
                  <a:lnTo>
                    <a:pt x="405" y="358"/>
                  </a:lnTo>
                  <a:cubicBezTo>
                    <a:pt x="500" y="358"/>
                    <a:pt x="595" y="286"/>
                    <a:pt x="595" y="191"/>
                  </a:cubicBezTo>
                  <a:cubicBezTo>
                    <a:pt x="595" y="72"/>
                    <a:pt x="524" y="0"/>
                    <a:pt x="405"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53"/>
            <p:cNvSpPr/>
            <p:nvPr/>
          </p:nvSpPr>
          <p:spPr>
            <a:xfrm>
              <a:off x="5872856" y="2513691"/>
              <a:ext cx="14222" cy="10674"/>
            </a:xfrm>
            <a:custGeom>
              <a:rect b="b" l="l" r="r" t="t"/>
              <a:pathLst>
                <a:path extrusionOk="0" h="358" w="477">
                  <a:moveTo>
                    <a:pt x="191" y="0"/>
                  </a:moveTo>
                  <a:cubicBezTo>
                    <a:pt x="95" y="0"/>
                    <a:pt x="0" y="48"/>
                    <a:pt x="0" y="143"/>
                  </a:cubicBezTo>
                  <a:cubicBezTo>
                    <a:pt x="0" y="262"/>
                    <a:pt x="95" y="358"/>
                    <a:pt x="191" y="358"/>
                  </a:cubicBezTo>
                  <a:lnTo>
                    <a:pt x="310" y="358"/>
                  </a:lnTo>
                  <a:cubicBezTo>
                    <a:pt x="405" y="358"/>
                    <a:pt x="477" y="286"/>
                    <a:pt x="477" y="191"/>
                  </a:cubicBezTo>
                  <a:cubicBezTo>
                    <a:pt x="477" y="72"/>
                    <a:pt x="429" y="0"/>
                    <a:pt x="310"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53"/>
            <p:cNvSpPr/>
            <p:nvPr/>
          </p:nvSpPr>
          <p:spPr>
            <a:xfrm>
              <a:off x="5549061" y="2446935"/>
              <a:ext cx="354351" cy="354351"/>
            </a:xfrm>
            <a:custGeom>
              <a:rect b="b" l="l" r="r" t="t"/>
              <a:pathLst>
                <a:path extrusionOk="0" h="11885" w="11885">
                  <a:moveTo>
                    <a:pt x="11503" y="11098"/>
                  </a:moveTo>
                  <a:lnTo>
                    <a:pt x="11503" y="11575"/>
                  </a:lnTo>
                  <a:lnTo>
                    <a:pt x="334" y="11575"/>
                  </a:lnTo>
                  <a:lnTo>
                    <a:pt x="334" y="11098"/>
                  </a:lnTo>
                  <a:close/>
                  <a:moveTo>
                    <a:pt x="930" y="1"/>
                  </a:moveTo>
                  <a:cubicBezTo>
                    <a:pt x="811" y="1"/>
                    <a:pt x="715" y="48"/>
                    <a:pt x="715" y="168"/>
                  </a:cubicBezTo>
                  <a:lnTo>
                    <a:pt x="715" y="977"/>
                  </a:lnTo>
                  <a:lnTo>
                    <a:pt x="501" y="977"/>
                  </a:lnTo>
                  <a:cubicBezTo>
                    <a:pt x="406" y="977"/>
                    <a:pt x="334" y="1049"/>
                    <a:pt x="334" y="1120"/>
                  </a:cubicBezTo>
                  <a:cubicBezTo>
                    <a:pt x="334" y="1239"/>
                    <a:pt x="382" y="1334"/>
                    <a:pt x="501" y="1334"/>
                  </a:cubicBezTo>
                  <a:lnTo>
                    <a:pt x="715" y="1334"/>
                  </a:lnTo>
                  <a:lnTo>
                    <a:pt x="715" y="2239"/>
                  </a:lnTo>
                  <a:lnTo>
                    <a:pt x="501" y="2239"/>
                  </a:lnTo>
                  <a:cubicBezTo>
                    <a:pt x="406" y="2239"/>
                    <a:pt x="334" y="2287"/>
                    <a:pt x="334" y="2382"/>
                  </a:cubicBezTo>
                  <a:cubicBezTo>
                    <a:pt x="334" y="2501"/>
                    <a:pt x="382" y="2597"/>
                    <a:pt x="501" y="2597"/>
                  </a:cubicBezTo>
                  <a:lnTo>
                    <a:pt x="715" y="2597"/>
                  </a:lnTo>
                  <a:lnTo>
                    <a:pt x="715" y="3478"/>
                  </a:lnTo>
                  <a:lnTo>
                    <a:pt x="501" y="3478"/>
                  </a:lnTo>
                  <a:cubicBezTo>
                    <a:pt x="406" y="3478"/>
                    <a:pt x="334" y="3549"/>
                    <a:pt x="334" y="3621"/>
                  </a:cubicBezTo>
                  <a:cubicBezTo>
                    <a:pt x="334" y="3740"/>
                    <a:pt x="382" y="3835"/>
                    <a:pt x="501" y="3835"/>
                  </a:cubicBezTo>
                  <a:lnTo>
                    <a:pt x="715" y="3835"/>
                  </a:lnTo>
                  <a:lnTo>
                    <a:pt x="715" y="4740"/>
                  </a:lnTo>
                  <a:lnTo>
                    <a:pt x="501" y="4740"/>
                  </a:lnTo>
                  <a:cubicBezTo>
                    <a:pt x="406" y="4740"/>
                    <a:pt x="334" y="4787"/>
                    <a:pt x="334" y="4883"/>
                  </a:cubicBezTo>
                  <a:cubicBezTo>
                    <a:pt x="334" y="5002"/>
                    <a:pt x="382" y="5097"/>
                    <a:pt x="501" y="5097"/>
                  </a:cubicBezTo>
                  <a:lnTo>
                    <a:pt x="715" y="5097"/>
                  </a:lnTo>
                  <a:lnTo>
                    <a:pt x="715" y="5978"/>
                  </a:lnTo>
                  <a:lnTo>
                    <a:pt x="501" y="5978"/>
                  </a:lnTo>
                  <a:cubicBezTo>
                    <a:pt x="406" y="5978"/>
                    <a:pt x="334" y="6050"/>
                    <a:pt x="334" y="6121"/>
                  </a:cubicBezTo>
                  <a:cubicBezTo>
                    <a:pt x="334" y="6240"/>
                    <a:pt x="382" y="6335"/>
                    <a:pt x="501" y="6335"/>
                  </a:cubicBezTo>
                  <a:lnTo>
                    <a:pt x="715" y="6335"/>
                  </a:lnTo>
                  <a:lnTo>
                    <a:pt x="715" y="7240"/>
                  </a:lnTo>
                  <a:lnTo>
                    <a:pt x="501" y="7240"/>
                  </a:lnTo>
                  <a:cubicBezTo>
                    <a:pt x="406" y="7240"/>
                    <a:pt x="334" y="7288"/>
                    <a:pt x="334" y="7383"/>
                  </a:cubicBezTo>
                  <a:cubicBezTo>
                    <a:pt x="334" y="7502"/>
                    <a:pt x="382" y="7598"/>
                    <a:pt x="501" y="7598"/>
                  </a:cubicBezTo>
                  <a:lnTo>
                    <a:pt x="715" y="7598"/>
                  </a:lnTo>
                  <a:lnTo>
                    <a:pt x="715" y="8479"/>
                  </a:lnTo>
                  <a:lnTo>
                    <a:pt x="501" y="8479"/>
                  </a:lnTo>
                  <a:cubicBezTo>
                    <a:pt x="406" y="8479"/>
                    <a:pt x="334" y="8550"/>
                    <a:pt x="334" y="8622"/>
                  </a:cubicBezTo>
                  <a:cubicBezTo>
                    <a:pt x="334" y="8741"/>
                    <a:pt x="382" y="8836"/>
                    <a:pt x="501" y="8836"/>
                  </a:cubicBezTo>
                  <a:lnTo>
                    <a:pt x="715" y="8836"/>
                  </a:lnTo>
                  <a:lnTo>
                    <a:pt x="715" y="9741"/>
                  </a:lnTo>
                  <a:lnTo>
                    <a:pt x="501" y="9741"/>
                  </a:lnTo>
                  <a:cubicBezTo>
                    <a:pt x="406" y="9741"/>
                    <a:pt x="334" y="9789"/>
                    <a:pt x="334" y="9884"/>
                  </a:cubicBezTo>
                  <a:cubicBezTo>
                    <a:pt x="334" y="10003"/>
                    <a:pt x="382" y="10098"/>
                    <a:pt x="501" y="10098"/>
                  </a:cubicBezTo>
                  <a:lnTo>
                    <a:pt x="715" y="10098"/>
                  </a:lnTo>
                  <a:lnTo>
                    <a:pt x="715" y="10717"/>
                  </a:lnTo>
                  <a:lnTo>
                    <a:pt x="287" y="10717"/>
                  </a:lnTo>
                  <a:cubicBezTo>
                    <a:pt x="144" y="10717"/>
                    <a:pt x="1" y="10836"/>
                    <a:pt x="1" y="11003"/>
                  </a:cubicBezTo>
                  <a:lnTo>
                    <a:pt x="1" y="11575"/>
                  </a:lnTo>
                  <a:cubicBezTo>
                    <a:pt x="1" y="11575"/>
                    <a:pt x="120" y="11884"/>
                    <a:pt x="287" y="11884"/>
                  </a:cubicBezTo>
                  <a:lnTo>
                    <a:pt x="11575" y="11884"/>
                  </a:lnTo>
                  <a:cubicBezTo>
                    <a:pt x="11718" y="11884"/>
                    <a:pt x="11884" y="11717"/>
                    <a:pt x="11884" y="11575"/>
                  </a:cubicBezTo>
                  <a:lnTo>
                    <a:pt x="11884" y="10979"/>
                  </a:lnTo>
                  <a:cubicBezTo>
                    <a:pt x="11860" y="10955"/>
                    <a:pt x="11813" y="10884"/>
                    <a:pt x="11765" y="10836"/>
                  </a:cubicBezTo>
                  <a:cubicBezTo>
                    <a:pt x="11741" y="10813"/>
                    <a:pt x="11694" y="10765"/>
                    <a:pt x="11646" y="10765"/>
                  </a:cubicBezTo>
                  <a:cubicBezTo>
                    <a:pt x="11622" y="10765"/>
                    <a:pt x="11575" y="10765"/>
                    <a:pt x="11551" y="10741"/>
                  </a:cubicBezTo>
                  <a:cubicBezTo>
                    <a:pt x="11432" y="10717"/>
                    <a:pt x="11289" y="10717"/>
                    <a:pt x="11170" y="10646"/>
                  </a:cubicBezTo>
                  <a:cubicBezTo>
                    <a:pt x="11027" y="10598"/>
                    <a:pt x="10860" y="10479"/>
                    <a:pt x="10789" y="10336"/>
                  </a:cubicBezTo>
                  <a:cubicBezTo>
                    <a:pt x="10694" y="10170"/>
                    <a:pt x="10622" y="10003"/>
                    <a:pt x="10598" y="9812"/>
                  </a:cubicBezTo>
                  <a:lnTo>
                    <a:pt x="10598" y="9789"/>
                  </a:lnTo>
                  <a:lnTo>
                    <a:pt x="9670" y="4645"/>
                  </a:lnTo>
                  <a:lnTo>
                    <a:pt x="9670" y="4549"/>
                  </a:lnTo>
                  <a:cubicBezTo>
                    <a:pt x="9646" y="4454"/>
                    <a:pt x="9550" y="4406"/>
                    <a:pt x="9479" y="4406"/>
                  </a:cubicBezTo>
                  <a:cubicBezTo>
                    <a:pt x="9384" y="4430"/>
                    <a:pt x="9312" y="4526"/>
                    <a:pt x="9312" y="4621"/>
                  </a:cubicBezTo>
                  <a:lnTo>
                    <a:pt x="10265" y="9860"/>
                  </a:lnTo>
                  <a:cubicBezTo>
                    <a:pt x="10313" y="10217"/>
                    <a:pt x="10670" y="10693"/>
                    <a:pt x="10670" y="10693"/>
                  </a:cubicBezTo>
                  <a:lnTo>
                    <a:pt x="6669" y="10693"/>
                  </a:lnTo>
                  <a:lnTo>
                    <a:pt x="6669" y="10717"/>
                  </a:lnTo>
                  <a:cubicBezTo>
                    <a:pt x="6669" y="10717"/>
                    <a:pt x="6193" y="10479"/>
                    <a:pt x="6169" y="10170"/>
                  </a:cubicBezTo>
                  <a:lnTo>
                    <a:pt x="6169" y="10146"/>
                  </a:lnTo>
                  <a:lnTo>
                    <a:pt x="5716" y="7621"/>
                  </a:lnTo>
                  <a:lnTo>
                    <a:pt x="6335" y="4025"/>
                  </a:lnTo>
                  <a:cubicBezTo>
                    <a:pt x="6383" y="3787"/>
                    <a:pt x="6455" y="3549"/>
                    <a:pt x="6621" y="3335"/>
                  </a:cubicBezTo>
                  <a:cubicBezTo>
                    <a:pt x="6764" y="3120"/>
                    <a:pt x="6907" y="2954"/>
                    <a:pt x="7121" y="2787"/>
                  </a:cubicBezTo>
                  <a:cubicBezTo>
                    <a:pt x="7322" y="2653"/>
                    <a:pt x="7557" y="2578"/>
                    <a:pt x="7795" y="2578"/>
                  </a:cubicBezTo>
                  <a:cubicBezTo>
                    <a:pt x="7897" y="2578"/>
                    <a:pt x="7998" y="2592"/>
                    <a:pt x="8098" y="2620"/>
                  </a:cubicBezTo>
                  <a:cubicBezTo>
                    <a:pt x="8669" y="2763"/>
                    <a:pt x="9050" y="3311"/>
                    <a:pt x="9193" y="3835"/>
                  </a:cubicBezTo>
                  <a:cubicBezTo>
                    <a:pt x="9233" y="3914"/>
                    <a:pt x="9288" y="3960"/>
                    <a:pt x="9361" y="3960"/>
                  </a:cubicBezTo>
                  <a:cubicBezTo>
                    <a:pt x="9376" y="3960"/>
                    <a:pt x="9391" y="3958"/>
                    <a:pt x="9408" y="3954"/>
                  </a:cubicBezTo>
                  <a:cubicBezTo>
                    <a:pt x="9503" y="3930"/>
                    <a:pt x="9550" y="3835"/>
                    <a:pt x="9527" y="3740"/>
                  </a:cubicBezTo>
                  <a:cubicBezTo>
                    <a:pt x="9503" y="3597"/>
                    <a:pt x="9431" y="3454"/>
                    <a:pt x="9360" y="3311"/>
                  </a:cubicBezTo>
                  <a:lnTo>
                    <a:pt x="9265" y="3120"/>
                  </a:lnTo>
                  <a:cubicBezTo>
                    <a:pt x="9074" y="2859"/>
                    <a:pt x="8884" y="2620"/>
                    <a:pt x="8598" y="2477"/>
                  </a:cubicBezTo>
                  <a:cubicBezTo>
                    <a:pt x="8338" y="2315"/>
                    <a:pt x="8024" y="2230"/>
                    <a:pt x="7714" y="2230"/>
                  </a:cubicBezTo>
                  <a:cubicBezTo>
                    <a:pt x="7569" y="2230"/>
                    <a:pt x="7425" y="2249"/>
                    <a:pt x="7288" y="2287"/>
                  </a:cubicBezTo>
                  <a:cubicBezTo>
                    <a:pt x="7002" y="2382"/>
                    <a:pt x="6764" y="2549"/>
                    <a:pt x="6574" y="2763"/>
                  </a:cubicBezTo>
                  <a:cubicBezTo>
                    <a:pt x="6455" y="2882"/>
                    <a:pt x="6383" y="3001"/>
                    <a:pt x="6312" y="3120"/>
                  </a:cubicBezTo>
                  <a:cubicBezTo>
                    <a:pt x="6169" y="3359"/>
                    <a:pt x="6074" y="3621"/>
                    <a:pt x="6026" y="3930"/>
                  </a:cubicBezTo>
                  <a:lnTo>
                    <a:pt x="5550" y="6597"/>
                  </a:lnTo>
                  <a:lnTo>
                    <a:pt x="5478" y="6216"/>
                  </a:lnTo>
                  <a:cubicBezTo>
                    <a:pt x="5478" y="6193"/>
                    <a:pt x="5478" y="6121"/>
                    <a:pt x="5454" y="6097"/>
                  </a:cubicBezTo>
                  <a:cubicBezTo>
                    <a:pt x="5383" y="5859"/>
                    <a:pt x="5264" y="5645"/>
                    <a:pt x="5121" y="5478"/>
                  </a:cubicBezTo>
                  <a:cubicBezTo>
                    <a:pt x="4907" y="5210"/>
                    <a:pt x="4558" y="5036"/>
                    <a:pt x="4217" y="5036"/>
                  </a:cubicBezTo>
                  <a:cubicBezTo>
                    <a:pt x="4103" y="5036"/>
                    <a:pt x="3990" y="5055"/>
                    <a:pt x="3883" y="5097"/>
                  </a:cubicBezTo>
                  <a:cubicBezTo>
                    <a:pt x="3787" y="5121"/>
                    <a:pt x="3692" y="5169"/>
                    <a:pt x="3597" y="5240"/>
                  </a:cubicBezTo>
                  <a:cubicBezTo>
                    <a:pt x="3430" y="5359"/>
                    <a:pt x="3311" y="5502"/>
                    <a:pt x="3192" y="5692"/>
                  </a:cubicBezTo>
                  <a:cubicBezTo>
                    <a:pt x="3073" y="5859"/>
                    <a:pt x="3001" y="6050"/>
                    <a:pt x="2978" y="6240"/>
                  </a:cubicBezTo>
                  <a:lnTo>
                    <a:pt x="2573" y="8598"/>
                  </a:lnTo>
                  <a:cubicBezTo>
                    <a:pt x="2525" y="8693"/>
                    <a:pt x="2620" y="8788"/>
                    <a:pt x="2716" y="8812"/>
                  </a:cubicBezTo>
                  <a:cubicBezTo>
                    <a:pt x="2726" y="8815"/>
                    <a:pt x="2736" y="8816"/>
                    <a:pt x="2745" y="8816"/>
                  </a:cubicBezTo>
                  <a:cubicBezTo>
                    <a:pt x="2826" y="8816"/>
                    <a:pt x="2887" y="8733"/>
                    <a:pt x="2930" y="8669"/>
                  </a:cubicBezTo>
                  <a:lnTo>
                    <a:pt x="3335" y="6312"/>
                  </a:lnTo>
                  <a:cubicBezTo>
                    <a:pt x="3359" y="6169"/>
                    <a:pt x="3430" y="6002"/>
                    <a:pt x="3525" y="5859"/>
                  </a:cubicBezTo>
                  <a:cubicBezTo>
                    <a:pt x="3690" y="5595"/>
                    <a:pt x="3981" y="5400"/>
                    <a:pt x="4295" y="5400"/>
                  </a:cubicBezTo>
                  <a:cubicBezTo>
                    <a:pt x="4434" y="5400"/>
                    <a:pt x="4577" y="5438"/>
                    <a:pt x="4716" y="5526"/>
                  </a:cubicBezTo>
                  <a:cubicBezTo>
                    <a:pt x="4788" y="5597"/>
                    <a:pt x="4859" y="5692"/>
                    <a:pt x="4954" y="5764"/>
                  </a:cubicBezTo>
                  <a:cubicBezTo>
                    <a:pt x="5073" y="5931"/>
                    <a:pt x="5145" y="6097"/>
                    <a:pt x="5192" y="6312"/>
                  </a:cubicBezTo>
                  <a:lnTo>
                    <a:pt x="5859" y="10170"/>
                  </a:lnTo>
                  <a:cubicBezTo>
                    <a:pt x="5883" y="10384"/>
                    <a:pt x="6050" y="10693"/>
                    <a:pt x="6050" y="10693"/>
                  </a:cubicBezTo>
                  <a:lnTo>
                    <a:pt x="2478" y="10693"/>
                  </a:lnTo>
                  <a:cubicBezTo>
                    <a:pt x="2478" y="10693"/>
                    <a:pt x="2644" y="10360"/>
                    <a:pt x="2644" y="10170"/>
                  </a:cubicBezTo>
                  <a:lnTo>
                    <a:pt x="2763" y="9431"/>
                  </a:lnTo>
                  <a:cubicBezTo>
                    <a:pt x="2787" y="9336"/>
                    <a:pt x="2716" y="9265"/>
                    <a:pt x="2620" y="9217"/>
                  </a:cubicBezTo>
                  <a:cubicBezTo>
                    <a:pt x="2610" y="9214"/>
                    <a:pt x="2601" y="9213"/>
                    <a:pt x="2591" y="9213"/>
                  </a:cubicBezTo>
                  <a:cubicBezTo>
                    <a:pt x="2510" y="9213"/>
                    <a:pt x="2449" y="9298"/>
                    <a:pt x="2406" y="9384"/>
                  </a:cubicBezTo>
                  <a:lnTo>
                    <a:pt x="2287" y="10122"/>
                  </a:lnTo>
                  <a:lnTo>
                    <a:pt x="2287" y="10146"/>
                  </a:lnTo>
                  <a:cubicBezTo>
                    <a:pt x="2263" y="10455"/>
                    <a:pt x="2049" y="10693"/>
                    <a:pt x="1787" y="10693"/>
                  </a:cubicBezTo>
                  <a:cubicBezTo>
                    <a:pt x="1787" y="10693"/>
                    <a:pt x="1763" y="10693"/>
                    <a:pt x="1715" y="10717"/>
                  </a:cubicBezTo>
                  <a:lnTo>
                    <a:pt x="1072" y="10717"/>
                  </a:lnTo>
                  <a:lnTo>
                    <a:pt x="1072" y="168"/>
                  </a:lnTo>
                  <a:cubicBezTo>
                    <a:pt x="1072" y="96"/>
                    <a:pt x="1001" y="1"/>
                    <a:pt x="930"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3" name="Google Shape;2493;p53"/>
          <p:cNvGrpSpPr/>
          <p:nvPr/>
        </p:nvGrpSpPr>
        <p:grpSpPr>
          <a:xfrm>
            <a:off x="4767843" y="2510859"/>
            <a:ext cx="351489" cy="227220"/>
            <a:chOff x="4958330" y="2510859"/>
            <a:chExt cx="351489" cy="227220"/>
          </a:xfrm>
        </p:grpSpPr>
        <p:sp>
          <p:nvSpPr>
            <p:cNvPr id="2494" name="Google Shape;2494;p53"/>
            <p:cNvSpPr/>
            <p:nvPr/>
          </p:nvSpPr>
          <p:spPr>
            <a:xfrm>
              <a:off x="4963995" y="2516524"/>
              <a:ext cx="216606" cy="216576"/>
            </a:xfrm>
            <a:custGeom>
              <a:rect b="b" l="l" r="r" t="t"/>
              <a:pathLst>
                <a:path extrusionOk="0" h="7264" w="7265">
                  <a:moveTo>
                    <a:pt x="3644" y="1"/>
                  </a:moveTo>
                  <a:cubicBezTo>
                    <a:pt x="1644" y="1"/>
                    <a:pt x="1" y="1644"/>
                    <a:pt x="1" y="3644"/>
                  </a:cubicBezTo>
                  <a:cubicBezTo>
                    <a:pt x="1" y="5645"/>
                    <a:pt x="1644" y="7264"/>
                    <a:pt x="3644" y="7264"/>
                  </a:cubicBezTo>
                  <a:cubicBezTo>
                    <a:pt x="5645" y="7264"/>
                    <a:pt x="7264" y="5645"/>
                    <a:pt x="7264" y="3644"/>
                  </a:cubicBezTo>
                  <a:cubicBezTo>
                    <a:pt x="7264" y="1644"/>
                    <a:pt x="5645" y="1"/>
                    <a:pt x="3644" y="1"/>
                  </a:cubicBezTo>
                  <a:close/>
                </a:path>
              </a:pathLst>
            </a:custGeom>
            <a:solidFill>
              <a:srgbClr val="C6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53"/>
            <p:cNvSpPr/>
            <p:nvPr/>
          </p:nvSpPr>
          <p:spPr>
            <a:xfrm>
              <a:off x="5023655" y="2522218"/>
              <a:ext cx="156946" cy="211597"/>
            </a:xfrm>
            <a:custGeom>
              <a:rect b="b" l="l" r="r" t="t"/>
              <a:pathLst>
                <a:path extrusionOk="0" h="7097" w="5264">
                  <a:moveTo>
                    <a:pt x="2810" y="0"/>
                  </a:moveTo>
                  <a:lnTo>
                    <a:pt x="2810" y="0"/>
                  </a:lnTo>
                  <a:cubicBezTo>
                    <a:pt x="4001" y="595"/>
                    <a:pt x="4787" y="1810"/>
                    <a:pt x="4787" y="3239"/>
                  </a:cubicBezTo>
                  <a:cubicBezTo>
                    <a:pt x="4787" y="5239"/>
                    <a:pt x="3191" y="6882"/>
                    <a:pt x="1167" y="6882"/>
                  </a:cubicBezTo>
                  <a:cubicBezTo>
                    <a:pt x="738" y="6882"/>
                    <a:pt x="357" y="6811"/>
                    <a:pt x="0" y="6692"/>
                  </a:cubicBezTo>
                  <a:lnTo>
                    <a:pt x="0" y="6692"/>
                  </a:lnTo>
                  <a:cubicBezTo>
                    <a:pt x="500" y="6930"/>
                    <a:pt x="1048" y="7097"/>
                    <a:pt x="1643" y="7097"/>
                  </a:cubicBezTo>
                  <a:cubicBezTo>
                    <a:pt x="3644" y="7097"/>
                    <a:pt x="5263" y="5477"/>
                    <a:pt x="5263" y="3453"/>
                  </a:cubicBezTo>
                  <a:cubicBezTo>
                    <a:pt x="5263" y="1858"/>
                    <a:pt x="4239" y="500"/>
                    <a:pt x="2810" y="0"/>
                  </a:cubicBezTo>
                  <a:close/>
                </a:path>
              </a:pathLst>
            </a:custGeom>
            <a:solidFill>
              <a:srgbClr val="AAB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53"/>
            <p:cNvSpPr/>
            <p:nvPr/>
          </p:nvSpPr>
          <p:spPr>
            <a:xfrm>
              <a:off x="5090382" y="2516524"/>
              <a:ext cx="216606" cy="216576"/>
            </a:xfrm>
            <a:custGeom>
              <a:rect b="b" l="l" r="r" t="t"/>
              <a:pathLst>
                <a:path extrusionOk="0" h="7264" w="7265">
                  <a:moveTo>
                    <a:pt x="3620" y="1"/>
                  </a:moveTo>
                  <a:cubicBezTo>
                    <a:pt x="1620" y="1"/>
                    <a:pt x="1" y="1644"/>
                    <a:pt x="1" y="3644"/>
                  </a:cubicBezTo>
                  <a:cubicBezTo>
                    <a:pt x="1" y="5645"/>
                    <a:pt x="1620" y="7264"/>
                    <a:pt x="3620" y="7264"/>
                  </a:cubicBezTo>
                  <a:cubicBezTo>
                    <a:pt x="5621" y="7264"/>
                    <a:pt x="7264" y="5645"/>
                    <a:pt x="7264" y="3644"/>
                  </a:cubicBezTo>
                  <a:cubicBezTo>
                    <a:pt x="7264" y="1644"/>
                    <a:pt x="5621" y="1"/>
                    <a:pt x="3620" y="1"/>
                  </a:cubicBez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53"/>
            <p:cNvSpPr/>
            <p:nvPr/>
          </p:nvSpPr>
          <p:spPr>
            <a:xfrm>
              <a:off x="5150729" y="2522218"/>
              <a:ext cx="156946" cy="211597"/>
            </a:xfrm>
            <a:custGeom>
              <a:rect b="b" l="l" r="r" t="t"/>
              <a:pathLst>
                <a:path extrusionOk="0" h="7097" w="5264">
                  <a:moveTo>
                    <a:pt x="2787" y="0"/>
                  </a:moveTo>
                  <a:lnTo>
                    <a:pt x="2787" y="0"/>
                  </a:lnTo>
                  <a:cubicBezTo>
                    <a:pt x="3978" y="595"/>
                    <a:pt x="4788" y="1810"/>
                    <a:pt x="4788" y="3239"/>
                  </a:cubicBezTo>
                  <a:cubicBezTo>
                    <a:pt x="4788" y="5239"/>
                    <a:pt x="3192" y="6882"/>
                    <a:pt x="1168" y="6882"/>
                  </a:cubicBezTo>
                  <a:cubicBezTo>
                    <a:pt x="739" y="6882"/>
                    <a:pt x="358" y="6811"/>
                    <a:pt x="1" y="6692"/>
                  </a:cubicBezTo>
                  <a:lnTo>
                    <a:pt x="1" y="6692"/>
                  </a:lnTo>
                  <a:cubicBezTo>
                    <a:pt x="501" y="6930"/>
                    <a:pt x="1049" y="7097"/>
                    <a:pt x="1644" y="7097"/>
                  </a:cubicBezTo>
                  <a:cubicBezTo>
                    <a:pt x="3621" y="7097"/>
                    <a:pt x="5264" y="5477"/>
                    <a:pt x="5264" y="3453"/>
                  </a:cubicBezTo>
                  <a:cubicBezTo>
                    <a:pt x="5264" y="1858"/>
                    <a:pt x="4216" y="500"/>
                    <a:pt x="2787" y="0"/>
                  </a:cubicBezTo>
                  <a:close/>
                </a:path>
              </a:pathLst>
            </a:custGeom>
            <a:solidFill>
              <a:srgbClr val="D4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53"/>
            <p:cNvSpPr/>
            <p:nvPr/>
          </p:nvSpPr>
          <p:spPr>
            <a:xfrm>
              <a:off x="5066947" y="2534979"/>
              <a:ext cx="132826" cy="181096"/>
            </a:xfrm>
            <a:custGeom>
              <a:rect b="b" l="l" r="r" t="t"/>
              <a:pathLst>
                <a:path extrusionOk="0" h="6074" w="4455">
                  <a:moveTo>
                    <a:pt x="2311" y="1"/>
                  </a:moveTo>
                  <a:cubicBezTo>
                    <a:pt x="1954" y="239"/>
                    <a:pt x="1668" y="525"/>
                    <a:pt x="1501" y="763"/>
                  </a:cubicBezTo>
                  <a:cubicBezTo>
                    <a:pt x="1" y="2668"/>
                    <a:pt x="787" y="4311"/>
                    <a:pt x="1501" y="5264"/>
                  </a:cubicBezTo>
                  <a:cubicBezTo>
                    <a:pt x="1858" y="5764"/>
                    <a:pt x="2311" y="6073"/>
                    <a:pt x="2311" y="6073"/>
                  </a:cubicBezTo>
                  <a:cubicBezTo>
                    <a:pt x="2620" y="5764"/>
                    <a:pt x="2930" y="5550"/>
                    <a:pt x="3144" y="5264"/>
                  </a:cubicBezTo>
                  <a:cubicBezTo>
                    <a:pt x="4454" y="3454"/>
                    <a:pt x="3811" y="1715"/>
                    <a:pt x="3144" y="787"/>
                  </a:cubicBezTo>
                  <a:cubicBezTo>
                    <a:pt x="2739" y="263"/>
                    <a:pt x="2311" y="1"/>
                    <a:pt x="2311" y="1"/>
                  </a:cubicBezTo>
                  <a:close/>
                </a:path>
              </a:pathLst>
            </a:custGeom>
            <a:solidFill>
              <a:srgbClr val="8C9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53"/>
            <p:cNvSpPr/>
            <p:nvPr/>
          </p:nvSpPr>
          <p:spPr>
            <a:xfrm>
              <a:off x="4958330" y="2510859"/>
              <a:ext cx="351489" cy="227220"/>
            </a:xfrm>
            <a:custGeom>
              <a:rect b="b" l="l" r="r" t="t"/>
              <a:pathLst>
                <a:path extrusionOk="0" h="7621" w="11789">
                  <a:moveTo>
                    <a:pt x="5954" y="1096"/>
                  </a:moveTo>
                  <a:cubicBezTo>
                    <a:pt x="6787" y="1715"/>
                    <a:pt x="7287" y="2739"/>
                    <a:pt x="7287" y="3834"/>
                  </a:cubicBezTo>
                  <a:cubicBezTo>
                    <a:pt x="7287" y="4930"/>
                    <a:pt x="6740" y="5954"/>
                    <a:pt x="5954" y="6573"/>
                  </a:cubicBezTo>
                  <a:cubicBezTo>
                    <a:pt x="5144" y="5954"/>
                    <a:pt x="4596" y="4977"/>
                    <a:pt x="4596" y="3834"/>
                  </a:cubicBezTo>
                  <a:cubicBezTo>
                    <a:pt x="4596" y="3120"/>
                    <a:pt x="4811" y="2429"/>
                    <a:pt x="5239" y="1834"/>
                  </a:cubicBezTo>
                  <a:cubicBezTo>
                    <a:pt x="5430" y="1548"/>
                    <a:pt x="5668" y="1310"/>
                    <a:pt x="5954" y="1096"/>
                  </a:cubicBezTo>
                  <a:close/>
                  <a:moveTo>
                    <a:pt x="3810" y="0"/>
                  </a:moveTo>
                  <a:cubicBezTo>
                    <a:pt x="1691" y="0"/>
                    <a:pt x="0" y="1691"/>
                    <a:pt x="0" y="3810"/>
                  </a:cubicBezTo>
                  <a:cubicBezTo>
                    <a:pt x="0" y="4144"/>
                    <a:pt x="24" y="4430"/>
                    <a:pt x="119" y="4763"/>
                  </a:cubicBezTo>
                  <a:cubicBezTo>
                    <a:pt x="139" y="4842"/>
                    <a:pt x="208" y="4888"/>
                    <a:pt x="271" y="4888"/>
                  </a:cubicBezTo>
                  <a:cubicBezTo>
                    <a:pt x="285" y="4888"/>
                    <a:pt x="298" y="4886"/>
                    <a:pt x="310" y="4882"/>
                  </a:cubicBezTo>
                  <a:cubicBezTo>
                    <a:pt x="405" y="4858"/>
                    <a:pt x="476" y="4763"/>
                    <a:pt x="429" y="4668"/>
                  </a:cubicBezTo>
                  <a:cubicBezTo>
                    <a:pt x="381" y="4406"/>
                    <a:pt x="310" y="4096"/>
                    <a:pt x="310" y="3810"/>
                  </a:cubicBezTo>
                  <a:cubicBezTo>
                    <a:pt x="310" y="1905"/>
                    <a:pt x="1858" y="357"/>
                    <a:pt x="3763" y="357"/>
                  </a:cubicBezTo>
                  <a:cubicBezTo>
                    <a:pt x="4430" y="357"/>
                    <a:pt x="5049" y="524"/>
                    <a:pt x="5597" y="857"/>
                  </a:cubicBezTo>
                  <a:cubicBezTo>
                    <a:pt x="5311" y="1072"/>
                    <a:pt x="5073" y="1334"/>
                    <a:pt x="4882" y="1643"/>
                  </a:cubicBezTo>
                  <a:cubicBezTo>
                    <a:pt x="4430" y="2286"/>
                    <a:pt x="4192" y="3025"/>
                    <a:pt x="4192" y="3810"/>
                  </a:cubicBezTo>
                  <a:cubicBezTo>
                    <a:pt x="4192" y="5001"/>
                    <a:pt x="4715" y="6049"/>
                    <a:pt x="5597" y="6763"/>
                  </a:cubicBezTo>
                  <a:cubicBezTo>
                    <a:pt x="5049" y="7073"/>
                    <a:pt x="4430" y="7263"/>
                    <a:pt x="3763" y="7263"/>
                  </a:cubicBezTo>
                  <a:cubicBezTo>
                    <a:pt x="2453" y="7263"/>
                    <a:pt x="1262" y="6549"/>
                    <a:pt x="667" y="5382"/>
                  </a:cubicBezTo>
                  <a:cubicBezTo>
                    <a:pt x="649" y="5309"/>
                    <a:pt x="575" y="5278"/>
                    <a:pt x="499" y="5278"/>
                  </a:cubicBezTo>
                  <a:cubicBezTo>
                    <a:pt x="475" y="5278"/>
                    <a:pt x="451" y="5281"/>
                    <a:pt x="429" y="5287"/>
                  </a:cubicBezTo>
                  <a:cubicBezTo>
                    <a:pt x="357" y="5335"/>
                    <a:pt x="310" y="5454"/>
                    <a:pt x="357" y="5525"/>
                  </a:cubicBezTo>
                  <a:cubicBezTo>
                    <a:pt x="1000" y="6811"/>
                    <a:pt x="2310" y="7621"/>
                    <a:pt x="3739" y="7621"/>
                  </a:cubicBezTo>
                  <a:cubicBezTo>
                    <a:pt x="4525" y="7621"/>
                    <a:pt x="5263" y="7383"/>
                    <a:pt x="5859" y="6954"/>
                  </a:cubicBezTo>
                  <a:cubicBezTo>
                    <a:pt x="6454" y="7383"/>
                    <a:pt x="7192" y="7621"/>
                    <a:pt x="7978" y="7621"/>
                  </a:cubicBezTo>
                  <a:cubicBezTo>
                    <a:pt x="10074" y="7621"/>
                    <a:pt x="11788" y="5930"/>
                    <a:pt x="11788" y="3810"/>
                  </a:cubicBezTo>
                  <a:cubicBezTo>
                    <a:pt x="11788" y="1691"/>
                    <a:pt x="10169" y="24"/>
                    <a:pt x="8049" y="24"/>
                  </a:cubicBezTo>
                  <a:cubicBezTo>
                    <a:pt x="7883" y="24"/>
                    <a:pt x="7668" y="24"/>
                    <a:pt x="7502" y="48"/>
                  </a:cubicBezTo>
                  <a:cubicBezTo>
                    <a:pt x="7406" y="48"/>
                    <a:pt x="7335" y="143"/>
                    <a:pt x="7335" y="262"/>
                  </a:cubicBezTo>
                  <a:cubicBezTo>
                    <a:pt x="7335" y="381"/>
                    <a:pt x="7430" y="405"/>
                    <a:pt x="7549" y="405"/>
                  </a:cubicBezTo>
                  <a:cubicBezTo>
                    <a:pt x="7740" y="381"/>
                    <a:pt x="7883" y="381"/>
                    <a:pt x="8049" y="381"/>
                  </a:cubicBezTo>
                  <a:cubicBezTo>
                    <a:pt x="9955" y="381"/>
                    <a:pt x="11503" y="1929"/>
                    <a:pt x="11503" y="3834"/>
                  </a:cubicBezTo>
                  <a:cubicBezTo>
                    <a:pt x="11503" y="5739"/>
                    <a:pt x="9955" y="7287"/>
                    <a:pt x="8049" y="7287"/>
                  </a:cubicBezTo>
                  <a:cubicBezTo>
                    <a:pt x="7406" y="7287"/>
                    <a:pt x="6787" y="7121"/>
                    <a:pt x="6240" y="6787"/>
                  </a:cubicBezTo>
                  <a:cubicBezTo>
                    <a:pt x="7097" y="6073"/>
                    <a:pt x="7645" y="5025"/>
                    <a:pt x="7645" y="3834"/>
                  </a:cubicBezTo>
                  <a:cubicBezTo>
                    <a:pt x="7645" y="2643"/>
                    <a:pt x="7097" y="1572"/>
                    <a:pt x="6240" y="881"/>
                  </a:cubicBezTo>
                  <a:cubicBezTo>
                    <a:pt x="6430" y="762"/>
                    <a:pt x="6621" y="691"/>
                    <a:pt x="6811" y="595"/>
                  </a:cubicBezTo>
                  <a:cubicBezTo>
                    <a:pt x="6906" y="572"/>
                    <a:pt x="6954" y="453"/>
                    <a:pt x="6906" y="357"/>
                  </a:cubicBezTo>
                  <a:cubicBezTo>
                    <a:pt x="6872" y="288"/>
                    <a:pt x="6798" y="243"/>
                    <a:pt x="6734" y="243"/>
                  </a:cubicBezTo>
                  <a:cubicBezTo>
                    <a:pt x="6710" y="243"/>
                    <a:pt x="6687" y="249"/>
                    <a:pt x="6668" y="262"/>
                  </a:cubicBezTo>
                  <a:cubicBezTo>
                    <a:pt x="6382" y="357"/>
                    <a:pt x="6144" y="500"/>
                    <a:pt x="5906" y="643"/>
                  </a:cubicBezTo>
                  <a:cubicBezTo>
                    <a:pt x="5311" y="238"/>
                    <a:pt x="4573" y="0"/>
                    <a:pt x="3810"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53"/>
            <p:cNvSpPr/>
            <p:nvPr/>
          </p:nvSpPr>
          <p:spPr>
            <a:xfrm>
              <a:off x="4993810" y="2609547"/>
              <a:ext cx="68217" cy="10674"/>
            </a:xfrm>
            <a:custGeom>
              <a:rect b="b" l="l" r="r" t="t"/>
              <a:pathLst>
                <a:path extrusionOk="0" h="358" w="2288">
                  <a:moveTo>
                    <a:pt x="168" y="0"/>
                  </a:moveTo>
                  <a:cubicBezTo>
                    <a:pt x="72" y="0"/>
                    <a:pt x="25" y="48"/>
                    <a:pt x="1" y="143"/>
                  </a:cubicBezTo>
                  <a:cubicBezTo>
                    <a:pt x="1" y="262"/>
                    <a:pt x="72" y="358"/>
                    <a:pt x="168" y="358"/>
                  </a:cubicBezTo>
                  <a:lnTo>
                    <a:pt x="2073" y="358"/>
                  </a:lnTo>
                  <a:cubicBezTo>
                    <a:pt x="2168" y="358"/>
                    <a:pt x="2216" y="286"/>
                    <a:pt x="2263" y="191"/>
                  </a:cubicBezTo>
                  <a:cubicBezTo>
                    <a:pt x="2287" y="72"/>
                    <a:pt x="2192" y="0"/>
                    <a:pt x="2073"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53"/>
            <p:cNvSpPr/>
            <p:nvPr/>
          </p:nvSpPr>
          <p:spPr>
            <a:xfrm>
              <a:off x="4993810" y="2630836"/>
              <a:ext cx="46899" cy="10674"/>
            </a:xfrm>
            <a:custGeom>
              <a:rect b="b" l="l" r="r" t="t"/>
              <a:pathLst>
                <a:path extrusionOk="0" h="358" w="1573">
                  <a:moveTo>
                    <a:pt x="168" y="1"/>
                  </a:moveTo>
                  <a:cubicBezTo>
                    <a:pt x="72" y="1"/>
                    <a:pt x="25" y="48"/>
                    <a:pt x="1" y="144"/>
                  </a:cubicBezTo>
                  <a:cubicBezTo>
                    <a:pt x="1" y="263"/>
                    <a:pt x="72" y="358"/>
                    <a:pt x="168" y="358"/>
                  </a:cubicBezTo>
                  <a:lnTo>
                    <a:pt x="1358" y="358"/>
                  </a:lnTo>
                  <a:cubicBezTo>
                    <a:pt x="1454" y="358"/>
                    <a:pt x="1501" y="286"/>
                    <a:pt x="1549" y="191"/>
                  </a:cubicBezTo>
                  <a:cubicBezTo>
                    <a:pt x="1573" y="72"/>
                    <a:pt x="1477" y="1"/>
                    <a:pt x="1358"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53"/>
            <p:cNvSpPr/>
            <p:nvPr/>
          </p:nvSpPr>
          <p:spPr>
            <a:xfrm>
              <a:off x="5208958" y="2609547"/>
              <a:ext cx="69618" cy="10674"/>
            </a:xfrm>
            <a:custGeom>
              <a:rect b="b" l="l" r="r" t="t"/>
              <a:pathLst>
                <a:path extrusionOk="0" h="358" w="2335">
                  <a:moveTo>
                    <a:pt x="215" y="0"/>
                  </a:moveTo>
                  <a:cubicBezTo>
                    <a:pt x="120" y="0"/>
                    <a:pt x="72" y="48"/>
                    <a:pt x="48" y="143"/>
                  </a:cubicBezTo>
                  <a:cubicBezTo>
                    <a:pt x="1" y="262"/>
                    <a:pt x="96" y="358"/>
                    <a:pt x="215" y="358"/>
                  </a:cubicBezTo>
                  <a:lnTo>
                    <a:pt x="2120" y="358"/>
                  </a:lnTo>
                  <a:cubicBezTo>
                    <a:pt x="2215" y="358"/>
                    <a:pt x="2263" y="286"/>
                    <a:pt x="2311" y="191"/>
                  </a:cubicBezTo>
                  <a:cubicBezTo>
                    <a:pt x="2335" y="119"/>
                    <a:pt x="2239" y="0"/>
                    <a:pt x="2120"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53"/>
            <p:cNvSpPr/>
            <p:nvPr/>
          </p:nvSpPr>
          <p:spPr>
            <a:xfrm>
              <a:off x="5230276" y="2630836"/>
              <a:ext cx="48300" cy="10674"/>
            </a:xfrm>
            <a:custGeom>
              <a:rect b="b" l="l" r="r" t="t"/>
              <a:pathLst>
                <a:path extrusionOk="0" h="358" w="1620">
                  <a:moveTo>
                    <a:pt x="214" y="1"/>
                  </a:moveTo>
                  <a:cubicBezTo>
                    <a:pt x="119" y="1"/>
                    <a:pt x="72" y="48"/>
                    <a:pt x="48" y="144"/>
                  </a:cubicBezTo>
                  <a:cubicBezTo>
                    <a:pt x="0" y="263"/>
                    <a:pt x="95" y="358"/>
                    <a:pt x="214" y="358"/>
                  </a:cubicBezTo>
                  <a:lnTo>
                    <a:pt x="1381" y="358"/>
                  </a:lnTo>
                  <a:cubicBezTo>
                    <a:pt x="1477" y="358"/>
                    <a:pt x="1548" y="286"/>
                    <a:pt x="1548" y="191"/>
                  </a:cubicBezTo>
                  <a:cubicBezTo>
                    <a:pt x="1620" y="72"/>
                    <a:pt x="1524" y="1"/>
                    <a:pt x="1405"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4" name="Google Shape;2504;p53"/>
          <p:cNvGrpSpPr/>
          <p:nvPr/>
        </p:nvGrpSpPr>
        <p:grpSpPr>
          <a:xfrm>
            <a:off x="4022564" y="2449797"/>
            <a:ext cx="353606" cy="352890"/>
            <a:chOff x="4365452" y="2449797"/>
            <a:chExt cx="353606" cy="352890"/>
          </a:xfrm>
        </p:grpSpPr>
        <p:sp>
          <p:nvSpPr>
            <p:cNvPr id="2505" name="Google Shape;2505;p53"/>
            <p:cNvSpPr/>
            <p:nvPr/>
          </p:nvSpPr>
          <p:spPr>
            <a:xfrm>
              <a:off x="4635966" y="2486708"/>
              <a:ext cx="67471" cy="67471"/>
            </a:xfrm>
            <a:custGeom>
              <a:rect b="b" l="l" r="r" t="t"/>
              <a:pathLst>
                <a:path extrusionOk="0" h="2263" w="2263">
                  <a:moveTo>
                    <a:pt x="1120" y="0"/>
                  </a:moveTo>
                  <a:cubicBezTo>
                    <a:pt x="501" y="0"/>
                    <a:pt x="0" y="501"/>
                    <a:pt x="0" y="1143"/>
                  </a:cubicBezTo>
                  <a:cubicBezTo>
                    <a:pt x="0" y="1763"/>
                    <a:pt x="501" y="2263"/>
                    <a:pt x="1120" y="2263"/>
                  </a:cubicBezTo>
                  <a:cubicBezTo>
                    <a:pt x="1739" y="2263"/>
                    <a:pt x="2263" y="1763"/>
                    <a:pt x="2263" y="1143"/>
                  </a:cubicBezTo>
                  <a:cubicBezTo>
                    <a:pt x="2263" y="501"/>
                    <a:pt x="1739" y="0"/>
                    <a:pt x="1120" y="0"/>
                  </a:cubicBezTo>
                  <a:close/>
                </a:path>
              </a:pathLst>
            </a:custGeom>
            <a:solidFill>
              <a:srgbClr val="E7EB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53"/>
            <p:cNvSpPr/>
            <p:nvPr/>
          </p:nvSpPr>
          <p:spPr>
            <a:xfrm>
              <a:off x="4649443" y="2487424"/>
              <a:ext cx="53995" cy="66756"/>
            </a:xfrm>
            <a:custGeom>
              <a:rect b="b" l="l" r="r" t="t"/>
              <a:pathLst>
                <a:path extrusionOk="0" h="2239" w="1811">
                  <a:moveTo>
                    <a:pt x="1" y="2024"/>
                  </a:moveTo>
                  <a:cubicBezTo>
                    <a:pt x="5" y="2027"/>
                    <a:pt x="9" y="2030"/>
                    <a:pt x="13" y="2032"/>
                  </a:cubicBezTo>
                  <a:lnTo>
                    <a:pt x="13" y="2032"/>
                  </a:lnTo>
                  <a:cubicBezTo>
                    <a:pt x="9" y="2029"/>
                    <a:pt x="5" y="2027"/>
                    <a:pt x="1" y="2024"/>
                  </a:cubicBezTo>
                  <a:close/>
                  <a:moveTo>
                    <a:pt x="906" y="0"/>
                  </a:moveTo>
                  <a:lnTo>
                    <a:pt x="906" y="0"/>
                  </a:lnTo>
                  <a:cubicBezTo>
                    <a:pt x="1215" y="215"/>
                    <a:pt x="1382" y="548"/>
                    <a:pt x="1382" y="929"/>
                  </a:cubicBezTo>
                  <a:cubicBezTo>
                    <a:pt x="1382" y="1548"/>
                    <a:pt x="882" y="2072"/>
                    <a:pt x="263" y="2072"/>
                  </a:cubicBezTo>
                  <a:cubicBezTo>
                    <a:pt x="173" y="2072"/>
                    <a:pt x="83" y="2072"/>
                    <a:pt x="13" y="2032"/>
                  </a:cubicBezTo>
                  <a:lnTo>
                    <a:pt x="13" y="2032"/>
                  </a:lnTo>
                  <a:cubicBezTo>
                    <a:pt x="201" y="2147"/>
                    <a:pt x="435" y="2239"/>
                    <a:pt x="668" y="2239"/>
                  </a:cubicBezTo>
                  <a:cubicBezTo>
                    <a:pt x="1311" y="2239"/>
                    <a:pt x="1811" y="1739"/>
                    <a:pt x="1811" y="1119"/>
                  </a:cubicBezTo>
                  <a:cubicBezTo>
                    <a:pt x="1811" y="572"/>
                    <a:pt x="1454" y="119"/>
                    <a:pt x="906" y="0"/>
                  </a:cubicBezTo>
                  <a:close/>
                </a:path>
              </a:pathLst>
            </a:custGeom>
            <a:solidFill>
              <a:srgbClr val="DBE1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53"/>
            <p:cNvSpPr/>
            <p:nvPr/>
          </p:nvSpPr>
          <p:spPr>
            <a:xfrm>
              <a:off x="4420819" y="2692613"/>
              <a:ext cx="28444" cy="28444"/>
            </a:xfrm>
            <a:custGeom>
              <a:rect b="b" l="l" r="r" t="t"/>
              <a:pathLst>
                <a:path extrusionOk="0" h="954" w="954">
                  <a:moveTo>
                    <a:pt x="477" y="1"/>
                  </a:moveTo>
                  <a:cubicBezTo>
                    <a:pt x="215" y="1"/>
                    <a:pt x="1" y="215"/>
                    <a:pt x="1" y="477"/>
                  </a:cubicBezTo>
                  <a:cubicBezTo>
                    <a:pt x="1" y="739"/>
                    <a:pt x="215" y="953"/>
                    <a:pt x="477" y="953"/>
                  </a:cubicBezTo>
                  <a:cubicBezTo>
                    <a:pt x="739" y="953"/>
                    <a:pt x="953" y="739"/>
                    <a:pt x="953" y="477"/>
                  </a:cubicBezTo>
                  <a:cubicBezTo>
                    <a:pt x="953" y="215"/>
                    <a:pt x="739" y="1"/>
                    <a:pt x="477" y="1"/>
                  </a:cubicBezTo>
                  <a:close/>
                </a:path>
              </a:pathLst>
            </a:custGeom>
            <a:solidFill>
              <a:srgbClr val="C3CD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53"/>
            <p:cNvSpPr/>
            <p:nvPr/>
          </p:nvSpPr>
          <p:spPr>
            <a:xfrm>
              <a:off x="4422966" y="2693329"/>
              <a:ext cx="26297" cy="27728"/>
            </a:xfrm>
            <a:custGeom>
              <a:rect b="b" l="l" r="r" t="t"/>
              <a:pathLst>
                <a:path extrusionOk="0" h="930" w="882">
                  <a:moveTo>
                    <a:pt x="476" y="0"/>
                  </a:moveTo>
                  <a:cubicBezTo>
                    <a:pt x="500" y="72"/>
                    <a:pt x="500" y="119"/>
                    <a:pt x="500" y="191"/>
                  </a:cubicBezTo>
                  <a:cubicBezTo>
                    <a:pt x="500" y="453"/>
                    <a:pt x="286" y="667"/>
                    <a:pt x="24" y="667"/>
                  </a:cubicBezTo>
                  <a:lnTo>
                    <a:pt x="0" y="667"/>
                  </a:lnTo>
                  <a:cubicBezTo>
                    <a:pt x="48" y="810"/>
                    <a:pt x="238" y="929"/>
                    <a:pt x="405" y="929"/>
                  </a:cubicBezTo>
                  <a:cubicBezTo>
                    <a:pt x="691" y="929"/>
                    <a:pt x="881" y="715"/>
                    <a:pt x="881" y="453"/>
                  </a:cubicBezTo>
                  <a:cubicBezTo>
                    <a:pt x="881" y="191"/>
                    <a:pt x="691" y="0"/>
                    <a:pt x="476" y="0"/>
                  </a:cubicBezTo>
                  <a:close/>
                </a:path>
              </a:pathLst>
            </a:custGeom>
            <a:solidFill>
              <a:srgbClr val="AFB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53"/>
            <p:cNvSpPr/>
            <p:nvPr/>
          </p:nvSpPr>
          <p:spPr>
            <a:xfrm>
              <a:off x="4467689" y="2579732"/>
              <a:ext cx="28414" cy="28414"/>
            </a:xfrm>
            <a:custGeom>
              <a:rect b="b" l="l" r="r" t="t"/>
              <a:pathLst>
                <a:path extrusionOk="0" h="953" w="953">
                  <a:moveTo>
                    <a:pt x="477" y="0"/>
                  </a:moveTo>
                  <a:cubicBezTo>
                    <a:pt x="215" y="0"/>
                    <a:pt x="0" y="214"/>
                    <a:pt x="0" y="476"/>
                  </a:cubicBezTo>
                  <a:cubicBezTo>
                    <a:pt x="0" y="738"/>
                    <a:pt x="215" y="953"/>
                    <a:pt x="477" y="953"/>
                  </a:cubicBezTo>
                  <a:cubicBezTo>
                    <a:pt x="762" y="953"/>
                    <a:pt x="953" y="738"/>
                    <a:pt x="953" y="476"/>
                  </a:cubicBezTo>
                  <a:cubicBezTo>
                    <a:pt x="953" y="214"/>
                    <a:pt x="762" y="0"/>
                    <a:pt x="477" y="0"/>
                  </a:cubicBezTo>
                  <a:close/>
                </a:path>
              </a:pathLst>
            </a:custGeom>
            <a:solidFill>
              <a:srgbClr val="C3CD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53"/>
            <p:cNvSpPr/>
            <p:nvPr/>
          </p:nvSpPr>
          <p:spPr>
            <a:xfrm>
              <a:off x="4469090" y="2581134"/>
              <a:ext cx="26327" cy="27012"/>
            </a:xfrm>
            <a:custGeom>
              <a:rect b="b" l="l" r="r" t="t"/>
              <a:pathLst>
                <a:path extrusionOk="0" h="906" w="883">
                  <a:moveTo>
                    <a:pt x="477" y="1"/>
                  </a:moveTo>
                  <a:cubicBezTo>
                    <a:pt x="501" y="48"/>
                    <a:pt x="501" y="120"/>
                    <a:pt x="501" y="167"/>
                  </a:cubicBezTo>
                  <a:cubicBezTo>
                    <a:pt x="501" y="429"/>
                    <a:pt x="287" y="644"/>
                    <a:pt x="25" y="644"/>
                  </a:cubicBezTo>
                  <a:lnTo>
                    <a:pt x="1" y="644"/>
                  </a:lnTo>
                  <a:cubicBezTo>
                    <a:pt x="49" y="787"/>
                    <a:pt x="239" y="906"/>
                    <a:pt x="406" y="906"/>
                  </a:cubicBezTo>
                  <a:cubicBezTo>
                    <a:pt x="692" y="906"/>
                    <a:pt x="882" y="715"/>
                    <a:pt x="882" y="429"/>
                  </a:cubicBezTo>
                  <a:cubicBezTo>
                    <a:pt x="882" y="191"/>
                    <a:pt x="715" y="1"/>
                    <a:pt x="477" y="1"/>
                  </a:cubicBezTo>
                  <a:close/>
                </a:path>
              </a:pathLst>
            </a:custGeom>
            <a:solidFill>
              <a:srgbClr val="AFB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53"/>
            <p:cNvSpPr/>
            <p:nvPr/>
          </p:nvSpPr>
          <p:spPr>
            <a:xfrm>
              <a:off x="4529466" y="2618075"/>
              <a:ext cx="28414" cy="28414"/>
            </a:xfrm>
            <a:custGeom>
              <a:rect b="b" l="l" r="r" t="t"/>
              <a:pathLst>
                <a:path extrusionOk="0" h="953" w="953">
                  <a:moveTo>
                    <a:pt x="477" y="0"/>
                  </a:moveTo>
                  <a:cubicBezTo>
                    <a:pt x="215" y="0"/>
                    <a:pt x="0" y="214"/>
                    <a:pt x="0" y="476"/>
                  </a:cubicBezTo>
                  <a:cubicBezTo>
                    <a:pt x="0" y="738"/>
                    <a:pt x="215" y="953"/>
                    <a:pt x="477" y="953"/>
                  </a:cubicBezTo>
                  <a:cubicBezTo>
                    <a:pt x="738" y="953"/>
                    <a:pt x="953" y="738"/>
                    <a:pt x="953" y="476"/>
                  </a:cubicBezTo>
                  <a:cubicBezTo>
                    <a:pt x="953" y="214"/>
                    <a:pt x="738" y="0"/>
                    <a:pt x="477" y="0"/>
                  </a:cubicBezTo>
                  <a:close/>
                </a:path>
              </a:pathLst>
            </a:custGeom>
            <a:solidFill>
              <a:srgbClr val="C3CD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53"/>
            <p:cNvSpPr/>
            <p:nvPr/>
          </p:nvSpPr>
          <p:spPr>
            <a:xfrm>
              <a:off x="4530868" y="2618761"/>
              <a:ext cx="27012" cy="27728"/>
            </a:xfrm>
            <a:custGeom>
              <a:rect b="b" l="l" r="r" t="t"/>
              <a:pathLst>
                <a:path extrusionOk="0" h="930" w="906">
                  <a:moveTo>
                    <a:pt x="477" y="1"/>
                  </a:moveTo>
                  <a:cubicBezTo>
                    <a:pt x="525" y="72"/>
                    <a:pt x="525" y="120"/>
                    <a:pt x="525" y="191"/>
                  </a:cubicBezTo>
                  <a:cubicBezTo>
                    <a:pt x="525" y="453"/>
                    <a:pt x="310" y="668"/>
                    <a:pt x="48" y="668"/>
                  </a:cubicBezTo>
                  <a:lnTo>
                    <a:pt x="1" y="668"/>
                  </a:lnTo>
                  <a:cubicBezTo>
                    <a:pt x="72" y="811"/>
                    <a:pt x="239" y="930"/>
                    <a:pt x="430" y="930"/>
                  </a:cubicBezTo>
                  <a:cubicBezTo>
                    <a:pt x="691" y="930"/>
                    <a:pt x="906" y="715"/>
                    <a:pt x="906" y="453"/>
                  </a:cubicBezTo>
                  <a:cubicBezTo>
                    <a:pt x="906" y="191"/>
                    <a:pt x="691" y="1"/>
                    <a:pt x="477" y="1"/>
                  </a:cubicBezTo>
                  <a:close/>
                </a:path>
              </a:pathLst>
            </a:custGeom>
            <a:solidFill>
              <a:srgbClr val="AFB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53"/>
            <p:cNvSpPr/>
            <p:nvPr/>
          </p:nvSpPr>
          <p:spPr>
            <a:xfrm>
              <a:off x="4574189" y="2543507"/>
              <a:ext cx="28444" cy="28444"/>
            </a:xfrm>
            <a:custGeom>
              <a:rect b="b" l="l" r="r" t="t"/>
              <a:pathLst>
                <a:path extrusionOk="0" h="954" w="954">
                  <a:moveTo>
                    <a:pt x="477" y="1"/>
                  </a:moveTo>
                  <a:cubicBezTo>
                    <a:pt x="215" y="1"/>
                    <a:pt x="1" y="215"/>
                    <a:pt x="1" y="477"/>
                  </a:cubicBezTo>
                  <a:cubicBezTo>
                    <a:pt x="1" y="739"/>
                    <a:pt x="215" y="953"/>
                    <a:pt x="477" y="953"/>
                  </a:cubicBezTo>
                  <a:cubicBezTo>
                    <a:pt x="763" y="953"/>
                    <a:pt x="953" y="739"/>
                    <a:pt x="953" y="477"/>
                  </a:cubicBezTo>
                  <a:cubicBezTo>
                    <a:pt x="953" y="215"/>
                    <a:pt x="763" y="1"/>
                    <a:pt x="477" y="1"/>
                  </a:cubicBezTo>
                  <a:close/>
                </a:path>
              </a:pathLst>
            </a:custGeom>
            <a:solidFill>
              <a:srgbClr val="C3CD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53"/>
            <p:cNvSpPr/>
            <p:nvPr/>
          </p:nvSpPr>
          <p:spPr>
            <a:xfrm>
              <a:off x="4576306" y="2544222"/>
              <a:ext cx="27012" cy="27728"/>
            </a:xfrm>
            <a:custGeom>
              <a:rect b="b" l="l" r="r" t="t"/>
              <a:pathLst>
                <a:path extrusionOk="0" h="930" w="906">
                  <a:moveTo>
                    <a:pt x="477" y="0"/>
                  </a:moveTo>
                  <a:cubicBezTo>
                    <a:pt x="501" y="72"/>
                    <a:pt x="501" y="119"/>
                    <a:pt x="501" y="191"/>
                  </a:cubicBezTo>
                  <a:cubicBezTo>
                    <a:pt x="501" y="453"/>
                    <a:pt x="311" y="667"/>
                    <a:pt x="25" y="667"/>
                  </a:cubicBezTo>
                  <a:lnTo>
                    <a:pt x="1" y="667"/>
                  </a:lnTo>
                  <a:cubicBezTo>
                    <a:pt x="72" y="810"/>
                    <a:pt x="239" y="929"/>
                    <a:pt x="430" y="929"/>
                  </a:cubicBezTo>
                  <a:cubicBezTo>
                    <a:pt x="692" y="929"/>
                    <a:pt x="906" y="715"/>
                    <a:pt x="906" y="453"/>
                  </a:cubicBezTo>
                  <a:cubicBezTo>
                    <a:pt x="906" y="191"/>
                    <a:pt x="715" y="0"/>
                    <a:pt x="477" y="0"/>
                  </a:cubicBezTo>
                  <a:close/>
                </a:path>
              </a:pathLst>
            </a:custGeom>
            <a:solidFill>
              <a:srgbClr val="AFB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53"/>
            <p:cNvSpPr/>
            <p:nvPr/>
          </p:nvSpPr>
          <p:spPr>
            <a:xfrm>
              <a:off x="4655138" y="2505880"/>
              <a:ext cx="28414" cy="29129"/>
            </a:xfrm>
            <a:custGeom>
              <a:rect b="b" l="l" r="r" t="t"/>
              <a:pathLst>
                <a:path extrusionOk="0" h="977" w="953">
                  <a:moveTo>
                    <a:pt x="477" y="0"/>
                  </a:moveTo>
                  <a:cubicBezTo>
                    <a:pt x="215" y="0"/>
                    <a:pt x="0" y="215"/>
                    <a:pt x="0" y="500"/>
                  </a:cubicBezTo>
                  <a:cubicBezTo>
                    <a:pt x="0" y="762"/>
                    <a:pt x="215" y="977"/>
                    <a:pt x="477" y="977"/>
                  </a:cubicBezTo>
                  <a:cubicBezTo>
                    <a:pt x="739" y="977"/>
                    <a:pt x="953" y="762"/>
                    <a:pt x="953" y="500"/>
                  </a:cubicBezTo>
                  <a:cubicBezTo>
                    <a:pt x="953" y="215"/>
                    <a:pt x="739" y="0"/>
                    <a:pt x="477" y="0"/>
                  </a:cubicBezTo>
                  <a:close/>
                </a:path>
              </a:pathLst>
            </a:custGeom>
            <a:solidFill>
              <a:srgbClr val="C3CD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53"/>
            <p:cNvSpPr/>
            <p:nvPr/>
          </p:nvSpPr>
          <p:spPr>
            <a:xfrm>
              <a:off x="4656569" y="2507311"/>
              <a:ext cx="26297" cy="27698"/>
            </a:xfrm>
            <a:custGeom>
              <a:rect b="b" l="l" r="r" t="t"/>
              <a:pathLst>
                <a:path extrusionOk="0" h="929" w="882">
                  <a:moveTo>
                    <a:pt x="476" y="0"/>
                  </a:moveTo>
                  <a:cubicBezTo>
                    <a:pt x="500" y="48"/>
                    <a:pt x="500" y="119"/>
                    <a:pt x="500" y="167"/>
                  </a:cubicBezTo>
                  <a:cubicBezTo>
                    <a:pt x="500" y="452"/>
                    <a:pt x="286" y="643"/>
                    <a:pt x="24" y="643"/>
                  </a:cubicBezTo>
                  <a:lnTo>
                    <a:pt x="0" y="643"/>
                  </a:lnTo>
                  <a:cubicBezTo>
                    <a:pt x="48" y="810"/>
                    <a:pt x="238" y="929"/>
                    <a:pt x="405" y="929"/>
                  </a:cubicBezTo>
                  <a:cubicBezTo>
                    <a:pt x="667" y="929"/>
                    <a:pt x="881" y="714"/>
                    <a:pt x="881" y="452"/>
                  </a:cubicBezTo>
                  <a:cubicBezTo>
                    <a:pt x="881" y="167"/>
                    <a:pt x="714" y="0"/>
                    <a:pt x="476" y="0"/>
                  </a:cubicBezTo>
                  <a:close/>
                </a:path>
              </a:pathLst>
            </a:custGeom>
            <a:solidFill>
              <a:srgbClr val="AFB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53"/>
            <p:cNvSpPr/>
            <p:nvPr/>
          </p:nvSpPr>
          <p:spPr>
            <a:xfrm>
              <a:off x="4370401" y="2773562"/>
              <a:ext cx="343678" cy="24180"/>
            </a:xfrm>
            <a:custGeom>
              <a:rect b="b" l="l" r="r" t="t"/>
              <a:pathLst>
                <a:path extrusionOk="0" h="811" w="11527">
                  <a:moveTo>
                    <a:pt x="120" y="0"/>
                  </a:moveTo>
                  <a:cubicBezTo>
                    <a:pt x="72" y="0"/>
                    <a:pt x="1" y="48"/>
                    <a:pt x="1" y="119"/>
                  </a:cubicBezTo>
                  <a:lnTo>
                    <a:pt x="1" y="691"/>
                  </a:lnTo>
                  <a:cubicBezTo>
                    <a:pt x="1" y="739"/>
                    <a:pt x="72" y="810"/>
                    <a:pt x="120" y="810"/>
                  </a:cubicBezTo>
                  <a:lnTo>
                    <a:pt x="11408" y="810"/>
                  </a:lnTo>
                  <a:cubicBezTo>
                    <a:pt x="11456" y="810"/>
                    <a:pt x="11527" y="739"/>
                    <a:pt x="11527" y="691"/>
                  </a:cubicBezTo>
                  <a:lnTo>
                    <a:pt x="11527" y="119"/>
                  </a:lnTo>
                  <a:cubicBezTo>
                    <a:pt x="11527" y="48"/>
                    <a:pt x="11456" y="0"/>
                    <a:pt x="11408" y="0"/>
                  </a:cubicBezTo>
                  <a:close/>
                </a:path>
              </a:pathLst>
            </a:custGeom>
            <a:solidFill>
              <a:srgbClr val="939F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53"/>
            <p:cNvSpPr/>
            <p:nvPr/>
          </p:nvSpPr>
          <p:spPr>
            <a:xfrm>
              <a:off x="4696313" y="2772846"/>
              <a:ext cx="17770" cy="23464"/>
            </a:xfrm>
            <a:custGeom>
              <a:rect b="b" l="l" r="r" t="t"/>
              <a:pathLst>
                <a:path extrusionOk="0" h="787" w="596">
                  <a:moveTo>
                    <a:pt x="1" y="1"/>
                  </a:moveTo>
                  <a:cubicBezTo>
                    <a:pt x="48" y="1"/>
                    <a:pt x="120" y="48"/>
                    <a:pt x="120" y="120"/>
                  </a:cubicBezTo>
                  <a:lnTo>
                    <a:pt x="120" y="667"/>
                  </a:lnTo>
                  <a:cubicBezTo>
                    <a:pt x="120" y="739"/>
                    <a:pt x="48" y="786"/>
                    <a:pt x="1" y="786"/>
                  </a:cubicBezTo>
                  <a:lnTo>
                    <a:pt x="477" y="786"/>
                  </a:lnTo>
                  <a:cubicBezTo>
                    <a:pt x="525" y="786"/>
                    <a:pt x="596" y="739"/>
                    <a:pt x="596" y="667"/>
                  </a:cubicBezTo>
                  <a:lnTo>
                    <a:pt x="596" y="120"/>
                  </a:lnTo>
                  <a:cubicBezTo>
                    <a:pt x="596" y="48"/>
                    <a:pt x="525" y="1"/>
                    <a:pt x="477" y="1"/>
                  </a:cubicBez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53"/>
            <p:cNvSpPr/>
            <p:nvPr/>
          </p:nvSpPr>
          <p:spPr>
            <a:xfrm>
              <a:off x="4430062" y="2733430"/>
              <a:ext cx="10674" cy="18157"/>
            </a:xfrm>
            <a:custGeom>
              <a:rect b="b" l="l" r="r" t="t"/>
              <a:pathLst>
                <a:path extrusionOk="0" h="609" w="358">
                  <a:moveTo>
                    <a:pt x="153" y="0"/>
                  </a:moveTo>
                  <a:cubicBezTo>
                    <a:pt x="64" y="0"/>
                    <a:pt x="0" y="82"/>
                    <a:pt x="0" y="180"/>
                  </a:cubicBezTo>
                  <a:lnTo>
                    <a:pt x="0" y="418"/>
                  </a:lnTo>
                  <a:cubicBezTo>
                    <a:pt x="0" y="513"/>
                    <a:pt x="48" y="608"/>
                    <a:pt x="143" y="608"/>
                  </a:cubicBezTo>
                  <a:cubicBezTo>
                    <a:pt x="262" y="608"/>
                    <a:pt x="357" y="537"/>
                    <a:pt x="357" y="418"/>
                  </a:cubicBezTo>
                  <a:lnTo>
                    <a:pt x="357" y="180"/>
                  </a:lnTo>
                  <a:cubicBezTo>
                    <a:pt x="357" y="84"/>
                    <a:pt x="286" y="37"/>
                    <a:pt x="215" y="13"/>
                  </a:cubicBezTo>
                  <a:cubicBezTo>
                    <a:pt x="193" y="4"/>
                    <a:pt x="172" y="0"/>
                    <a:pt x="153"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53"/>
            <p:cNvSpPr/>
            <p:nvPr/>
          </p:nvSpPr>
          <p:spPr>
            <a:xfrm>
              <a:off x="4583432" y="2699709"/>
              <a:ext cx="10674" cy="17800"/>
            </a:xfrm>
            <a:custGeom>
              <a:rect b="b" l="l" r="r" t="t"/>
              <a:pathLst>
                <a:path extrusionOk="0" h="597" w="358">
                  <a:moveTo>
                    <a:pt x="191" y="1"/>
                  </a:moveTo>
                  <a:cubicBezTo>
                    <a:pt x="95" y="1"/>
                    <a:pt x="0" y="96"/>
                    <a:pt x="0" y="191"/>
                  </a:cubicBezTo>
                  <a:lnTo>
                    <a:pt x="0" y="429"/>
                  </a:lnTo>
                  <a:cubicBezTo>
                    <a:pt x="0" y="501"/>
                    <a:pt x="95" y="596"/>
                    <a:pt x="191" y="596"/>
                  </a:cubicBezTo>
                  <a:cubicBezTo>
                    <a:pt x="262" y="596"/>
                    <a:pt x="357" y="501"/>
                    <a:pt x="357" y="429"/>
                  </a:cubicBezTo>
                  <a:lnTo>
                    <a:pt x="357" y="191"/>
                  </a:lnTo>
                  <a:cubicBezTo>
                    <a:pt x="357" y="72"/>
                    <a:pt x="310" y="1"/>
                    <a:pt x="191"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53"/>
            <p:cNvSpPr/>
            <p:nvPr/>
          </p:nvSpPr>
          <p:spPr>
            <a:xfrm>
              <a:off x="4583432" y="2727408"/>
              <a:ext cx="10674" cy="17770"/>
            </a:xfrm>
            <a:custGeom>
              <a:rect b="b" l="l" r="r" t="t"/>
              <a:pathLst>
                <a:path extrusionOk="0" h="596" w="358">
                  <a:moveTo>
                    <a:pt x="191" y="0"/>
                  </a:moveTo>
                  <a:cubicBezTo>
                    <a:pt x="95" y="0"/>
                    <a:pt x="0" y="72"/>
                    <a:pt x="0" y="167"/>
                  </a:cubicBezTo>
                  <a:lnTo>
                    <a:pt x="0" y="405"/>
                  </a:lnTo>
                  <a:cubicBezTo>
                    <a:pt x="0" y="501"/>
                    <a:pt x="95" y="596"/>
                    <a:pt x="191" y="596"/>
                  </a:cubicBezTo>
                  <a:cubicBezTo>
                    <a:pt x="262" y="596"/>
                    <a:pt x="357" y="501"/>
                    <a:pt x="357" y="405"/>
                  </a:cubicBezTo>
                  <a:lnTo>
                    <a:pt x="357" y="167"/>
                  </a:lnTo>
                  <a:cubicBezTo>
                    <a:pt x="357" y="96"/>
                    <a:pt x="310" y="0"/>
                    <a:pt x="191"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53"/>
            <p:cNvSpPr/>
            <p:nvPr/>
          </p:nvSpPr>
          <p:spPr>
            <a:xfrm>
              <a:off x="4583432" y="2672011"/>
              <a:ext cx="10674" cy="17800"/>
            </a:xfrm>
            <a:custGeom>
              <a:rect b="b" l="l" r="r" t="t"/>
              <a:pathLst>
                <a:path extrusionOk="0" h="597" w="358">
                  <a:moveTo>
                    <a:pt x="191" y="1"/>
                  </a:moveTo>
                  <a:cubicBezTo>
                    <a:pt x="95" y="1"/>
                    <a:pt x="0" y="96"/>
                    <a:pt x="0" y="191"/>
                  </a:cubicBezTo>
                  <a:lnTo>
                    <a:pt x="0" y="430"/>
                  </a:lnTo>
                  <a:cubicBezTo>
                    <a:pt x="0" y="525"/>
                    <a:pt x="95" y="596"/>
                    <a:pt x="191" y="596"/>
                  </a:cubicBezTo>
                  <a:cubicBezTo>
                    <a:pt x="262" y="596"/>
                    <a:pt x="357" y="525"/>
                    <a:pt x="357" y="430"/>
                  </a:cubicBezTo>
                  <a:lnTo>
                    <a:pt x="357" y="191"/>
                  </a:lnTo>
                  <a:cubicBezTo>
                    <a:pt x="357" y="72"/>
                    <a:pt x="310" y="1"/>
                    <a:pt x="191"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53"/>
            <p:cNvSpPr/>
            <p:nvPr/>
          </p:nvSpPr>
          <p:spPr>
            <a:xfrm>
              <a:off x="4583432" y="2645058"/>
              <a:ext cx="10674" cy="17770"/>
            </a:xfrm>
            <a:custGeom>
              <a:rect b="b" l="l" r="r" t="t"/>
              <a:pathLst>
                <a:path extrusionOk="0" h="596" w="358">
                  <a:moveTo>
                    <a:pt x="191" y="0"/>
                  </a:moveTo>
                  <a:cubicBezTo>
                    <a:pt x="95" y="0"/>
                    <a:pt x="0" y="71"/>
                    <a:pt x="0" y="167"/>
                  </a:cubicBezTo>
                  <a:lnTo>
                    <a:pt x="0" y="405"/>
                  </a:lnTo>
                  <a:cubicBezTo>
                    <a:pt x="0" y="500"/>
                    <a:pt x="95" y="595"/>
                    <a:pt x="191" y="595"/>
                  </a:cubicBezTo>
                  <a:cubicBezTo>
                    <a:pt x="262" y="595"/>
                    <a:pt x="357" y="500"/>
                    <a:pt x="357" y="405"/>
                  </a:cubicBezTo>
                  <a:lnTo>
                    <a:pt x="357" y="167"/>
                  </a:lnTo>
                  <a:cubicBezTo>
                    <a:pt x="357" y="48"/>
                    <a:pt x="310" y="0"/>
                    <a:pt x="191"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53"/>
            <p:cNvSpPr/>
            <p:nvPr/>
          </p:nvSpPr>
          <p:spPr>
            <a:xfrm>
              <a:off x="4583432" y="2616644"/>
              <a:ext cx="10674" cy="17770"/>
            </a:xfrm>
            <a:custGeom>
              <a:rect b="b" l="l" r="r" t="t"/>
              <a:pathLst>
                <a:path extrusionOk="0" h="596" w="358">
                  <a:moveTo>
                    <a:pt x="191" y="0"/>
                  </a:moveTo>
                  <a:cubicBezTo>
                    <a:pt x="95" y="0"/>
                    <a:pt x="0" y="72"/>
                    <a:pt x="0" y="167"/>
                  </a:cubicBezTo>
                  <a:lnTo>
                    <a:pt x="0" y="405"/>
                  </a:lnTo>
                  <a:cubicBezTo>
                    <a:pt x="0" y="501"/>
                    <a:pt x="95" y="596"/>
                    <a:pt x="191" y="596"/>
                  </a:cubicBezTo>
                  <a:cubicBezTo>
                    <a:pt x="262" y="596"/>
                    <a:pt x="357" y="501"/>
                    <a:pt x="357" y="405"/>
                  </a:cubicBezTo>
                  <a:lnTo>
                    <a:pt x="357" y="167"/>
                  </a:lnTo>
                  <a:cubicBezTo>
                    <a:pt x="357" y="72"/>
                    <a:pt x="310" y="0"/>
                    <a:pt x="191"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53"/>
            <p:cNvSpPr/>
            <p:nvPr/>
          </p:nvSpPr>
          <p:spPr>
            <a:xfrm>
              <a:off x="4583432" y="2588945"/>
              <a:ext cx="10674" cy="17800"/>
            </a:xfrm>
            <a:custGeom>
              <a:rect b="b" l="l" r="r" t="t"/>
              <a:pathLst>
                <a:path extrusionOk="0" h="597" w="358">
                  <a:moveTo>
                    <a:pt x="191" y="1"/>
                  </a:moveTo>
                  <a:cubicBezTo>
                    <a:pt x="95" y="1"/>
                    <a:pt x="0" y="96"/>
                    <a:pt x="0" y="167"/>
                  </a:cubicBezTo>
                  <a:lnTo>
                    <a:pt x="0" y="406"/>
                  </a:lnTo>
                  <a:cubicBezTo>
                    <a:pt x="0" y="501"/>
                    <a:pt x="95" y="596"/>
                    <a:pt x="191" y="596"/>
                  </a:cubicBezTo>
                  <a:cubicBezTo>
                    <a:pt x="262" y="596"/>
                    <a:pt x="357" y="501"/>
                    <a:pt x="357" y="406"/>
                  </a:cubicBezTo>
                  <a:lnTo>
                    <a:pt x="357" y="167"/>
                  </a:lnTo>
                  <a:cubicBezTo>
                    <a:pt x="357" y="96"/>
                    <a:pt x="310" y="1"/>
                    <a:pt x="191"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53"/>
            <p:cNvSpPr/>
            <p:nvPr/>
          </p:nvSpPr>
          <p:spPr>
            <a:xfrm>
              <a:off x="4537993" y="2748010"/>
              <a:ext cx="10674" cy="17770"/>
            </a:xfrm>
            <a:custGeom>
              <a:rect b="b" l="l" r="r" t="t"/>
              <a:pathLst>
                <a:path extrusionOk="0" h="596" w="358">
                  <a:moveTo>
                    <a:pt x="191" y="0"/>
                  </a:moveTo>
                  <a:cubicBezTo>
                    <a:pt x="95" y="0"/>
                    <a:pt x="0" y="72"/>
                    <a:pt x="0" y="167"/>
                  </a:cubicBezTo>
                  <a:lnTo>
                    <a:pt x="0" y="405"/>
                  </a:lnTo>
                  <a:cubicBezTo>
                    <a:pt x="0" y="500"/>
                    <a:pt x="95" y="595"/>
                    <a:pt x="191" y="595"/>
                  </a:cubicBezTo>
                  <a:cubicBezTo>
                    <a:pt x="286" y="595"/>
                    <a:pt x="357" y="500"/>
                    <a:pt x="357" y="405"/>
                  </a:cubicBezTo>
                  <a:lnTo>
                    <a:pt x="357" y="167"/>
                  </a:lnTo>
                  <a:cubicBezTo>
                    <a:pt x="357" y="48"/>
                    <a:pt x="286" y="0"/>
                    <a:pt x="191"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53"/>
            <p:cNvSpPr/>
            <p:nvPr/>
          </p:nvSpPr>
          <p:spPr>
            <a:xfrm>
              <a:off x="4537993" y="2691897"/>
              <a:ext cx="10674" cy="17800"/>
            </a:xfrm>
            <a:custGeom>
              <a:rect b="b" l="l" r="r" t="t"/>
              <a:pathLst>
                <a:path extrusionOk="0" h="597" w="358">
                  <a:moveTo>
                    <a:pt x="191" y="1"/>
                  </a:moveTo>
                  <a:cubicBezTo>
                    <a:pt x="95" y="1"/>
                    <a:pt x="0" y="72"/>
                    <a:pt x="0" y="167"/>
                  </a:cubicBezTo>
                  <a:lnTo>
                    <a:pt x="0" y="406"/>
                  </a:lnTo>
                  <a:cubicBezTo>
                    <a:pt x="0" y="501"/>
                    <a:pt x="95" y="596"/>
                    <a:pt x="191" y="596"/>
                  </a:cubicBezTo>
                  <a:cubicBezTo>
                    <a:pt x="286" y="596"/>
                    <a:pt x="357" y="501"/>
                    <a:pt x="357" y="406"/>
                  </a:cubicBezTo>
                  <a:lnTo>
                    <a:pt x="357" y="167"/>
                  </a:lnTo>
                  <a:cubicBezTo>
                    <a:pt x="357" y="96"/>
                    <a:pt x="286" y="1"/>
                    <a:pt x="191"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53"/>
            <p:cNvSpPr/>
            <p:nvPr/>
          </p:nvSpPr>
          <p:spPr>
            <a:xfrm>
              <a:off x="4537993" y="2719596"/>
              <a:ext cx="10674" cy="17770"/>
            </a:xfrm>
            <a:custGeom>
              <a:rect b="b" l="l" r="r" t="t"/>
              <a:pathLst>
                <a:path extrusionOk="0" h="596" w="358">
                  <a:moveTo>
                    <a:pt x="191" y="1"/>
                  </a:moveTo>
                  <a:cubicBezTo>
                    <a:pt x="95" y="1"/>
                    <a:pt x="0" y="72"/>
                    <a:pt x="0" y="167"/>
                  </a:cubicBezTo>
                  <a:lnTo>
                    <a:pt x="0" y="405"/>
                  </a:lnTo>
                  <a:cubicBezTo>
                    <a:pt x="0" y="501"/>
                    <a:pt x="95" y="596"/>
                    <a:pt x="191" y="596"/>
                  </a:cubicBezTo>
                  <a:cubicBezTo>
                    <a:pt x="286" y="596"/>
                    <a:pt x="357" y="501"/>
                    <a:pt x="357" y="405"/>
                  </a:cubicBezTo>
                  <a:lnTo>
                    <a:pt x="357" y="167"/>
                  </a:lnTo>
                  <a:cubicBezTo>
                    <a:pt x="357" y="72"/>
                    <a:pt x="286" y="1"/>
                    <a:pt x="191"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53"/>
            <p:cNvSpPr/>
            <p:nvPr/>
          </p:nvSpPr>
          <p:spPr>
            <a:xfrm>
              <a:off x="4537993" y="2664199"/>
              <a:ext cx="10674" cy="17800"/>
            </a:xfrm>
            <a:custGeom>
              <a:rect b="b" l="l" r="r" t="t"/>
              <a:pathLst>
                <a:path extrusionOk="0" h="597" w="358">
                  <a:moveTo>
                    <a:pt x="191" y="1"/>
                  </a:moveTo>
                  <a:cubicBezTo>
                    <a:pt x="95" y="1"/>
                    <a:pt x="0" y="96"/>
                    <a:pt x="0" y="192"/>
                  </a:cubicBezTo>
                  <a:lnTo>
                    <a:pt x="0" y="430"/>
                  </a:lnTo>
                  <a:cubicBezTo>
                    <a:pt x="0" y="501"/>
                    <a:pt x="95" y="596"/>
                    <a:pt x="191" y="596"/>
                  </a:cubicBezTo>
                  <a:cubicBezTo>
                    <a:pt x="286" y="596"/>
                    <a:pt x="357" y="501"/>
                    <a:pt x="357" y="430"/>
                  </a:cubicBezTo>
                  <a:lnTo>
                    <a:pt x="357" y="192"/>
                  </a:lnTo>
                  <a:cubicBezTo>
                    <a:pt x="357" y="96"/>
                    <a:pt x="286" y="1"/>
                    <a:pt x="191"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53"/>
            <p:cNvSpPr/>
            <p:nvPr/>
          </p:nvSpPr>
          <p:spPr>
            <a:xfrm>
              <a:off x="4477617" y="2678421"/>
              <a:ext cx="10674" cy="17770"/>
            </a:xfrm>
            <a:custGeom>
              <a:rect b="b" l="l" r="r" t="t"/>
              <a:pathLst>
                <a:path extrusionOk="0" h="596" w="358">
                  <a:moveTo>
                    <a:pt x="191" y="0"/>
                  </a:moveTo>
                  <a:cubicBezTo>
                    <a:pt x="96" y="0"/>
                    <a:pt x="1" y="96"/>
                    <a:pt x="1" y="191"/>
                  </a:cubicBezTo>
                  <a:lnTo>
                    <a:pt x="1" y="429"/>
                  </a:lnTo>
                  <a:cubicBezTo>
                    <a:pt x="1" y="500"/>
                    <a:pt x="96" y="596"/>
                    <a:pt x="191" y="596"/>
                  </a:cubicBezTo>
                  <a:cubicBezTo>
                    <a:pt x="287" y="596"/>
                    <a:pt x="358" y="500"/>
                    <a:pt x="358" y="429"/>
                  </a:cubicBezTo>
                  <a:lnTo>
                    <a:pt x="358" y="191"/>
                  </a:lnTo>
                  <a:cubicBezTo>
                    <a:pt x="334" y="72"/>
                    <a:pt x="287" y="0"/>
                    <a:pt x="191"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53"/>
            <p:cNvSpPr/>
            <p:nvPr/>
          </p:nvSpPr>
          <p:spPr>
            <a:xfrm>
              <a:off x="4477617" y="2622309"/>
              <a:ext cx="10674" cy="17800"/>
            </a:xfrm>
            <a:custGeom>
              <a:rect b="b" l="l" r="r" t="t"/>
              <a:pathLst>
                <a:path extrusionOk="0" h="597" w="358">
                  <a:moveTo>
                    <a:pt x="191" y="1"/>
                  </a:moveTo>
                  <a:cubicBezTo>
                    <a:pt x="96" y="1"/>
                    <a:pt x="1" y="96"/>
                    <a:pt x="1" y="191"/>
                  </a:cubicBezTo>
                  <a:lnTo>
                    <a:pt x="1" y="430"/>
                  </a:lnTo>
                  <a:cubicBezTo>
                    <a:pt x="1" y="525"/>
                    <a:pt x="96" y="596"/>
                    <a:pt x="191" y="596"/>
                  </a:cubicBezTo>
                  <a:cubicBezTo>
                    <a:pt x="287" y="596"/>
                    <a:pt x="358" y="525"/>
                    <a:pt x="358" y="430"/>
                  </a:cubicBezTo>
                  <a:lnTo>
                    <a:pt x="358" y="191"/>
                  </a:lnTo>
                  <a:cubicBezTo>
                    <a:pt x="334" y="96"/>
                    <a:pt x="287" y="1"/>
                    <a:pt x="191"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53"/>
            <p:cNvSpPr/>
            <p:nvPr/>
          </p:nvSpPr>
          <p:spPr>
            <a:xfrm>
              <a:off x="4477617" y="2650722"/>
              <a:ext cx="10674" cy="17770"/>
            </a:xfrm>
            <a:custGeom>
              <a:rect b="b" l="l" r="r" t="t"/>
              <a:pathLst>
                <a:path extrusionOk="0" h="596" w="358">
                  <a:moveTo>
                    <a:pt x="191" y="1"/>
                  </a:moveTo>
                  <a:cubicBezTo>
                    <a:pt x="96" y="1"/>
                    <a:pt x="1" y="96"/>
                    <a:pt x="1" y="191"/>
                  </a:cubicBezTo>
                  <a:lnTo>
                    <a:pt x="1" y="429"/>
                  </a:lnTo>
                  <a:cubicBezTo>
                    <a:pt x="1" y="524"/>
                    <a:pt x="96" y="596"/>
                    <a:pt x="191" y="596"/>
                  </a:cubicBezTo>
                  <a:cubicBezTo>
                    <a:pt x="287" y="596"/>
                    <a:pt x="358" y="524"/>
                    <a:pt x="358" y="429"/>
                  </a:cubicBezTo>
                  <a:lnTo>
                    <a:pt x="358" y="191"/>
                  </a:lnTo>
                  <a:cubicBezTo>
                    <a:pt x="334" y="72"/>
                    <a:pt x="287" y="1"/>
                    <a:pt x="191"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53"/>
            <p:cNvSpPr/>
            <p:nvPr/>
          </p:nvSpPr>
          <p:spPr>
            <a:xfrm>
              <a:off x="4477617" y="2706120"/>
              <a:ext cx="10674" cy="17770"/>
            </a:xfrm>
            <a:custGeom>
              <a:rect b="b" l="l" r="r" t="t"/>
              <a:pathLst>
                <a:path extrusionOk="0" h="596" w="358">
                  <a:moveTo>
                    <a:pt x="191" y="0"/>
                  </a:moveTo>
                  <a:cubicBezTo>
                    <a:pt x="96" y="0"/>
                    <a:pt x="1" y="95"/>
                    <a:pt x="1" y="167"/>
                  </a:cubicBezTo>
                  <a:lnTo>
                    <a:pt x="1" y="405"/>
                  </a:lnTo>
                  <a:cubicBezTo>
                    <a:pt x="1" y="500"/>
                    <a:pt x="96" y="595"/>
                    <a:pt x="191" y="595"/>
                  </a:cubicBezTo>
                  <a:cubicBezTo>
                    <a:pt x="287" y="595"/>
                    <a:pt x="358" y="500"/>
                    <a:pt x="358" y="405"/>
                  </a:cubicBezTo>
                  <a:lnTo>
                    <a:pt x="358" y="167"/>
                  </a:lnTo>
                  <a:cubicBezTo>
                    <a:pt x="334" y="95"/>
                    <a:pt x="287" y="0"/>
                    <a:pt x="191"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53"/>
            <p:cNvSpPr/>
            <p:nvPr/>
          </p:nvSpPr>
          <p:spPr>
            <a:xfrm>
              <a:off x="4476902" y="2733788"/>
              <a:ext cx="10704" cy="17800"/>
            </a:xfrm>
            <a:custGeom>
              <a:rect b="b" l="l" r="r" t="t"/>
              <a:pathLst>
                <a:path extrusionOk="0" h="597" w="359">
                  <a:moveTo>
                    <a:pt x="191" y="1"/>
                  </a:moveTo>
                  <a:cubicBezTo>
                    <a:pt x="96" y="1"/>
                    <a:pt x="1" y="72"/>
                    <a:pt x="1" y="168"/>
                  </a:cubicBezTo>
                  <a:lnTo>
                    <a:pt x="1" y="406"/>
                  </a:lnTo>
                  <a:cubicBezTo>
                    <a:pt x="1" y="501"/>
                    <a:pt x="96" y="596"/>
                    <a:pt x="191" y="596"/>
                  </a:cubicBezTo>
                  <a:cubicBezTo>
                    <a:pt x="263" y="596"/>
                    <a:pt x="358" y="501"/>
                    <a:pt x="358" y="406"/>
                  </a:cubicBezTo>
                  <a:lnTo>
                    <a:pt x="358" y="168"/>
                  </a:lnTo>
                  <a:cubicBezTo>
                    <a:pt x="358" y="72"/>
                    <a:pt x="263" y="1"/>
                    <a:pt x="191"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53"/>
            <p:cNvSpPr/>
            <p:nvPr/>
          </p:nvSpPr>
          <p:spPr>
            <a:xfrm>
              <a:off x="4526604" y="2515093"/>
              <a:ext cx="17800" cy="10704"/>
            </a:xfrm>
            <a:custGeom>
              <a:rect b="b" l="l" r="r" t="t"/>
              <a:pathLst>
                <a:path extrusionOk="0" h="359" w="597">
                  <a:moveTo>
                    <a:pt x="191" y="1"/>
                  </a:moveTo>
                  <a:cubicBezTo>
                    <a:pt x="96" y="1"/>
                    <a:pt x="1" y="72"/>
                    <a:pt x="1" y="144"/>
                  </a:cubicBezTo>
                  <a:cubicBezTo>
                    <a:pt x="1" y="263"/>
                    <a:pt x="72" y="358"/>
                    <a:pt x="191" y="358"/>
                  </a:cubicBezTo>
                  <a:lnTo>
                    <a:pt x="430" y="358"/>
                  </a:lnTo>
                  <a:cubicBezTo>
                    <a:pt x="501" y="358"/>
                    <a:pt x="596" y="311"/>
                    <a:pt x="596" y="215"/>
                  </a:cubicBezTo>
                  <a:cubicBezTo>
                    <a:pt x="596" y="96"/>
                    <a:pt x="525" y="1"/>
                    <a:pt x="430"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53"/>
            <p:cNvSpPr/>
            <p:nvPr/>
          </p:nvSpPr>
          <p:spPr>
            <a:xfrm>
              <a:off x="4582001" y="2515093"/>
              <a:ext cx="17770" cy="10704"/>
            </a:xfrm>
            <a:custGeom>
              <a:rect b="b" l="l" r="r" t="t"/>
              <a:pathLst>
                <a:path extrusionOk="0" h="359" w="596">
                  <a:moveTo>
                    <a:pt x="167" y="1"/>
                  </a:moveTo>
                  <a:cubicBezTo>
                    <a:pt x="72" y="1"/>
                    <a:pt x="1" y="72"/>
                    <a:pt x="1" y="144"/>
                  </a:cubicBezTo>
                  <a:cubicBezTo>
                    <a:pt x="1" y="263"/>
                    <a:pt x="72" y="358"/>
                    <a:pt x="167" y="358"/>
                  </a:cubicBezTo>
                  <a:lnTo>
                    <a:pt x="405" y="358"/>
                  </a:lnTo>
                  <a:cubicBezTo>
                    <a:pt x="501" y="358"/>
                    <a:pt x="596" y="311"/>
                    <a:pt x="596" y="215"/>
                  </a:cubicBezTo>
                  <a:cubicBezTo>
                    <a:pt x="596" y="96"/>
                    <a:pt x="524" y="1"/>
                    <a:pt x="405"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53"/>
            <p:cNvSpPr/>
            <p:nvPr/>
          </p:nvSpPr>
          <p:spPr>
            <a:xfrm>
              <a:off x="4415840" y="2515093"/>
              <a:ext cx="17800" cy="10704"/>
            </a:xfrm>
            <a:custGeom>
              <a:rect b="b" l="l" r="r" t="t"/>
              <a:pathLst>
                <a:path extrusionOk="0" h="359" w="597">
                  <a:moveTo>
                    <a:pt x="168" y="1"/>
                  </a:moveTo>
                  <a:cubicBezTo>
                    <a:pt x="96" y="1"/>
                    <a:pt x="25" y="72"/>
                    <a:pt x="1" y="144"/>
                  </a:cubicBezTo>
                  <a:cubicBezTo>
                    <a:pt x="1" y="239"/>
                    <a:pt x="96" y="358"/>
                    <a:pt x="168" y="358"/>
                  </a:cubicBezTo>
                  <a:lnTo>
                    <a:pt x="406" y="358"/>
                  </a:lnTo>
                  <a:cubicBezTo>
                    <a:pt x="501" y="358"/>
                    <a:pt x="596" y="311"/>
                    <a:pt x="596" y="215"/>
                  </a:cubicBezTo>
                  <a:cubicBezTo>
                    <a:pt x="596" y="96"/>
                    <a:pt x="525" y="1"/>
                    <a:pt x="406"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53"/>
            <p:cNvSpPr/>
            <p:nvPr/>
          </p:nvSpPr>
          <p:spPr>
            <a:xfrm>
              <a:off x="4554302" y="2515093"/>
              <a:ext cx="17800" cy="10704"/>
            </a:xfrm>
            <a:custGeom>
              <a:rect b="b" l="l" r="r" t="t"/>
              <a:pathLst>
                <a:path extrusionOk="0" h="359" w="597">
                  <a:moveTo>
                    <a:pt x="167" y="1"/>
                  </a:moveTo>
                  <a:cubicBezTo>
                    <a:pt x="96" y="1"/>
                    <a:pt x="25" y="72"/>
                    <a:pt x="1" y="144"/>
                  </a:cubicBezTo>
                  <a:cubicBezTo>
                    <a:pt x="1" y="239"/>
                    <a:pt x="48" y="358"/>
                    <a:pt x="167" y="358"/>
                  </a:cubicBezTo>
                  <a:lnTo>
                    <a:pt x="406" y="358"/>
                  </a:lnTo>
                  <a:cubicBezTo>
                    <a:pt x="501" y="358"/>
                    <a:pt x="596" y="311"/>
                    <a:pt x="596" y="215"/>
                  </a:cubicBezTo>
                  <a:cubicBezTo>
                    <a:pt x="596" y="96"/>
                    <a:pt x="525" y="1"/>
                    <a:pt x="406"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53"/>
            <p:cNvSpPr/>
            <p:nvPr/>
          </p:nvSpPr>
          <p:spPr>
            <a:xfrm>
              <a:off x="4443538" y="2515093"/>
              <a:ext cx="18485" cy="10704"/>
            </a:xfrm>
            <a:custGeom>
              <a:rect b="b" l="l" r="r" t="t"/>
              <a:pathLst>
                <a:path extrusionOk="0" h="359" w="620">
                  <a:moveTo>
                    <a:pt x="191" y="1"/>
                  </a:moveTo>
                  <a:cubicBezTo>
                    <a:pt x="120" y="1"/>
                    <a:pt x="24" y="72"/>
                    <a:pt x="24" y="144"/>
                  </a:cubicBezTo>
                  <a:cubicBezTo>
                    <a:pt x="1" y="263"/>
                    <a:pt x="72" y="358"/>
                    <a:pt x="191" y="358"/>
                  </a:cubicBezTo>
                  <a:lnTo>
                    <a:pt x="429" y="358"/>
                  </a:lnTo>
                  <a:cubicBezTo>
                    <a:pt x="525" y="358"/>
                    <a:pt x="620" y="311"/>
                    <a:pt x="620" y="215"/>
                  </a:cubicBezTo>
                  <a:cubicBezTo>
                    <a:pt x="620" y="96"/>
                    <a:pt x="548" y="1"/>
                    <a:pt x="429"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53"/>
            <p:cNvSpPr/>
            <p:nvPr/>
          </p:nvSpPr>
          <p:spPr>
            <a:xfrm>
              <a:off x="4498220" y="2515093"/>
              <a:ext cx="18485" cy="10704"/>
            </a:xfrm>
            <a:custGeom>
              <a:rect b="b" l="l" r="r" t="t"/>
              <a:pathLst>
                <a:path extrusionOk="0" h="359" w="620">
                  <a:moveTo>
                    <a:pt x="215" y="1"/>
                  </a:moveTo>
                  <a:cubicBezTo>
                    <a:pt x="119" y="1"/>
                    <a:pt x="72" y="72"/>
                    <a:pt x="24" y="144"/>
                  </a:cubicBezTo>
                  <a:cubicBezTo>
                    <a:pt x="0" y="239"/>
                    <a:pt x="96" y="358"/>
                    <a:pt x="215" y="358"/>
                  </a:cubicBezTo>
                  <a:lnTo>
                    <a:pt x="453" y="358"/>
                  </a:lnTo>
                  <a:cubicBezTo>
                    <a:pt x="548" y="358"/>
                    <a:pt x="620" y="311"/>
                    <a:pt x="620" y="215"/>
                  </a:cubicBezTo>
                  <a:cubicBezTo>
                    <a:pt x="620" y="96"/>
                    <a:pt x="572" y="1"/>
                    <a:pt x="453"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53"/>
            <p:cNvSpPr/>
            <p:nvPr/>
          </p:nvSpPr>
          <p:spPr>
            <a:xfrm>
              <a:off x="4470521" y="2515093"/>
              <a:ext cx="18485" cy="10704"/>
            </a:xfrm>
            <a:custGeom>
              <a:rect b="b" l="l" r="r" t="t"/>
              <a:pathLst>
                <a:path extrusionOk="0" h="359" w="620">
                  <a:moveTo>
                    <a:pt x="215" y="1"/>
                  </a:moveTo>
                  <a:cubicBezTo>
                    <a:pt x="120" y="1"/>
                    <a:pt x="72" y="72"/>
                    <a:pt x="48" y="144"/>
                  </a:cubicBezTo>
                  <a:cubicBezTo>
                    <a:pt x="1" y="239"/>
                    <a:pt x="96" y="358"/>
                    <a:pt x="215" y="358"/>
                  </a:cubicBezTo>
                  <a:lnTo>
                    <a:pt x="453" y="358"/>
                  </a:lnTo>
                  <a:cubicBezTo>
                    <a:pt x="548" y="358"/>
                    <a:pt x="620" y="311"/>
                    <a:pt x="620" y="215"/>
                  </a:cubicBezTo>
                  <a:cubicBezTo>
                    <a:pt x="620" y="96"/>
                    <a:pt x="572" y="1"/>
                    <a:pt x="453"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53"/>
            <p:cNvSpPr/>
            <p:nvPr/>
          </p:nvSpPr>
          <p:spPr>
            <a:xfrm>
              <a:off x="4650159" y="2500900"/>
              <a:ext cx="39087" cy="39087"/>
            </a:xfrm>
            <a:custGeom>
              <a:rect b="b" l="l" r="r" t="t"/>
              <a:pathLst>
                <a:path extrusionOk="0" h="1311" w="1311">
                  <a:moveTo>
                    <a:pt x="644" y="358"/>
                  </a:moveTo>
                  <a:cubicBezTo>
                    <a:pt x="834" y="358"/>
                    <a:pt x="953" y="477"/>
                    <a:pt x="953" y="667"/>
                  </a:cubicBezTo>
                  <a:cubicBezTo>
                    <a:pt x="953" y="810"/>
                    <a:pt x="834" y="953"/>
                    <a:pt x="644" y="953"/>
                  </a:cubicBezTo>
                  <a:cubicBezTo>
                    <a:pt x="477" y="953"/>
                    <a:pt x="358" y="834"/>
                    <a:pt x="358" y="667"/>
                  </a:cubicBezTo>
                  <a:cubicBezTo>
                    <a:pt x="358" y="501"/>
                    <a:pt x="477" y="358"/>
                    <a:pt x="644" y="358"/>
                  </a:cubicBezTo>
                  <a:close/>
                  <a:moveTo>
                    <a:pt x="644" y="1"/>
                  </a:moveTo>
                  <a:cubicBezTo>
                    <a:pt x="286" y="1"/>
                    <a:pt x="1" y="310"/>
                    <a:pt x="1" y="667"/>
                  </a:cubicBezTo>
                  <a:cubicBezTo>
                    <a:pt x="1" y="1025"/>
                    <a:pt x="286" y="1310"/>
                    <a:pt x="644" y="1310"/>
                  </a:cubicBezTo>
                  <a:cubicBezTo>
                    <a:pt x="1001" y="1310"/>
                    <a:pt x="1310" y="1025"/>
                    <a:pt x="1310" y="667"/>
                  </a:cubicBezTo>
                  <a:cubicBezTo>
                    <a:pt x="1310" y="310"/>
                    <a:pt x="1001" y="1"/>
                    <a:pt x="644"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53"/>
            <p:cNvSpPr/>
            <p:nvPr/>
          </p:nvSpPr>
          <p:spPr>
            <a:xfrm>
              <a:off x="4416555" y="2478181"/>
              <a:ext cx="294691" cy="247137"/>
            </a:xfrm>
            <a:custGeom>
              <a:rect b="b" l="l" r="r" t="t"/>
              <a:pathLst>
                <a:path extrusionOk="0" h="8289" w="9884">
                  <a:moveTo>
                    <a:pt x="5788" y="2382"/>
                  </a:moveTo>
                  <a:cubicBezTo>
                    <a:pt x="5931" y="2382"/>
                    <a:pt x="6073" y="2501"/>
                    <a:pt x="6073" y="2668"/>
                  </a:cubicBezTo>
                  <a:cubicBezTo>
                    <a:pt x="6073" y="2858"/>
                    <a:pt x="5954" y="2977"/>
                    <a:pt x="5788" y="2977"/>
                  </a:cubicBezTo>
                  <a:cubicBezTo>
                    <a:pt x="5597" y="2977"/>
                    <a:pt x="5478" y="2858"/>
                    <a:pt x="5478" y="2668"/>
                  </a:cubicBezTo>
                  <a:cubicBezTo>
                    <a:pt x="5478" y="2501"/>
                    <a:pt x="5621" y="2382"/>
                    <a:pt x="5788" y="2382"/>
                  </a:cubicBezTo>
                  <a:close/>
                  <a:moveTo>
                    <a:pt x="2215" y="3620"/>
                  </a:moveTo>
                  <a:cubicBezTo>
                    <a:pt x="2358" y="3620"/>
                    <a:pt x="2501" y="3739"/>
                    <a:pt x="2501" y="3930"/>
                  </a:cubicBezTo>
                  <a:cubicBezTo>
                    <a:pt x="2501" y="4073"/>
                    <a:pt x="2382" y="4216"/>
                    <a:pt x="2215" y="4216"/>
                  </a:cubicBezTo>
                  <a:cubicBezTo>
                    <a:pt x="2049" y="4216"/>
                    <a:pt x="1906" y="4097"/>
                    <a:pt x="1906" y="3930"/>
                  </a:cubicBezTo>
                  <a:cubicBezTo>
                    <a:pt x="1906" y="3739"/>
                    <a:pt x="2025" y="3620"/>
                    <a:pt x="2215" y="3620"/>
                  </a:cubicBezTo>
                  <a:close/>
                  <a:moveTo>
                    <a:pt x="4264" y="4883"/>
                  </a:moveTo>
                  <a:cubicBezTo>
                    <a:pt x="4406" y="4883"/>
                    <a:pt x="4549" y="5002"/>
                    <a:pt x="4549" y="5168"/>
                  </a:cubicBezTo>
                  <a:cubicBezTo>
                    <a:pt x="4549" y="5311"/>
                    <a:pt x="4430" y="5478"/>
                    <a:pt x="4264" y="5478"/>
                  </a:cubicBezTo>
                  <a:cubicBezTo>
                    <a:pt x="4121" y="5478"/>
                    <a:pt x="3954" y="5359"/>
                    <a:pt x="3954" y="5168"/>
                  </a:cubicBezTo>
                  <a:cubicBezTo>
                    <a:pt x="3954" y="5002"/>
                    <a:pt x="4073" y="4883"/>
                    <a:pt x="4264" y="4883"/>
                  </a:cubicBezTo>
                  <a:close/>
                  <a:moveTo>
                    <a:pt x="620" y="7383"/>
                  </a:moveTo>
                  <a:cubicBezTo>
                    <a:pt x="787" y="7383"/>
                    <a:pt x="929" y="7502"/>
                    <a:pt x="929" y="7669"/>
                  </a:cubicBezTo>
                  <a:cubicBezTo>
                    <a:pt x="929" y="7812"/>
                    <a:pt x="810" y="7978"/>
                    <a:pt x="620" y="7978"/>
                  </a:cubicBezTo>
                  <a:cubicBezTo>
                    <a:pt x="453" y="7978"/>
                    <a:pt x="334" y="7859"/>
                    <a:pt x="334" y="7669"/>
                  </a:cubicBezTo>
                  <a:cubicBezTo>
                    <a:pt x="334" y="7502"/>
                    <a:pt x="477" y="7383"/>
                    <a:pt x="620" y="7383"/>
                  </a:cubicBezTo>
                  <a:close/>
                  <a:moveTo>
                    <a:pt x="8574" y="1"/>
                  </a:moveTo>
                  <a:cubicBezTo>
                    <a:pt x="7860" y="1"/>
                    <a:pt x="7264" y="596"/>
                    <a:pt x="7264" y="1310"/>
                  </a:cubicBezTo>
                  <a:cubicBezTo>
                    <a:pt x="7264" y="1453"/>
                    <a:pt x="7288" y="1572"/>
                    <a:pt x="7336" y="1691"/>
                  </a:cubicBezTo>
                  <a:lnTo>
                    <a:pt x="6383" y="2144"/>
                  </a:lnTo>
                  <a:cubicBezTo>
                    <a:pt x="6264" y="1977"/>
                    <a:pt x="6073" y="1906"/>
                    <a:pt x="5907" y="1906"/>
                  </a:cubicBezTo>
                  <a:cubicBezTo>
                    <a:pt x="5550" y="1906"/>
                    <a:pt x="5240" y="2192"/>
                    <a:pt x="5240" y="2549"/>
                  </a:cubicBezTo>
                  <a:cubicBezTo>
                    <a:pt x="5240" y="2739"/>
                    <a:pt x="5311" y="2882"/>
                    <a:pt x="5430" y="3001"/>
                  </a:cubicBezTo>
                  <a:lnTo>
                    <a:pt x="4525" y="4454"/>
                  </a:lnTo>
                  <a:cubicBezTo>
                    <a:pt x="4478" y="4430"/>
                    <a:pt x="4406" y="4430"/>
                    <a:pt x="4359" y="4430"/>
                  </a:cubicBezTo>
                  <a:cubicBezTo>
                    <a:pt x="4168" y="4430"/>
                    <a:pt x="4002" y="4525"/>
                    <a:pt x="3882" y="4644"/>
                  </a:cubicBezTo>
                  <a:lnTo>
                    <a:pt x="2882" y="4049"/>
                  </a:lnTo>
                  <a:cubicBezTo>
                    <a:pt x="2930" y="3978"/>
                    <a:pt x="2930" y="3882"/>
                    <a:pt x="2930" y="3835"/>
                  </a:cubicBezTo>
                  <a:cubicBezTo>
                    <a:pt x="2930" y="3478"/>
                    <a:pt x="2620" y="3168"/>
                    <a:pt x="2263" y="3168"/>
                  </a:cubicBezTo>
                  <a:cubicBezTo>
                    <a:pt x="1906" y="3168"/>
                    <a:pt x="1620" y="3478"/>
                    <a:pt x="1620" y="3835"/>
                  </a:cubicBezTo>
                  <a:cubicBezTo>
                    <a:pt x="1620" y="3978"/>
                    <a:pt x="1668" y="4121"/>
                    <a:pt x="1763" y="4240"/>
                  </a:cubicBezTo>
                  <a:lnTo>
                    <a:pt x="739" y="6954"/>
                  </a:lnTo>
                  <a:lnTo>
                    <a:pt x="691" y="6954"/>
                  </a:lnTo>
                  <a:cubicBezTo>
                    <a:pt x="334" y="6954"/>
                    <a:pt x="25" y="7264"/>
                    <a:pt x="25" y="7621"/>
                  </a:cubicBezTo>
                  <a:cubicBezTo>
                    <a:pt x="1" y="8026"/>
                    <a:pt x="263" y="8288"/>
                    <a:pt x="620" y="8288"/>
                  </a:cubicBezTo>
                  <a:cubicBezTo>
                    <a:pt x="977" y="8288"/>
                    <a:pt x="1287" y="8002"/>
                    <a:pt x="1287" y="7645"/>
                  </a:cubicBezTo>
                  <a:cubicBezTo>
                    <a:pt x="1287" y="7431"/>
                    <a:pt x="1191" y="7264"/>
                    <a:pt x="1025" y="7145"/>
                  </a:cubicBezTo>
                  <a:lnTo>
                    <a:pt x="2001" y="4478"/>
                  </a:lnTo>
                  <a:cubicBezTo>
                    <a:pt x="2049" y="4525"/>
                    <a:pt x="2120" y="4525"/>
                    <a:pt x="2168" y="4525"/>
                  </a:cubicBezTo>
                  <a:cubicBezTo>
                    <a:pt x="2335" y="4525"/>
                    <a:pt x="2477" y="4454"/>
                    <a:pt x="2573" y="4359"/>
                  </a:cubicBezTo>
                  <a:lnTo>
                    <a:pt x="3597" y="5002"/>
                  </a:lnTo>
                  <a:lnTo>
                    <a:pt x="3597" y="5121"/>
                  </a:lnTo>
                  <a:cubicBezTo>
                    <a:pt x="3597" y="5478"/>
                    <a:pt x="3906" y="5764"/>
                    <a:pt x="4264" y="5764"/>
                  </a:cubicBezTo>
                  <a:cubicBezTo>
                    <a:pt x="4621" y="5764"/>
                    <a:pt x="4907" y="5478"/>
                    <a:pt x="4907" y="5121"/>
                  </a:cubicBezTo>
                  <a:cubicBezTo>
                    <a:pt x="4907" y="4930"/>
                    <a:pt x="4859" y="4787"/>
                    <a:pt x="4740" y="4668"/>
                  </a:cubicBezTo>
                  <a:lnTo>
                    <a:pt x="5621" y="3216"/>
                  </a:lnTo>
                  <a:cubicBezTo>
                    <a:pt x="5692" y="3239"/>
                    <a:pt x="5740" y="3239"/>
                    <a:pt x="5811" y="3239"/>
                  </a:cubicBezTo>
                  <a:cubicBezTo>
                    <a:pt x="6169" y="3239"/>
                    <a:pt x="6454" y="2930"/>
                    <a:pt x="6454" y="2573"/>
                  </a:cubicBezTo>
                  <a:lnTo>
                    <a:pt x="6454" y="2501"/>
                  </a:lnTo>
                  <a:lnTo>
                    <a:pt x="7407" y="2049"/>
                  </a:lnTo>
                  <a:cubicBezTo>
                    <a:pt x="7645" y="2406"/>
                    <a:pt x="8074" y="2644"/>
                    <a:pt x="8526" y="2644"/>
                  </a:cubicBezTo>
                  <a:cubicBezTo>
                    <a:pt x="8788" y="2644"/>
                    <a:pt x="9026" y="2549"/>
                    <a:pt x="9265" y="2406"/>
                  </a:cubicBezTo>
                  <a:cubicBezTo>
                    <a:pt x="9360" y="2334"/>
                    <a:pt x="9360" y="2263"/>
                    <a:pt x="9312" y="2168"/>
                  </a:cubicBezTo>
                  <a:cubicBezTo>
                    <a:pt x="9280" y="2104"/>
                    <a:pt x="9228" y="2083"/>
                    <a:pt x="9168" y="2083"/>
                  </a:cubicBezTo>
                  <a:cubicBezTo>
                    <a:pt x="9138" y="2083"/>
                    <a:pt x="9106" y="2088"/>
                    <a:pt x="9074" y="2096"/>
                  </a:cubicBezTo>
                  <a:cubicBezTo>
                    <a:pt x="8931" y="2215"/>
                    <a:pt x="8717" y="2287"/>
                    <a:pt x="8550" y="2287"/>
                  </a:cubicBezTo>
                  <a:cubicBezTo>
                    <a:pt x="8002" y="2287"/>
                    <a:pt x="7574" y="1834"/>
                    <a:pt x="7574" y="1310"/>
                  </a:cubicBezTo>
                  <a:cubicBezTo>
                    <a:pt x="7574" y="763"/>
                    <a:pt x="8002" y="310"/>
                    <a:pt x="8550" y="310"/>
                  </a:cubicBezTo>
                  <a:cubicBezTo>
                    <a:pt x="9074" y="310"/>
                    <a:pt x="9527" y="763"/>
                    <a:pt x="9527" y="1310"/>
                  </a:cubicBezTo>
                  <a:cubicBezTo>
                    <a:pt x="9527" y="1382"/>
                    <a:pt x="9527" y="1477"/>
                    <a:pt x="9503" y="1572"/>
                  </a:cubicBezTo>
                  <a:cubicBezTo>
                    <a:pt x="9479" y="1668"/>
                    <a:pt x="9527" y="1739"/>
                    <a:pt x="9622" y="1787"/>
                  </a:cubicBezTo>
                  <a:cubicBezTo>
                    <a:pt x="9635" y="1790"/>
                    <a:pt x="9647" y="1791"/>
                    <a:pt x="9659" y="1791"/>
                  </a:cubicBezTo>
                  <a:cubicBezTo>
                    <a:pt x="9736" y="1791"/>
                    <a:pt x="9795" y="1730"/>
                    <a:pt x="9836" y="1668"/>
                  </a:cubicBezTo>
                  <a:cubicBezTo>
                    <a:pt x="9860" y="1549"/>
                    <a:pt x="9884" y="1429"/>
                    <a:pt x="9884" y="1310"/>
                  </a:cubicBezTo>
                  <a:cubicBezTo>
                    <a:pt x="9884" y="596"/>
                    <a:pt x="9288" y="1"/>
                    <a:pt x="8574"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53"/>
            <p:cNvSpPr/>
            <p:nvPr/>
          </p:nvSpPr>
          <p:spPr>
            <a:xfrm>
              <a:off x="4664351" y="2625886"/>
              <a:ext cx="10704" cy="17770"/>
            </a:xfrm>
            <a:custGeom>
              <a:rect b="b" l="l" r="r" t="t"/>
              <a:pathLst>
                <a:path extrusionOk="0" h="596" w="359">
                  <a:moveTo>
                    <a:pt x="168" y="0"/>
                  </a:moveTo>
                  <a:cubicBezTo>
                    <a:pt x="96" y="0"/>
                    <a:pt x="1" y="95"/>
                    <a:pt x="1" y="191"/>
                  </a:cubicBezTo>
                  <a:lnTo>
                    <a:pt x="1" y="429"/>
                  </a:lnTo>
                  <a:cubicBezTo>
                    <a:pt x="1" y="500"/>
                    <a:pt x="96" y="595"/>
                    <a:pt x="168" y="595"/>
                  </a:cubicBezTo>
                  <a:cubicBezTo>
                    <a:pt x="263" y="595"/>
                    <a:pt x="358" y="524"/>
                    <a:pt x="358" y="429"/>
                  </a:cubicBezTo>
                  <a:lnTo>
                    <a:pt x="358" y="191"/>
                  </a:lnTo>
                  <a:cubicBezTo>
                    <a:pt x="358" y="95"/>
                    <a:pt x="263" y="0"/>
                    <a:pt x="168"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53"/>
            <p:cNvSpPr/>
            <p:nvPr/>
          </p:nvSpPr>
          <p:spPr>
            <a:xfrm>
              <a:off x="4664351" y="2571205"/>
              <a:ext cx="10704" cy="17770"/>
            </a:xfrm>
            <a:custGeom>
              <a:rect b="b" l="l" r="r" t="t"/>
              <a:pathLst>
                <a:path extrusionOk="0" h="596" w="359">
                  <a:moveTo>
                    <a:pt x="168" y="0"/>
                  </a:moveTo>
                  <a:cubicBezTo>
                    <a:pt x="96" y="0"/>
                    <a:pt x="1" y="96"/>
                    <a:pt x="1" y="167"/>
                  </a:cubicBezTo>
                  <a:lnTo>
                    <a:pt x="1" y="405"/>
                  </a:lnTo>
                  <a:cubicBezTo>
                    <a:pt x="1" y="500"/>
                    <a:pt x="96" y="596"/>
                    <a:pt x="168" y="596"/>
                  </a:cubicBezTo>
                  <a:cubicBezTo>
                    <a:pt x="263" y="596"/>
                    <a:pt x="358" y="500"/>
                    <a:pt x="358" y="405"/>
                  </a:cubicBezTo>
                  <a:lnTo>
                    <a:pt x="358" y="167"/>
                  </a:lnTo>
                  <a:cubicBezTo>
                    <a:pt x="358" y="96"/>
                    <a:pt x="263" y="0"/>
                    <a:pt x="168"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53"/>
            <p:cNvSpPr/>
            <p:nvPr/>
          </p:nvSpPr>
          <p:spPr>
            <a:xfrm>
              <a:off x="4664351" y="2654271"/>
              <a:ext cx="10704" cy="17770"/>
            </a:xfrm>
            <a:custGeom>
              <a:rect b="b" l="l" r="r" t="t"/>
              <a:pathLst>
                <a:path extrusionOk="0" h="596" w="359">
                  <a:moveTo>
                    <a:pt x="168" y="1"/>
                  </a:moveTo>
                  <a:cubicBezTo>
                    <a:pt x="96" y="1"/>
                    <a:pt x="1" y="96"/>
                    <a:pt x="1" y="191"/>
                  </a:cubicBezTo>
                  <a:lnTo>
                    <a:pt x="1" y="429"/>
                  </a:lnTo>
                  <a:cubicBezTo>
                    <a:pt x="1" y="525"/>
                    <a:pt x="96" y="596"/>
                    <a:pt x="168" y="596"/>
                  </a:cubicBezTo>
                  <a:cubicBezTo>
                    <a:pt x="263" y="596"/>
                    <a:pt x="358" y="525"/>
                    <a:pt x="358" y="429"/>
                  </a:cubicBezTo>
                  <a:lnTo>
                    <a:pt x="358" y="191"/>
                  </a:lnTo>
                  <a:cubicBezTo>
                    <a:pt x="358" y="72"/>
                    <a:pt x="263" y="1"/>
                    <a:pt x="168"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53"/>
            <p:cNvSpPr/>
            <p:nvPr/>
          </p:nvSpPr>
          <p:spPr>
            <a:xfrm>
              <a:off x="4664351" y="2598904"/>
              <a:ext cx="10704" cy="17770"/>
            </a:xfrm>
            <a:custGeom>
              <a:rect b="b" l="l" r="r" t="t"/>
              <a:pathLst>
                <a:path extrusionOk="0" h="596" w="359">
                  <a:moveTo>
                    <a:pt x="168" y="0"/>
                  </a:moveTo>
                  <a:cubicBezTo>
                    <a:pt x="96" y="0"/>
                    <a:pt x="1" y="72"/>
                    <a:pt x="1" y="167"/>
                  </a:cubicBezTo>
                  <a:lnTo>
                    <a:pt x="1" y="405"/>
                  </a:lnTo>
                  <a:cubicBezTo>
                    <a:pt x="1" y="500"/>
                    <a:pt x="96" y="595"/>
                    <a:pt x="168" y="595"/>
                  </a:cubicBezTo>
                  <a:cubicBezTo>
                    <a:pt x="263" y="595"/>
                    <a:pt x="358" y="500"/>
                    <a:pt x="358" y="405"/>
                  </a:cubicBezTo>
                  <a:lnTo>
                    <a:pt x="358" y="167"/>
                  </a:lnTo>
                  <a:cubicBezTo>
                    <a:pt x="358" y="72"/>
                    <a:pt x="263" y="0"/>
                    <a:pt x="168"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53"/>
            <p:cNvSpPr/>
            <p:nvPr/>
          </p:nvSpPr>
          <p:spPr>
            <a:xfrm>
              <a:off x="4664351" y="2709667"/>
              <a:ext cx="10704" cy="17770"/>
            </a:xfrm>
            <a:custGeom>
              <a:rect b="b" l="l" r="r" t="t"/>
              <a:pathLst>
                <a:path extrusionOk="0" h="596" w="359">
                  <a:moveTo>
                    <a:pt x="168" y="0"/>
                  </a:moveTo>
                  <a:cubicBezTo>
                    <a:pt x="96" y="0"/>
                    <a:pt x="1" y="72"/>
                    <a:pt x="1" y="167"/>
                  </a:cubicBezTo>
                  <a:lnTo>
                    <a:pt x="1" y="405"/>
                  </a:lnTo>
                  <a:cubicBezTo>
                    <a:pt x="1" y="500"/>
                    <a:pt x="96" y="595"/>
                    <a:pt x="168" y="595"/>
                  </a:cubicBezTo>
                  <a:cubicBezTo>
                    <a:pt x="263" y="595"/>
                    <a:pt x="358" y="500"/>
                    <a:pt x="358" y="405"/>
                  </a:cubicBezTo>
                  <a:lnTo>
                    <a:pt x="358" y="167"/>
                  </a:lnTo>
                  <a:cubicBezTo>
                    <a:pt x="358" y="48"/>
                    <a:pt x="263" y="0"/>
                    <a:pt x="168"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53"/>
            <p:cNvSpPr/>
            <p:nvPr/>
          </p:nvSpPr>
          <p:spPr>
            <a:xfrm>
              <a:off x="4664351" y="2737336"/>
              <a:ext cx="10704" cy="17800"/>
            </a:xfrm>
            <a:custGeom>
              <a:rect b="b" l="l" r="r" t="t"/>
              <a:pathLst>
                <a:path extrusionOk="0" h="597" w="359">
                  <a:moveTo>
                    <a:pt x="168" y="1"/>
                  </a:moveTo>
                  <a:cubicBezTo>
                    <a:pt x="96" y="1"/>
                    <a:pt x="1" y="72"/>
                    <a:pt x="1" y="168"/>
                  </a:cubicBezTo>
                  <a:lnTo>
                    <a:pt x="1" y="406"/>
                  </a:lnTo>
                  <a:cubicBezTo>
                    <a:pt x="1" y="501"/>
                    <a:pt x="96" y="596"/>
                    <a:pt x="168" y="596"/>
                  </a:cubicBezTo>
                  <a:cubicBezTo>
                    <a:pt x="263" y="596"/>
                    <a:pt x="358" y="501"/>
                    <a:pt x="358" y="406"/>
                  </a:cubicBezTo>
                  <a:lnTo>
                    <a:pt x="358" y="168"/>
                  </a:lnTo>
                  <a:cubicBezTo>
                    <a:pt x="358" y="72"/>
                    <a:pt x="263" y="1"/>
                    <a:pt x="168"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53"/>
            <p:cNvSpPr/>
            <p:nvPr/>
          </p:nvSpPr>
          <p:spPr>
            <a:xfrm>
              <a:off x="4664351" y="2681969"/>
              <a:ext cx="10704" cy="17770"/>
            </a:xfrm>
            <a:custGeom>
              <a:rect b="b" l="l" r="r" t="t"/>
              <a:pathLst>
                <a:path extrusionOk="0" h="596" w="359">
                  <a:moveTo>
                    <a:pt x="168" y="0"/>
                  </a:moveTo>
                  <a:cubicBezTo>
                    <a:pt x="96" y="0"/>
                    <a:pt x="1" y="96"/>
                    <a:pt x="1" y="191"/>
                  </a:cubicBezTo>
                  <a:lnTo>
                    <a:pt x="1" y="429"/>
                  </a:lnTo>
                  <a:cubicBezTo>
                    <a:pt x="1" y="500"/>
                    <a:pt x="96" y="596"/>
                    <a:pt x="168" y="596"/>
                  </a:cubicBezTo>
                  <a:cubicBezTo>
                    <a:pt x="263" y="596"/>
                    <a:pt x="358" y="500"/>
                    <a:pt x="358" y="429"/>
                  </a:cubicBezTo>
                  <a:lnTo>
                    <a:pt x="358" y="191"/>
                  </a:lnTo>
                  <a:cubicBezTo>
                    <a:pt x="358" y="72"/>
                    <a:pt x="263" y="0"/>
                    <a:pt x="168"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53"/>
            <p:cNvSpPr/>
            <p:nvPr/>
          </p:nvSpPr>
          <p:spPr>
            <a:xfrm>
              <a:off x="4365452" y="2449797"/>
              <a:ext cx="353606" cy="352890"/>
            </a:xfrm>
            <a:custGeom>
              <a:rect b="b" l="l" r="r" t="t"/>
              <a:pathLst>
                <a:path extrusionOk="0" h="11836" w="11860">
                  <a:moveTo>
                    <a:pt x="905" y="0"/>
                  </a:moveTo>
                  <a:cubicBezTo>
                    <a:pt x="786" y="0"/>
                    <a:pt x="715" y="48"/>
                    <a:pt x="715" y="167"/>
                  </a:cubicBezTo>
                  <a:lnTo>
                    <a:pt x="715" y="976"/>
                  </a:lnTo>
                  <a:lnTo>
                    <a:pt x="500" y="976"/>
                  </a:lnTo>
                  <a:cubicBezTo>
                    <a:pt x="405" y="976"/>
                    <a:pt x="310" y="1024"/>
                    <a:pt x="310" y="1119"/>
                  </a:cubicBezTo>
                  <a:cubicBezTo>
                    <a:pt x="310" y="1238"/>
                    <a:pt x="381" y="1334"/>
                    <a:pt x="500" y="1334"/>
                  </a:cubicBezTo>
                  <a:lnTo>
                    <a:pt x="715" y="1334"/>
                  </a:lnTo>
                  <a:lnTo>
                    <a:pt x="715" y="2215"/>
                  </a:lnTo>
                  <a:lnTo>
                    <a:pt x="500" y="2215"/>
                  </a:lnTo>
                  <a:cubicBezTo>
                    <a:pt x="405" y="2215"/>
                    <a:pt x="310" y="2286"/>
                    <a:pt x="310" y="2381"/>
                  </a:cubicBezTo>
                  <a:cubicBezTo>
                    <a:pt x="310" y="2501"/>
                    <a:pt x="381" y="2572"/>
                    <a:pt x="500" y="2572"/>
                  </a:cubicBezTo>
                  <a:lnTo>
                    <a:pt x="715" y="2572"/>
                  </a:lnTo>
                  <a:lnTo>
                    <a:pt x="715" y="3477"/>
                  </a:lnTo>
                  <a:lnTo>
                    <a:pt x="500" y="3477"/>
                  </a:lnTo>
                  <a:cubicBezTo>
                    <a:pt x="405" y="3477"/>
                    <a:pt x="310" y="3525"/>
                    <a:pt x="310" y="3620"/>
                  </a:cubicBezTo>
                  <a:cubicBezTo>
                    <a:pt x="310" y="3739"/>
                    <a:pt x="381" y="3834"/>
                    <a:pt x="500" y="3834"/>
                  </a:cubicBezTo>
                  <a:lnTo>
                    <a:pt x="715" y="3834"/>
                  </a:lnTo>
                  <a:lnTo>
                    <a:pt x="715" y="4715"/>
                  </a:lnTo>
                  <a:lnTo>
                    <a:pt x="500" y="4715"/>
                  </a:lnTo>
                  <a:cubicBezTo>
                    <a:pt x="405" y="4715"/>
                    <a:pt x="310" y="4787"/>
                    <a:pt x="310" y="4882"/>
                  </a:cubicBezTo>
                  <a:cubicBezTo>
                    <a:pt x="310" y="5001"/>
                    <a:pt x="381" y="5073"/>
                    <a:pt x="500" y="5073"/>
                  </a:cubicBezTo>
                  <a:lnTo>
                    <a:pt x="715" y="5073"/>
                  </a:lnTo>
                  <a:lnTo>
                    <a:pt x="715" y="5977"/>
                  </a:lnTo>
                  <a:lnTo>
                    <a:pt x="500" y="5977"/>
                  </a:lnTo>
                  <a:cubicBezTo>
                    <a:pt x="405" y="5977"/>
                    <a:pt x="310" y="6025"/>
                    <a:pt x="310" y="6120"/>
                  </a:cubicBezTo>
                  <a:cubicBezTo>
                    <a:pt x="310" y="6239"/>
                    <a:pt x="381" y="6335"/>
                    <a:pt x="500" y="6335"/>
                  </a:cubicBezTo>
                  <a:lnTo>
                    <a:pt x="715" y="6335"/>
                  </a:lnTo>
                  <a:lnTo>
                    <a:pt x="715" y="7216"/>
                  </a:lnTo>
                  <a:lnTo>
                    <a:pt x="500" y="7216"/>
                  </a:lnTo>
                  <a:cubicBezTo>
                    <a:pt x="405" y="7216"/>
                    <a:pt x="310" y="7287"/>
                    <a:pt x="310" y="7383"/>
                  </a:cubicBezTo>
                  <a:cubicBezTo>
                    <a:pt x="310" y="7502"/>
                    <a:pt x="381" y="7573"/>
                    <a:pt x="500" y="7573"/>
                  </a:cubicBezTo>
                  <a:lnTo>
                    <a:pt x="715" y="7573"/>
                  </a:lnTo>
                  <a:lnTo>
                    <a:pt x="715" y="8478"/>
                  </a:lnTo>
                  <a:lnTo>
                    <a:pt x="500" y="8478"/>
                  </a:lnTo>
                  <a:cubicBezTo>
                    <a:pt x="405" y="8478"/>
                    <a:pt x="310" y="8526"/>
                    <a:pt x="310" y="8621"/>
                  </a:cubicBezTo>
                  <a:cubicBezTo>
                    <a:pt x="310" y="8740"/>
                    <a:pt x="381" y="8835"/>
                    <a:pt x="500" y="8835"/>
                  </a:cubicBezTo>
                  <a:lnTo>
                    <a:pt x="715" y="8835"/>
                  </a:lnTo>
                  <a:lnTo>
                    <a:pt x="715" y="9716"/>
                  </a:lnTo>
                  <a:lnTo>
                    <a:pt x="524" y="9716"/>
                  </a:lnTo>
                  <a:cubicBezTo>
                    <a:pt x="429" y="9716"/>
                    <a:pt x="357" y="9788"/>
                    <a:pt x="357" y="9883"/>
                  </a:cubicBezTo>
                  <a:cubicBezTo>
                    <a:pt x="357" y="9954"/>
                    <a:pt x="405" y="10050"/>
                    <a:pt x="500" y="10050"/>
                  </a:cubicBezTo>
                  <a:lnTo>
                    <a:pt x="715" y="10050"/>
                  </a:lnTo>
                  <a:lnTo>
                    <a:pt x="715" y="10669"/>
                  </a:lnTo>
                  <a:lnTo>
                    <a:pt x="286" y="10669"/>
                  </a:lnTo>
                  <a:cubicBezTo>
                    <a:pt x="143" y="10669"/>
                    <a:pt x="0" y="10788"/>
                    <a:pt x="0" y="10978"/>
                  </a:cubicBezTo>
                  <a:lnTo>
                    <a:pt x="0" y="11550"/>
                  </a:lnTo>
                  <a:cubicBezTo>
                    <a:pt x="0" y="11693"/>
                    <a:pt x="119" y="11836"/>
                    <a:pt x="286" y="11836"/>
                  </a:cubicBezTo>
                  <a:lnTo>
                    <a:pt x="11574" y="11836"/>
                  </a:lnTo>
                  <a:cubicBezTo>
                    <a:pt x="11717" y="11836"/>
                    <a:pt x="11860" y="11717"/>
                    <a:pt x="11860" y="11550"/>
                  </a:cubicBezTo>
                  <a:lnTo>
                    <a:pt x="11860" y="10978"/>
                  </a:lnTo>
                  <a:cubicBezTo>
                    <a:pt x="11836" y="10788"/>
                    <a:pt x="11717" y="10645"/>
                    <a:pt x="11574" y="10645"/>
                  </a:cubicBezTo>
                  <a:lnTo>
                    <a:pt x="10383" y="10645"/>
                  </a:lnTo>
                  <a:cubicBezTo>
                    <a:pt x="10359" y="10574"/>
                    <a:pt x="10288" y="10526"/>
                    <a:pt x="10240" y="10526"/>
                  </a:cubicBezTo>
                  <a:cubicBezTo>
                    <a:pt x="10169" y="10526"/>
                    <a:pt x="10074" y="10597"/>
                    <a:pt x="10074" y="10645"/>
                  </a:cubicBezTo>
                  <a:lnTo>
                    <a:pt x="7740" y="10645"/>
                  </a:lnTo>
                  <a:lnTo>
                    <a:pt x="7740" y="10407"/>
                  </a:lnTo>
                  <a:cubicBezTo>
                    <a:pt x="7740" y="10312"/>
                    <a:pt x="7645" y="10240"/>
                    <a:pt x="7549" y="10240"/>
                  </a:cubicBezTo>
                  <a:cubicBezTo>
                    <a:pt x="7454" y="10240"/>
                    <a:pt x="7383" y="10312"/>
                    <a:pt x="7383" y="10407"/>
                  </a:cubicBezTo>
                  <a:lnTo>
                    <a:pt x="7383" y="10645"/>
                  </a:lnTo>
                  <a:lnTo>
                    <a:pt x="5430" y="10645"/>
                  </a:lnTo>
                  <a:cubicBezTo>
                    <a:pt x="5358" y="10645"/>
                    <a:pt x="5263" y="10717"/>
                    <a:pt x="5263" y="10788"/>
                  </a:cubicBezTo>
                  <a:cubicBezTo>
                    <a:pt x="5263" y="10907"/>
                    <a:pt x="5311" y="11002"/>
                    <a:pt x="5430" y="11002"/>
                  </a:cubicBezTo>
                  <a:lnTo>
                    <a:pt x="11550" y="11002"/>
                  </a:lnTo>
                  <a:lnTo>
                    <a:pt x="11550" y="11479"/>
                  </a:lnTo>
                  <a:lnTo>
                    <a:pt x="381" y="11479"/>
                  </a:lnTo>
                  <a:lnTo>
                    <a:pt x="381" y="11002"/>
                  </a:lnTo>
                  <a:lnTo>
                    <a:pt x="4596" y="11002"/>
                  </a:lnTo>
                  <a:cubicBezTo>
                    <a:pt x="4692" y="11002"/>
                    <a:pt x="4787" y="10955"/>
                    <a:pt x="4787" y="10859"/>
                  </a:cubicBezTo>
                  <a:cubicBezTo>
                    <a:pt x="4787" y="10740"/>
                    <a:pt x="4715" y="10645"/>
                    <a:pt x="4596" y="10645"/>
                  </a:cubicBezTo>
                  <a:lnTo>
                    <a:pt x="4120" y="10645"/>
                  </a:lnTo>
                  <a:lnTo>
                    <a:pt x="4120" y="10621"/>
                  </a:lnTo>
                  <a:cubicBezTo>
                    <a:pt x="4120" y="10526"/>
                    <a:pt x="4049" y="10431"/>
                    <a:pt x="3953" y="10431"/>
                  </a:cubicBezTo>
                  <a:cubicBezTo>
                    <a:pt x="3858" y="10431"/>
                    <a:pt x="3763" y="10526"/>
                    <a:pt x="3763" y="10621"/>
                  </a:cubicBezTo>
                  <a:lnTo>
                    <a:pt x="3763" y="10669"/>
                  </a:lnTo>
                  <a:lnTo>
                    <a:pt x="2548" y="10669"/>
                  </a:lnTo>
                  <a:lnTo>
                    <a:pt x="2548" y="10645"/>
                  </a:lnTo>
                  <a:cubicBezTo>
                    <a:pt x="2548" y="10550"/>
                    <a:pt x="2501" y="10478"/>
                    <a:pt x="2405" y="10478"/>
                  </a:cubicBezTo>
                  <a:cubicBezTo>
                    <a:pt x="2286" y="10478"/>
                    <a:pt x="2191" y="10526"/>
                    <a:pt x="2191" y="10645"/>
                  </a:cubicBezTo>
                  <a:lnTo>
                    <a:pt x="2191" y="10669"/>
                  </a:lnTo>
                  <a:lnTo>
                    <a:pt x="1072" y="10669"/>
                  </a:lnTo>
                  <a:lnTo>
                    <a:pt x="1072" y="167"/>
                  </a:lnTo>
                  <a:cubicBezTo>
                    <a:pt x="1072" y="72"/>
                    <a:pt x="1000" y="0"/>
                    <a:pt x="905"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2" name="Google Shape;2552;p53"/>
          <p:cNvGrpSpPr/>
          <p:nvPr/>
        </p:nvGrpSpPr>
        <p:grpSpPr>
          <a:xfrm>
            <a:off x="3253136" y="2447591"/>
            <a:ext cx="358588" cy="354381"/>
            <a:chOff x="3672223" y="2447591"/>
            <a:chExt cx="358588" cy="354381"/>
          </a:xfrm>
        </p:grpSpPr>
        <p:sp>
          <p:nvSpPr>
            <p:cNvPr id="2553" name="Google Shape;2553;p53"/>
            <p:cNvSpPr/>
            <p:nvPr/>
          </p:nvSpPr>
          <p:spPr>
            <a:xfrm>
              <a:off x="3886655" y="2453345"/>
              <a:ext cx="134913" cy="134227"/>
            </a:xfrm>
            <a:custGeom>
              <a:rect b="b" l="l" r="r" t="t"/>
              <a:pathLst>
                <a:path extrusionOk="0" h="4502" w="4525">
                  <a:moveTo>
                    <a:pt x="2263" y="0"/>
                  </a:moveTo>
                  <a:cubicBezTo>
                    <a:pt x="1024" y="0"/>
                    <a:pt x="0" y="1000"/>
                    <a:pt x="0" y="2262"/>
                  </a:cubicBezTo>
                  <a:cubicBezTo>
                    <a:pt x="0" y="3501"/>
                    <a:pt x="1024" y="4501"/>
                    <a:pt x="2263" y="4501"/>
                  </a:cubicBezTo>
                  <a:cubicBezTo>
                    <a:pt x="3525" y="4501"/>
                    <a:pt x="4525" y="3501"/>
                    <a:pt x="4525" y="2262"/>
                  </a:cubicBezTo>
                  <a:cubicBezTo>
                    <a:pt x="4525" y="1000"/>
                    <a:pt x="3525" y="0"/>
                    <a:pt x="22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53"/>
            <p:cNvSpPr/>
            <p:nvPr/>
          </p:nvSpPr>
          <p:spPr>
            <a:xfrm>
              <a:off x="3909375" y="2462558"/>
              <a:ext cx="121436" cy="125342"/>
            </a:xfrm>
            <a:custGeom>
              <a:rect b="b" l="l" r="r" t="t"/>
              <a:pathLst>
                <a:path extrusionOk="0" h="4204" w="4073">
                  <a:moveTo>
                    <a:pt x="2620" y="1"/>
                  </a:moveTo>
                  <a:lnTo>
                    <a:pt x="2620" y="1"/>
                  </a:lnTo>
                  <a:cubicBezTo>
                    <a:pt x="3382" y="715"/>
                    <a:pt x="3596" y="1882"/>
                    <a:pt x="3049" y="2811"/>
                  </a:cubicBezTo>
                  <a:cubicBezTo>
                    <a:pt x="2631" y="3533"/>
                    <a:pt x="1878" y="3942"/>
                    <a:pt x="1104" y="3942"/>
                  </a:cubicBezTo>
                  <a:cubicBezTo>
                    <a:pt x="729" y="3942"/>
                    <a:pt x="350" y="3846"/>
                    <a:pt x="0" y="3644"/>
                  </a:cubicBezTo>
                  <a:lnTo>
                    <a:pt x="0" y="3644"/>
                  </a:lnTo>
                  <a:cubicBezTo>
                    <a:pt x="119" y="3716"/>
                    <a:pt x="238" y="3811"/>
                    <a:pt x="381" y="3906"/>
                  </a:cubicBezTo>
                  <a:cubicBezTo>
                    <a:pt x="731" y="4108"/>
                    <a:pt x="1110" y="4204"/>
                    <a:pt x="1486" y="4204"/>
                  </a:cubicBezTo>
                  <a:cubicBezTo>
                    <a:pt x="2262" y="4204"/>
                    <a:pt x="3020" y="3795"/>
                    <a:pt x="3453" y="3073"/>
                  </a:cubicBezTo>
                  <a:cubicBezTo>
                    <a:pt x="4073" y="2001"/>
                    <a:pt x="3715" y="644"/>
                    <a:pt x="2620" y="1"/>
                  </a:cubicBezTo>
                  <a:close/>
                </a:path>
              </a:pathLst>
            </a:custGeom>
            <a:solidFill>
              <a:srgbClr val="AAB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53"/>
            <p:cNvSpPr/>
            <p:nvPr/>
          </p:nvSpPr>
          <p:spPr>
            <a:xfrm>
              <a:off x="3678604" y="2453345"/>
              <a:ext cx="134943" cy="134227"/>
            </a:xfrm>
            <a:custGeom>
              <a:rect b="b" l="l" r="r" t="t"/>
              <a:pathLst>
                <a:path extrusionOk="0" h="4502" w="4526">
                  <a:moveTo>
                    <a:pt x="2263" y="0"/>
                  </a:moveTo>
                  <a:cubicBezTo>
                    <a:pt x="1001" y="0"/>
                    <a:pt x="1" y="1000"/>
                    <a:pt x="1" y="2262"/>
                  </a:cubicBezTo>
                  <a:cubicBezTo>
                    <a:pt x="1" y="3501"/>
                    <a:pt x="1001" y="4501"/>
                    <a:pt x="2263" y="4501"/>
                  </a:cubicBezTo>
                  <a:cubicBezTo>
                    <a:pt x="3501" y="4501"/>
                    <a:pt x="4525" y="3501"/>
                    <a:pt x="4525" y="2262"/>
                  </a:cubicBezTo>
                  <a:cubicBezTo>
                    <a:pt x="4525" y="1000"/>
                    <a:pt x="3501" y="0"/>
                    <a:pt x="22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53"/>
            <p:cNvSpPr/>
            <p:nvPr/>
          </p:nvSpPr>
          <p:spPr>
            <a:xfrm>
              <a:off x="3701323" y="2462558"/>
              <a:ext cx="121436" cy="125342"/>
            </a:xfrm>
            <a:custGeom>
              <a:rect b="b" l="l" r="r" t="t"/>
              <a:pathLst>
                <a:path extrusionOk="0" h="4204" w="4073">
                  <a:moveTo>
                    <a:pt x="2620" y="1"/>
                  </a:moveTo>
                  <a:lnTo>
                    <a:pt x="2620" y="1"/>
                  </a:lnTo>
                  <a:cubicBezTo>
                    <a:pt x="3406" y="715"/>
                    <a:pt x="3597" y="1882"/>
                    <a:pt x="3073" y="2811"/>
                  </a:cubicBezTo>
                  <a:cubicBezTo>
                    <a:pt x="2655" y="3533"/>
                    <a:pt x="1892" y="3942"/>
                    <a:pt x="1110" y="3942"/>
                  </a:cubicBezTo>
                  <a:cubicBezTo>
                    <a:pt x="732" y="3942"/>
                    <a:pt x="350" y="3846"/>
                    <a:pt x="1" y="3644"/>
                  </a:cubicBezTo>
                  <a:lnTo>
                    <a:pt x="1" y="3644"/>
                  </a:lnTo>
                  <a:cubicBezTo>
                    <a:pt x="120" y="3716"/>
                    <a:pt x="239" y="3811"/>
                    <a:pt x="382" y="3906"/>
                  </a:cubicBezTo>
                  <a:cubicBezTo>
                    <a:pt x="731" y="4108"/>
                    <a:pt x="1113" y="4204"/>
                    <a:pt x="1491" y="4204"/>
                  </a:cubicBezTo>
                  <a:cubicBezTo>
                    <a:pt x="2273" y="4204"/>
                    <a:pt x="3036" y="3795"/>
                    <a:pt x="3454" y="3073"/>
                  </a:cubicBezTo>
                  <a:cubicBezTo>
                    <a:pt x="4073" y="2001"/>
                    <a:pt x="3692" y="644"/>
                    <a:pt x="26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53"/>
            <p:cNvSpPr/>
            <p:nvPr/>
          </p:nvSpPr>
          <p:spPr>
            <a:xfrm>
              <a:off x="3886655" y="2662082"/>
              <a:ext cx="134913" cy="134943"/>
            </a:xfrm>
            <a:custGeom>
              <a:rect b="b" l="l" r="r" t="t"/>
              <a:pathLst>
                <a:path extrusionOk="0" h="4526" w="4525">
                  <a:moveTo>
                    <a:pt x="2263" y="1"/>
                  </a:moveTo>
                  <a:cubicBezTo>
                    <a:pt x="1024" y="1"/>
                    <a:pt x="0" y="1025"/>
                    <a:pt x="0" y="2263"/>
                  </a:cubicBezTo>
                  <a:cubicBezTo>
                    <a:pt x="0" y="3525"/>
                    <a:pt x="1024" y="4525"/>
                    <a:pt x="2263" y="4525"/>
                  </a:cubicBezTo>
                  <a:cubicBezTo>
                    <a:pt x="3525" y="4525"/>
                    <a:pt x="4525" y="3525"/>
                    <a:pt x="4525" y="2263"/>
                  </a:cubicBezTo>
                  <a:cubicBezTo>
                    <a:pt x="4525" y="1025"/>
                    <a:pt x="3525" y="1"/>
                    <a:pt x="22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53"/>
            <p:cNvSpPr/>
            <p:nvPr/>
          </p:nvSpPr>
          <p:spPr>
            <a:xfrm>
              <a:off x="3909375" y="2672011"/>
              <a:ext cx="121436" cy="125342"/>
            </a:xfrm>
            <a:custGeom>
              <a:rect b="b" l="l" r="r" t="t"/>
              <a:pathLst>
                <a:path extrusionOk="0" h="4204" w="4073">
                  <a:moveTo>
                    <a:pt x="2620" y="1"/>
                  </a:moveTo>
                  <a:lnTo>
                    <a:pt x="2620" y="1"/>
                  </a:lnTo>
                  <a:cubicBezTo>
                    <a:pt x="3382" y="715"/>
                    <a:pt x="3596" y="1882"/>
                    <a:pt x="3049" y="2811"/>
                  </a:cubicBezTo>
                  <a:cubicBezTo>
                    <a:pt x="2631" y="3533"/>
                    <a:pt x="1878" y="3942"/>
                    <a:pt x="1104" y="3942"/>
                  </a:cubicBezTo>
                  <a:cubicBezTo>
                    <a:pt x="729" y="3942"/>
                    <a:pt x="350" y="3846"/>
                    <a:pt x="0" y="3645"/>
                  </a:cubicBezTo>
                  <a:lnTo>
                    <a:pt x="0" y="3645"/>
                  </a:lnTo>
                  <a:cubicBezTo>
                    <a:pt x="119" y="3716"/>
                    <a:pt x="238" y="3811"/>
                    <a:pt x="381" y="3907"/>
                  </a:cubicBezTo>
                  <a:cubicBezTo>
                    <a:pt x="731" y="4108"/>
                    <a:pt x="1110" y="4204"/>
                    <a:pt x="1486" y="4204"/>
                  </a:cubicBezTo>
                  <a:cubicBezTo>
                    <a:pt x="2262" y="4204"/>
                    <a:pt x="3020" y="3795"/>
                    <a:pt x="3453" y="3073"/>
                  </a:cubicBezTo>
                  <a:cubicBezTo>
                    <a:pt x="4073" y="2001"/>
                    <a:pt x="3715" y="596"/>
                    <a:pt x="26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53"/>
            <p:cNvSpPr/>
            <p:nvPr/>
          </p:nvSpPr>
          <p:spPr>
            <a:xfrm>
              <a:off x="3678604" y="2662082"/>
              <a:ext cx="134943" cy="134943"/>
            </a:xfrm>
            <a:custGeom>
              <a:rect b="b" l="l" r="r" t="t"/>
              <a:pathLst>
                <a:path extrusionOk="0" h="4526" w="4526">
                  <a:moveTo>
                    <a:pt x="2263" y="1"/>
                  </a:moveTo>
                  <a:cubicBezTo>
                    <a:pt x="1001" y="1"/>
                    <a:pt x="1" y="1025"/>
                    <a:pt x="1" y="2263"/>
                  </a:cubicBezTo>
                  <a:cubicBezTo>
                    <a:pt x="1" y="3525"/>
                    <a:pt x="1001" y="4525"/>
                    <a:pt x="2263" y="4525"/>
                  </a:cubicBezTo>
                  <a:cubicBezTo>
                    <a:pt x="3501" y="4525"/>
                    <a:pt x="4525" y="3525"/>
                    <a:pt x="4525" y="2263"/>
                  </a:cubicBezTo>
                  <a:cubicBezTo>
                    <a:pt x="4525" y="1025"/>
                    <a:pt x="3501" y="1"/>
                    <a:pt x="2263" y="1"/>
                  </a:cubicBezTo>
                  <a:close/>
                </a:path>
              </a:pathLst>
            </a:custGeom>
            <a:solidFill>
              <a:srgbClr val="C3CD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53"/>
            <p:cNvSpPr/>
            <p:nvPr/>
          </p:nvSpPr>
          <p:spPr>
            <a:xfrm>
              <a:off x="3701323" y="2672011"/>
              <a:ext cx="120751" cy="125342"/>
            </a:xfrm>
            <a:custGeom>
              <a:rect b="b" l="l" r="r" t="t"/>
              <a:pathLst>
                <a:path extrusionOk="0" h="4204" w="4050">
                  <a:moveTo>
                    <a:pt x="2620" y="1"/>
                  </a:moveTo>
                  <a:lnTo>
                    <a:pt x="2620" y="1"/>
                  </a:lnTo>
                  <a:cubicBezTo>
                    <a:pt x="3406" y="715"/>
                    <a:pt x="3597" y="1882"/>
                    <a:pt x="3073" y="2811"/>
                  </a:cubicBezTo>
                  <a:cubicBezTo>
                    <a:pt x="2655" y="3533"/>
                    <a:pt x="1892" y="3942"/>
                    <a:pt x="1110" y="3942"/>
                  </a:cubicBezTo>
                  <a:cubicBezTo>
                    <a:pt x="732" y="3942"/>
                    <a:pt x="350" y="3846"/>
                    <a:pt x="1" y="3645"/>
                  </a:cubicBezTo>
                  <a:lnTo>
                    <a:pt x="1" y="3645"/>
                  </a:lnTo>
                  <a:cubicBezTo>
                    <a:pt x="120" y="3716"/>
                    <a:pt x="239" y="3811"/>
                    <a:pt x="382" y="3907"/>
                  </a:cubicBezTo>
                  <a:cubicBezTo>
                    <a:pt x="731" y="4108"/>
                    <a:pt x="1113" y="4204"/>
                    <a:pt x="1491" y="4204"/>
                  </a:cubicBezTo>
                  <a:cubicBezTo>
                    <a:pt x="2273" y="4204"/>
                    <a:pt x="3036" y="3795"/>
                    <a:pt x="3454" y="3073"/>
                  </a:cubicBezTo>
                  <a:cubicBezTo>
                    <a:pt x="4049" y="2001"/>
                    <a:pt x="3692" y="596"/>
                    <a:pt x="2620" y="1"/>
                  </a:cubicBezTo>
                  <a:close/>
                </a:path>
              </a:pathLst>
            </a:custGeom>
            <a:solidFill>
              <a:srgbClr val="AFB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53"/>
            <p:cNvSpPr/>
            <p:nvPr/>
          </p:nvSpPr>
          <p:spPr>
            <a:xfrm>
              <a:off x="3741097" y="2517955"/>
              <a:ext cx="216576" cy="216576"/>
            </a:xfrm>
            <a:custGeom>
              <a:rect b="b" l="l" r="r" t="t"/>
              <a:pathLst>
                <a:path extrusionOk="0" h="7264" w="7264">
                  <a:moveTo>
                    <a:pt x="3644" y="0"/>
                  </a:moveTo>
                  <a:cubicBezTo>
                    <a:pt x="1644" y="0"/>
                    <a:pt x="0" y="1620"/>
                    <a:pt x="0" y="3620"/>
                  </a:cubicBezTo>
                  <a:cubicBezTo>
                    <a:pt x="0" y="5620"/>
                    <a:pt x="1644" y="7264"/>
                    <a:pt x="3644" y="7264"/>
                  </a:cubicBezTo>
                  <a:cubicBezTo>
                    <a:pt x="5644" y="7264"/>
                    <a:pt x="7264" y="5620"/>
                    <a:pt x="7264" y="3620"/>
                  </a:cubicBezTo>
                  <a:cubicBezTo>
                    <a:pt x="7264" y="1620"/>
                    <a:pt x="5644" y="0"/>
                    <a:pt x="3644" y="0"/>
                  </a:cubicBez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53"/>
            <p:cNvSpPr/>
            <p:nvPr/>
          </p:nvSpPr>
          <p:spPr>
            <a:xfrm>
              <a:off x="3802874" y="2522218"/>
              <a:ext cx="154799" cy="212313"/>
            </a:xfrm>
            <a:custGeom>
              <a:rect b="b" l="l" r="r" t="t"/>
              <a:pathLst>
                <a:path extrusionOk="0" h="7121" w="5192">
                  <a:moveTo>
                    <a:pt x="2644" y="0"/>
                  </a:moveTo>
                  <a:lnTo>
                    <a:pt x="2644" y="0"/>
                  </a:lnTo>
                  <a:cubicBezTo>
                    <a:pt x="3858" y="595"/>
                    <a:pt x="4692" y="1858"/>
                    <a:pt x="4692" y="3287"/>
                  </a:cubicBezTo>
                  <a:cubicBezTo>
                    <a:pt x="4692" y="5263"/>
                    <a:pt x="3048" y="6906"/>
                    <a:pt x="1072" y="6906"/>
                  </a:cubicBezTo>
                  <a:cubicBezTo>
                    <a:pt x="667" y="6906"/>
                    <a:pt x="310" y="6859"/>
                    <a:pt x="0" y="6763"/>
                  </a:cubicBezTo>
                  <a:lnTo>
                    <a:pt x="0" y="6763"/>
                  </a:lnTo>
                  <a:cubicBezTo>
                    <a:pt x="476" y="7002"/>
                    <a:pt x="1000" y="7121"/>
                    <a:pt x="1572" y="7121"/>
                  </a:cubicBezTo>
                  <a:cubicBezTo>
                    <a:pt x="3572" y="7121"/>
                    <a:pt x="5192" y="5477"/>
                    <a:pt x="5192" y="3477"/>
                  </a:cubicBezTo>
                  <a:cubicBezTo>
                    <a:pt x="5192" y="1858"/>
                    <a:pt x="4120" y="453"/>
                    <a:pt x="2644" y="0"/>
                  </a:cubicBezTo>
                  <a:close/>
                </a:path>
              </a:pathLst>
            </a:custGeom>
            <a:solidFill>
              <a:srgbClr val="D4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53"/>
            <p:cNvSpPr/>
            <p:nvPr/>
          </p:nvSpPr>
          <p:spPr>
            <a:xfrm>
              <a:off x="3672223" y="2447591"/>
              <a:ext cx="357154" cy="354381"/>
            </a:xfrm>
            <a:custGeom>
              <a:rect b="b" l="l" r="r" t="t"/>
              <a:pathLst>
                <a:path extrusionOk="0" h="11886" w="11979">
                  <a:moveTo>
                    <a:pt x="9455" y="384"/>
                  </a:moveTo>
                  <a:cubicBezTo>
                    <a:pt x="9645" y="384"/>
                    <a:pt x="9812" y="431"/>
                    <a:pt x="10002" y="455"/>
                  </a:cubicBezTo>
                  <a:cubicBezTo>
                    <a:pt x="10526" y="598"/>
                    <a:pt x="10979" y="931"/>
                    <a:pt x="11241" y="1431"/>
                  </a:cubicBezTo>
                  <a:cubicBezTo>
                    <a:pt x="11527" y="1908"/>
                    <a:pt x="11598" y="2479"/>
                    <a:pt x="11455" y="3003"/>
                  </a:cubicBezTo>
                  <a:cubicBezTo>
                    <a:pt x="11312" y="3551"/>
                    <a:pt x="10979" y="4003"/>
                    <a:pt x="10479" y="4265"/>
                  </a:cubicBezTo>
                  <a:cubicBezTo>
                    <a:pt x="10145" y="4432"/>
                    <a:pt x="9812" y="4527"/>
                    <a:pt x="9455" y="4527"/>
                  </a:cubicBezTo>
                  <a:cubicBezTo>
                    <a:pt x="9074" y="3575"/>
                    <a:pt x="8312" y="2837"/>
                    <a:pt x="7359" y="2455"/>
                  </a:cubicBezTo>
                  <a:lnTo>
                    <a:pt x="7430" y="1908"/>
                  </a:lnTo>
                  <a:cubicBezTo>
                    <a:pt x="7597" y="1384"/>
                    <a:pt x="7907" y="931"/>
                    <a:pt x="8431" y="669"/>
                  </a:cubicBezTo>
                  <a:cubicBezTo>
                    <a:pt x="8740" y="479"/>
                    <a:pt x="9097" y="384"/>
                    <a:pt x="9455" y="384"/>
                  </a:cubicBezTo>
                  <a:close/>
                  <a:moveTo>
                    <a:pt x="2429" y="7385"/>
                  </a:moveTo>
                  <a:cubicBezTo>
                    <a:pt x="2834" y="8338"/>
                    <a:pt x="3596" y="9124"/>
                    <a:pt x="4549" y="9505"/>
                  </a:cubicBezTo>
                  <a:cubicBezTo>
                    <a:pt x="4525" y="10624"/>
                    <a:pt x="3596" y="11553"/>
                    <a:pt x="2477" y="11553"/>
                  </a:cubicBezTo>
                  <a:cubicBezTo>
                    <a:pt x="1334" y="11553"/>
                    <a:pt x="381" y="10624"/>
                    <a:pt x="381" y="9481"/>
                  </a:cubicBezTo>
                  <a:cubicBezTo>
                    <a:pt x="381" y="8338"/>
                    <a:pt x="1310" y="7409"/>
                    <a:pt x="2429" y="7385"/>
                  </a:cubicBezTo>
                  <a:close/>
                  <a:moveTo>
                    <a:pt x="5954" y="2527"/>
                  </a:moveTo>
                  <a:cubicBezTo>
                    <a:pt x="7859" y="2527"/>
                    <a:pt x="9407" y="4075"/>
                    <a:pt x="9407" y="5980"/>
                  </a:cubicBezTo>
                  <a:cubicBezTo>
                    <a:pt x="9407" y="6933"/>
                    <a:pt x="8978" y="7885"/>
                    <a:pt x="8264" y="8504"/>
                  </a:cubicBezTo>
                  <a:cubicBezTo>
                    <a:pt x="8216" y="8576"/>
                    <a:pt x="8192" y="8695"/>
                    <a:pt x="8264" y="8742"/>
                  </a:cubicBezTo>
                  <a:cubicBezTo>
                    <a:pt x="8302" y="8781"/>
                    <a:pt x="8354" y="8805"/>
                    <a:pt x="8401" y="8805"/>
                  </a:cubicBezTo>
                  <a:cubicBezTo>
                    <a:pt x="8442" y="8805"/>
                    <a:pt x="8480" y="8787"/>
                    <a:pt x="8502" y="8742"/>
                  </a:cubicBezTo>
                  <a:cubicBezTo>
                    <a:pt x="8931" y="8361"/>
                    <a:pt x="9264" y="7885"/>
                    <a:pt x="9455" y="7385"/>
                  </a:cubicBezTo>
                  <a:cubicBezTo>
                    <a:pt x="9812" y="7385"/>
                    <a:pt x="10145" y="7480"/>
                    <a:pt x="10479" y="7647"/>
                  </a:cubicBezTo>
                  <a:cubicBezTo>
                    <a:pt x="10955" y="7909"/>
                    <a:pt x="11312" y="8361"/>
                    <a:pt x="11455" y="8909"/>
                  </a:cubicBezTo>
                  <a:cubicBezTo>
                    <a:pt x="11598" y="9481"/>
                    <a:pt x="11527" y="10028"/>
                    <a:pt x="11241" y="10505"/>
                  </a:cubicBezTo>
                  <a:cubicBezTo>
                    <a:pt x="10979" y="10981"/>
                    <a:pt x="10526" y="11338"/>
                    <a:pt x="10002" y="11505"/>
                  </a:cubicBezTo>
                  <a:cubicBezTo>
                    <a:pt x="9830" y="11550"/>
                    <a:pt x="9657" y="11571"/>
                    <a:pt x="9487" y="11571"/>
                  </a:cubicBezTo>
                  <a:cubicBezTo>
                    <a:pt x="9117" y="11571"/>
                    <a:pt x="8757" y="11470"/>
                    <a:pt x="8431" y="11291"/>
                  </a:cubicBezTo>
                  <a:cubicBezTo>
                    <a:pt x="7954" y="11029"/>
                    <a:pt x="7597" y="10576"/>
                    <a:pt x="7430" y="10028"/>
                  </a:cubicBezTo>
                  <a:cubicBezTo>
                    <a:pt x="7383" y="9862"/>
                    <a:pt x="7383" y="9695"/>
                    <a:pt x="7383" y="9528"/>
                  </a:cubicBezTo>
                  <a:cubicBezTo>
                    <a:pt x="7549" y="9457"/>
                    <a:pt x="7716" y="9385"/>
                    <a:pt x="7859" y="9290"/>
                  </a:cubicBezTo>
                  <a:cubicBezTo>
                    <a:pt x="7931" y="9219"/>
                    <a:pt x="7978" y="9147"/>
                    <a:pt x="7907" y="9052"/>
                  </a:cubicBezTo>
                  <a:cubicBezTo>
                    <a:pt x="7875" y="8989"/>
                    <a:pt x="7822" y="8957"/>
                    <a:pt x="7762" y="8957"/>
                  </a:cubicBezTo>
                  <a:cubicBezTo>
                    <a:pt x="7732" y="8957"/>
                    <a:pt x="7700" y="8965"/>
                    <a:pt x="7669" y="8981"/>
                  </a:cubicBezTo>
                  <a:cubicBezTo>
                    <a:pt x="7168" y="9290"/>
                    <a:pt x="6573" y="9433"/>
                    <a:pt x="5954" y="9433"/>
                  </a:cubicBezTo>
                  <a:cubicBezTo>
                    <a:pt x="4049" y="9433"/>
                    <a:pt x="2501" y="7885"/>
                    <a:pt x="2501" y="5980"/>
                  </a:cubicBezTo>
                  <a:cubicBezTo>
                    <a:pt x="2501" y="4075"/>
                    <a:pt x="4049" y="2527"/>
                    <a:pt x="5954" y="2527"/>
                  </a:cubicBezTo>
                  <a:close/>
                  <a:moveTo>
                    <a:pt x="9473" y="1"/>
                  </a:moveTo>
                  <a:cubicBezTo>
                    <a:pt x="9056" y="1"/>
                    <a:pt x="8639" y="117"/>
                    <a:pt x="8264" y="336"/>
                  </a:cubicBezTo>
                  <a:cubicBezTo>
                    <a:pt x="7692" y="646"/>
                    <a:pt x="7311" y="1170"/>
                    <a:pt x="7145" y="1789"/>
                  </a:cubicBezTo>
                  <a:cubicBezTo>
                    <a:pt x="7121" y="1955"/>
                    <a:pt x="7073" y="2122"/>
                    <a:pt x="7049" y="2289"/>
                  </a:cubicBezTo>
                  <a:cubicBezTo>
                    <a:pt x="6716" y="2217"/>
                    <a:pt x="6359" y="2146"/>
                    <a:pt x="5978" y="2146"/>
                  </a:cubicBezTo>
                  <a:cubicBezTo>
                    <a:pt x="5621" y="2146"/>
                    <a:pt x="5239" y="2217"/>
                    <a:pt x="4906" y="2289"/>
                  </a:cubicBezTo>
                  <a:cubicBezTo>
                    <a:pt x="4906" y="2027"/>
                    <a:pt x="4858" y="1789"/>
                    <a:pt x="4763" y="1551"/>
                  </a:cubicBezTo>
                  <a:cubicBezTo>
                    <a:pt x="4745" y="1478"/>
                    <a:pt x="4671" y="1447"/>
                    <a:pt x="4595" y="1447"/>
                  </a:cubicBezTo>
                  <a:cubicBezTo>
                    <a:pt x="4571" y="1447"/>
                    <a:pt x="4548" y="1450"/>
                    <a:pt x="4525" y="1455"/>
                  </a:cubicBezTo>
                  <a:cubicBezTo>
                    <a:pt x="4430" y="1503"/>
                    <a:pt x="4406" y="1622"/>
                    <a:pt x="4430" y="1693"/>
                  </a:cubicBezTo>
                  <a:cubicBezTo>
                    <a:pt x="4525" y="1932"/>
                    <a:pt x="4573" y="2217"/>
                    <a:pt x="4573" y="2432"/>
                  </a:cubicBezTo>
                  <a:cubicBezTo>
                    <a:pt x="3620" y="2837"/>
                    <a:pt x="2858" y="3575"/>
                    <a:pt x="2477" y="4527"/>
                  </a:cubicBezTo>
                  <a:cubicBezTo>
                    <a:pt x="2286" y="4527"/>
                    <a:pt x="2144" y="4504"/>
                    <a:pt x="1953" y="4456"/>
                  </a:cubicBezTo>
                  <a:cubicBezTo>
                    <a:pt x="1429" y="4313"/>
                    <a:pt x="977" y="3980"/>
                    <a:pt x="715" y="3480"/>
                  </a:cubicBezTo>
                  <a:cubicBezTo>
                    <a:pt x="453" y="3003"/>
                    <a:pt x="358" y="2432"/>
                    <a:pt x="500" y="1908"/>
                  </a:cubicBezTo>
                  <a:cubicBezTo>
                    <a:pt x="643" y="1384"/>
                    <a:pt x="977" y="931"/>
                    <a:pt x="1477" y="646"/>
                  </a:cubicBezTo>
                  <a:cubicBezTo>
                    <a:pt x="1792" y="465"/>
                    <a:pt x="2148" y="377"/>
                    <a:pt x="2504" y="377"/>
                  </a:cubicBezTo>
                  <a:cubicBezTo>
                    <a:pt x="3089" y="377"/>
                    <a:pt x="3673" y="615"/>
                    <a:pt x="4073" y="1074"/>
                  </a:cubicBezTo>
                  <a:cubicBezTo>
                    <a:pt x="4114" y="1102"/>
                    <a:pt x="4171" y="1129"/>
                    <a:pt x="4221" y="1129"/>
                  </a:cubicBezTo>
                  <a:cubicBezTo>
                    <a:pt x="4258" y="1129"/>
                    <a:pt x="4291" y="1115"/>
                    <a:pt x="4311" y="1074"/>
                  </a:cubicBezTo>
                  <a:cubicBezTo>
                    <a:pt x="4382" y="1003"/>
                    <a:pt x="4406" y="884"/>
                    <a:pt x="4311" y="836"/>
                  </a:cubicBezTo>
                  <a:cubicBezTo>
                    <a:pt x="3954" y="431"/>
                    <a:pt x="3453" y="146"/>
                    <a:pt x="2906" y="50"/>
                  </a:cubicBezTo>
                  <a:cubicBezTo>
                    <a:pt x="2779" y="34"/>
                    <a:pt x="2650" y="25"/>
                    <a:pt x="2522" y="25"/>
                  </a:cubicBezTo>
                  <a:cubicBezTo>
                    <a:pt x="2098" y="25"/>
                    <a:pt x="1676" y="122"/>
                    <a:pt x="1310" y="360"/>
                  </a:cubicBezTo>
                  <a:cubicBezTo>
                    <a:pt x="739" y="693"/>
                    <a:pt x="358" y="1193"/>
                    <a:pt x="167" y="1813"/>
                  </a:cubicBezTo>
                  <a:cubicBezTo>
                    <a:pt x="0" y="2432"/>
                    <a:pt x="96" y="3098"/>
                    <a:pt x="405" y="3670"/>
                  </a:cubicBezTo>
                  <a:cubicBezTo>
                    <a:pt x="739" y="4218"/>
                    <a:pt x="1239" y="4623"/>
                    <a:pt x="1882" y="4789"/>
                  </a:cubicBezTo>
                  <a:cubicBezTo>
                    <a:pt x="2025" y="4813"/>
                    <a:pt x="2191" y="4861"/>
                    <a:pt x="2358" y="4885"/>
                  </a:cubicBezTo>
                  <a:cubicBezTo>
                    <a:pt x="2215" y="5242"/>
                    <a:pt x="2191" y="5599"/>
                    <a:pt x="2191" y="5980"/>
                  </a:cubicBezTo>
                  <a:cubicBezTo>
                    <a:pt x="2191" y="6361"/>
                    <a:pt x="2263" y="6718"/>
                    <a:pt x="2358" y="7052"/>
                  </a:cubicBezTo>
                  <a:cubicBezTo>
                    <a:pt x="1096" y="7147"/>
                    <a:pt x="96" y="8195"/>
                    <a:pt x="96" y="9457"/>
                  </a:cubicBezTo>
                  <a:cubicBezTo>
                    <a:pt x="96" y="10814"/>
                    <a:pt x="1191" y="11886"/>
                    <a:pt x="2501" y="11886"/>
                  </a:cubicBezTo>
                  <a:cubicBezTo>
                    <a:pt x="3763" y="11886"/>
                    <a:pt x="4858" y="10862"/>
                    <a:pt x="4906" y="9624"/>
                  </a:cubicBezTo>
                  <a:cubicBezTo>
                    <a:pt x="5239" y="9695"/>
                    <a:pt x="5597" y="9767"/>
                    <a:pt x="5978" y="9767"/>
                  </a:cubicBezTo>
                  <a:cubicBezTo>
                    <a:pt x="6335" y="9767"/>
                    <a:pt x="6692" y="9695"/>
                    <a:pt x="7049" y="9624"/>
                  </a:cubicBezTo>
                  <a:cubicBezTo>
                    <a:pt x="7049" y="9767"/>
                    <a:pt x="7073" y="9957"/>
                    <a:pt x="7145" y="10100"/>
                  </a:cubicBezTo>
                  <a:cubicBezTo>
                    <a:pt x="7311" y="10719"/>
                    <a:pt x="7692" y="11243"/>
                    <a:pt x="8264" y="11553"/>
                  </a:cubicBezTo>
                  <a:cubicBezTo>
                    <a:pt x="8645" y="11767"/>
                    <a:pt x="9050" y="11886"/>
                    <a:pt x="9478" y="11886"/>
                  </a:cubicBezTo>
                  <a:cubicBezTo>
                    <a:pt x="9693" y="11886"/>
                    <a:pt x="9907" y="11838"/>
                    <a:pt x="10121" y="11791"/>
                  </a:cubicBezTo>
                  <a:cubicBezTo>
                    <a:pt x="10741" y="11624"/>
                    <a:pt x="11265" y="11219"/>
                    <a:pt x="11574" y="10671"/>
                  </a:cubicBezTo>
                  <a:cubicBezTo>
                    <a:pt x="11908" y="10100"/>
                    <a:pt x="11979" y="9433"/>
                    <a:pt x="11812" y="8814"/>
                  </a:cubicBezTo>
                  <a:cubicBezTo>
                    <a:pt x="11622" y="8195"/>
                    <a:pt x="11217" y="7695"/>
                    <a:pt x="10645" y="7361"/>
                  </a:cubicBezTo>
                  <a:cubicBezTo>
                    <a:pt x="10336" y="7171"/>
                    <a:pt x="9979" y="7052"/>
                    <a:pt x="9621" y="7028"/>
                  </a:cubicBezTo>
                  <a:cubicBezTo>
                    <a:pt x="9693" y="6671"/>
                    <a:pt x="9764" y="6313"/>
                    <a:pt x="9764" y="5956"/>
                  </a:cubicBezTo>
                  <a:cubicBezTo>
                    <a:pt x="9764" y="5575"/>
                    <a:pt x="9693" y="5218"/>
                    <a:pt x="9621" y="4861"/>
                  </a:cubicBezTo>
                  <a:cubicBezTo>
                    <a:pt x="9979" y="4813"/>
                    <a:pt x="10360" y="4742"/>
                    <a:pt x="10693" y="4527"/>
                  </a:cubicBezTo>
                  <a:cubicBezTo>
                    <a:pt x="11241" y="4194"/>
                    <a:pt x="11646" y="3694"/>
                    <a:pt x="11812" y="3075"/>
                  </a:cubicBezTo>
                  <a:cubicBezTo>
                    <a:pt x="11979" y="2432"/>
                    <a:pt x="11908" y="1789"/>
                    <a:pt x="11574" y="1217"/>
                  </a:cubicBezTo>
                  <a:cubicBezTo>
                    <a:pt x="11241" y="646"/>
                    <a:pt x="10741" y="265"/>
                    <a:pt x="10121" y="98"/>
                  </a:cubicBezTo>
                  <a:cubicBezTo>
                    <a:pt x="9909" y="33"/>
                    <a:pt x="9691" y="1"/>
                    <a:pt x="9473"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53"/>
            <p:cNvSpPr/>
            <p:nvPr/>
          </p:nvSpPr>
          <p:spPr>
            <a:xfrm>
              <a:off x="3920019" y="2504448"/>
              <a:ext cx="68902" cy="10674"/>
            </a:xfrm>
            <a:custGeom>
              <a:rect b="b" l="l" r="r" t="t"/>
              <a:pathLst>
                <a:path extrusionOk="0" h="358" w="2311">
                  <a:moveTo>
                    <a:pt x="191" y="1"/>
                  </a:moveTo>
                  <a:cubicBezTo>
                    <a:pt x="120" y="1"/>
                    <a:pt x="48" y="72"/>
                    <a:pt x="24" y="144"/>
                  </a:cubicBezTo>
                  <a:cubicBezTo>
                    <a:pt x="1" y="263"/>
                    <a:pt x="72" y="358"/>
                    <a:pt x="191" y="358"/>
                  </a:cubicBezTo>
                  <a:lnTo>
                    <a:pt x="2096" y="358"/>
                  </a:lnTo>
                  <a:cubicBezTo>
                    <a:pt x="2215" y="358"/>
                    <a:pt x="2311" y="263"/>
                    <a:pt x="2287" y="144"/>
                  </a:cubicBezTo>
                  <a:cubicBezTo>
                    <a:pt x="2263" y="72"/>
                    <a:pt x="2168" y="1"/>
                    <a:pt x="2072"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53"/>
            <p:cNvSpPr/>
            <p:nvPr/>
          </p:nvSpPr>
          <p:spPr>
            <a:xfrm>
              <a:off x="3941307" y="2526482"/>
              <a:ext cx="46899" cy="10674"/>
            </a:xfrm>
            <a:custGeom>
              <a:rect b="b" l="l" r="r" t="t"/>
              <a:pathLst>
                <a:path extrusionOk="0" h="358" w="1573">
                  <a:moveTo>
                    <a:pt x="192" y="0"/>
                  </a:moveTo>
                  <a:cubicBezTo>
                    <a:pt x="120" y="0"/>
                    <a:pt x="49" y="71"/>
                    <a:pt x="25" y="167"/>
                  </a:cubicBezTo>
                  <a:cubicBezTo>
                    <a:pt x="1" y="286"/>
                    <a:pt x="72" y="357"/>
                    <a:pt x="192" y="357"/>
                  </a:cubicBezTo>
                  <a:lnTo>
                    <a:pt x="1358" y="357"/>
                  </a:lnTo>
                  <a:cubicBezTo>
                    <a:pt x="1454" y="357"/>
                    <a:pt x="1501" y="310"/>
                    <a:pt x="1549" y="214"/>
                  </a:cubicBezTo>
                  <a:cubicBezTo>
                    <a:pt x="1573" y="95"/>
                    <a:pt x="1477" y="0"/>
                    <a:pt x="1358"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53"/>
            <p:cNvSpPr/>
            <p:nvPr/>
          </p:nvSpPr>
          <p:spPr>
            <a:xfrm>
              <a:off x="3711282" y="2735219"/>
              <a:ext cx="68902" cy="10674"/>
            </a:xfrm>
            <a:custGeom>
              <a:rect b="b" l="l" r="r" t="t"/>
              <a:pathLst>
                <a:path extrusionOk="0" h="358" w="2311">
                  <a:moveTo>
                    <a:pt x="214" y="0"/>
                  </a:moveTo>
                  <a:cubicBezTo>
                    <a:pt x="72" y="0"/>
                    <a:pt x="0" y="96"/>
                    <a:pt x="24" y="215"/>
                  </a:cubicBezTo>
                  <a:cubicBezTo>
                    <a:pt x="48" y="310"/>
                    <a:pt x="143" y="358"/>
                    <a:pt x="238" y="358"/>
                  </a:cubicBezTo>
                  <a:lnTo>
                    <a:pt x="2120" y="358"/>
                  </a:lnTo>
                  <a:cubicBezTo>
                    <a:pt x="2191" y="358"/>
                    <a:pt x="2262" y="310"/>
                    <a:pt x="2286" y="215"/>
                  </a:cubicBezTo>
                  <a:cubicBezTo>
                    <a:pt x="2310" y="96"/>
                    <a:pt x="2239" y="0"/>
                    <a:pt x="2120"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53"/>
            <p:cNvSpPr/>
            <p:nvPr/>
          </p:nvSpPr>
          <p:spPr>
            <a:xfrm>
              <a:off x="3711967" y="2713931"/>
              <a:ext cx="46183" cy="10674"/>
            </a:xfrm>
            <a:custGeom>
              <a:rect b="b" l="l" r="r" t="t"/>
              <a:pathLst>
                <a:path extrusionOk="0" h="358" w="1549">
                  <a:moveTo>
                    <a:pt x="191" y="0"/>
                  </a:moveTo>
                  <a:cubicBezTo>
                    <a:pt x="96" y="0"/>
                    <a:pt x="25" y="71"/>
                    <a:pt x="1" y="143"/>
                  </a:cubicBezTo>
                  <a:cubicBezTo>
                    <a:pt x="1" y="238"/>
                    <a:pt x="96" y="357"/>
                    <a:pt x="191" y="357"/>
                  </a:cubicBezTo>
                  <a:lnTo>
                    <a:pt x="1335" y="357"/>
                  </a:lnTo>
                  <a:cubicBezTo>
                    <a:pt x="1430" y="357"/>
                    <a:pt x="1501" y="310"/>
                    <a:pt x="1525" y="214"/>
                  </a:cubicBezTo>
                  <a:cubicBezTo>
                    <a:pt x="1549" y="95"/>
                    <a:pt x="1454" y="0"/>
                    <a:pt x="1335"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53"/>
            <p:cNvSpPr/>
            <p:nvPr/>
          </p:nvSpPr>
          <p:spPr>
            <a:xfrm>
              <a:off x="3920019" y="2735219"/>
              <a:ext cx="68187" cy="10674"/>
            </a:xfrm>
            <a:custGeom>
              <a:rect b="b" l="l" r="r" t="t"/>
              <a:pathLst>
                <a:path extrusionOk="0" h="358" w="2287">
                  <a:moveTo>
                    <a:pt x="191" y="0"/>
                  </a:moveTo>
                  <a:cubicBezTo>
                    <a:pt x="120" y="0"/>
                    <a:pt x="48" y="72"/>
                    <a:pt x="24" y="143"/>
                  </a:cubicBezTo>
                  <a:cubicBezTo>
                    <a:pt x="1" y="262"/>
                    <a:pt x="72" y="358"/>
                    <a:pt x="191" y="358"/>
                  </a:cubicBezTo>
                  <a:lnTo>
                    <a:pt x="2072" y="358"/>
                  </a:lnTo>
                  <a:cubicBezTo>
                    <a:pt x="2168" y="358"/>
                    <a:pt x="2215" y="310"/>
                    <a:pt x="2263" y="215"/>
                  </a:cubicBezTo>
                  <a:cubicBezTo>
                    <a:pt x="2287" y="96"/>
                    <a:pt x="2191" y="0"/>
                    <a:pt x="2072"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53"/>
            <p:cNvSpPr/>
            <p:nvPr/>
          </p:nvSpPr>
          <p:spPr>
            <a:xfrm>
              <a:off x="3941307" y="2713931"/>
              <a:ext cx="46899" cy="10674"/>
            </a:xfrm>
            <a:custGeom>
              <a:rect b="b" l="l" r="r" t="t"/>
              <a:pathLst>
                <a:path extrusionOk="0" h="358" w="1573">
                  <a:moveTo>
                    <a:pt x="192" y="0"/>
                  </a:moveTo>
                  <a:cubicBezTo>
                    <a:pt x="120" y="0"/>
                    <a:pt x="49" y="71"/>
                    <a:pt x="25" y="143"/>
                  </a:cubicBezTo>
                  <a:cubicBezTo>
                    <a:pt x="1" y="262"/>
                    <a:pt x="72" y="357"/>
                    <a:pt x="192" y="357"/>
                  </a:cubicBezTo>
                  <a:lnTo>
                    <a:pt x="1358" y="357"/>
                  </a:lnTo>
                  <a:cubicBezTo>
                    <a:pt x="1454" y="357"/>
                    <a:pt x="1501" y="310"/>
                    <a:pt x="1549" y="214"/>
                  </a:cubicBezTo>
                  <a:cubicBezTo>
                    <a:pt x="1573" y="95"/>
                    <a:pt x="1477" y="0"/>
                    <a:pt x="1358"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53"/>
            <p:cNvSpPr/>
            <p:nvPr/>
          </p:nvSpPr>
          <p:spPr>
            <a:xfrm>
              <a:off x="3796464" y="2593924"/>
              <a:ext cx="107245" cy="10674"/>
            </a:xfrm>
            <a:custGeom>
              <a:rect b="b" l="l" r="r" t="t"/>
              <a:pathLst>
                <a:path extrusionOk="0" h="358" w="3597">
                  <a:moveTo>
                    <a:pt x="215" y="0"/>
                  </a:moveTo>
                  <a:cubicBezTo>
                    <a:pt x="120" y="0"/>
                    <a:pt x="48" y="72"/>
                    <a:pt x="25" y="167"/>
                  </a:cubicBezTo>
                  <a:cubicBezTo>
                    <a:pt x="1" y="286"/>
                    <a:pt x="96" y="358"/>
                    <a:pt x="215" y="358"/>
                  </a:cubicBezTo>
                  <a:lnTo>
                    <a:pt x="3430" y="358"/>
                  </a:lnTo>
                  <a:cubicBezTo>
                    <a:pt x="3502" y="358"/>
                    <a:pt x="3573" y="310"/>
                    <a:pt x="3597" y="215"/>
                  </a:cubicBezTo>
                  <a:cubicBezTo>
                    <a:pt x="3597" y="96"/>
                    <a:pt x="3502" y="0"/>
                    <a:pt x="3430"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53"/>
            <p:cNvSpPr/>
            <p:nvPr/>
          </p:nvSpPr>
          <p:spPr>
            <a:xfrm>
              <a:off x="3796464" y="2620907"/>
              <a:ext cx="107245" cy="10674"/>
            </a:xfrm>
            <a:custGeom>
              <a:rect b="b" l="l" r="r" t="t"/>
              <a:pathLst>
                <a:path extrusionOk="0" h="358" w="3597">
                  <a:moveTo>
                    <a:pt x="215" y="0"/>
                  </a:moveTo>
                  <a:cubicBezTo>
                    <a:pt x="120" y="0"/>
                    <a:pt x="48" y="48"/>
                    <a:pt x="25" y="143"/>
                  </a:cubicBezTo>
                  <a:cubicBezTo>
                    <a:pt x="1" y="262"/>
                    <a:pt x="96" y="358"/>
                    <a:pt x="215" y="358"/>
                  </a:cubicBezTo>
                  <a:lnTo>
                    <a:pt x="3430" y="358"/>
                  </a:lnTo>
                  <a:cubicBezTo>
                    <a:pt x="3502" y="358"/>
                    <a:pt x="3573" y="286"/>
                    <a:pt x="3597" y="215"/>
                  </a:cubicBezTo>
                  <a:cubicBezTo>
                    <a:pt x="3597" y="96"/>
                    <a:pt x="3502" y="0"/>
                    <a:pt x="3430"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53"/>
            <p:cNvSpPr/>
            <p:nvPr/>
          </p:nvSpPr>
          <p:spPr>
            <a:xfrm>
              <a:off x="3820614" y="2647175"/>
              <a:ext cx="58974" cy="10674"/>
            </a:xfrm>
            <a:custGeom>
              <a:rect b="b" l="l" r="r" t="t"/>
              <a:pathLst>
                <a:path extrusionOk="0" h="358" w="1978">
                  <a:moveTo>
                    <a:pt x="191" y="0"/>
                  </a:moveTo>
                  <a:cubicBezTo>
                    <a:pt x="120" y="0"/>
                    <a:pt x="48" y="72"/>
                    <a:pt x="24" y="167"/>
                  </a:cubicBezTo>
                  <a:cubicBezTo>
                    <a:pt x="1" y="286"/>
                    <a:pt x="72" y="358"/>
                    <a:pt x="191" y="358"/>
                  </a:cubicBezTo>
                  <a:lnTo>
                    <a:pt x="1810" y="358"/>
                  </a:lnTo>
                  <a:cubicBezTo>
                    <a:pt x="1906" y="358"/>
                    <a:pt x="1953" y="310"/>
                    <a:pt x="1977" y="215"/>
                  </a:cubicBezTo>
                  <a:cubicBezTo>
                    <a:pt x="1977" y="120"/>
                    <a:pt x="1906" y="0"/>
                    <a:pt x="1810"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53"/>
            <p:cNvSpPr/>
            <p:nvPr/>
          </p:nvSpPr>
          <p:spPr>
            <a:xfrm>
              <a:off x="3711967" y="2504448"/>
              <a:ext cx="69618" cy="10674"/>
            </a:xfrm>
            <a:custGeom>
              <a:rect b="b" l="l" r="r" t="t"/>
              <a:pathLst>
                <a:path extrusionOk="0" h="358" w="2335">
                  <a:moveTo>
                    <a:pt x="215" y="1"/>
                  </a:moveTo>
                  <a:cubicBezTo>
                    <a:pt x="120" y="1"/>
                    <a:pt x="72" y="72"/>
                    <a:pt x="25" y="144"/>
                  </a:cubicBezTo>
                  <a:cubicBezTo>
                    <a:pt x="1" y="263"/>
                    <a:pt x="96" y="358"/>
                    <a:pt x="215" y="358"/>
                  </a:cubicBezTo>
                  <a:lnTo>
                    <a:pt x="2120" y="358"/>
                  </a:lnTo>
                  <a:cubicBezTo>
                    <a:pt x="2239" y="358"/>
                    <a:pt x="2335" y="263"/>
                    <a:pt x="2287" y="144"/>
                  </a:cubicBezTo>
                  <a:cubicBezTo>
                    <a:pt x="2239" y="72"/>
                    <a:pt x="2168" y="1"/>
                    <a:pt x="2097"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53"/>
            <p:cNvSpPr/>
            <p:nvPr/>
          </p:nvSpPr>
          <p:spPr>
            <a:xfrm>
              <a:off x="3711282" y="2526482"/>
              <a:ext cx="46869" cy="10674"/>
            </a:xfrm>
            <a:custGeom>
              <a:rect b="b" l="l" r="r" t="t"/>
              <a:pathLst>
                <a:path extrusionOk="0" h="358" w="1572">
                  <a:moveTo>
                    <a:pt x="214" y="0"/>
                  </a:moveTo>
                  <a:cubicBezTo>
                    <a:pt x="72" y="0"/>
                    <a:pt x="0" y="95"/>
                    <a:pt x="24" y="214"/>
                  </a:cubicBezTo>
                  <a:cubicBezTo>
                    <a:pt x="48" y="310"/>
                    <a:pt x="119" y="357"/>
                    <a:pt x="214" y="357"/>
                  </a:cubicBezTo>
                  <a:lnTo>
                    <a:pt x="1358" y="357"/>
                  </a:lnTo>
                  <a:cubicBezTo>
                    <a:pt x="1453" y="357"/>
                    <a:pt x="1524" y="310"/>
                    <a:pt x="1548" y="214"/>
                  </a:cubicBezTo>
                  <a:cubicBezTo>
                    <a:pt x="1572" y="95"/>
                    <a:pt x="1477" y="0"/>
                    <a:pt x="1358"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75" name="Google Shape;2575;p53"/>
          <p:cNvGrpSpPr/>
          <p:nvPr/>
        </p:nvGrpSpPr>
        <p:grpSpPr>
          <a:xfrm>
            <a:off x="2550464" y="2448276"/>
            <a:ext cx="352205" cy="352923"/>
            <a:chOff x="3045752" y="2448276"/>
            <a:chExt cx="352205" cy="352923"/>
          </a:xfrm>
        </p:grpSpPr>
        <p:sp>
          <p:nvSpPr>
            <p:cNvPr id="2576" name="Google Shape;2576;p53"/>
            <p:cNvSpPr/>
            <p:nvPr/>
          </p:nvSpPr>
          <p:spPr>
            <a:xfrm>
              <a:off x="3112478" y="2711069"/>
              <a:ext cx="279068" cy="74597"/>
            </a:xfrm>
            <a:custGeom>
              <a:rect b="b" l="l" r="r" t="t"/>
              <a:pathLst>
                <a:path extrusionOk="0" h="2502" w="9360">
                  <a:moveTo>
                    <a:pt x="1" y="1"/>
                  </a:moveTo>
                  <a:lnTo>
                    <a:pt x="1" y="1263"/>
                  </a:lnTo>
                  <a:lnTo>
                    <a:pt x="1" y="2501"/>
                  </a:lnTo>
                  <a:lnTo>
                    <a:pt x="7978" y="2501"/>
                  </a:lnTo>
                  <a:cubicBezTo>
                    <a:pt x="8336" y="2501"/>
                    <a:pt x="8693" y="2358"/>
                    <a:pt x="8931" y="2096"/>
                  </a:cubicBezTo>
                  <a:cubicBezTo>
                    <a:pt x="9336" y="1644"/>
                    <a:pt x="9360" y="1001"/>
                    <a:pt x="9050" y="525"/>
                  </a:cubicBezTo>
                  <a:cubicBezTo>
                    <a:pt x="8764" y="191"/>
                    <a:pt x="8383" y="1"/>
                    <a:pt x="7978" y="1"/>
                  </a:cubicBezTo>
                  <a:close/>
                </a:path>
              </a:pathLst>
            </a:custGeom>
            <a:solidFill>
              <a:srgbClr val="C3CD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53"/>
            <p:cNvSpPr/>
            <p:nvPr/>
          </p:nvSpPr>
          <p:spPr>
            <a:xfrm>
              <a:off x="3112478" y="2588229"/>
              <a:ext cx="279068" cy="74597"/>
            </a:xfrm>
            <a:custGeom>
              <a:rect b="b" l="l" r="r" t="t"/>
              <a:pathLst>
                <a:path extrusionOk="0" h="2502" w="9360">
                  <a:moveTo>
                    <a:pt x="1" y="1"/>
                  </a:moveTo>
                  <a:lnTo>
                    <a:pt x="1" y="1239"/>
                  </a:lnTo>
                  <a:lnTo>
                    <a:pt x="1" y="2501"/>
                  </a:lnTo>
                  <a:lnTo>
                    <a:pt x="7978" y="2501"/>
                  </a:lnTo>
                  <a:cubicBezTo>
                    <a:pt x="8360" y="2501"/>
                    <a:pt x="8717" y="2335"/>
                    <a:pt x="8955" y="2049"/>
                  </a:cubicBezTo>
                  <a:cubicBezTo>
                    <a:pt x="9360" y="1573"/>
                    <a:pt x="9360" y="882"/>
                    <a:pt x="8955" y="406"/>
                  </a:cubicBezTo>
                  <a:cubicBezTo>
                    <a:pt x="8693" y="144"/>
                    <a:pt x="8336" y="1"/>
                    <a:pt x="7978" y="1"/>
                  </a:cubicBezTo>
                  <a:close/>
                </a:path>
              </a:pathLst>
            </a:custGeom>
            <a:solidFill>
              <a:srgbClr val="E1E5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53"/>
            <p:cNvSpPr/>
            <p:nvPr/>
          </p:nvSpPr>
          <p:spPr>
            <a:xfrm>
              <a:off x="3112478" y="2464705"/>
              <a:ext cx="279068" cy="74567"/>
            </a:xfrm>
            <a:custGeom>
              <a:rect b="b" l="l" r="r" t="t"/>
              <a:pathLst>
                <a:path extrusionOk="0" h="2501" w="9360">
                  <a:moveTo>
                    <a:pt x="1" y="0"/>
                  </a:moveTo>
                  <a:lnTo>
                    <a:pt x="1" y="1239"/>
                  </a:lnTo>
                  <a:lnTo>
                    <a:pt x="1" y="2501"/>
                  </a:lnTo>
                  <a:lnTo>
                    <a:pt x="7978" y="2501"/>
                  </a:lnTo>
                  <a:cubicBezTo>
                    <a:pt x="8360" y="2501"/>
                    <a:pt x="8717" y="2358"/>
                    <a:pt x="8955" y="2048"/>
                  </a:cubicBezTo>
                  <a:cubicBezTo>
                    <a:pt x="9360" y="1572"/>
                    <a:pt x="9360" y="881"/>
                    <a:pt x="8955" y="405"/>
                  </a:cubicBezTo>
                  <a:cubicBezTo>
                    <a:pt x="8693" y="143"/>
                    <a:pt x="8336" y="0"/>
                    <a:pt x="7978" y="0"/>
                  </a:cubicBezTo>
                  <a:close/>
                </a:path>
              </a:pathLst>
            </a:custGeom>
            <a:solidFill>
              <a:srgbClr val="C6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53"/>
            <p:cNvSpPr/>
            <p:nvPr/>
          </p:nvSpPr>
          <p:spPr>
            <a:xfrm>
              <a:off x="3334722" y="2711069"/>
              <a:ext cx="53279" cy="74597"/>
            </a:xfrm>
            <a:custGeom>
              <a:rect b="b" l="l" r="r" t="t"/>
              <a:pathLst>
                <a:path extrusionOk="0" h="2502" w="1787">
                  <a:moveTo>
                    <a:pt x="1" y="1"/>
                  </a:moveTo>
                  <a:cubicBezTo>
                    <a:pt x="215" y="1"/>
                    <a:pt x="429" y="72"/>
                    <a:pt x="596" y="167"/>
                  </a:cubicBezTo>
                  <a:cubicBezTo>
                    <a:pt x="786" y="239"/>
                    <a:pt x="929" y="358"/>
                    <a:pt x="1048" y="548"/>
                  </a:cubicBezTo>
                  <a:cubicBezTo>
                    <a:pt x="1191" y="763"/>
                    <a:pt x="1287" y="1025"/>
                    <a:pt x="1287" y="1263"/>
                  </a:cubicBezTo>
                  <a:cubicBezTo>
                    <a:pt x="1287" y="1501"/>
                    <a:pt x="1191" y="1763"/>
                    <a:pt x="1048" y="1977"/>
                  </a:cubicBezTo>
                  <a:cubicBezTo>
                    <a:pt x="810" y="2311"/>
                    <a:pt x="429" y="2501"/>
                    <a:pt x="1" y="2501"/>
                  </a:cubicBezTo>
                  <a:lnTo>
                    <a:pt x="524" y="2501"/>
                  </a:lnTo>
                  <a:cubicBezTo>
                    <a:pt x="929" y="2501"/>
                    <a:pt x="1310" y="2311"/>
                    <a:pt x="1549" y="1977"/>
                  </a:cubicBezTo>
                  <a:cubicBezTo>
                    <a:pt x="1715" y="1763"/>
                    <a:pt x="1787" y="1525"/>
                    <a:pt x="1787" y="1263"/>
                  </a:cubicBezTo>
                  <a:cubicBezTo>
                    <a:pt x="1787" y="1025"/>
                    <a:pt x="1739" y="763"/>
                    <a:pt x="1549" y="548"/>
                  </a:cubicBezTo>
                  <a:cubicBezTo>
                    <a:pt x="1429" y="406"/>
                    <a:pt x="1287" y="239"/>
                    <a:pt x="1120" y="167"/>
                  </a:cubicBezTo>
                  <a:cubicBezTo>
                    <a:pt x="929" y="72"/>
                    <a:pt x="715" y="1"/>
                    <a:pt x="524" y="1"/>
                  </a:cubicBezTo>
                  <a:close/>
                </a:path>
              </a:pathLst>
            </a:custGeom>
            <a:solidFill>
              <a:srgbClr val="AFB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53"/>
            <p:cNvSpPr/>
            <p:nvPr/>
          </p:nvSpPr>
          <p:spPr>
            <a:xfrm>
              <a:off x="3334722" y="2588945"/>
              <a:ext cx="53279" cy="74597"/>
            </a:xfrm>
            <a:custGeom>
              <a:rect b="b" l="l" r="r" t="t"/>
              <a:pathLst>
                <a:path extrusionOk="0" h="2502" w="1787">
                  <a:moveTo>
                    <a:pt x="1" y="1"/>
                  </a:moveTo>
                  <a:cubicBezTo>
                    <a:pt x="215" y="1"/>
                    <a:pt x="429" y="48"/>
                    <a:pt x="596" y="144"/>
                  </a:cubicBezTo>
                  <a:cubicBezTo>
                    <a:pt x="786" y="239"/>
                    <a:pt x="929" y="358"/>
                    <a:pt x="1048" y="525"/>
                  </a:cubicBezTo>
                  <a:cubicBezTo>
                    <a:pt x="1191" y="739"/>
                    <a:pt x="1287" y="1001"/>
                    <a:pt x="1287" y="1239"/>
                  </a:cubicBezTo>
                  <a:cubicBezTo>
                    <a:pt x="1287" y="1477"/>
                    <a:pt x="1191" y="1739"/>
                    <a:pt x="1048" y="1953"/>
                  </a:cubicBezTo>
                  <a:cubicBezTo>
                    <a:pt x="810" y="2287"/>
                    <a:pt x="429" y="2501"/>
                    <a:pt x="1" y="2501"/>
                  </a:cubicBezTo>
                  <a:lnTo>
                    <a:pt x="524" y="2501"/>
                  </a:lnTo>
                  <a:cubicBezTo>
                    <a:pt x="929" y="2501"/>
                    <a:pt x="1310" y="2287"/>
                    <a:pt x="1549" y="1953"/>
                  </a:cubicBezTo>
                  <a:cubicBezTo>
                    <a:pt x="1715" y="1763"/>
                    <a:pt x="1787" y="1525"/>
                    <a:pt x="1787" y="1239"/>
                  </a:cubicBezTo>
                  <a:cubicBezTo>
                    <a:pt x="1787" y="977"/>
                    <a:pt x="1739" y="715"/>
                    <a:pt x="1549" y="525"/>
                  </a:cubicBezTo>
                  <a:cubicBezTo>
                    <a:pt x="1429" y="382"/>
                    <a:pt x="1287" y="239"/>
                    <a:pt x="1120" y="144"/>
                  </a:cubicBezTo>
                  <a:cubicBezTo>
                    <a:pt x="929" y="48"/>
                    <a:pt x="715" y="1"/>
                    <a:pt x="5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53"/>
            <p:cNvSpPr/>
            <p:nvPr/>
          </p:nvSpPr>
          <p:spPr>
            <a:xfrm>
              <a:off x="3334722" y="2464705"/>
              <a:ext cx="53279" cy="74567"/>
            </a:xfrm>
            <a:custGeom>
              <a:rect b="b" l="l" r="r" t="t"/>
              <a:pathLst>
                <a:path extrusionOk="0" h="2501" w="1787">
                  <a:moveTo>
                    <a:pt x="1" y="0"/>
                  </a:moveTo>
                  <a:cubicBezTo>
                    <a:pt x="215" y="0"/>
                    <a:pt x="429" y="48"/>
                    <a:pt x="596" y="143"/>
                  </a:cubicBezTo>
                  <a:cubicBezTo>
                    <a:pt x="786" y="238"/>
                    <a:pt x="929" y="357"/>
                    <a:pt x="1048" y="524"/>
                  </a:cubicBezTo>
                  <a:cubicBezTo>
                    <a:pt x="1191" y="738"/>
                    <a:pt x="1287" y="1000"/>
                    <a:pt x="1287" y="1239"/>
                  </a:cubicBezTo>
                  <a:cubicBezTo>
                    <a:pt x="1287" y="1477"/>
                    <a:pt x="1191" y="1739"/>
                    <a:pt x="1048" y="1953"/>
                  </a:cubicBezTo>
                  <a:cubicBezTo>
                    <a:pt x="810" y="2286"/>
                    <a:pt x="429" y="2501"/>
                    <a:pt x="1" y="2501"/>
                  </a:cubicBezTo>
                  <a:lnTo>
                    <a:pt x="524" y="2501"/>
                  </a:lnTo>
                  <a:cubicBezTo>
                    <a:pt x="929" y="2501"/>
                    <a:pt x="1310" y="2286"/>
                    <a:pt x="1549" y="1953"/>
                  </a:cubicBezTo>
                  <a:cubicBezTo>
                    <a:pt x="1715" y="1762"/>
                    <a:pt x="1787" y="1524"/>
                    <a:pt x="1787" y="1239"/>
                  </a:cubicBezTo>
                  <a:cubicBezTo>
                    <a:pt x="1787" y="1000"/>
                    <a:pt x="1739" y="738"/>
                    <a:pt x="1549" y="524"/>
                  </a:cubicBezTo>
                  <a:cubicBezTo>
                    <a:pt x="1429" y="381"/>
                    <a:pt x="1287" y="238"/>
                    <a:pt x="1120" y="143"/>
                  </a:cubicBezTo>
                  <a:cubicBezTo>
                    <a:pt x="929" y="48"/>
                    <a:pt x="715" y="0"/>
                    <a:pt x="524" y="0"/>
                  </a:cubicBezTo>
                  <a:close/>
                </a:path>
              </a:pathLst>
            </a:custGeom>
            <a:solidFill>
              <a:srgbClr val="AAB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53"/>
            <p:cNvSpPr/>
            <p:nvPr/>
          </p:nvSpPr>
          <p:spPr>
            <a:xfrm>
              <a:off x="3052847" y="2453345"/>
              <a:ext cx="97286" cy="97286"/>
            </a:xfrm>
            <a:custGeom>
              <a:rect b="b" l="l" r="r" t="t"/>
              <a:pathLst>
                <a:path extrusionOk="0" h="3263" w="3263">
                  <a:moveTo>
                    <a:pt x="1643" y="0"/>
                  </a:moveTo>
                  <a:cubicBezTo>
                    <a:pt x="738" y="0"/>
                    <a:pt x="0" y="715"/>
                    <a:pt x="0" y="1620"/>
                  </a:cubicBezTo>
                  <a:cubicBezTo>
                    <a:pt x="0" y="2524"/>
                    <a:pt x="738" y="3263"/>
                    <a:pt x="1643" y="3263"/>
                  </a:cubicBezTo>
                  <a:cubicBezTo>
                    <a:pt x="2525" y="3263"/>
                    <a:pt x="3263" y="2524"/>
                    <a:pt x="3263" y="1620"/>
                  </a:cubicBezTo>
                  <a:cubicBezTo>
                    <a:pt x="3263" y="715"/>
                    <a:pt x="2525" y="0"/>
                    <a:pt x="1643" y="0"/>
                  </a:cubicBezTo>
                  <a:close/>
                </a:path>
              </a:pathLst>
            </a:custGeom>
            <a:solidFill>
              <a:srgbClr val="F1F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53"/>
            <p:cNvSpPr/>
            <p:nvPr/>
          </p:nvSpPr>
          <p:spPr>
            <a:xfrm>
              <a:off x="3074851" y="2454746"/>
              <a:ext cx="74567" cy="95885"/>
            </a:xfrm>
            <a:custGeom>
              <a:rect b="b" l="l" r="r" t="t"/>
              <a:pathLst>
                <a:path extrusionOk="0" h="3216" w="2501">
                  <a:moveTo>
                    <a:pt x="1334" y="1"/>
                  </a:moveTo>
                  <a:lnTo>
                    <a:pt x="1334" y="1"/>
                  </a:lnTo>
                  <a:cubicBezTo>
                    <a:pt x="1787" y="310"/>
                    <a:pt x="2096" y="810"/>
                    <a:pt x="2096" y="1382"/>
                  </a:cubicBezTo>
                  <a:cubicBezTo>
                    <a:pt x="2096" y="2287"/>
                    <a:pt x="1334" y="3001"/>
                    <a:pt x="453" y="3001"/>
                  </a:cubicBezTo>
                  <a:cubicBezTo>
                    <a:pt x="310" y="3001"/>
                    <a:pt x="143" y="2978"/>
                    <a:pt x="0" y="2954"/>
                  </a:cubicBezTo>
                  <a:lnTo>
                    <a:pt x="0" y="2954"/>
                  </a:lnTo>
                  <a:cubicBezTo>
                    <a:pt x="239" y="3120"/>
                    <a:pt x="548" y="3216"/>
                    <a:pt x="858" y="3216"/>
                  </a:cubicBezTo>
                  <a:cubicBezTo>
                    <a:pt x="1787" y="3216"/>
                    <a:pt x="2501" y="2477"/>
                    <a:pt x="2501" y="1573"/>
                  </a:cubicBezTo>
                  <a:cubicBezTo>
                    <a:pt x="2501" y="834"/>
                    <a:pt x="2001" y="215"/>
                    <a:pt x="1334" y="1"/>
                  </a:cubicBezTo>
                  <a:close/>
                </a:path>
              </a:pathLst>
            </a:custGeom>
            <a:solidFill>
              <a:srgbClr val="E1E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53"/>
            <p:cNvSpPr/>
            <p:nvPr/>
          </p:nvSpPr>
          <p:spPr>
            <a:xfrm>
              <a:off x="3052847" y="2576184"/>
              <a:ext cx="97286" cy="98002"/>
            </a:xfrm>
            <a:custGeom>
              <a:rect b="b" l="l" r="r" t="t"/>
              <a:pathLst>
                <a:path extrusionOk="0" h="3287" w="3263">
                  <a:moveTo>
                    <a:pt x="1643" y="0"/>
                  </a:moveTo>
                  <a:cubicBezTo>
                    <a:pt x="738" y="0"/>
                    <a:pt x="0" y="738"/>
                    <a:pt x="0" y="1643"/>
                  </a:cubicBezTo>
                  <a:cubicBezTo>
                    <a:pt x="0" y="2548"/>
                    <a:pt x="738" y="3286"/>
                    <a:pt x="1643" y="3286"/>
                  </a:cubicBezTo>
                  <a:cubicBezTo>
                    <a:pt x="2525" y="3286"/>
                    <a:pt x="3263" y="2548"/>
                    <a:pt x="3263" y="1643"/>
                  </a:cubicBezTo>
                  <a:cubicBezTo>
                    <a:pt x="3263" y="738"/>
                    <a:pt x="2525" y="0"/>
                    <a:pt x="1643" y="0"/>
                  </a:cubicBezTo>
                  <a:close/>
                </a:path>
              </a:pathLst>
            </a:custGeom>
            <a:solidFill>
              <a:srgbClr val="F1F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53"/>
            <p:cNvSpPr/>
            <p:nvPr/>
          </p:nvSpPr>
          <p:spPr>
            <a:xfrm>
              <a:off x="3074851" y="2578301"/>
              <a:ext cx="74567" cy="95885"/>
            </a:xfrm>
            <a:custGeom>
              <a:rect b="b" l="l" r="r" t="t"/>
              <a:pathLst>
                <a:path extrusionOk="0" h="3216" w="2501">
                  <a:moveTo>
                    <a:pt x="1334" y="0"/>
                  </a:moveTo>
                  <a:lnTo>
                    <a:pt x="1334" y="0"/>
                  </a:lnTo>
                  <a:cubicBezTo>
                    <a:pt x="1787" y="286"/>
                    <a:pt x="2096" y="810"/>
                    <a:pt x="2096" y="1358"/>
                  </a:cubicBezTo>
                  <a:cubicBezTo>
                    <a:pt x="2096" y="2287"/>
                    <a:pt x="1334" y="3001"/>
                    <a:pt x="453" y="3001"/>
                  </a:cubicBezTo>
                  <a:cubicBezTo>
                    <a:pt x="310" y="3001"/>
                    <a:pt x="143" y="2977"/>
                    <a:pt x="0" y="2953"/>
                  </a:cubicBezTo>
                  <a:lnTo>
                    <a:pt x="0" y="2953"/>
                  </a:lnTo>
                  <a:cubicBezTo>
                    <a:pt x="239" y="3120"/>
                    <a:pt x="548" y="3215"/>
                    <a:pt x="858" y="3215"/>
                  </a:cubicBezTo>
                  <a:cubicBezTo>
                    <a:pt x="1787" y="3215"/>
                    <a:pt x="2501" y="2477"/>
                    <a:pt x="2501" y="1572"/>
                  </a:cubicBezTo>
                  <a:cubicBezTo>
                    <a:pt x="2501" y="834"/>
                    <a:pt x="2001" y="215"/>
                    <a:pt x="1334" y="0"/>
                  </a:cubicBezTo>
                  <a:close/>
                </a:path>
              </a:pathLst>
            </a:custGeom>
            <a:solidFill>
              <a:srgbClr val="E1E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53"/>
            <p:cNvSpPr/>
            <p:nvPr/>
          </p:nvSpPr>
          <p:spPr>
            <a:xfrm>
              <a:off x="3052847" y="2699709"/>
              <a:ext cx="97286" cy="98032"/>
            </a:xfrm>
            <a:custGeom>
              <a:rect b="b" l="l" r="r" t="t"/>
              <a:pathLst>
                <a:path extrusionOk="0" h="3288" w="3263">
                  <a:moveTo>
                    <a:pt x="1643" y="1"/>
                  </a:moveTo>
                  <a:cubicBezTo>
                    <a:pt x="738" y="1"/>
                    <a:pt x="0" y="739"/>
                    <a:pt x="0" y="1644"/>
                  </a:cubicBezTo>
                  <a:cubicBezTo>
                    <a:pt x="0" y="2549"/>
                    <a:pt x="738" y="3287"/>
                    <a:pt x="1643" y="3287"/>
                  </a:cubicBezTo>
                  <a:cubicBezTo>
                    <a:pt x="2525" y="3287"/>
                    <a:pt x="3263" y="2549"/>
                    <a:pt x="3263" y="1644"/>
                  </a:cubicBezTo>
                  <a:cubicBezTo>
                    <a:pt x="3263" y="739"/>
                    <a:pt x="2525" y="1"/>
                    <a:pt x="1643" y="1"/>
                  </a:cubicBezTo>
                  <a:close/>
                </a:path>
              </a:pathLst>
            </a:custGeom>
            <a:solidFill>
              <a:srgbClr val="F1F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53"/>
            <p:cNvSpPr/>
            <p:nvPr/>
          </p:nvSpPr>
          <p:spPr>
            <a:xfrm>
              <a:off x="3074851" y="2701856"/>
              <a:ext cx="74567" cy="95885"/>
            </a:xfrm>
            <a:custGeom>
              <a:rect b="b" l="l" r="r" t="t"/>
              <a:pathLst>
                <a:path extrusionOk="0" h="3216" w="2501">
                  <a:moveTo>
                    <a:pt x="1334" y="0"/>
                  </a:moveTo>
                  <a:lnTo>
                    <a:pt x="1334" y="0"/>
                  </a:lnTo>
                  <a:cubicBezTo>
                    <a:pt x="1787" y="286"/>
                    <a:pt x="2096" y="786"/>
                    <a:pt x="2096" y="1358"/>
                  </a:cubicBezTo>
                  <a:cubicBezTo>
                    <a:pt x="2096" y="2286"/>
                    <a:pt x="1334" y="3001"/>
                    <a:pt x="453" y="3001"/>
                  </a:cubicBezTo>
                  <a:cubicBezTo>
                    <a:pt x="310" y="3001"/>
                    <a:pt x="143" y="2977"/>
                    <a:pt x="0" y="2929"/>
                  </a:cubicBezTo>
                  <a:lnTo>
                    <a:pt x="0" y="2929"/>
                  </a:lnTo>
                  <a:cubicBezTo>
                    <a:pt x="239" y="3120"/>
                    <a:pt x="548" y="3215"/>
                    <a:pt x="858" y="3215"/>
                  </a:cubicBezTo>
                  <a:cubicBezTo>
                    <a:pt x="1787" y="3215"/>
                    <a:pt x="2501" y="2453"/>
                    <a:pt x="2501" y="1572"/>
                  </a:cubicBezTo>
                  <a:cubicBezTo>
                    <a:pt x="2501" y="834"/>
                    <a:pt x="2001" y="191"/>
                    <a:pt x="1334" y="0"/>
                  </a:cubicBezTo>
                  <a:close/>
                </a:path>
              </a:pathLst>
            </a:custGeom>
            <a:solidFill>
              <a:srgbClr val="E1E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53"/>
            <p:cNvSpPr/>
            <p:nvPr/>
          </p:nvSpPr>
          <p:spPr>
            <a:xfrm>
              <a:off x="3184900" y="2485993"/>
              <a:ext cx="167590" cy="10674"/>
            </a:xfrm>
            <a:custGeom>
              <a:rect b="b" l="l" r="r" t="t"/>
              <a:pathLst>
                <a:path extrusionOk="0" h="358" w="5621">
                  <a:moveTo>
                    <a:pt x="191" y="1"/>
                  </a:moveTo>
                  <a:cubicBezTo>
                    <a:pt x="96" y="1"/>
                    <a:pt x="1" y="48"/>
                    <a:pt x="1" y="143"/>
                  </a:cubicBezTo>
                  <a:cubicBezTo>
                    <a:pt x="1" y="263"/>
                    <a:pt x="96" y="358"/>
                    <a:pt x="191" y="358"/>
                  </a:cubicBezTo>
                  <a:lnTo>
                    <a:pt x="5454" y="358"/>
                  </a:lnTo>
                  <a:cubicBezTo>
                    <a:pt x="5549" y="358"/>
                    <a:pt x="5621" y="286"/>
                    <a:pt x="5621" y="215"/>
                  </a:cubicBezTo>
                  <a:cubicBezTo>
                    <a:pt x="5621" y="96"/>
                    <a:pt x="5573" y="1"/>
                    <a:pt x="5454"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53"/>
            <p:cNvSpPr/>
            <p:nvPr/>
          </p:nvSpPr>
          <p:spPr>
            <a:xfrm>
              <a:off x="3184900" y="2507996"/>
              <a:ext cx="167590" cy="10704"/>
            </a:xfrm>
            <a:custGeom>
              <a:rect b="b" l="l" r="r" t="t"/>
              <a:pathLst>
                <a:path extrusionOk="0" h="359" w="5621">
                  <a:moveTo>
                    <a:pt x="191" y="1"/>
                  </a:moveTo>
                  <a:cubicBezTo>
                    <a:pt x="96" y="1"/>
                    <a:pt x="1" y="72"/>
                    <a:pt x="1" y="144"/>
                  </a:cubicBezTo>
                  <a:cubicBezTo>
                    <a:pt x="1" y="239"/>
                    <a:pt x="96" y="358"/>
                    <a:pt x="191" y="358"/>
                  </a:cubicBezTo>
                  <a:lnTo>
                    <a:pt x="5454" y="358"/>
                  </a:lnTo>
                  <a:cubicBezTo>
                    <a:pt x="5549" y="358"/>
                    <a:pt x="5621" y="287"/>
                    <a:pt x="5621" y="215"/>
                  </a:cubicBezTo>
                  <a:cubicBezTo>
                    <a:pt x="5621" y="96"/>
                    <a:pt x="5573" y="1"/>
                    <a:pt x="5454"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53"/>
            <p:cNvSpPr/>
            <p:nvPr/>
          </p:nvSpPr>
          <p:spPr>
            <a:xfrm>
              <a:off x="3045752" y="2448276"/>
              <a:ext cx="351489" cy="108050"/>
            </a:xfrm>
            <a:custGeom>
              <a:rect b="b" l="l" r="r" t="t"/>
              <a:pathLst>
                <a:path extrusionOk="0" h="3624" w="11789">
                  <a:moveTo>
                    <a:pt x="1881" y="361"/>
                  </a:moveTo>
                  <a:cubicBezTo>
                    <a:pt x="2667" y="361"/>
                    <a:pt x="3334" y="1027"/>
                    <a:pt x="3334" y="1837"/>
                  </a:cubicBezTo>
                  <a:cubicBezTo>
                    <a:pt x="3334" y="2623"/>
                    <a:pt x="2667" y="3290"/>
                    <a:pt x="1881" y="3290"/>
                  </a:cubicBezTo>
                  <a:cubicBezTo>
                    <a:pt x="1072" y="3290"/>
                    <a:pt x="405" y="2623"/>
                    <a:pt x="405" y="1837"/>
                  </a:cubicBezTo>
                  <a:cubicBezTo>
                    <a:pt x="405" y="1027"/>
                    <a:pt x="1072" y="361"/>
                    <a:pt x="1881" y="361"/>
                  </a:cubicBezTo>
                  <a:close/>
                  <a:moveTo>
                    <a:pt x="1884" y="1"/>
                  </a:moveTo>
                  <a:cubicBezTo>
                    <a:pt x="1851" y="1"/>
                    <a:pt x="1819" y="2"/>
                    <a:pt x="1786" y="3"/>
                  </a:cubicBezTo>
                  <a:cubicBezTo>
                    <a:pt x="857" y="27"/>
                    <a:pt x="119" y="789"/>
                    <a:pt x="48" y="1694"/>
                  </a:cubicBezTo>
                  <a:cubicBezTo>
                    <a:pt x="0" y="2742"/>
                    <a:pt x="834" y="3623"/>
                    <a:pt x="1834" y="3623"/>
                  </a:cubicBezTo>
                  <a:cubicBezTo>
                    <a:pt x="2262" y="3623"/>
                    <a:pt x="2620" y="3457"/>
                    <a:pt x="2905" y="3266"/>
                  </a:cubicBezTo>
                  <a:lnTo>
                    <a:pt x="8240" y="3266"/>
                  </a:lnTo>
                  <a:cubicBezTo>
                    <a:pt x="8335" y="3266"/>
                    <a:pt x="8430" y="3195"/>
                    <a:pt x="8430" y="3099"/>
                  </a:cubicBezTo>
                  <a:cubicBezTo>
                    <a:pt x="8430" y="2980"/>
                    <a:pt x="8359" y="2885"/>
                    <a:pt x="8240" y="2885"/>
                  </a:cubicBezTo>
                  <a:lnTo>
                    <a:pt x="3263" y="2885"/>
                  </a:lnTo>
                  <a:cubicBezTo>
                    <a:pt x="3501" y="2599"/>
                    <a:pt x="3620" y="2218"/>
                    <a:pt x="3620" y="1790"/>
                  </a:cubicBezTo>
                  <a:cubicBezTo>
                    <a:pt x="3620" y="1385"/>
                    <a:pt x="3477" y="1027"/>
                    <a:pt x="3263" y="694"/>
                  </a:cubicBezTo>
                  <a:lnTo>
                    <a:pt x="10216" y="694"/>
                  </a:lnTo>
                  <a:cubicBezTo>
                    <a:pt x="10574" y="694"/>
                    <a:pt x="10883" y="861"/>
                    <a:pt x="11098" y="1170"/>
                  </a:cubicBezTo>
                  <a:cubicBezTo>
                    <a:pt x="11360" y="1551"/>
                    <a:pt x="11360" y="2028"/>
                    <a:pt x="11098" y="2409"/>
                  </a:cubicBezTo>
                  <a:cubicBezTo>
                    <a:pt x="10883" y="2718"/>
                    <a:pt x="10574" y="2885"/>
                    <a:pt x="10216" y="2885"/>
                  </a:cubicBezTo>
                  <a:lnTo>
                    <a:pt x="9073" y="2885"/>
                  </a:lnTo>
                  <a:cubicBezTo>
                    <a:pt x="8978" y="2885"/>
                    <a:pt x="8907" y="2956"/>
                    <a:pt x="8907" y="3052"/>
                  </a:cubicBezTo>
                  <a:cubicBezTo>
                    <a:pt x="8907" y="3171"/>
                    <a:pt x="8954" y="3266"/>
                    <a:pt x="9073" y="3266"/>
                  </a:cubicBezTo>
                  <a:lnTo>
                    <a:pt x="10240" y="3266"/>
                  </a:lnTo>
                  <a:cubicBezTo>
                    <a:pt x="10717" y="3266"/>
                    <a:pt x="11121" y="3028"/>
                    <a:pt x="11431" y="2623"/>
                  </a:cubicBezTo>
                  <a:cubicBezTo>
                    <a:pt x="11788" y="2123"/>
                    <a:pt x="11788" y="1480"/>
                    <a:pt x="11431" y="1004"/>
                  </a:cubicBezTo>
                  <a:cubicBezTo>
                    <a:pt x="11169" y="599"/>
                    <a:pt x="10717" y="361"/>
                    <a:pt x="10240" y="361"/>
                  </a:cubicBezTo>
                  <a:lnTo>
                    <a:pt x="2953" y="361"/>
                  </a:lnTo>
                  <a:cubicBezTo>
                    <a:pt x="2644" y="140"/>
                    <a:pt x="2294" y="1"/>
                    <a:pt x="1884"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53"/>
            <p:cNvSpPr/>
            <p:nvPr/>
          </p:nvSpPr>
          <p:spPr>
            <a:xfrm>
              <a:off x="3079115" y="2475349"/>
              <a:ext cx="42635" cy="50626"/>
            </a:xfrm>
            <a:custGeom>
              <a:rect b="b" l="l" r="r" t="t"/>
              <a:pathLst>
                <a:path extrusionOk="0" h="1698" w="1430">
                  <a:moveTo>
                    <a:pt x="762" y="596"/>
                  </a:moveTo>
                  <a:lnTo>
                    <a:pt x="905" y="1001"/>
                  </a:lnTo>
                  <a:lnTo>
                    <a:pt x="572" y="1001"/>
                  </a:lnTo>
                  <a:lnTo>
                    <a:pt x="762" y="596"/>
                  </a:lnTo>
                  <a:close/>
                  <a:moveTo>
                    <a:pt x="715" y="0"/>
                  </a:moveTo>
                  <a:cubicBezTo>
                    <a:pt x="643" y="0"/>
                    <a:pt x="572" y="48"/>
                    <a:pt x="548" y="119"/>
                  </a:cubicBezTo>
                  <a:lnTo>
                    <a:pt x="48" y="1453"/>
                  </a:lnTo>
                  <a:cubicBezTo>
                    <a:pt x="0" y="1548"/>
                    <a:pt x="48" y="1667"/>
                    <a:pt x="119" y="1691"/>
                  </a:cubicBezTo>
                  <a:lnTo>
                    <a:pt x="191" y="1691"/>
                  </a:lnTo>
                  <a:cubicBezTo>
                    <a:pt x="238" y="1691"/>
                    <a:pt x="334" y="1667"/>
                    <a:pt x="334" y="1572"/>
                  </a:cubicBezTo>
                  <a:lnTo>
                    <a:pt x="429" y="1358"/>
                  </a:lnTo>
                  <a:lnTo>
                    <a:pt x="1001" y="1358"/>
                  </a:lnTo>
                  <a:lnTo>
                    <a:pt x="1072" y="1572"/>
                  </a:lnTo>
                  <a:cubicBezTo>
                    <a:pt x="1111" y="1651"/>
                    <a:pt x="1167" y="1697"/>
                    <a:pt x="1239" y="1697"/>
                  </a:cubicBezTo>
                  <a:cubicBezTo>
                    <a:pt x="1254" y="1697"/>
                    <a:pt x="1270" y="1695"/>
                    <a:pt x="1286" y="1691"/>
                  </a:cubicBezTo>
                  <a:cubicBezTo>
                    <a:pt x="1382" y="1667"/>
                    <a:pt x="1429" y="1572"/>
                    <a:pt x="1405" y="1453"/>
                  </a:cubicBezTo>
                  <a:lnTo>
                    <a:pt x="905" y="119"/>
                  </a:lnTo>
                  <a:cubicBezTo>
                    <a:pt x="881" y="24"/>
                    <a:pt x="786" y="0"/>
                    <a:pt x="715"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53"/>
            <p:cNvSpPr/>
            <p:nvPr/>
          </p:nvSpPr>
          <p:spPr>
            <a:xfrm>
              <a:off x="3185615" y="2608116"/>
              <a:ext cx="168306" cy="10674"/>
            </a:xfrm>
            <a:custGeom>
              <a:rect b="b" l="l" r="r" t="t"/>
              <a:pathLst>
                <a:path extrusionOk="0" h="358" w="5645">
                  <a:moveTo>
                    <a:pt x="191" y="1"/>
                  </a:moveTo>
                  <a:cubicBezTo>
                    <a:pt x="96" y="1"/>
                    <a:pt x="1" y="72"/>
                    <a:pt x="1" y="167"/>
                  </a:cubicBezTo>
                  <a:cubicBezTo>
                    <a:pt x="1" y="286"/>
                    <a:pt x="72" y="358"/>
                    <a:pt x="191" y="358"/>
                  </a:cubicBezTo>
                  <a:lnTo>
                    <a:pt x="5454" y="358"/>
                  </a:lnTo>
                  <a:cubicBezTo>
                    <a:pt x="5549" y="358"/>
                    <a:pt x="5621" y="310"/>
                    <a:pt x="5621" y="215"/>
                  </a:cubicBezTo>
                  <a:cubicBezTo>
                    <a:pt x="5645" y="96"/>
                    <a:pt x="5549" y="1"/>
                    <a:pt x="5454"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53"/>
            <p:cNvSpPr/>
            <p:nvPr/>
          </p:nvSpPr>
          <p:spPr>
            <a:xfrm>
              <a:off x="3185615" y="2631551"/>
              <a:ext cx="168306" cy="10674"/>
            </a:xfrm>
            <a:custGeom>
              <a:rect b="b" l="l" r="r" t="t"/>
              <a:pathLst>
                <a:path extrusionOk="0" h="358" w="5645">
                  <a:moveTo>
                    <a:pt x="191" y="1"/>
                  </a:moveTo>
                  <a:cubicBezTo>
                    <a:pt x="96" y="1"/>
                    <a:pt x="1" y="48"/>
                    <a:pt x="1" y="143"/>
                  </a:cubicBezTo>
                  <a:cubicBezTo>
                    <a:pt x="1" y="262"/>
                    <a:pt x="72" y="358"/>
                    <a:pt x="191" y="358"/>
                  </a:cubicBezTo>
                  <a:lnTo>
                    <a:pt x="5454" y="358"/>
                  </a:lnTo>
                  <a:cubicBezTo>
                    <a:pt x="5549" y="358"/>
                    <a:pt x="5621" y="286"/>
                    <a:pt x="5621" y="215"/>
                  </a:cubicBezTo>
                  <a:cubicBezTo>
                    <a:pt x="5645" y="96"/>
                    <a:pt x="5549" y="1"/>
                    <a:pt x="5454"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53"/>
            <p:cNvSpPr/>
            <p:nvPr/>
          </p:nvSpPr>
          <p:spPr>
            <a:xfrm>
              <a:off x="3045752" y="2571831"/>
              <a:ext cx="350773" cy="107334"/>
            </a:xfrm>
            <a:custGeom>
              <a:rect b="b" l="l" r="r" t="t"/>
              <a:pathLst>
                <a:path extrusionOk="0" h="3600" w="11765">
                  <a:moveTo>
                    <a:pt x="10240" y="694"/>
                  </a:moveTo>
                  <a:cubicBezTo>
                    <a:pt x="10598" y="694"/>
                    <a:pt x="10931" y="860"/>
                    <a:pt x="11121" y="1170"/>
                  </a:cubicBezTo>
                  <a:cubicBezTo>
                    <a:pt x="11360" y="1551"/>
                    <a:pt x="11360" y="2051"/>
                    <a:pt x="11121" y="2408"/>
                  </a:cubicBezTo>
                  <a:cubicBezTo>
                    <a:pt x="10931" y="2718"/>
                    <a:pt x="10598" y="2885"/>
                    <a:pt x="10240" y="2885"/>
                  </a:cubicBezTo>
                  <a:lnTo>
                    <a:pt x="3310" y="2885"/>
                  </a:lnTo>
                  <a:cubicBezTo>
                    <a:pt x="3548" y="2599"/>
                    <a:pt x="3668" y="2218"/>
                    <a:pt x="3668" y="1789"/>
                  </a:cubicBezTo>
                  <a:cubicBezTo>
                    <a:pt x="3668" y="1384"/>
                    <a:pt x="3501" y="1027"/>
                    <a:pt x="3310" y="694"/>
                  </a:cubicBezTo>
                  <a:close/>
                  <a:moveTo>
                    <a:pt x="1881" y="337"/>
                  </a:moveTo>
                  <a:cubicBezTo>
                    <a:pt x="2667" y="337"/>
                    <a:pt x="3334" y="980"/>
                    <a:pt x="3334" y="1789"/>
                  </a:cubicBezTo>
                  <a:cubicBezTo>
                    <a:pt x="3286" y="2599"/>
                    <a:pt x="2643" y="3242"/>
                    <a:pt x="1881" y="3242"/>
                  </a:cubicBezTo>
                  <a:cubicBezTo>
                    <a:pt x="1072" y="3242"/>
                    <a:pt x="405" y="2599"/>
                    <a:pt x="405" y="1789"/>
                  </a:cubicBezTo>
                  <a:cubicBezTo>
                    <a:pt x="405" y="980"/>
                    <a:pt x="1072" y="337"/>
                    <a:pt x="1881" y="337"/>
                  </a:cubicBezTo>
                  <a:close/>
                  <a:moveTo>
                    <a:pt x="1884" y="1"/>
                  </a:moveTo>
                  <a:cubicBezTo>
                    <a:pt x="1851" y="1"/>
                    <a:pt x="1819" y="1"/>
                    <a:pt x="1786" y="3"/>
                  </a:cubicBezTo>
                  <a:cubicBezTo>
                    <a:pt x="857" y="27"/>
                    <a:pt x="119" y="789"/>
                    <a:pt x="48" y="1694"/>
                  </a:cubicBezTo>
                  <a:cubicBezTo>
                    <a:pt x="0" y="2742"/>
                    <a:pt x="834" y="3599"/>
                    <a:pt x="1834" y="3599"/>
                  </a:cubicBezTo>
                  <a:cubicBezTo>
                    <a:pt x="2262" y="3599"/>
                    <a:pt x="2620" y="3456"/>
                    <a:pt x="2905" y="3242"/>
                  </a:cubicBezTo>
                  <a:lnTo>
                    <a:pt x="10216" y="3242"/>
                  </a:lnTo>
                  <a:cubicBezTo>
                    <a:pt x="10669" y="3242"/>
                    <a:pt x="11098" y="3004"/>
                    <a:pt x="11407" y="2623"/>
                  </a:cubicBezTo>
                  <a:cubicBezTo>
                    <a:pt x="11764" y="2123"/>
                    <a:pt x="11764" y="1456"/>
                    <a:pt x="11407" y="980"/>
                  </a:cubicBezTo>
                  <a:cubicBezTo>
                    <a:pt x="11121" y="598"/>
                    <a:pt x="10693" y="360"/>
                    <a:pt x="10240" y="360"/>
                  </a:cubicBezTo>
                  <a:lnTo>
                    <a:pt x="2953" y="360"/>
                  </a:lnTo>
                  <a:cubicBezTo>
                    <a:pt x="2644" y="139"/>
                    <a:pt x="2294" y="1"/>
                    <a:pt x="1884"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53"/>
            <p:cNvSpPr/>
            <p:nvPr/>
          </p:nvSpPr>
          <p:spPr>
            <a:xfrm>
              <a:off x="3084094" y="2600305"/>
              <a:ext cx="35510" cy="51878"/>
            </a:xfrm>
            <a:custGeom>
              <a:rect b="b" l="l" r="r" t="t"/>
              <a:pathLst>
                <a:path extrusionOk="0" h="1740" w="1191">
                  <a:moveTo>
                    <a:pt x="524" y="334"/>
                  </a:moveTo>
                  <a:cubicBezTo>
                    <a:pt x="595" y="334"/>
                    <a:pt x="643" y="358"/>
                    <a:pt x="667" y="453"/>
                  </a:cubicBezTo>
                  <a:cubicBezTo>
                    <a:pt x="714" y="548"/>
                    <a:pt x="619" y="620"/>
                    <a:pt x="524" y="620"/>
                  </a:cubicBezTo>
                  <a:lnTo>
                    <a:pt x="286" y="620"/>
                  </a:lnTo>
                  <a:lnTo>
                    <a:pt x="286" y="334"/>
                  </a:lnTo>
                  <a:close/>
                  <a:moveTo>
                    <a:pt x="619" y="953"/>
                  </a:moveTo>
                  <a:cubicBezTo>
                    <a:pt x="714" y="953"/>
                    <a:pt x="786" y="1025"/>
                    <a:pt x="834" y="1096"/>
                  </a:cubicBezTo>
                  <a:cubicBezTo>
                    <a:pt x="810" y="1263"/>
                    <a:pt x="738" y="1334"/>
                    <a:pt x="619" y="1334"/>
                  </a:cubicBezTo>
                  <a:lnTo>
                    <a:pt x="310" y="1334"/>
                  </a:lnTo>
                  <a:lnTo>
                    <a:pt x="310" y="953"/>
                  </a:lnTo>
                  <a:close/>
                  <a:moveTo>
                    <a:pt x="167" y="1"/>
                  </a:moveTo>
                  <a:cubicBezTo>
                    <a:pt x="71" y="1"/>
                    <a:pt x="0" y="96"/>
                    <a:pt x="0" y="191"/>
                  </a:cubicBezTo>
                  <a:lnTo>
                    <a:pt x="0" y="1549"/>
                  </a:lnTo>
                  <a:lnTo>
                    <a:pt x="0" y="1620"/>
                  </a:lnTo>
                  <a:cubicBezTo>
                    <a:pt x="24" y="1692"/>
                    <a:pt x="71" y="1739"/>
                    <a:pt x="167" y="1739"/>
                  </a:cubicBezTo>
                  <a:lnTo>
                    <a:pt x="643" y="1739"/>
                  </a:lnTo>
                  <a:cubicBezTo>
                    <a:pt x="953" y="1739"/>
                    <a:pt x="1191" y="1501"/>
                    <a:pt x="1191" y="1191"/>
                  </a:cubicBezTo>
                  <a:cubicBezTo>
                    <a:pt x="1143" y="977"/>
                    <a:pt x="1096" y="834"/>
                    <a:pt x="976" y="739"/>
                  </a:cubicBezTo>
                  <a:cubicBezTo>
                    <a:pt x="1024" y="668"/>
                    <a:pt x="1048" y="548"/>
                    <a:pt x="1024" y="382"/>
                  </a:cubicBezTo>
                  <a:cubicBezTo>
                    <a:pt x="1000" y="144"/>
                    <a:pt x="786" y="1"/>
                    <a:pt x="548"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53"/>
            <p:cNvSpPr/>
            <p:nvPr/>
          </p:nvSpPr>
          <p:spPr>
            <a:xfrm>
              <a:off x="3185615" y="2732387"/>
              <a:ext cx="168306" cy="10674"/>
            </a:xfrm>
            <a:custGeom>
              <a:rect b="b" l="l" r="r" t="t"/>
              <a:pathLst>
                <a:path extrusionOk="0" h="358" w="5645">
                  <a:moveTo>
                    <a:pt x="191" y="0"/>
                  </a:moveTo>
                  <a:cubicBezTo>
                    <a:pt x="96" y="0"/>
                    <a:pt x="1" y="72"/>
                    <a:pt x="1" y="167"/>
                  </a:cubicBezTo>
                  <a:cubicBezTo>
                    <a:pt x="1" y="286"/>
                    <a:pt x="72" y="357"/>
                    <a:pt x="191" y="357"/>
                  </a:cubicBezTo>
                  <a:lnTo>
                    <a:pt x="5454" y="357"/>
                  </a:lnTo>
                  <a:cubicBezTo>
                    <a:pt x="5549" y="357"/>
                    <a:pt x="5621" y="310"/>
                    <a:pt x="5621" y="215"/>
                  </a:cubicBezTo>
                  <a:cubicBezTo>
                    <a:pt x="5645" y="95"/>
                    <a:pt x="5549" y="0"/>
                    <a:pt x="5454"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53"/>
            <p:cNvSpPr/>
            <p:nvPr/>
          </p:nvSpPr>
          <p:spPr>
            <a:xfrm>
              <a:off x="3185615" y="2755106"/>
              <a:ext cx="168306" cy="10674"/>
            </a:xfrm>
            <a:custGeom>
              <a:rect b="b" l="l" r="r" t="t"/>
              <a:pathLst>
                <a:path extrusionOk="0" h="358" w="5645">
                  <a:moveTo>
                    <a:pt x="191" y="0"/>
                  </a:moveTo>
                  <a:cubicBezTo>
                    <a:pt x="96" y="0"/>
                    <a:pt x="1" y="48"/>
                    <a:pt x="1" y="143"/>
                  </a:cubicBezTo>
                  <a:cubicBezTo>
                    <a:pt x="1" y="262"/>
                    <a:pt x="72" y="357"/>
                    <a:pt x="191" y="357"/>
                  </a:cubicBezTo>
                  <a:lnTo>
                    <a:pt x="5454" y="357"/>
                  </a:lnTo>
                  <a:cubicBezTo>
                    <a:pt x="5549" y="357"/>
                    <a:pt x="5621" y="286"/>
                    <a:pt x="5621" y="191"/>
                  </a:cubicBezTo>
                  <a:cubicBezTo>
                    <a:pt x="5645" y="72"/>
                    <a:pt x="5549" y="0"/>
                    <a:pt x="5454"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53"/>
            <p:cNvSpPr/>
            <p:nvPr/>
          </p:nvSpPr>
          <p:spPr>
            <a:xfrm>
              <a:off x="3046437" y="2694044"/>
              <a:ext cx="351519" cy="107155"/>
            </a:xfrm>
            <a:custGeom>
              <a:rect b="b" l="l" r="r" t="t"/>
              <a:pathLst>
                <a:path extrusionOk="0" h="3594" w="11790">
                  <a:moveTo>
                    <a:pt x="10217" y="715"/>
                  </a:moveTo>
                  <a:cubicBezTo>
                    <a:pt x="10575" y="715"/>
                    <a:pt x="10908" y="905"/>
                    <a:pt x="11098" y="1191"/>
                  </a:cubicBezTo>
                  <a:cubicBezTo>
                    <a:pt x="11337" y="1572"/>
                    <a:pt x="11337" y="2072"/>
                    <a:pt x="11098" y="2453"/>
                  </a:cubicBezTo>
                  <a:cubicBezTo>
                    <a:pt x="10908" y="2763"/>
                    <a:pt x="10575" y="2929"/>
                    <a:pt x="10217" y="2929"/>
                  </a:cubicBezTo>
                  <a:lnTo>
                    <a:pt x="3287" y="2929"/>
                  </a:lnTo>
                  <a:cubicBezTo>
                    <a:pt x="3525" y="2644"/>
                    <a:pt x="3645" y="2239"/>
                    <a:pt x="3645" y="1834"/>
                  </a:cubicBezTo>
                  <a:cubicBezTo>
                    <a:pt x="3645" y="1405"/>
                    <a:pt x="3478" y="1048"/>
                    <a:pt x="3287" y="715"/>
                  </a:cubicBezTo>
                  <a:close/>
                  <a:moveTo>
                    <a:pt x="1858" y="0"/>
                  </a:moveTo>
                  <a:cubicBezTo>
                    <a:pt x="1573" y="0"/>
                    <a:pt x="1334" y="72"/>
                    <a:pt x="1096" y="191"/>
                  </a:cubicBezTo>
                  <a:cubicBezTo>
                    <a:pt x="1025" y="215"/>
                    <a:pt x="977" y="310"/>
                    <a:pt x="1025" y="405"/>
                  </a:cubicBezTo>
                  <a:cubicBezTo>
                    <a:pt x="1043" y="493"/>
                    <a:pt x="1113" y="542"/>
                    <a:pt x="1187" y="542"/>
                  </a:cubicBezTo>
                  <a:cubicBezTo>
                    <a:pt x="1212" y="542"/>
                    <a:pt x="1238" y="536"/>
                    <a:pt x="1263" y="524"/>
                  </a:cubicBezTo>
                  <a:cubicBezTo>
                    <a:pt x="1430" y="429"/>
                    <a:pt x="1644" y="381"/>
                    <a:pt x="1882" y="381"/>
                  </a:cubicBezTo>
                  <a:cubicBezTo>
                    <a:pt x="2716" y="381"/>
                    <a:pt x="3359" y="1048"/>
                    <a:pt x="3335" y="1882"/>
                  </a:cubicBezTo>
                  <a:cubicBezTo>
                    <a:pt x="3311" y="2644"/>
                    <a:pt x="2716" y="3239"/>
                    <a:pt x="1977" y="3263"/>
                  </a:cubicBezTo>
                  <a:cubicBezTo>
                    <a:pt x="1963" y="3263"/>
                    <a:pt x="1948" y="3263"/>
                    <a:pt x="1933" y="3263"/>
                  </a:cubicBezTo>
                  <a:cubicBezTo>
                    <a:pt x="1119" y="3263"/>
                    <a:pt x="453" y="2629"/>
                    <a:pt x="453" y="1810"/>
                  </a:cubicBezTo>
                  <a:cubicBezTo>
                    <a:pt x="453" y="1501"/>
                    <a:pt x="549" y="1215"/>
                    <a:pt x="715" y="977"/>
                  </a:cubicBezTo>
                  <a:cubicBezTo>
                    <a:pt x="787" y="905"/>
                    <a:pt x="787" y="786"/>
                    <a:pt x="692" y="738"/>
                  </a:cubicBezTo>
                  <a:cubicBezTo>
                    <a:pt x="647" y="705"/>
                    <a:pt x="598" y="688"/>
                    <a:pt x="553" y="688"/>
                  </a:cubicBezTo>
                  <a:cubicBezTo>
                    <a:pt x="501" y="688"/>
                    <a:pt x="455" y="711"/>
                    <a:pt x="430" y="762"/>
                  </a:cubicBezTo>
                  <a:cubicBezTo>
                    <a:pt x="120" y="1167"/>
                    <a:pt x="1" y="1691"/>
                    <a:pt x="120" y="2191"/>
                  </a:cubicBezTo>
                  <a:cubicBezTo>
                    <a:pt x="263" y="2882"/>
                    <a:pt x="811" y="3406"/>
                    <a:pt x="1454" y="3549"/>
                  </a:cubicBezTo>
                  <a:cubicBezTo>
                    <a:pt x="1600" y="3579"/>
                    <a:pt x="1745" y="3594"/>
                    <a:pt x="1886" y="3594"/>
                  </a:cubicBezTo>
                  <a:cubicBezTo>
                    <a:pt x="2295" y="3594"/>
                    <a:pt x="2671" y="3469"/>
                    <a:pt x="2954" y="3239"/>
                  </a:cubicBezTo>
                  <a:lnTo>
                    <a:pt x="10241" y="3239"/>
                  </a:lnTo>
                  <a:cubicBezTo>
                    <a:pt x="10717" y="3239"/>
                    <a:pt x="11146" y="3001"/>
                    <a:pt x="11432" y="2596"/>
                  </a:cubicBezTo>
                  <a:cubicBezTo>
                    <a:pt x="11789" y="2096"/>
                    <a:pt x="11789" y="1453"/>
                    <a:pt x="11432" y="977"/>
                  </a:cubicBezTo>
                  <a:cubicBezTo>
                    <a:pt x="11098" y="619"/>
                    <a:pt x="10670" y="381"/>
                    <a:pt x="10217" y="381"/>
                  </a:cubicBezTo>
                  <a:lnTo>
                    <a:pt x="2930" y="381"/>
                  </a:lnTo>
                  <a:cubicBezTo>
                    <a:pt x="2620" y="143"/>
                    <a:pt x="2239" y="0"/>
                    <a:pt x="1858"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53"/>
            <p:cNvSpPr/>
            <p:nvPr/>
          </p:nvSpPr>
          <p:spPr>
            <a:xfrm>
              <a:off x="3078399" y="2723144"/>
              <a:ext cx="43351" cy="51163"/>
            </a:xfrm>
            <a:custGeom>
              <a:rect b="b" l="l" r="r" t="t"/>
              <a:pathLst>
                <a:path extrusionOk="0" h="1716" w="1454">
                  <a:moveTo>
                    <a:pt x="858" y="1"/>
                  </a:moveTo>
                  <a:cubicBezTo>
                    <a:pt x="382" y="1"/>
                    <a:pt x="1" y="382"/>
                    <a:pt x="1" y="858"/>
                  </a:cubicBezTo>
                  <a:cubicBezTo>
                    <a:pt x="1" y="1334"/>
                    <a:pt x="382" y="1715"/>
                    <a:pt x="858" y="1715"/>
                  </a:cubicBezTo>
                  <a:cubicBezTo>
                    <a:pt x="1048" y="1715"/>
                    <a:pt x="1215" y="1644"/>
                    <a:pt x="1334" y="1525"/>
                  </a:cubicBezTo>
                  <a:cubicBezTo>
                    <a:pt x="1382" y="1501"/>
                    <a:pt x="1406" y="1477"/>
                    <a:pt x="1406" y="1453"/>
                  </a:cubicBezTo>
                  <a:cubicBezTo>
                    <a:pt x="1453" y="1382"/>
                    <a:pt x="1453" y="1263"/>
                    <a:pt x="1382" y="1215"/>
                  </a:cubicBezTo>
                  <a:cubicBezTo>
                    <a:pt x="1349" y="1182"/>
                    <a:pt x="1305" y="1164"/>
                    <a:pt x="1263" y="1164"/>
                  </a:cubicBezTo>
                  <a:cubicBezTo>
                    <a:pt x="1215" y="1164"/>
                    <a:pt x="1169" y="1188"/>
                    <a:pt x="1144" y="1239"/>
                  </a:cubicBezTo>
                  <a:lnTo>
                    <a:pt x="1096" y="1263"/>
                  </a:lnTo>
                  <a:cubicBezTo>
                    <a:pt x="1048" y="1334"/>
                    <a:pt x="953" y="1358"/>
                    <a:pt x="834" y="1358"/>
                  </a:cubicBezTo>
                  <a:cubicBezTo>
                    <a:pt x="572" y="1358"/>
                    <a:pt x="334" y="1120"/>
                    <a:pt x="334" y="858"/>
                  </a:cubicBezTo>
                  <a:cubicBezTo>
                    <a:pt x="334" y="572"/>
                    <a:pt x="596" y="358"/>
                    <a:pt x="905" y="358"/>
                  </a:cubicBezTo>
                  <a:cubicBezTo>
                    <a:pt x="977" y="358"/>
                    <a:pt x="1096" y="382"/>
                    <a:pt x="1167" y="429"/>
                  </a:cubicBezTo>
                  <a:cubicBezTo>
                    <a:pt x="1205" y="457"/>
                    <a:pt x="1239" y="471"/>
                    <a:pt x="1271" y="471"/>
                  </a:cubicBezTo>
                  <a:cubicBezTo>
                    <a:pt x="1319" y="471"/>
                    <a:pt x="1362" y="439"/>
                    <a:pt x="1406" y="382"/>
                  </a:cubicBezTo>
                  <a:cubicBezTo>
                    <a:pt x="1453" y="286"/>
                    <a:pt x="1429" y="191"/>
                    <a:pt x="1334" y="143"/>
                  </a:cubicBezTo>
                  <a:cubicBezTo>
                    <a:pt x="1191" y="48"/>
                    <a:pt x="1048" y="1"/>
                    <a:pt x="858"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0" name="Google Shape;2600;p53"/>
          <p:cNvGrpSpPr/>
          <p:nvPr/>
        </p:nvGrpSpPr>
        <p:grpSpPr>
          <a:xfrm>
            <a:off x="1788131" y="2447650"/>
            <a:ext cx="365681" cy="352920"/>
            <a:chOff x="2359619" y="2447650"/>
            <a:chExt cx="365681" cy="352920"/>
          </a:xfrm>
        </p:grpSpPr>
        <p:sp>
          <p:nvSpPr>
            <p:cNvPr id="2601" name="Google Shape;2601;p53"/>
            <p:cNvSpPr/>
            <p:nvPr/>
          </p:nvSpPr>
          <p:spPr>
            <a:xfrm>
              <a:off x="2431325" y="2521503"/>
              <a:ext cx="230798" cy="230768"/>
            </a:xfrm>
            <a:custGeom>
              <a:rect b="b" l="l" r="r" t="t"/>
              <a:pathLst>
                <a:path extrusionOk="0" h="7740" w="7741">
                  <a:moveTo>
                    <a:pt x="3882" y="0"/>
                  </a:moveTo>
                  <a:cubicBezTo>
                    <a:pt x="1739" y="0"/>
                    <a:pt x="1" y="1739"/>
                    <a:pt x="1" y="3858"/>
                  </a:cubicBezTo>
                  <a:cubicBezTo>
                    <a:pt x="1" y="6002"/>
                    <a:pt x="1739" y="7740"/>
                    <a:pt x="3882" y="7740"/>
                  </a:cubicBezTo>
                  <a:cubicBezTo>
                    <a:pt x="6002" y="7740"/>
                    <a:pt x="7740" y="6002"/>
                    <a:pt x="7740" y="3858"/>
                  </a:cubicBezTo>
                  <a:cubicBezTo>
                    <a:pt x="7740" y="1739"/>
                    <a:pt x="6002" y="0"/>
                    <a:pt x="3882"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53"/>
            <p:cNvSpPr/>
            <p:nvPr/>
          </p:nvSpPr>
          <p:spPr>
            <a:xfrm>
              <a:off x="2470383" y="2542075"/>
              <a:ext cx="203815" cy="210345"/>
            </a:xfrm>
            <a:custGeom>
              <a:rect b="b" l="l" r="r" t="t"/>
              <a:pathLst>
                <a:path extrusionOk="0" h="7055" w="6836">
                  <a:moveTo>
                    <a:pt x="4763" y="1"/>
                  </a:moveTo>
                  <a:lnTo>
                    <a:pt x="4763" y="1"/>
                  </a:lnTo>
                  <a:cubicBezTo>
                    <a:pt x="4813" y="32"/>
                    <a:pt x="4861" y="65"/>
                    <a:pt x="4909" y="99"/>
                  </a:cubicBezTo>
                  <a:lnTo>
                    <a:pt x="4909" y="99"/>
                  </a:lnTo>
                  <a:cubicBezTo>
                    <a:pt x="4860" y="52"/>
                    <a:pt x="4819" y="19"/>
                    <a:pt x="4763" y="1"/>
                  </a:cubicBezTo>
                  <a:close/>
                  <a:moveTo>
                    <a:pt x="4909" y="99"/>
                  </a:moveTo>
                  <a:cubicBezTo>
                    <a:pt x="4923" y="113"/>
                    <a:pt x="4938" y="128"/>
                    <a:pt x="4954" y="144"/>
                  </a:cubicBezTo>
                  <a:cubicBezTo>
                    <a:pt x="6454" y="1668"/>
                    <a:pt x="6454" y="4097"/>
                    <a:pt x="4954" y="5621"/>
                  </a:cubicBezTo>
                  <a:cubicBezTo>
                    <a:pt x="4176" y="6372"/>
                    <a:pt x="3187" y="6746"/>
                    <a:pt x="2199" y="6746"/>
                  </a:cubicBezTo>
                  <a:cubicBezTo>
                    <a:pt x="1432" y="6746"/>
                    <a:pt x="666" y="6521"/>
                    <a:pt x="0" y="6074"/>
                  </a:cubicBezTo>
                  <a:lnTo>
                    <a:pt x="0" y="6074"/>
                  </a:lnTo>
                  <a:cubicBezTo>
                    <a:pt x="734" y="6727"/>
                    <a:pt x="1649" y="7054"/>
                    <a:pt x="2566" y="7054"/>
                  </a:cubicBezTo>
                  <a:cubicBezTo>
                    <a:pt x="3554" y="7054"/>
                    <a:pt x="4545" y="6673"/>
                    <a:pt x="5311" y="5907"/>
                  </a:cubicBezTo>
                  <a:cubicBezTo>
                    <a:pt x="6835" y="4407"/>
                    <a:pt x="6835" y="1954"/>
                    <a:pt x="5311" y="430"/>
                  </a:cubicBezTo>
                  <a:cubicBezTo>
                    <a:pt x="5170" y="306"/>
                    <a:pt x="5043" y="196"/>
                    <a:pt x="4909" y="99"/>
                  </a:cubicBezTo>
                  <a:close/>
                </a:path>
              </a:pathLst>
            </a:custGeom>
            <a:solidFill>
              <a:srgbClr val="F9FB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53"/>
            <p:cNvSpPr/>
            <p:nvPr/>
          </p:nvSpPr>
          <p:spPr>
            <a:xfrm>
              <a:off x="2370263" y="2476064"/>
              <a:ext cx="353636" cy="321495"/>
            </a:xfrm>
            <a:custGeom>
              <a:rect b="b" l="l" r="r" t="t"/>
              <a:pathLst>
                <a:path extrusionOk="0" h="10783" w="11861">
                  <a:moveTo>
                    <a:pt x="5922" y="1518"/>
                  </a:moveTo>
                  <a:cubicBezTo>
                    <a:pt x="6913" y="1518"/>
                    <a:pt x="7907" y="1893"/>
                    <a:pt x="8669" y="2644"/>
                  </a:cubicBezTo>
                  <a:cubicBezTo>
                    <a:pt x="10193" y="4168"/>
                    <a:pt x="10193" y="6621"/>
                    <a:pt x="8669" y="8121"/>
                  </a:cubicBezTo>
                  <a:cubicBezTo>
                    <a:pt x="7907" y="8883"/>
                    <a:pt x="6919" y="9264"/>
                    <a:pt x="5930" y="9264"/>
                  </a:cubicBezTo>
                  <a:cubicBezTo>
                    <a:pt x="4942" y="9264"/>
                    <a:pt x="3954" y="8883"/>
                    <a:pt x="3192" y="8121"/>
                  </a:cubicBezTo>
                  <a:cubicBezTo>
                    <a:pt x="1668" y="6621"/>
                    <a:pt x="1668" y="4168"/>
                    <a:pt x="3192" y="2644"/>
                  </a:cubicBezTo>
                  <a:cubicBezTo>
                    <a:pt x="3942" y="1893"/>
                    <a:pt x="4930" y="1518"/>
                    <a:pt x="5922" y="1518"/>
                  </a:cubicBezTo>
                  <a:close/>
                  <a:moveTo>
                    <a:pt x="5930" y="0"/>
                  </a:moveTo>
                  <a:cubicBezTo>
                    <a:pt x="4555" y="0"/>
                    <a:pt x="3180" y="524"/>
                    <a:pt x="2120" y="1572"/>
                  </a:cubicBezTo>
                  <a:cubicBezTo>
                    <a:pt x="1" y="3691"/>
                    <a:pt x="1" y="7097"/>
                    <a:pt x="2120" y="9193"/>
                  </a:cubicBezTo>
                  <a:cubicBezTo>
                    <a:pt x="3180" y="10252"/>
                    <a:pt x="4555" y="10782"/>
                    <a:pt x="5930" y="10782"/>
                  </a:cubicBezTo>
                  <a:cubicBezTo>
                    <a:pt x="7306" y="10782"/>
                    <a:pt x="8681" y="10252"/>
                    <a:pt x="9741" y="9193"/>
                  </a:cubicBezTo>
                  <a:cubicBezTo>
                    <a:pt x="11860" y="7097"/>
                    <a:pt x="11860" y="3691"/>
                    <a:pt x="9741" y="1572"/>
                  </a:cubicBezTo>
                  <a:cubicBezTo>
                    <a:pt x="8681" y="524"/>
                    <a:pt x="7306" y="0"/>
                    <a:pt x="5930" y="0"/>
                  </a:cubicBezTo>
                  <a:close/>
                </a:path>
              </a:pathLst>
            </a:custGeom>
            <a:solidFill>
              <a:srgbClr val="C3CD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53"/>
            <p:cNvSpPr/>
            <p:nvPr/>
          </p:nvSpPr>
          <p:spPr>
            <a:xfrm>
              <a:off x="2509441" y="2478181"/>
              <a:ext cx="214459" cy="319110"/>
            </a:xfrm>
            <a:custGeom>
              <a:rect b="b" l="l" r="r" t="t"/>
              <a:pathLst>
                <a:path extrusionOk="0" h="10703" w="7193">
                  <a:moveTo>
                    <a:pt x="2001" y="1"/>
                  </a:moveTo>
                  <a:cubicBezTo>
                    <a:pt x="2953" y="191"/>
                    <a:pt x="3811" y="667"/>
                    <a:pt x="4573" y="1406"/>
                  </a:cubicBezTo>
                  <a:cubicBezTo>
                    <a:pt x="6668" y="3525"/>
                    <a:pt x="6668" y="6931"/>
                    <a:pt x="4573" y="9026"/>
                  </a:cubicBezTo>
                  <a:cubicBezTo>
                    <a:pt x="3514" y="10085"/>
                    <a:pt x="2153" y="10608"/>
                    <a:pt x="785" y="10608"/>
                  </a:cubicBezTo>
                  <a:cubicBezTo>
                    <a:pt x="523" y="10608"/>
                    <a:pt x="261" y="10589"/>
                    <a:pt x="0" y="10550"/>
                  </a:cubicBezTo>
                  <a:lnTo>
                    <a:pt x="0" y="10550"/>
                  </a:lnTo>
                  <a:cubicBezTo>
                    <a:pt x="418" y="10652"/>
                    <a:pt x="844" y="10703"/>
                    <a:pt x="1271" y="10703"/>
                  </a:cubicBezTo>
                  <a:cubicBezTo>
                    <a:pt x="2646" y="10703"/>
                    <a:pt x="4019" y="10176"/>
                    <a:pt x="5073" y="9122"/>
                  </a:cubicBezTo>
                  <a:cubicBezTo>
                    <a:pt x="7192" y="7026"/>
                    <a:pt x="7192" y="3620"/>
                    <a:pt x="5073" y="1501"/>
                  </a:cubicBezTo>
                  <a:cubicBezTo>
                    <a:pt x="4215" y="644"/>
                    <a:pt x="3144" y="144"/>
                    <a:pt x="2001" y="1"/>
                  </a:cubicBezTo>
                  <a:close/>
                </a:path>
              </a:pathLst>
            </a:custGeom>
            <a:solidFill>
              <a:srgbClr val="AFB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53"/>
            <p:cNvSpPr/>
            <p:nvPr/>
          </p:nvSpPr>
          <p:spPr>
            <a:xfrm>
              <a:off x="2433472" y="2522904"/>
              <a:ext cx="290428" cy="274656"/>
            </a:xfrm>
            <a:custGeom>
              <a:rect b="b" l="l" r="r" t="t"/>
              <a:pathLst>
                <a:path extrusionOk="0" h="9212" w="9741">
                  <a:moveTo>
                    <a:pt x="7621" y="1"/>
                  </a:moveTo>
                  <a:lnTo>
                    <a:pt x="6549" y="1073"/>
                  </a:lnTo>
                  <a:cubicBezTo>
                    <a:pt x="8073" y="2597"/>
                    <a:pt x="8073" y="5050"/>
                    <a:pt x="6549" y="6550"/>
                  </a:cubicBezTo>
                  <a:cubicBezTo>
                    <a:pt x="5787" y="7312"/>
                    <a:pt x="4799" y="7693"/>
                    <a:pt x="3810" y="7693"/>
                  </a:cubicBezTo>
                  <a:cubicBezTo>
                    <a:pt x="2822" y="7693"/>
                    <a:pt x="1834" y="7312"/>
                    <a:pt x="1072" y="6550"/>
                  </a:cubicBezTo>
                  <a:lnTo>
                    <a:pt x="0" y="7622"/>
                  </a:lnTo>
                  <a:cubicBezTo>
                    <a:pt x="1060" y="8681"/>
                    <a:pt x="2435" y="9211"/>
                    <a:pt x="3810" y="9211"/>
                  </a:cubicBezTo>
                  <a:cubicBezTo>
                    <a:pt x="5186" y="9211"/>
                    <a:pt x="6561" y="8681"/>
                    <a:pt x="7621" y="7622"/>
                  </a:cubicBezTo>
                  <a:cubicBezTo>
                    <a:pt x="9740" y="5526"/>
                    <a:pt x="9740" y="2120"/>
                    <a:pt x="7621" y="1"/>
                  </a:cubicBezTo>
                  <a:close/>
                </a:path>
              </a:pathLst>
            </a:custGeom>
            <a:solidFill>
              <a:srgbClr val="E1E5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53"/>
            <p:cNvSpPr/>
            <p:nvPr/>
          </p:nvSpPr>
          <p:spPr>
            <a:xfrm>
              <a:off x="2510842" y="2522904"/>
              <a:ext cx="213058" cy="274835"/>
            </a:xfrm>
            <a:custGeom>
              <a:rect b="b" l="l" r="r" t="t"/>
              <a:pathLst>
                <a:path extrusionOk="0" h="9218" w="7146">
                  <a:moveTo>
                    <a:pt x="1" y="9050"/>
                  </a:moveTo>
                  <a:cubicBezTo>
                    <a:pt x="8" y="9051"/>
                    <a:pt x="14" y="9052"/>
                    <a:pt x="21" y="9053"/>
                  </a:cubicBezTo>
                  <a:lnTo>
                    <a:pt x="21" y="9053"/>
                  </a:lnTo>
                  <a:cubicBezTo>
                    <a:pt x="16" y="9050"/>
                    <a:pt x="10" y="9050"/>
                    <a:pt x="1" y="9050"/>
                  </a:cubicBezTo>
                  <a:close/>
                  <a:moveTo>
                    <a:pt x="5026" y="1"/>
                  </a:moveTo>
                  <a:lnTo>
                    <a:pt x="4811" y="215"/>
                  </a:lnTo>
                  <a:cubicBezTo>
                    <a:pt x="6621" y="2335"/>
                    <a:pt x="6550" y="5526"/>
                    <a:pt x="4549" y="7550"/>
                  </a:cubicBezTo>
                  <a:cubicBezTo>
                    <a:pt x="3491" y="8589"/>
                    <a:pt x="2131" y="9108"/>
                    <a:pt x="778" y="9108"/>
                  </a:cubicBezTo>
                  <a:cubicBezTo>
                    <a:pt x="525" y="9108"/>
                    <a:pt x="272" y="9090"/>
                    <a:pt x="21" y="9053"/>
                  </a:cubicBezTo>
                  <a:lnTo>
                    <a:pt x="21" y="9053"/>
                  </a:lnTo>
                  <a:cubicBezTo>
                    <a:pt x="28" y="9058"/>
                    <a:pt x="34" y="9069"/>
                    <a:pt x="49" y="9098"/>
                  </a:cubicBezTo>
                  <a:lnTo>
                    <a:pt x="72" y="9098"/>
                  </a:lnTo>
                  <a:cubicBezTo>
                    <a:pt x="96" y="9098"/>
                    <a:pt x="144" y="9122"/>
                    <a:pt x="191" y="9122"/>
                  </a:cubicBezTo>
                  <a:lnTo>
                    <a:pt x="263" y="9122"/>
                  </a:lnTo>
                  <a:cubicBezTo>
                    <a:pt x="358" y="9146"/>
                    <a:pt x="430" y="9146"/>
                    <a:pt x="525" y="9146"/>
                  </a:cubicBezTo>
                  <a:cubicBezTo>
                    <a:pt x="596" y="9146"/>
                    <a:pt x="644" y="9146"/>
                    <a:pt x="715" y="9169"/>
                  </a:cubicBezTo>
                  <a:cubicBezTo>
                    <a:pt x="787" y="9169"/>
                    <a:pt x="906" y="9217"/>
                    <a:pt x="1025" y="9217"/>
                  </a:cubicBezTo>
                  <a:lnTo>
                    <a:pt x="1192" y="9217"/>
                  </a:lnTo>
                  <a:cubicBezTo>
                    <a:pt x="1220" y="9218"/>
                    <a:pt x="1249" y="9218"/>
                    <a:pt x="1278" y="9218"/>
                  </a:cubicBezTo>
                  <a:cubicBezTo>
                    <a:pt x="2631" y="9218"/>
                    <a:pt x="4000" y="8671"/>
                    <a:pt x="5050" y="7622"/>
                  </a:cubicBezTo>
                  <a:cubicBezTo>
                    <a:pt x="7145" y="5526"/>
                    <a:pt x="7145" y="2120"/>
                    <a:pt x="5026" y="1"/>
                  </a:cubicBezTo>
                  <a:close/>
                </a:path>
              </a:pathLst>
            </a:custGeom>
            <a:solidFill>
              <a:srgbClr val="DADF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53"/>
            <p:cNvSpPr/>
            <p:nvPr/>
          </p:nvSpPr>
          <p:spPr>
            <a:xfrm>
              <a:off x="2363883" y="2454746"/>
              <a:ext cx="170423" cy="170452"/>
            </a:xfrm>
            <a:custGeom>
              <a:rect b="b" l="l" r="r" t="t"/>
              <a:pathLst>
                <a:path extrusionOk="0" h="5717" w="5716">
                  <a:moveTo>
                    <a:pt x="5668" y="1"/>
                  </a:moveTo>
                  <a:cubicBezTo>
                    <a:pt x="2572" y="1"/>
                    <a:pt x="48" y="2525"/>
                    <a:pt x="0" y="5669"/>
                  </a:cubicBezTo>
                  <a:cubicBezTo>
                    <a:pt x="0" y="5692"/>
                    <a:pt x="24" y="5716"/>
                    <a:pt x="72" y="5716"/>
                  </a:cubicBezTo>
                  <a:lnTo>
                    <a:pt x="2596" y="5716"/>
                  </a:lnTo>
                  <a:cubicBezTo>
                    <a:pt x="2620" y="5716"/>
                    <a:pt x="2668" y="5692"/>
                    <a:pt x="2668" y="5669"/>
                  </a:cubicBezTo>
                  <a:cubicBezTo>
                    <a:pt x="2691" y="4025"/>
                    <a:pt x="4025" y="2692"/>
                    <a:pt x="5668" y="2644"/>
                  </a:cubicBezTo>
                  <a:cubicBezTo>
                    <a:pt x="5692" y="2644"/>
                    <a:pt x="5716" y="2620"/>
                    <a:pt x="5716" y="2597"/>
                  </a:cubicBezTo>
                  <a:lnTo>
                    <a:pt x="5716" y="72"/>
                  </a:lnTo>
                  <a:cubicBezTo>
                    <a:pt x="5716" y="25"/>
                    <a:pt x="5692" y="1"/>
                    <a:pt x="5668" y="1"/>
                  </a:cubicBezTo>
                  <a:close/>
                </a:path>
              </a:pathLst>
            </a:custGeom>
            <a:solidFill>
              <a:srgbClr val="C6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53"/>
            <p:cNvSpPr/>
            <p:nvPr/>
          </p:nvSpPr>
          <p:spPr>
            <a:xfrm>
              <a:off x="2427777" y="2517955"/>
              <a:ext cx="108676" cy="107245"/>
            </a:xfrm>
            <a:custGeom>
              <a:rect b="b" l="l" r="r" t="t"/>
              <a:pathLst>
                <a:path extrusionOk="0" h="3597" w="3645">
                  <a:moveTo>
                    <a:pt x="3644" y="0"/>
                  </a:moveTo>
                  <a:cubicBezTo>
                    <a:pt x="3597" y="24"/>
                    <a:pt x="3573" y="24"/>
                    <a:pt x="3597" y="24"/>
                  </a:cubicBezTo>
                  <a:cubicBezTo>
                    <a:pt x="1668" y="48"/>
                    <a:pt x="167" y="1596"/>
                    <a:pt x="96" y="3501"/>
                  </a:cubicBezTo>
                  <a:cubicBezTo>
                    <a:pt x="96" y="3572"/>
                    <a:pt x="24" y="3596"/>
                    <a:pt x="1" y="3596"/>
                  </a:cubicBezTo>
                  <a:lnTo>
                    <a:pt x="525" y="3596"/>
                  </a:lnTo>
                  <a:cubicBezTo>
                    <a:pt x="548" y="3596"/>
                    <a:pt x="572" y="3572"/>
                    <a:pt x="572" y="3549"/>
                  </a:cubicBezTo>
                  <a:cubicBezTo>
                    <a:pt x="596" y="1905"/>
                    <a:pt x="1953" y="572"/>
                    <a:pt x="3573" y="524"/>
                  </a:cubicBezTo>
                  <a:cubicBezTo>
                    <a:pt x="3620" y="524"/>
                    <a:pt x="3644" y="500"/>
                    <a:pt x="3644" y="477"/>
                  </a:cubicBezTo>
                  <a:lnTo>
                    <a:pt x="3644" y="0"/>
                  </a:lnTo>
                  <a:close/>
                </a:path>
              </a:pathLst>
            </a:custGeom>
            <a:solidFill>
              <a:srgbClr val="AAB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53"/>
            <p:cNvSpPr/>
            <p:nvPr/>
          </p:nvSpPr>
          <p:spPr>
            <a:xfrm>
              <a:off x="2487437" y="2611664"/>
              <a:ext cx="106529" cy="10674"/>
            </a:xfrm>
            <a:custGeom>
              <a:rect b="b" l="l" r="r" t="t"/>
              <a:pathLst>
                <a:path extrusionOk="0" h="358" w="3573">
                  <a:moveTo>
                    <a:pt x="214" y="1"/>
                  </a:moveTo>
                  <a:cubicBezTo>
                    <a:pt x="119" y="1"/>
                    <a:pt x="71" y="72"/>
                    <a:pt x="24" y="167"/>
                  </a:cubicBezTo>
                  <a:cubicBezTo>
                    <a:pt x="0" y="239"/>
                    <a:pt x="95" y="358"/>
                    <a:pt x="214" y="358"/>
                  </a:cubicBezTo>
                  <a:lnTo>
                    <a:pt x="3358" y="358"/>
                  </a:lnTo>
                  <a:cubicBezTo>
                    <a:pt x="3453" y="358"/>
                    <a:pt x="3525" y="310"/>
                    <a:pt x="3548" y="215"/>
                  </a:cubicBezTo>
                  <a:cubicBezTo>
                    <a:pt x="3572" y="96"/>
                    <a:pt x="3477" y="1"/>
                    <a:pt x="3358"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53"/>
            <p:cNvSpPr/>
            <p:nvPr/>
          </p:nvSpPr>
          <p:spPr>
            <a:xfrm>
              <a:off x="2487437" y="2637932"/>
              <a:ext cx="106529" cy="10704"/>
            </a:xfrm>
            <a:custGeom>
              <a:rect b="b" l="l" r="r" t="t"/>
              <a:pathLst>
                <a:path extrusionOk="0" h="359" w="3573">
                  <a:moveTo>
                    <a:pt x="214" y="1"/>
                  </a:moveTo>
                  <a:cubicBezTo>
                    <a:pt x="119" y="1"/>
                    <a:pt x="71" y="48"/>
                    <a:pt x="24" y="144"/>
                  </a:cubicBezTo>
                  <a:cubicBezTo>
                    <a:pt x="0" y="263"/>
                    <a:pt x="95" y="358"/>
                    <a:pt x="214" y="358"/>
                  </a:cubicBezTo>
                  <a:lnTo>
                    <a:pt x="3358" y="358"/>
                  </a:lnTo>
                  <a:cubicBezTo>
                    <a:pt x="3453" y="358"/>
                    <a:pt x="3525" y="287"/>
                    <a:pt x="3548" y="191"/>
                  </a:cubicBezTo>
                  <a:cubicBezTo>
                    <a:pt x="3572" y="72"/>
                    <a:pt x="3477" y="1"/>
                    <a:pt x="3358"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53"/>
            <p:cNvSpPr/>
            <p:nvPr/>
          </p:nvSpPr>
          <p:spPr>
            <a:xfrm>
              <a:off x="2510842" y="2664199"/>
              <a:ext cx="58974" cy="10704"/>
            </a:xfrm>
            <a:custGeom>
              <a:rect b="b" l="l" r="r" t="t"/>
              <a:pathLst>
                <a:path extrusionOk="0" h="359" w="1978">
                  <a:moveTo>
                    <a:pt x="191" y="1"/>
                  </a:moveTo>
                  <a:cubicBezTo>
                    <a:pt x="120" y="1"/>
                    <a:pt x="49" y="72"/>
                    <a:pt x="25" y="144"/>
                  </a:cubicBezTo>
                  <a:cubicBezTo>
                    <a:pt x="1" y="263"/>
                    <a:pt x="72" y="358"/>
                    <a:pt x="191" y="358"/>
                  </a:cubicBezTo>
                  <a:lnTo>
                    <a:pt x="1787" y="358"/>
                  </a:lnTo>
                  <a:cubicBezTo>
                    <a:pt x="1858" y="358"/>
                    <a:pt x="1930" y="311"/>
                    <a:pt x="1954" y="215"/>
                  </a:cubicBezTo>
                  <a:cubicBezTo>
                    <a:pt x="1978" y="96"/>
                    <a:pt x="1906" y="1"/>
                    <a:pt x="1787"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53"/>
            <p:cNvSpPr/>
            <p:nvPr/>
          </p:nvSpPr>
          <p:spPr>
            <a:xfrm>
              <a:off x="2359619" y="2447650"/>
              <a:ext cx="365681" cy="352920"/>
            </a:xfrm>
            <a:custGeom>
              <a:rect b="b" l="l" r="r" t="t"/>
              <a:pathLst>
                <a:path extrusionOk="0" h="11837" w="12265">
                  <a:moveTo>
                    <a:pt x="6311" y="1144"/>
                  </a:moveTo>
                  <a:cubicBezTo>
                    <a:pt x="7645" y="1144"/>
                    <a:pt x="8907" y="1644"/>
                    <a:pt x="9883" y="2525"/>
                  </a:cubicBezTo>
                  <a:lnTo>
                    <a:pt x="9050" y="3358"/>
                  </a:lnTo>
                  <a:cubicBezTo>
                    <a:pt x="8286" y="2682"/>
                    <a:pt x="7343" y="2325"/>
                    <a:pt x="6402" y="2325"/>
                  </a:cubicBezTo>
                  <a:cubicBezTo>
                    <a:pt x="6316" y="2325"/>
                    <a:pt x="6230" y="2328"/>
                    <a:pt x="6145" y="2334"/>
                  </a:cubicBezTo>
                  <a:lnTo>
                    <a:pt x="6145" y="1144"/>
                  </a:lnTo>
                  <a:close/>
                  <a:moveTo>
                    <a:pt x="5740" y="358"/>
                  </a:moveTo>
                  <a:lnTo>
                    <a:pt x="5740" y="2715"/>
                  </a:lnTo>
                  <a:cubicBezTo>
                    <a:pt x="4954" y="2739"/>
                    <a:pt x="4192" y="3096"/>
                    <a:pt x="3644" y="3668"/>
                  </a:cubicBezTo>
                  <a:cubicBezTo>
                    <a:pt x="3072" y="4240"/>
                    <a:pt x="2739" y="4978"/>
                    <a:pt x="2691" y="5788"/>
                  </a:cubicBezTo>
                  <a:lnTo>
                    <a:pt x="334" y="5788"/>
                  </a:lnTo>
                  <a:cubicBezTo>
                    <a:pt x="381" y="4359"/>
                    <a:pt x="953" y="3001"/>
                    <a:pt x="1977" y="2001"/>
                  </a:cubicBezTo>
                  <a:cubicBezTo>
                    <a:pt x="2977" y="977"/>
                    <a:pt x="4311" y="429"/>
                    <a:pt x="5740" y="358"/>
                  </a:cubicBezTo>
                  <a:close/>
                  <a:moveTo>
                    <a:pt x="6311" y="2644"/>
                  </a:moveTo>
                  <a:cubicBezTo>
                    <a:pt x="7264" y="2644"/>
                    <a:pt x="8216" y="3001"/>
                    <a:pt x="8931" y="3716"/>
                  </a:cubicBezTo>
                  <a:cubicBezTo>
                    <a:pt x="10360" y="5145"/>
                    <a:pt x="10360" y="7502"/>
                    <a:pt x="8931" y="8931"/>
                  </a:cubicBezTo>
                  <a:cubicBezTo>
                    <a:pt x="8216" y="9645"/>
                    <a:pt x="7270" y="10003"/>
                    <a:pt x="6323" y="10003"/>
                  </a:cubicBezTo>
                  <a:cubicBezTo>
                    <a:pt x="5377" y="10003"/>
                    <a:pt x="4430" y="9645"/>
                    <a:pt x="3715" y="8931"/>
                  </a:cubicBezTo>
                  <a:cubicBezTo>
                    <a:pt x="2906" y="8193"/>
                    <a:pt x="2572" y="7145"/>
                    <a:pt x="2620" y="6145"/>
                  </a:cubicBezTo>
                  <a:lnTo>
                    <a:pt x="2787" y="6145"/>
                  </a:lnTo>
                  <a:cubicBezTo>
                    <a:pt x="2906" y="6145"/>
                    <a:pt x="3025" y="6026"/>
                    <a:pt x="3025" y="5907"/>
                  </a:cubicBezTo>
                  <a:cubicBezTo>
                    <a:pt x="3072" y="4359"/>
                    <a:pt x="4311" y="3096"/>
                    <a:pt x="5859" y="3073"/>
                  </a:cubicBezTo>
                  <a:cubicBezTo>
                    <a:pt x="5978" y="3073"/>
                    <a:pt x="6097" y="2954"/>
                    <a:pt x="6097" y="2835"/>
                  </a:cubicBezTo>
                  <a:lnTo>
                    <a:pt x="6097" y="2644"/>
                  </a:lnTo>
                  <a:close/>
                  <a:moveTo>
                    <a:pt x="5859" y="1"/>
                  </a:moveTo>
                  <a:cubicBezTo>
                    <a:pt x="4311" y="24"/>
                    <a:pt x="2858" y="620"/>
                    <a:pt x="1763" y="1739"/>
                  </a:cubicBezTo>
                  <a:cubicBezTo>
                    <a:pt x="643" y="2835"/>
                    <a:pt x="24" y="4287"/>
                    <a:pt x="0" y="5835"/>
                  </a:cubicBezTo>
                  <a:cubicBezTo>
                    <a:pt x="0" y="5930"/>
                    <a:pt x="48" y="6026"/>
                    <a:pt x="143" y="6073"/>
                  </a:cubicBezTo>
                  <a:lnTo>
                    <a:pt x="739" y="6073"/>
                  </a:lnTo>
                  <a:cubicBezTo>
                    <a:pt x="715" y="6907"/>
                    <a:pt x="858" y="7716"/>
                    <a:pt x="1191" y="8479"/>
                  </a:cubicBezTo>
                  <a:cubicBezTo>
                    <a:pt x="1215" y="8550"/>
                    <a:pt x="1286" y="8598"/>
                    <a:pt x="1334" y="8598"/>
                  </a:cubicBezTo>
                  <a:lnTo>
                    <a:pt x="1405" y="8598"/>
                  </a:lnTo>
                  <a:cubicBezTo>
                    <a:pt x="1477" y="8574"/>
                    <a:pt x="1525" y="8455"/>
                    <a:pt x="1477" y="8359"/>
                  </a:cubicBezTo>
                  <a:cubicBezTo>
                    <a:pt x="1167" y="7645"/>
                    <a:pt x="1048" y="6883"/>
                    <a:pt x="1072" y="6097"/>
                  </a:cubicBezTo>
                  <a:lnTo>
                    <a:pt x="2239" y="6097"/>
                  </a:lnTo>
                  <a:cubicBezTo>
                    <a:pt x="2168" y="7145"/>
                    <a:pt x="2525" y="8217"/>
                    <a:pt x="3263" y="9026"/>
                  </a:cubicBezTo>
                  <a:lnTo>
                    <a:pt x="2430" y="9860"/>
                  </a:lnTo>
                  <a:cubicBezTo>
                    <a:pt x="2191" y="9622"/>
                    <a:pt x="2001" y="9360"/>
                    <a:pt x="1834" y="9074"/>
                  </a:cubicBezTo>
                  <a:cubicBezTo>
                    <a:pt x="1812" y="9019"/>
                    <a:pt x="1761" y="8990"/>
                    <a:pt x="1704" y="8990"/>
                  </a:cubicBezTo>
                  <a:cubicBezTo>
                    <a:pt x="1637" y="8990"/>
                    <a:pt x="1563" y="9031"/>
                    <a:pt x="1525" y="9122"/>
                  </a:cubicBezTo>
                  <a:cubicBezTo>
                    <a:pt x="1477" y="9145"/>
                    <a:pt x="1525" y="9193"/>
                    <a:pt x="1525" y="9241"/>
                  </a:cubicBezTo>
                  <a:cubicBezTo>
                    <a:pt x="1763" y="9598"/>
                    <a:pt x="2001" y="9907"/>
                    <a:pt x="2310" y="10217"/>
                  </a:cubicBezTo>
                  <a:cubicBezTo>
                    <a:pt x="3358" y="11241"/>
                    <a:pt x="4763" y="11836"/>
                    <a:pt x="6240" y="11836"/>
                  </a:cubicBezTo>
                  <a:cubicBezTo>
                    <a:pt x="7740" y="11836"/>
                    <a:pt x="9145" y="11289"/>
                    <a:pt x="10169" y="10217"/>
                  </a:cubicBezTo>
                  <a:cubicBezTo>
                    <a:pt x="11789" y="8693"/>
                    <a:pt x="12265" y="6335"/>
                    <a:pt x="11455" y="4263"/>
                  </a:cubicBezTo>
                  <a:cubicBezTo>
                    <a:pt x="11437" y="4191"/>
                    <a:pt x="11363" y="4160"/>
                    <a:pt x="11287" y="4160"/>
                  </a:cubicBezTo>
                  <a:cubicBezTo>
                    <a:pt x="11263" y="4160"/>
                    <a:pt x="11240" y="4163"/>
                    <a:pt x="11217" y="4168"/>
                  </a:cubicBezTo>
                  <a:cubicBezTo>
                    <a:pt x="11146" y="4192"/>
                    <a:pt x="11098" y="4311"/>
                    <a:pt x="11146" y="4406"/>
                  </a:cubicBezTo>
                  <a:cubicBezTo>
                    <a:pt x="11908" y="6335"/>
                    <a:pt x="11455" y="8550"/>
                    <a:pt x="9979" y="10026"/>
                  </a:cubicBezTo>
                  <a:cubicBezTo>
                    <a:pt x="9002" y="11027"/>
                    <a:pt x="7669" y="11551"/>
                    <a:pt x="6287" y="11551"/>
                  </a:cubicBezTo>
                  <a:cubicBezTo>
                    <a:pt x="4930" y="11551"/>
                    <a:pt x="3692" y="11050"/>
                    <a:pt x="2715" y="10146"/>
                  </a:cubicBezTo>
                  <a:lnTo>
                    <a:pt x="3549" y="9312"/>
                  </a:lnTo>
                  <a:cubicBezTo>
                    <a:pt x="4311" y="10026"/>
                    <a:pt x="5287" y="10384"/>
                    <a:pt x="6287" y="10384"/>
                  </a:cubicBezTo>
                  <a:cubicBezTo>
                    <a:pt x="7311" y="10384"/>
                    <a:pt x="8335" y="10003"/>
                    <a:pt x="9145" y="9193"/>
                  </a:cubicBezTo>
                  <a:cubicBezTo>
                    <a:pt x="10693" y="7645"/>
                    <a:pt x="10717" y="5216"/>
                    <a:pt x="9264" y="3597"/>
                  </a:cubicBezTo>
                  <a:lnTo>
                    <a:pt x="10098" y="2763"/>
                  </a:lnTo>
                  <a:cubicBezTo>
                    <a:pt x="10360" y="3049"/>
                    <a:pt x="10598" y="3358"/>
                    <a:pt x="10765" y="3692"/>
                  </a:cubicBezTo>
                  <a:cubicBezTo>
                    <a:pt x="10799" y="3749"/>
                    <a:pt x="10854" y="3778"/>
                    <a:pt x="10914" y="3778"/>
                  </a:cubicBezTo>
                  <a:cubicBezTo>
                    <a:pt x="10979" y="3778"/>
                    <a:pt x="11048" y="3743"/>
                    <a:pt x="11098" y="3668"/>
                  </a:cubicBezTo>
                  <a:cubicBezTo>
                    <a:pt x="11122" y="3644"/>
                    <a:pt x="11098" y="3573"/>
                    <a:pt x="11098" y="3549"/>
                  </a:cubicBezTo>
                  <a:cubicBezTo>
                    <a:pt x="10860" y="3120"/>
                    <a:pt x="10574" y="2739"/>
                    <a:pt x="10241" y="2406"/>
                  </a:cubicBezTo>
                  <a:cubicBezTo>
                    <a:pt x="9193" y="1382"/>
                    <a:pt x="7788" y="786"/>
                    <a:pt x="6311" y="786"/>
                  </a:cubicBezTo>
                  <a:lnTo>
                    <a:pt x="6097" y="786"/>
                  </a:lnTo>
                  <a:lnTo>
                    <a:pt x="6097" y="239"/>
                  </a:lnTo>
                  <a:lnTo>
                    <a:pt x="6097" y="191"/>
                  </a:lnTo>
                  <a:cubicBezTo>
                    <a:pt x="6073" y="72"/>
                    <a:pt x="5978" y="1"/>
                    <a:pt x="5859"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13" name="Google Shape;2613;p53"/>
          <p:cNvGrpSpPr/>
          <p:nvPr/>
        </p:nvGrpSpPr>
        <p:grpSpPr>
          <a:xfrm>
            <a:off x="1049234" y="2448366"/>
            <a:ext cx="354351" cy="354321"/>
            <a:chOff x="1696921" y="2448366"/>
            <a:chExt cx="354351" cy="354321"/>
          </a:xfrm>
        </p:grpSpPr>
        <p:sp>
          <p:nvSpPr>
            <p:cNvPr id="2614" name="Google Shape;2614;p53"/>
            <p:cNvSpPr/>
            <p:nvPr/>
          </p:nvSpPr>
          <p:spPr>
            <a:xfrm>
              <a:off x="1794209" y="2483160"/>
              <a:ext cx="25581" cy="289712"/>
            </a:xfrm>
            <a:custGeom>
              <a:rect b="b" l="l" r="r" t="t"/>
              <a:pathLst>
                <a:path extrusionOk="0" h="9717" w="858">
                  <a:moveTo>
                    <a:pt x="72" y="0"/>
                  </a:moveTo>
                  <a:cubicBezTo>
                    <a:pt x="24" y="0"/>
                    <a:pt x="0" y="24"/>
                    <a:pt x="0" y="72"/>
                  </a:cubicBezTo>
                  <a:lnTo>
                    <a:pt x="0" y="9717"/>
                  </a:lnTo>
                  <a:lnTo>
                    <a:pt x="858" y="9717"/>
                  </a:lnTo>
                  <a:lnTo>
                    <a:pt x="834" y="72"/>
                  </a:lnTo>
                  <a:cubicBezTo>
                    <a:pt x="834" y="24"/>
                    <a:pt x="810" y="0"/>
                    <a:pt x="786" y="0"/>
                  </a:cubicBezTo>
                  <a:close/>
                </a:path>
              </a:pathLst>
            </a:custGeom>
            <a:solidFill>
              <a:srgbClr val="C3CD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53"/>
            <p:cNvSpPr/>
            <p:nvPr/>
          </p:nvSpPr>
          <p:spPr>
            <a:xfrm>
              <a:off x="1896446" y="2628003"/>
              <a:ext cx="24896" cy="144871"/>
            </a:xfrm>
            <a:custGeom>
              <a:rect b="b" l="l" r="r" t="t"/>
              <a:pathLst>
                <a:path extrusionOk="0" h="4859" w="835">
                  <a:moveTo>
                    <a:pt x="48" y="0"/>
                  </a:moveTo>
                  <a:cubicBezTo>
                    <a:pt x="24" y="0"/>
                    <a:pt x="1" y="24"/>
                    <a:pt x="1" y="48"/>
                  </a:cubicBezTo>
                  <a:lnTo>
                    <a:pt x="1" y="4859"/>
                  </a:lnTo>
                  <a:lnTo>
                    <a:pt x="834" y="4859"/>
                  </a:lnTo>
                  <a:lnTo>
                    <a:pt x="834" y="48"/>
                  </a:lnTo>
                  <a:cubicBezTo>
                    <a:pt x="834" y="24"/>
                    <a:pt x="810" y="0"/>
                    <a:pt x="786" y="0"/>
                  </a:cubicBezTo>
                  <a:close/>
                </a:path>
              </a:pathLst>
            </a:custGeom>
            <a:solidFill>
              <a:srgbClr val="C3CD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53"/>
            <p:cNvSpPr/>
            <p:nvPr/>
          </p:nvSpPr>
          <p:spPr>
            <a:xfrm>
              <a:off x="1996566" y="2593924"/>
              <a:ext cx="24866" cy="178950"/>
            </a:xfrm>
            <a:custGeom>
              <a:rect b="b" l="l" r="r" t="t"/>
              <a:pathLst>
                <a:path extrusionOk="0" h="6002" w="834">
                  <a:moveTo>
                    <a:pt x="0" y="0"/>
                  </a:moveTo>
                  <a:lnTo>
                    <a:pt x="0" y="6002"/>
                  </a:lnTo>
                  <a:lnTo>
                    <a:pt x="834" y="6002"/>
                  </a:lnTo>
                  <a:lnTo>
                    <a:pt x="834" y="72"/>
                  </a:lnTo>
                  <a:cubicBezTo>
                    <a:pt x="834" y="48"/>
                    <a:pt x="810" y="0"/>
                    <a:pt x="786" y="0"/>
                  </a:cubicBezTo>
                  <a:close/>
                </a:path>
              </a:pathLst>
            </a:custGeom>
            <a:solidFill>
              <a:srgbClr val="C3CD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53"/>
            <p:cNvSpPr/>
            <p:nvPr/>
          </p:nvSpPr>
          <p:spPr>
            <a:xfrm>
              <a:off x="1769343" y="2593924"/>
              <a:ext cx="24896" cy="178950"/>
            </a:xfrm>
            <a:custGeom>
              <a:rect b="b" l="l" r="r" t="t"/>
              <a:pathLst>
                <a:path extrusionOk="0" h="6002" w="835">
                  <a:moveTo>
                    <a:pt x="72" y="0"/>
                  </a:moveTo>
                  <a:cubicBezTo>
                    <a:pt x="25" y="0"/>
                    <a:pt x="1" y="48"/>
                    <a:pt x="1" y="72"/>
                  </a:cubicBezTo>
                  <a:lnTo>
                    <a:pt x="1" y="6002"/>
                  </a:lnTo>
                  <a:lnTo>
                    <a:pt x="834" y="6002"/>
                  </a:lnTo>
                  <a:lnTo>
                    <a:pt x="834" y="0"/>
                  </a:lnTo>
                  <a:close/>
                </a:path>
              </a:pathLst>
            </a:custGeom>
            <a:solidFill>
              <a:srgbClr val="C6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53"/>
            <p:cNvSpPr/>
            <p:nvPr/>
          </p:nvSpPr>
          <p:spPr>
            <a:xfrm>
              <a:off x="1870178" y="2669894"/>
              <a:ext cx="25581" cy="103697"/>
            </a:xfrm>
            <a:custGeom>
              <a:rect b="b" l="l" r="r" t="t"/>
              <a:pathLst>
                <a:path extrusionOk="0" h="3478" w="858">
                  <a:moveTo>
                    <a:pt x="0" y="1"/>
                  </a:moveTo>
                  <a:lnTo>
                    <a:pt x="0" y="3477"/>
                  </a:lnTo>
                  <a:lnTo>
                    <a:pt x="858" y="3477"/>
                  </a:lnTo>
                  <a:lnTo>
                    <a:pt x="858" y="1"/>
                  </a:lnTo>
                  <a:close/>
                </a:path>
              </a:pathLst>
            </a:custGeom>
            <a:solidFill>
              <a:srgbClr val="C6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53"/>
            <p:cNvSpPr/>
            <p:nvPr/>
          </p:nvSpPr>
          <p:spPr>
            <a:xfrm>
              <a:off x="1971700" y="2519356"/>
              <a:ext cx="24896" cy="253517"/>
            </a:xfrm>
            <a:custGeom>
              <a:rect b="b" l="l" r="r" t="t"/>
              <a:pathLst>
                <a:path extrusionOk="0" h="8503" w="835">
                  <a:moveTo>
                    <a:pt x="72" y="1"/>
                  </a:moveTo>
                  <a:cubicBezTo>
                    <a:pt x="25" y="1"/>
                    <a:pt x="1" y="48"/>
                    <a:pt x="1" y="72"/>
                  </a:cubicBezTo>
                  <a:lnTo>
                    <a:pt x="1" y="8503"/>
                  </a:lnTo>
                  <a:lnTo>
                    <a:pt x="834" y="8503"/>
                  </a:lnTo>
                  <a:lnTo>
                    <a:pt x="834" y="72"/>
                  </a:lnTo>
                  <a:cubicBezTo>
                    <a:pt x="834" y="48"/>
                    <a:pt x="811" y="1"/>
                    <a:pt x="787" y="1"/>
                  </a:cubicBezTo>
                  <a:close/>
                </a:path>
              </a:pathLst>
            </a:custGeom>
            <a:solidFill>
              <a:srgbClr val="C6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53"/>
            <p:cNvSpPr/>
            <p:nvPr/>
          </p:nvSpPr>
          <p:spPr>
            <a:xfrm>
              <a:off x="1743791" y="2632267"/>
              <a:ext cx="24866" cy="140608"/>
            </a:xfrm>
            <a:custGeom>
              <a:rect b="b" l="l" r="r" t="t"/>
              <a:pathLst>
                <a:path extrusionOk="0" h="4716" w="834">
                  <a:moveTo>
                    <a:pt x="72" y="0"/>
                  </a:moveTo>
                  <a:cubicBezTo>
                    <a:pt x="24" y="0"/>
                    <a:pt x="0" y="24"/>
                    <a:pt x="0" y="72"/>
                  </a:cubicBezTo>
                  <a:lnTo>
                    <a:pt x="0" y="4716"/>
                  </a:lnTo>
                  <a:lnTo>
                    <a:pt x="834" y="4716"/>
                  </a:lnTo>
                  <a:lnTo>
                    <a:pt x="834" y="0"/>
                  </a:lnTo>
                  <a:close/>
                </a:path>
              </a:pathLst>
            </a:custGeom>
            <a:solidFill>
              <a:srgbClr val="8C9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53"/>
            <p:cNvSpPr/>
            <p:nvPr/>
          </p:nvSpPr>
          <p:spPr>
            <a:xfrm>
              <a:off x="1806284" y="2482892"/>
              <a:ext cx="14937" cy="290696"/>
            </a:xfrm>
            <a:custGeom>
              <a:rect b="b" l="l" r="r" t="t"/>
              <a:pathLst>
                <a:path extrusionOk="0" h="9750" w="501">
                  <a:moveTo>
                    <a:pt x="450" y="0"/>
                  </a:moveTo>
                  <a:cubicBezTo>
                    <a:pt x="442" y="0"/>
                    <a:pt x="435" y="3"/>
                    <a:pt x="429" y="9"/>
                  </a:cubicBezTo>
                  <a:lnTo>
                    <a:pt x="0" y="9"/>
                  </a:lnTo>
                  <a:cubicBezTo>
                    <a:pt x="24" y="9"/>
                    <a:pt x="48" y="33"/>
                    <a:pt x="48" y="81"/>
                  </a:cubicBezTo>
                  <a:lnTo>
                    <a:pt x="48" y="9749"/>
                  </a:lnTo>
                  <a:lnTo>
                    <a:pt x="500" y="9749"/>
                  </a:lnTo>
                  <a:lnTo>
                    <a:pt x="500" y="81"/>
                  </a:lnTo>
                  <a:cubicBezTo>
                    <a:pt x="500" y="27"/>
                    <a:pt x="473" y="0"/>
                    <a:pt x="450" y="0"/>
                  </a:cubicBezTo>
                  <a:close/>
                </a:path>
              </a:pathLst>
            </a:custGeom>
            <a:solidFill>
              <a:srgbClr val="AFB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53"/>
            <p:cNvSpPr/>
            <p:nvPr/>
          </p:nvSpPr>
          <p:spPr>
            <a:xfrm>
              <a:off x="1782134" y="2595355"/>
              <a:ext cx="13506" cy="178234"/>
            </a:xfrm>
            <a:custGeom>
              <a:rect b="b" l="l" r="r" t="t"/>
              <a:pathLst>
                <a:path extrusionOk="0" h="5978" w="453">
                  <a:moveTo>
                    <a:pt x="0" y="0"/>
                  </a:moveTo>
                  <a:lnTo>
                    <a:pt x="0" y="5977"/>
                  </a:lnTo>
                  <a:lnTo>
                    <a:pt x="453" y="5977"/>
                  </a:lnTo>
                  <a:lnTo>
                    <a:pt x="453" y="0"/>
                  </a:lnTo>
                  <a:close/>
                </a:path>
              </a:pathLst>
            </a:custGeom>
            <a:solidFill>
              <a:srgbClr val="AAB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53"/>
            <p:cNvSpPr/>
            <p:nvPr/>
          </p:nvSpPr>
          <p:spPr>
            <a:xfrm>
              <a:off x="1756582" y="2632267"/>
              <a:ext cx="12791" cy="141323"/>
            </a:xfrm>
            <a:custGeom>
              <a:rect b="b" l="l" r="r" t="t"/>
              <a:pathLst>
                <a:path extrusionOk="0" h="4740" w="429">
                  <a:moveTo>
                    <a:pt x="0" y="0"/>
                  </a:moveTo>
                  <a:lnTo>
                    <a:pt x="0" y="4739"/>
                  </a:lnTo>
                  <a:lnTo>
                    <a:pt x="429" y="4739"/>
                  </a:lnTo>
                  <a:lnTo>
                    <a:pt x="429" y="0"/>
                  </a:lnTo>
                  <a:close/>
                </a:path>
              </a:pathLst>
            </a:custGeom>
            <a:solidFill>
              <a:srgbClr val="6376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53"/>
            <p:cNvSpPr/>
            <p:nvPr/>
          </p:nvSpPr>
          <p:spPr>
            <a:xfrm>
              <a:off x="1843911" y="2557013"/>
              <a:ext cx="24866" cy="215861"/>
            </a:xfrm>
            <a:custGeom>
              <a:rect b="b" l="l" r="r" t="t"/>
              <a:pathLst>
                <a:path extrusionOk="0" h="7240" w="834">
                  <a:moveTo>
                    <a:pt x="72" y="0"/>
                  </a:moveTo>
                  <a:cubicBezTo>
                    <a:pt x="24" y="0"/>
                    <a:pt x="0" y="24"/>
                    <a:pt x="0" y="48"/>
                  </a:cubicBezTo>
                  <a:lnTo>
                    <a:pt x="0" y="7240"/>
                  </a:lnTo>
                  <a:lnTo>
                    <a:pt x="834" y="7240"/>
                  </a:lnTo>
                  <a:lnTo>
                    <a:pt x="834" y="48"/>
                  </a:lnTo>
                  <a:cubicBezTo>
                    <a:pt x="834" y="24"/>
                    <a:pt x="810" y="0"/>
                    <a:pt x="786" y="0"/>
                  </a:cubicBezTo>
                  <a:close/>
                </a:path>
              </a:pathLst>
            </a:custGeom>
            <a:solidFill>
              <a:srgbClr val="8C9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53"/>
            <p:cNvSpPr/>
            <p:nvPr/>
          </p:nvSpPr>
          <p:spPr>
            <a:xfrm>
              <a:off x="1907090" y="2628003"/>
              <a:ext cx="14937" cy="144871"/>
            </a:xfrm>
            <a:custGeom>
              <a:rect b="b" l="l" r="r" t="t"/>
              <a:pathLst>
                <a:path extrusionOk="0" h="4859" w="501">
                  <a:moveTo>
                    <a:pt x="1" y="0"/>
                  </a:moveTo>
                  <a:cubicBezTo>
                    <a:pt x="25" y="0"/>
                    <a:pt x="48" y="24"/>
                    <a:pt x="48" y="48"/>
                  </a:cubicBezTo>
                  <a:lnTo>
                    <a:pt x="48" y="4859"/>
                  </a:lnTo>
                  <a:lnTo>
                    <a:pt x="501" y="4859"/>
                  </a:lnTo>
                  <a:lnTo>
                    <a:pt x="501" y="48"/>
                  </a:lnTo>
                  <a:cubicBezTo>
                    <a:pt x="501" y="24"/>
                    <a:pt x="477" y="0"/>
                    <a:pt x="453" y="0"/>
                  </a:cubicBezTo>
                  <a:close/>
                </a:path>
              </a:pathLst>
            </a:custGeom>
            <a:solidFill>
              <a:srgbClr val="AFB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53"/>
            <p:cNvSpPr/>
            <p:nvPr/>
          </p:nvSpPr>
          <p:spPr>
            <a:xfrm>
              <a:off x="1882969" y="2669894"/>
              <a:ext cx="13506" cy="103697"/>
            </a:xfrm>
            <a:custGeom>
              <a:rect b="b" l="l" r="r" t="t"/>
              <a:pathLst>
                <a:path extrusionOk="0" h="3478" w="453">
                  <a:moveTo>
                    <a:pt x="0" y="1"/>
                  </a:moveTo>
                  <a:lnTo>
                    <a:pt x="0" y="3477"/>
                  </a:lnTo>
                  <a:lnTo>
                    <a:pt x="453" y="3477"/>
                  </a:lnTo>
                  <a:lnTo>
                    <a:pt x="453" y="1"/>
                  </a:lnTo>
                  <a:close/>
                </a:path>
              </a:pathLst>
            </a:custGeom>
            <a:solidFill>
              <a:srgbClr val="AAB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53"/>
            <p:cNvSpPr/>
            <p:nvPr/>
          </p:nvSpPr>
          <p:spPr>
            <a:xfrm>
              <a:off x="1855271" y="2557699"/>
              <a:ext cx="15653" cy="215890"/>
            </a:xfrm>
            <a:custGeom>
              <a:rect b="b" l="l" r="r" t="t"/>
              <a:pathLst>
                <a:path extrusionOk="0" h="7241" w="525">
                  <a:moveTo>
                    <a:pt x="0" y="1"/>
                  </a:moveTo>
                  <a:cubicBezTo>
                    <a:pt x="48" y="1"/>
                    <a:pt x="72" y="25"/>
                    <a:pt x="72" y="72"/>
                  </a:cubicBezTo>
                  <a:lnTo>
                    <a:pt x="72" y="7240"/>
                  </a:lnTo>
                  <a:lnTo>
                    <a:pt x="524" y="7240"/>
                  </a:lnTo>
                  <a:lnTo>
                    <a:pt x="524" y="72"/>
                  </a:lnTo>
                  <a:cubicBezTo>
                    <a:pt x="524" y="25"/>
                    <a:pt x="500" y="1"/>
                    <a:pt x="453" y="1"/>
                  </a:cubicBezTo>
                  <a:close/>
                </a:path>
              </a:pathLst>
            </a:custGeom>
            <a:solidFill>
              <a:srgbClr val="6376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53"/>
            <p:cNvSpPr/>
            <p:nvPr/>
          </p:nvSpPr>
          <p:spPr>
            <a:xfrm>
              <a:off x="1946148" y="2706805"/>
              <a:ext cx="24896" cy="66070"/>
            </a:xfrm>
            <a:custGeom>
              <a:rect b="b" l="l" r="r" t="t"/>
              <a:pathLst>
                <a:path extrusionOk="0" h="2216" w="835">
                  <a:moveTo>
                    <a:pt x="72" y="1"/>
                  </a:moveTo>
                  <a:cubicBezTo>
                    <a:pt x="24" y="1"/>
                    <a:pt x="1" y="25"/>
                    <a:pt x="1" y="72"/>
                  </a:cubicBezTo>
                  <a:lnTo>
                    <a:pt x="1" y="2216"/>
                  </a:lnTo>
                  <a:lnTo>
                    <a:pt x="834" y="2216"/>
                  </a:lnTo>
                  <a:lnTo>
                    <a:pt x="834" y="1"/>
                  </a:lnTo>
                  <a:close/>
                </a:path>
              </a:pathLst>
            </a:custGeom>
            <a:solidFill>
              <a:srgbClr val="8C9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53"/>
            <p:cNvSpPr/>
            <p:nvPr/>
          </p:nvSpPr>
          <p:spPr>
            <a:xfrm>
              <a:off x="2007210" y="2595355"/>
              <a:ext cx="15653" cy="178234"/>
            </a:xfrm>
            <a:custGeom>
              <a:rect b="b" l="l" r="r" t="t"/>
              <a:pathLst>
                <a:path extrusionOk="0" h="5978" w="525">
                  <a:moveTo>
                    <a:pt x="1" y="0"/>
                  </a:moveTo>
                  <a:cubicBezTo>
                    <a:pt x="48" y="0"/>
                    <a:pt x="72" y="24"/>
                    <a:pt x="72" y="48"/>
                  </a:cubicBezTo>
                  <a:lnTo>
                    <a:pt x="72" y="5977"/>
                  </a:lnTo>
                  <a:lnTo>
                    <a:pt x="525" y="5977"/>
                  </a:lnTo>
                  <a:lnTo>
                    <a:pt x="525" y="48"/>
                  </a:lnTo>
                  <a:cubicBezTo>
                    <a:pt x="525" y="24"/>
                    <a:pt x="477" y="0"/>
                    <a:pt x="453" y="0"/>
                  </a:cubicBezTo>
                  <a:close/>
                </a:path>
              </a:pathLst>
            </a:custGeom>
            <a:solidFill>
              <a:srgbClr val="AFB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53"/>
            <p:cNvSpPr/>
            <p:nvPr/>
          </p:nvSpPr>
          <p:spPr>
            <a:xfrm>
              <a:off x="1982373" y="2520310"/>
              <a:ext cx="14937" cy="253278"/>
            </a:xfrm>
            <a:custGeom>
              <a:rect b="b" l="l" r="r" t="t"/>
              <a:pathLst>
                <a:path extrusionOk="0" h="8495" w="501">
                  <a:moveTo>
                    <a:pt x="469" y="0"/>
                  </a:moveTo>
                  <a:cubicBezTo>
                    <a:pt x="464" y="0"/>
                    <a:pt x="458" y="5"/>
                    <a:pt x="453" y="16"/>
                  </a:cubicBezTo>
                  <a:lnTo>
                    <a:pt x="0" y="16"/>
                  </a:lnTo>
                  <a:cubicBezTo>
                    <a:pt x="48" y="16"/>
                    <a:pt x="72" y="40"/>
                    <a:pt x="72" y="64"/>
                  </a:cubicBezTo>
                  <a:lnTo>
                    <a:pt x="72" y="8494"/>
                  </a:lnTo>
                  <a:lnTo>
                    <a:pt x="500" y="8494"/>
                  </a:lnTo>
                  <a:lnTo>
                    <a:pt x="500" y="64"/>
                  </a:lnTo>
                  <a:cubicBezTo>
                    <a:pt x="500" y="46"/>
                    <a:pt x="486" y="0"/>
                    <a:pt x="469" y="0"/>
                  </a:cubicBezTo>
                  <a:close/>
                </a:path>
              </a:pathLst>
            </a:custGeom>
            <a:solidFill>
              <a:srgbClr val="AAB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53"/>
            <p:cNvSpPr/>
            <p:nvPr/>
          </p:nvSpPr>
          <p:spPr>
            <a:xfrm>
              <a:off x="1958939" y="2706805"/>
              <a:ext cx="12791" cy="66786"/>
            </a:xfrm>
            <a:custGeom>
              <a:rect b="b" l="l" r="r" t="t"/>
              <a:pathLst>
                <a:path extrusionOk="0" h="2240" w="429">
                  <a:moveTo>
                    <a:pt x="0" y="1"/>
                  </a:moveTo>
                  <a:lnTo>
                    <a:pt x="0" y="2239"/>
                  </a:lnTo>
                  <a:lnTo>
                    <a:pt x="429" y="2239"/>
                  </a:lnTo>
                  <a:lnTo>
                    <a:pt x="429" y="1"/>
                  </a:lnTo>
                  <a:close/>
                </a:path>
              </a:pathLst>
            </a:custGeom>
            <a:solidFill>
              <a:srgbClr val="6376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53"/>
            <p:cNvSpPr/>
            <p:nvPr/>
          </p:nvSpPr>
          <p:spPr>
            <a:xfrm>
              <a:off x="1701185" y="2773562"/>
              <a:ext cx="343678" cy="24180"/>
            </a:xfrm>
            <a:custGeom>
              <a:rect b="b" l="l" r="r" t="t"/>
              <a:pathLst>
                <a:path extrusionOk="0" h="811" w="11527">
                  <a:moveTo>
                    <a:pt x="120" y="0"/>
                  </a:moveTo>
                  <a:cubicBezTo>
                    <a:pt x="48" y="0"/>
                    <a:pt x="1" y="48"/>
                    <a:pt x="1" y="119"/>
                  </a:cubicBezTo>
                  <a:lnTo>
                    <a:pt x="1" y="691"/>
                  </a:lnTo>
                  <a:cubicBezTo>
                    <a:pt x="1" y="739"/>
                    <a:pt x="48" y="810"/>
                    <a:pt x="120" y="810"/>
                  </a:cubicBezTo>
                  <a:lnTo>
                    <a:pt x="11408" y="810"/>
                  </a:lnTo>
                  <a:cubicBezTo>
                    <a:pt x="11455" y="810"/>
                    <a:pt x="11527" y="739"/>
                    <a:pt x="11527" y="691"/>
                  </a:cubicBezTo>
                  <a:lnTo>
                    <a:pt x="11527" y="119"/>
                  </a:lnTo>
                  <a:cubicBezTo>
                    <a:pt x="11527" y="48"/>
                    <a:pt x="11455" y="0"/>
                    <a:pt x="11408" y="0"/>
                  </a:cubicBezTo>
                  <a:close/>
                </a:path>
              </a:pathLst>
            </a:custGeom>
            <a:solidFill>
              <a:srgbClr val="939F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53"/>
            <p:cNvSpPr/>
            <p:nvPr/>
          </p:nvSpPr>
          <p:spPr>
            <a:xfrm>
              <a:off x="2027096" y="2772846"/>
              <a:ext cx="17770" cy="23464"/>
            </a:xfrm>
            <a:custGeom>
              <a:rect b="b" l="l" r="r" t="t"/>
              <a:pathLst>
                <a:path extrusionOk="0" h="787" w="596">
                  <a:moveTo>
                    <a:pt x="0" y="1"/>
                  </a:moveTo>
                  <a:cubicBezTo>
                    <a:pt x="48" y="1"/>
                    <a:pt x="119" y="48"/>
                    <a:pt x="119" y="120"/>
                  </a:cubicBezTo>
                  <a:lnTo>
                    <a:pt x="119" y="667"/>
                  </a:lnTo>
                  <a:cubicBezTo>
                    <a:pt x="119" y="739"/>
                    <a:pt x="48" y="786"/>
                    <a:pt x="0" y="786"/>
                  </a:cubicBezTo>
                  <a:lnTo>
                    <a:pt x="477" y="786"/>
                  </a:lnTo>
                  <a:cubicBezTo>
                    <a:pt x="524" y="786"/>
                    <a:pt x="596" y="739"/>
                    <a:pt x="596" y="667"/>
                  </a:cubicBezTo>
                  <a:lnTo>
                    <a:pt x="596" y="120"/>
                  </a:lnTo>
                  <a:cubicBezTo>
                    <a:pt x="596" y="48"/>
                    <a:pt x="524" y="1"/>
                    <a:pt x="477" y="1"/>
                  </a:cubicBez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53"/>
            <p:cNvSpPr/>
            <p:nvPr/>
          </p:nvSpPr>
          <p:spPr>
            <a:xfrm>
              <a:off x="1696921" y="2448366"/>
              <a:ext cx="354351" cy="354321"/>
            </a:xfrm>
            <a:custGeom>
              <a:rect b="b" l="l" r="r" t="t"/>
              <a:pathLst>
                <a:path extrusionOk="0" h="11884" w="11885">
                  <a:moveTo>
                    <a:pt x="2263" y="6359"/>
                  </a:moveTo>
                  <a:lnTo>
                    <a:pt x="2263" y="10717"/>
                  </a:lnTo>
                  <a:lnTo>
                    <a:pt x="1739" y="10717"/>
                  </a:lnTo>
                  <a:lnTo>
                    <a:pt x="1739" y="6359"/>
                  </a:lnTo>
                  <a:close/>
                  <a:moveTo>
                    <a:pt x="3120" y="5097"/>
                  </a:moveTo>
                  <a:lnTo>
                    <a:pt x="3120" y="10717"/>
                  </a:lnTo>
                  <a:lnTo>
                    <a:pt x="2620" y="10717"/>
                  </a:lnTo>
                  <a:lnTo>
                    <a:pt x="2620" y="5097"/>
                  </a:lnTo>
                  <a:close/>
                  <a:moveTo>
                    <a:pt x="5645" y="3858"/>
                  </a:moveTo>
                  <a:lnTo>
                    <a:pt x="5645" y="10717"/>
                  </a:lnTo>
                  <a:lnTo>
                    <a:pt x="5145" y="10717"/>
                  </a:lnTo>
                  <a:lnTo>
                    <a:pt x="5145" y="3858"/>
                  </a:lnTo>
                  <a:close/>
                  <a:moveTo>
                    <a:pt x="6526" y="7597"/>
                  </a:moveTo>
                  <a:lnTo>
                    <a:pt x="6526" y="10717"/>
                  </a:lnTo>
                  <a:lnTo>
                    <a:pt x="6002" y="10717"/>
                  </a:lnTo>
                  <a:lnTo>
                    <a:pt x="6002" y="7597"/>
                  </a:lnTo>
                  <a:close/>
                  <a:moveTo>
                    <a:pt x="7359" y="6192"/>
                  </a:moveTo>
                  <a:lnTo>
                    <a:pt x="7359" y="10717"/>
                  </a:lnTo>
                  <a:lnTo>
                    <a:pt x="6835" y="10717"/>
                  </a:lnTo>
                  <a:lnTo>
                    <a:pt x="6835" y="6192"/>
                  </a:lnTo>
                  <a:close/>
                  <a:moveTo>
                    <a:pt x="9026" y="8859"/>
                  </a:moveTo>
                  <a:lnTo>
                    <a:pt x="9026" y="10717"/>
                  </a:lnTo>
                  <a:lnTo>
                    <a:pt x="8502" y="10717"/>
                  </a:lnTo>
                  <a:lnTo>
                    <a:pt x="8502" y="8859"/>
                  </a:lnTo>
                  <a:close/>
                  <a:moveTo>
                    <a:pt x="9884" y="2596"/>
                  </a:moveTo>
                  <a:lnTo>
                    <a:pt x="9884" y="10717"/>
                  </a:lnTo>
                  <a:lnTo>
                    <a:pt x="9384" y="10717"/>
                  </a:lnTo>
                  <a:lnTo>
                    <a:pt x="9384" y="2596"/>
                  </a:lnTo>
                  <a:close/>
                  <a:moveTo>
                    <a:pt x="11479" y="11050"/>
                  </a:moveTo>
                  <a:lnTo>
                    <a:pt x="11479" y="11503"/>
                  </a:lnTo>
                  <a:lnTo>
                    <a:pt x="334" y="11503"/>
                  </a:lnTo>
                  <a:lnTo>
                    <a:pt x="334" y="11050"/>
                  </a:lnTo>
                  <a:close/>
                  <a:moveTo>
                    <a:pt x="929" y="0"/>
                  </a:moveTo>
                  <a:cubicBezTo>
                    <a:pt x="810" y="0"/>
                    <a:pt x="715" y="72"/>
                    <a:pt x="715" y="191"/>
                  </a:cubicBezTo>
                  <a:lnTo>
                    <a:pt x="715" y="1001"/>
                  </a:lnTo>
                  <a:lnTo>
                    <a:pt x="501" y="1001"/>
                  </a:lnTo>
                  <a:cubicBezTo>
                    <a:pt x="406" y="1001"/>
                    <a:pt x="334" y="1048"/>
                    <a:pt x="334" y="1144"/>
                  </a:cubicBezTo>
                  <a:cubicBezTo>
                    <a:pt x="334" y="1263"/>
                    <a:pt x="382" y="1358"/>
                    <a:pt x="501" y="1358"/>
                  </a:cubicBezTo>
                  <a:lnTo>
                    <a:pt x="715" y="1358"/>
                  </a:lnTo>
                  <a:lnTo>
                    <a:pt x="715" y="2239"/>
                  </a:lnTo>
                  <a:lnTo>
                    <a:pt x="501" y="2239"/>
                  </a:lnTo>
                  <a:cubicBezTo>
                    <a:pt x="406" y="2239"/>
                    <a:pt x="334" y="2310"/>
                    <a:pt x="334" y="2382"/>
                  </a:cubicBezTo>
                  <a:cubicBezTo>
                    <a:pt x="334" y="2501"/>
                    <a:pt x="382" y="2596"/>
                    <a:pt x="501" y="2596"/>
                  </a:cubicBezTo>
                  <a:lnTo>
                    <a:pt x="715" y="2596"/>
                  </a:lnTo>
                  <a:lnTo>
                    <a:pt x="715" y="3501"/>
                  </a:lnTo>
                  <a:lnTo>
                    <a:pt x="501" y="3501"/>
                  </a:lnTo>
                  <a:cubicBezTo>
                    <a:pt x="406" y="3501"/>
                    <a:pt x="334" y="3549"/>
                    <a:pt x="334" y="3644"/>
                  </a:cubicBezTo>
                  <a:cubicBezTo>
                    <a:pt x="334" y="3763"/>
                    <a:pt x="382" y="3858"/>
                    <a:pt x="501" y="3858"/>
                  </a:cubicBezTo>
                  <a:lnTo>
                    <a:pt x="715" y="3858"/>
                  </a:lnTo>
                  <a:lnTo>
                    <a:pt x="715" y="4739"/>
                  </a:lnTo>
                  <a:lnTo>
                    <a:pt x="501" y="4739"/>
                  </a:lnTo>
                  <a:cubicBezTo>
                    <a:pt x="406" y="4739"/>
                    <a:pt x="334" y="4811"/>
                    <a:pt x="334" y="4882"/>
                  </a:cubicBezTo>
                  <a:cubicBezTo>
                    <a:pt x="334" y="5001"/>
                    <a:pt x="382" y="5097"/>
                    <a:pt x="501" y="5097"/>
                  </a:cubicBezTo>
                  <a:lnTo>
                    <a:pt x="715" y="5097"/>
                  </a:lnTo>
                  <a:lnTo>
                    <a:pt x="715" y="6002"/>
                  </a:lnTo>
                  <a:lnTo>
                    <a:pt x="501" y="6002"/>
                  </a:lnTo>
                  <a:cubicBezTo>
                    <a:pt x="406" y="6002"/>
                    <a:pt x="334" y="6049"/>
                    <a:pt x="334" y="6145"/>
                  </a:cubicBezTo>
                  <a:cubicBezTo>
                    <a:pt x="334" y="6264"/>
                    <a:pt x="382" y="6359"/>
                    <a:pt x="501" y="6359"/>
                  </a:cubicBezTo>
                  <a:lnTo>
                    <a:pt x="715" y="6359"/>
                  </a:lnTo>
                  <a:lnTo>
                    <a:pt x="715" y="7240"/>
                  </a:lnTo>
                  <a:lnTo>
                    <a:pt x="501" y="7240"/>
                  </a:lnTo>
                  <a:cubicBezTo>
                    <a:pt x="406" y="7240"/>
                    <a:pt x="334" y="7311"/>
                    <a:pt x="334" y="7383"/>
                  </a:cubicBezTo>
                  <a:cubicBezTo>
                    <a:pt x="334" y="7502"/>
                    <a:pt x="382" y="7597"/>
                    <a:pt x="501" y="7597"/>
                  </a:cubicBezTo>
                  <a:lnTo>
                    <a:pt x="715" y="7597"/>
                  </a:lnTo>
                  <a:lnTo>
                    <a:pt x="715" y="8502"/>
                  </a:lnTo>
                  <a:lnTo>
                    <a:pt x="501" y="8502"/>
                  </a:lnTo>
                  <a:cubicBezTo>
                    <a:pt x="406" y="8502"/>
                    <a:pt x="334" y="8550"/>
                    <a:pt x="334" y="8645"/>
                  </a:cubicBezTo>
                  <a:cubicBezTo>
                    <a:pt x="334" y="8764"/>
                    <a:pt x="382" y="8859"/>
                    <a:pt x="501" y="8859"/>
                  </a:cubicBezTo>
                  <a:lnTo>
                    <a:pt x="715" y="8859"/>
                  </a:lnTo>
                  <a:lnTo>
                    <a:pt x="715" y="9741"/>
                  </a:lnTo>
                  <a:lnTo>
                    <a:pt x="501" y="9741"/>
                  </a:lnTo>
                  <a:cubicBezTo>
                    <a:pt x="406" y="9741"/>
                    <a:pt x="334" y="9812"/>
                    <a:pt x="334" y="9883"/>
                  </a:cubicBezTo>
                  <a:cubicBezTo>
                    <a:pt x="334" y="10002"/>
                    <a:pt x="382" y="10098"/>
                    <a:pt x="501" y="10098"/>
                  </a:cubicBezTo>
                  <a:lnTo>
                    <a:pt x="715" y="10098"/>
                  </a:lnTo>
                  <a:lnTo>
                    <a:pt x="715" y="10717"/>
                  </a:lnTo>
                  <a:lnTo>
                    <a:pt x="286" y="10717"/>
                  </a:lnTo>
                  <a:cubicBezTo>
                    <a:pt x="144" y="10717"/>
                    <a:pt x="1" y="10836"/>
                    <a:pt x="1" y="11026"/>
                  </a:cubicBezTo>
                  <a:lnTo>
                    <a:pt x="1" y="11598"/>
                  </a:lnTo>
                  <a:cubicBezTo>
                    <a:pt x="1" y="11741"/>
                    <a:pt x="120" y="11884"/>
                    <a:pt x="286" y="11884"/>
                  </a:cubicBezTo>
                  <a:lnTo>
                    <a:pt x="11575" y="11884"/>
                  </a:lnTo>
                  <a:cubicBezTo>
                    <a:pt x="11717" y="11884"/>
                    <a:pt x="11884" y="11765"/>
                    <a:pt x="11884" y="11598"/>
                  </a:cubicBezTo>
                  <a:lnTo>
                    <a:pt x="11884" y="11026"/>
                  </a:lnTo>
                  <a:cubicBezTo>
                    <a:pt x="11836" y="10836"/>
                    <a:pt x="11694" y="10693"/>
                    <a:pt x="11551" y="10693"/>
                  </a:cubicBezTo>
                  <a:lnTo>
                    <a:pt x="11098" y="10693"/>
                  </a:lnTo>
                  <a:lnTo>
                    <a:pt x="11098" y="9883"/>
                  </a:lnTo>
                  <a:cubicBezTo>
                    <a:pt x="11098" y="9812"/>
                    <a:pt x="11051" y="9717"/>
                    <a:pt x="10955" y="9717"/>
                  </a:cubicBezTo>
                  <a:cubicBezTo>
                    <a:pt x="10836" y="9717"/>
                    <a:pt x="10741" y="9764"/>
                    <a:pt x="10741" y="9883"/>
                  </a:cubicBezTo>
                  <a:lnTo>
                    <a:pt x="10741" y="10717"/>
                  </a:lnTo>
                  <a:lnTo>
                    <a:pt x="10241" y="10717"/>
                  </a:lnTo>
                  <a:lnTo>
                    <a:pt x="10241" y="5097"/>
                  </a:lnTo>
                  <a:lnTo>
                    <a:pt x="10741" y="5097"/>
                  </a:lnTo>
                  <a:lnTo>
                    <a:pt x="10741" y="9098"/>
                  </a:lnTo>
                  <a:cubicBezTo>
                    <a:pt x="10741" y="9169"/>
                    <a:pt x="10812" y="9264"/>
                    <a:pt x="10884" y="9264"/>
                  </a:cubicBezTo>
                  <a:cubicBezTo>
                    <a:pt x="11003" y="9264"/>
                    <a:pt x="11098" y="9217"/>
                    <a:pt x="11098" y="9098"/>
                  </a:cubicBezTo>
                  <a:lnTo>
                    <a:pt x="11098" y="4978"/>
                  </a:lnTo>
                  <a:cubicBezTo>
                    <a:pt x="11098" y="4835"/>
                    <a:pt x="10979" y="4739"/>
                    <a:pt x="10860" y="4739"/>
                  </a:cubicBezTo>
                  <a:lnTo>
                    <a:pt x="10241" y="4739"/>
                  </a:lnTo>
                  <a:lnTo>
                    <a:pt x="10241" y="2477"/>
                  </a:lnTo>
                  <a:cubicBezTo>
                    <a:pt x="10241" y="2334"/>
                    <a:pt x="10122" y="2239"/>
                    <a:pt x="10003" y="2239"/>
                  </a:cubicBezTo>
                  <a:lnTo>
                    <a:pt x="9288" y="2239"/>
                  </a:lnTo>
                  <a:cubicBezTo>
                    <a:pt x="9145" y="2239"/>
                    <a:pt x="9050" y="2358"/>
                    <a:pt x="9050" y="2477"/>
                  </a:cubicBezTo>
                  <a:lnTo>
                    <a:pt x="9050" y="8502"/>
                  </a:lnTo>
                  <a:lnTo>
                    <a:pt x="8431" y="8502"/>
                  </a:lnTo>
                  <a:cubicBezTo>
                    <a:pt x="8264" y="8502"/>
                    <a:pt x="8193" y="8621"/>
                    <a:pt x="8193" y="8740"/>
                  </a:cubicBezTo>
                  <a:lnTo>
                    <a:pt x="8193" y="10717"/>
                  </a:lnTo>
                  <a:lnTo>
                    <a:pt x="7717" y="10717"/>
                  </a:lnTo>
                  <a:lnTo>
                    <a:pt x="7717" y="6121"/>
                  </a:lnTo>
                  <a:cubicBezTo>
                    <a:pt x="7717" y="5954"/>
                    <a:pt x="7597" y="5883"/>
                    <a:pt x="7478" y="5883"/>
                  </a:cubicBezTo>
                  <a:lnTo>
                    <a:pt x="6764" y="5883"/>
                  </a:lnTo>
                  <a:cubicBezTo>
                    <a:pt x="6597" y="5883"/>
                    <a:pt x="6526" y="6002"/>
                    <a:pt x="6526" y="6121"/>
                  </a:cubicBezTo>
                  <a:lnTo>
                    <a:pt x="6526" y="7264"/>
                  </a:lnTo>
                  <a:lnTo>
                    <a:pt x="6002" y="7264"/>
                  </a:lnTo>
                  <a:lnTo>
                    <a:pt x="6002" y="3763"/>
                  </a:lnTo>
                  <a:cubicBezTo>
                    <a:pt x="6002" y="3620"/>
                    <a:pt x="5883" y="3525"/>
                    <a:pt x="5764" y="3525"/>
                  </a:cubicBezTo>
                  <a:lnTo>
                    <a:pt x="5049" y="3525"/>
                  </a:lnTo>
                  <a:cubicBezTo>
                    <a:pt x="4906" y="3525"/>
                    <a:pt x="4811" y="3644"/>
                    <a:pt x="4811" y="3763"/>
                  </a:cubicBezTo>
                  <a:lnTo>
                    <a:pt x="4811" y="10765"/>
                  </a:lnTo>
                  <a:lnTo>
                    <a:pt x="4335" y="10765"/>
                  </a:lnTo>
                  <a:lnTo>
                    <a:pt x="4335" y="1239"/>
                  </a:lnTo>
                  <a:cubicBezTo>
                    <a:pt x="4335" y="1072"/>
                    <a:pt x="4216" y="1001"/>
                    <a:pt x="4097" y="1001"/>
                  </a:cubicBezTo>
                  <a:lnTo>
                    <a:pt x="3382" y="1001"/>
                  </a:lnTo>
                  <a:cubicBezTo>
                    <a:pt x="3263" y="1001"/>
                    <a:pt x="3144" y="1072"/>
                    <a:pt x="3144" y="1286"/>
                  </a:cubicBezTo>
                  <a:lnTo>
                    <a:pt x="3144" y="2501"/>
                  </a:lnTo>
                  <a:cubicBezTo>
                    <a:pt x="3144" y="2596"/>
                    <a:pt x="3216" y="2691"/>
                    <a:pt x="3311" y="2691"/>
                  </a:cubicBezTo>
                  <a:cubicBezTo>
                    <a:pt x="3430" y="2691"/>
                    <a:pt x="3501" y="2620"/>
                    <a:pt x="3501" y="2501"/>
                  </a:cubicBezTo>
                  <a:lnTo>
                    <a:pt x="3501" y="1310"/>
                  </a:lnTo>
                  <a:lnTo>
                    <a:pt x="4025" y="1310"/>
                  </a:lnTo>
                  <a:lnTo>
                    <a:pt x="4025" y="10693"/>
                  </a:lnTo>
                  <a:lnTo>
                    <a:pt x="3501" y="10693"/>
                  </a:lnTo>
                  <a:lnTo>
                    <a:pt x="3501" y="3311"/>
                  </a:lnTo>
                  <a:cubicBezTo>
                    <a:pt x="3501" y="3215"/>
                    <a:pt x="3454" y="3144"/>
                    <a:pt x="3359" y="3144"/>
                  </a:cubicBezTo>
                  <a:cubicBezTo>
                    <a:pt x="3239" y="3144"/>
                    <a:pt x="3144" y="3192"/>
                    <a:pt x="3144" y="3311"/>
                  </a:cubicBezTo>
                  <a:lnTo>
                    <a:pt x="3144" y="4739"/>
                  </a:lnTo>
                  <a:lnTo>
                    <a:pt x="2525" y="4739"/>
                  </a:lnTo>
                  <a:cubicBezTo>
                    <a:pt x="2382" y="4739"/>
                    <a:pt x="2287" y="4859"/>
                    <a:pt x="2287" y="4978"/>
                  </a:cubicBezTo>
                  <a:lnTo>
                    <a:pt x="2287" y="6002"/>
                  </a:lnTo>
                  <a:lnTo>
                    <a:pt x="1668" y="6002"/>
                  </a:lnTo>
                  <a:cubicBezTo>
                    <a:pt x="1525" y="6002"/>
                    <a:pt x="1430" y="6121"/>
                    <a:pt x="1430" y="6240"/>
                  </a:cubicBezTo>
                  <a:lnTo>
                    <a:pt x="1430" y="10717"/>
                  </a:lnTo>
                  <a:lnTo>
                    <a:pt x="1072" y="10717"/>
                  </a:lnTo>
                  <a:lnTo>
                    <a:pt x="1072" y="191"/>
                  </a:lnTo>
                  <a:cubicBezTo>
                    <a:pt x="1072" y="96"/>
                    <a:pt x="1001" y="0"/>
                    <a:pt x="929"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5" name="Google Shape;2635;p53"/>
          <p:cNvGrpSpPr/>
          <p:nvPr/>
        </p:nvGrpSpPr>
        <p:grpSpPr>
          <a:xfrm>
            <a:off x="1047117" y="2994374"/>
            <a:ext cx="355756" cy="355039"/>
            <a:chOff x="1694804" y="2994374"/>
            <a:chExt cx="355756" cy="355039"/>
          </a:xfrm>
        </p:grpSpPr>
        <p:sp>
          <p:nvSpPr>
            <p:cNvPr id="2636" name="Google Shape;2636;p53"/>
            <p:cNvSpPr/>
            <p:nvPr/>
          </p:nvSpPr>
          <p:spPr>
            <a:xfrm>
              <a:off x="1800589" y="2999890"/>
              <a:ext cx="145587" cy="158169"/>
            </a:xfrm>
            <a:custGeom>
              <a:rect b="b" l="l" r="r" t="t"/>
              <a:pathLst>
                <a:path extrusionOk="0" h="5305" w="4883">
                  <a:moveTo>
                    <a:pt x="2442" y="0"/>
                  </a:moveTo>
                  <a:cubicBezTo>
                    <a:pt x="1882" y="0"/>
                    <a:pt x="1322" y="209"/>
                    <a:pt x="882" y="625"/>
                  </a:cubicBezTo>
                  <a:cubicBezTo>
                    <a:pt x="1" y="1483"/>
                    <a:pt x="1" y="2912"/>
                    <a:pt x="858" y="3769"/>
                  </a:cubicBezTo>
                  <a:lnTo>
                    <a:pt x="2382" y="5269"/>
                  </a:lnTo>
                  <a:cubicBezTo>
                    <a:pt x="2394" y="5293"/>
                    <a:pt x="2418" y="5305"/>
                    <a:pt x="2445" y="5305"/>
                  </a:cubicBezTo>
                  <a:cubicBezTo>
                    <a:pt x="2471" y="5305"/>
                    <a:pt x="2501" y="5293"/>
                    <a:pt x="2525" y="5269"/>
                  </a:cubicBezTo>
                  <a:lnTo>
                    <a:pt x="4025" y="3769"/>
                  </a:lnTo>
                  <a:cubicBezTo>
                    <a:pt x="4883" y="2912"/>
                    <a:pt x="4883" y="1483"/>
                    <a:pt x="4001" y="625"/>
                  </a:cubicBezTo>
                  <a:cubicBezTo>
                    <a:pt x="3561" y="209"/>
                    <a:pt x="3001" y="0"/>
                    <a:pt x="2442" y="0"/>
                  </a:cubicBezTo>
                  <a:close/>
                </a:path>
              </a:pathLst>
            </a:custGeom>
            <a:solidFill>
              <a:srgbClr val="C6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53"/>
            <p:cNvSpPr/>
            <p:nvPr/>
          </p:nvSpPr>
          <p:spPr>
            <a:xfrm>
              <a:off x="1800589" y="3185013"/>
              <a:ext cx="145587" cy="158198"/>
            </a:xfrm>
            <a:custGeom>
              <a:rect b="b" l="l" r="r" t="t"/>
              <a:pathLst>
                <a:path extrusionOk="0" h="5306" w="4883">
                  <a:moveTo>
                    <a:pt x="2445" y="1"/>
                  </a:moveTo>
                  <a:cubicBezTo>
                    <a:pt x="2418" y="1"/>
                    <a:pt x="2394" y="13"/>
                    <a:pt x="2382" y="37"/>
                  </a:cubicBezTo>
                  <a:lnTo>
                    <a:pt x="858" y="1537"/>
                  </a:lnTo>
                  <a:cubicBezTo>
                    <a:pt x="1" y="2394"/>
                    <a:pt x="1" y="3823"/>
                    <a:pt x="882" y="4680"/>
                  </a:cubicBezTo>
                  <a:cubicBezTo>
                    <a:pt x="1322" y="5097"/>
                    <a:pt x="1882" y="5305"/>
                    <a:pt x="2442" y="5305"/>
                  </a:cubicBezTo>
                  <a:cubicBezTo>
                    <a:pt x="3001" y="5305"/>
                    <a:pt x="3561" y="5097"/>
                    <a:pt x="4001" y="4680"/>
                  </a:cubicBezTo>
                  <a:cubicBezTo>
                    <a:pt x="4883" y="3823"/>
                    <a:pt x="4883" y="2394"/>
                    <a:pt x="4025" y="1537"/>
                  </a:cubicBezTo>
                  <a:lnTo>
                    <a:pt x="2525" y="37"/>
                  </a:lnTo>
                  <a:cubicBezTo>
                    <a:pt x="2501" y="13"/>
                    <a:pt x="2471" y="1"/>
                    <a:pt x="2445" y="1"/>
                  </a:cubicBezTo>
                  <a:close/>
                </a:path>
              </a:pathLst>
            </a:custGeom>
            <a:solidFill>
              <a:srgbClr val="C3CD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53"/>
            <p:cNvSpPr/>
            <p:nvPr/>
          </p:nvSpPr>
          <p:spPr>
            <a:xfrm>
              <a:off x="1864484" y="3000337"/>
              <a:ext cx="80978" cy="157721"/>
            </a:xfrm>
            <a:custGeom>
              <a:rect b="b" l="l" r="r" t="t"/>
              <a:pathLst>
                <a:path extrusionOk="0" h="5290" w="2716">
                  <a:moveTo>
                    <a:pt x="256" y="0"/>
                  </a:moveTo>
                  <a:cubicBezTo>
                    <a:pt x="170" y="0"/>
                    <a:pt x="85" y="5"/>
                    <a:pt x="1" y="15"/>
                  </a:cubicBezTo>
                  <a:cubicBezTo>
                    <a:pt x="477" y="39"/>
                    <a:pt x="953" y="253"/>
                    <a:pt x="1311" y="610"/>
                  </a:cubicBezTo>
                  <a:cubicBezTo>
                    <a:pt x="2216" y="1468"/>
                    <a:pt x="2216" y="2897"/>
                    <a:pt x="1334" y="3754"/>
                  </a:cubicBezTo>
                  <a:lnTo>
                    <a:pt x="25" y="5064"/>
                  </a:lnTo>
                  <a:lnTo>
                    <a:pt x="215" y="5254"/>
                  </a:lnTo>
                  <a:cubicBezTo>
                    <a:pt x="227" y="5278"/>
                    <a:pt x="245" y="5290"/>
                    <a:pt x="269" y="5290"/>
                  </a:cubicBezTo>
                  <a:cubicBezTo>
                    <a:pt x="293" y="5290"/>
                    <a:pt x="322" y="5278"/>
                    <a:pt x="358" y="5254"/>
                  </a:cubicBezTo>
                  <a:lnTo>
                    <a:pt x="1858" y="3754"/>
                  </a:lnTo>
                  <a:cubicBezTo>
                    <a:pt x="2716" y="2897"/>
                    <a:pt x="2716" y="1468"/>
                    <a:pt x="1787" y="610"/>
                  </a:cubicBezTo>
                  <a:cubicBezTo>
                    <a:pt x="1375" y="199"/>
                    <a:pt x="803" y="0"/>
                    <a:pt x="256" y="0"/>
                  </a:cubicBezTo>
                  <a:close/>
                </a:path>
              </a:pathLst>
            </a:custGeom>
            <a:solidFill>
              <a:srgbClr val="AAB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53"/>
            <p:cNvSpPr/>
            <p:nvPr/>
          </p:nvSpPr>
          <p:spPr>
            <a:xfrm>
              <a:off x="1865199" y="3185013"/>
              <a:ext cx="80262" cy="157960"/>
            </a:xfrm>
            <a:custGeom>
              <a:rect b="b" l="l" r="r" t="t"/>
              <a:pathLst>
                <a:path extrusionOk="0" h="5298" w="2692">
                  <a:moveTo>
                    <a:pt x="295" y="1"/>
                  </a:moveTo>
                  <a:cubicBezTo>
                    <a:pt x="269" y="1"/>
                    <a:pt x="239" y="13"/>
                    <a:pt x="215" y="37"/>
                  </a:cubicBezTo>
                  <a:lnTo>
                    <a:pt x="48" y="227"/>
                  </a:lnTo>
                  <a:lnTo>
                    <a:pt x="1358" y="1537"/>
                  </a:lnTo>
                  <a:cubicBezTo>
                    <a:pt x="2215" y="2394"/>
                    <a:pt x="2215" y="3823"/>
                    <a:pt x="1310" y="4680"/>
                  </a:cubicBezTo>
                  <a:cubicBezTo>
                    <a:pt x="929" y="5014"/>
                    <a:pt x="477" y="5228"/>
                    <a:pt x="1" y="5276"/>
                  </a:cubicBezTo>
                  <a:cubicBezTo>
                    <a:pt x="101" y="5291"/>
                    <a:pt x="202" y="5298"/>
                    <a:pt x="302" y="5298"/>
                  </a:cubicBezTo>
                  <a:cubicBezTo>
                    <a:pt x="847" y="5298"/>
                    <a:pt x="1385" y="5082"/>
                    <a:pt x="1787" y="4680"/>
                  </a:cubicBezTo>
                  <a:cubicBezTo>
                    <a:pt x="2692" y="3823"/>
                    <a:pt x="2692" y="2394"/>
                    <a:pt x="1858" y="1537"/>
                  </a:cubicBezTo>
                  <a:lnTo>
                    <a:pt x="358" y="37"/>
                  </a:lnTo>
                  <a:cubicBezTo>
                    <a:pt x="346" y="13"/>
                    <a:pt x="322" y="1"/>
                    <a:pt x="295" y="1"/>
                  </a:cubicBezTo>
                  <a:close/>
                </a:path>
              </a:pathLst>
            </a:custGeom>
            <a:solidFill>
              <a:srgbClr val="AFB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53"/>
            <p:cNvSpPr/>
            <p:nvPr/>
          </p:nvSpPr>
          <p:spPr>
            <a:xfrm>
              <a:off x="1885802" y="3105943"/>
              <a:ext cx="164758" cy="132438"/>
            </a:xfrm>
            <a:custGeom>
              <a:rect b="b" l="l" r="r" t="t"/>
              <a:pathLst>
                <a:path extrusionOk="0" h="4442" w="5526">
                  <a:moveTo>
                    <a:pt x="3111" y="0"/>
                  </a:moveTo>
                  <a:cubicBezTo>
                    <a:pt x="2541" y="0"/>
                    <a:pt x="1974" y="215"/>
                    <a:pt x="1548" y="641"/>
                  </a:cubicBezTo>
                  <a:lnTo>
                    <a:pt x="72" y="2165"/>
                  </a:lnTo>
                  <a:cubicBezTo>
                    <a:pt x="0" y="2188"/>
                    <a:pt x="0" y="2236"/>
                    <a:pt x="72" y="2308"/>
                  </a:cubicBezTo>
                  <a:lnTo>
                    <a:pt x="1548" y="3784"/>
                  </a:lnTo>
                  <a:cubicBezTo>
                    <a:pt x="1974" y="4222"/>
                    <a:pt x="2541" y="4442"/>
                    <a:pt x="3112" y="4442"/>
                  </a:cubicBezTo>
                  <a:cubicBezTo>
                    <a:pt x="3690" y="4442"/>
                    <a:pt x="4272" y="4216"/>
                    <a:pt x="4716" y="3760"/>
                  </a:cubicBezTo>
                  <a:cubicBezTo>
                    <a:pt x="5525" y="2903"/>
                    <a:pt x="5525" y="1522"/>
                    <a:pt x="4716" y="664"/>
                  </a:cubicBezTo>
                  <a:cubicBezTo>
                    <a:pt x="4272" y="221"/>
                    <a:pt x="3690" y="0"/>
                    <a:pt x="3111" y="0"/>
                  </a:cubicBezTo>
                  <a:close/>
                </a:path>
              </a:pathLst>
            </a:custGeom>
            <a:solidFill>
              <a:srgbClr val="E1E5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53"/>
            <p:cNvSpPr/>
            <p:nvPr/>
          </p:nvSpPr>
          <p:spPr>
            <a:xfrm>
              <a:off x="1971014" y="3104959"/>
              <a:ext cx="79546" cy="132170"/>
            </a:xfrm>
            <a:custGeom>
              <a:rect b="b" l="l" r="r" t="t"/>
              <a:pathLst>
                <a:path extrusionOk="0" h="4433" w="2668">
                  <a:moveTo>
                    <a:pt x="181" y="0"/>
                  </a:moveTo>
                  <a:cubicBezTo>
                    <a:pt x="121" y="0"/>
                    <a:pt x="60" y="2"/>
                    <a:pt x="0" y="7"/>
                  </a:cubicBezTo>
                  <a:cubicBezTo>
                    <a:pt x="476" y="78"/>
                    <a:pt x="953" y="292"/>
                    <a:pt x="1334" y="674"/>
                  </a:cubicBezTo>
                  <a:cubicBezTo>
                    <a:pt x="2167" y="1531"/>
                    <a:pt x="2167" y="2912"/>
                    <a:pt x="1334" y="3769"/>
                  </a:cubicBezTo>
                  <a:cubicBezTo>
                    <a:pt x="953" y="4150"/>
                    <a:pt x="476" y="4365"/>
                    <a:pt x="0" y="4412"/>
                  </a:cubicBezTo>
                  <a:cubicBezTo>
                    <a:pt x="97" y="4426"/>
                    <a:pt x="194" y="4433"/>
                    <a:pt x="290" y="4433"/>
                  </a:cubicBezTo>
                  <a:cubicBezTo>
                    <a:pt x="857" y="4433"/>
                    <a:pt x="1410" y="4197"/>
                    <a:pt x="1858" y="3769"/>
                  </a:cubicBezTo>
                  <a:cubicBezTo>
                    <a:pt x="2667" y="2936"/>
                    <a:pt x="2667" y="1531"/>
                    <a:pt x="1858" y="674"/>
                  </a:cubicBezTo>
                  <a:cubicBezTo>
                    <a:pt x="1381" y="219"/>
                    <a:pt x="786" y="0"/>
                    <a:pt x="181" y="0"/>
                  </a:cubicBezTo>
                  <a:close/>
                </a:path>
              </a:pathLst>
            </a:custGeom>
            <a:solidFill>
              <a:srgbClr val="DADF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53"/>
            <p:cNvSpPr/>
            <p:nvPr/>
          </p:nvSpPr>
          <p:spPr>
            <a:xfrm>
              <a:off x="1694804" y="3105943"/>
              <a:ext cx="165443" cy="132438"/>
            </a:xfrm>
            <a:custGeom>
              <a:rect b="b" l="l" r="r" t="t"/>
              <a:pathLst>
                <a:path extrusionOk="0" h="4442" w="5549">
                  <a:moveTo>
                    <a:pt x="2438" y="0"/>
                  </a:moveTo>
                  <a:cubicBezTo>
                    <a:pt x="1860" y="0"/>
                    <a:pt x="1277" y="221"/>
                    <a:pt x="834" y="664"/>
                  </a:cubicBezTo>
                  <a:cubicBezTo>
                    <a:pt x="0" y="1522"/>
                    <a:pt x="0" y="2903"/>
                    <a:pt x="834" y="3760"/>
                  </a:cubicBezTo>
                  <a:cubicBezTo>
                    <a:pt x="1277" y="4216"/>
                    <a:pt x="1860" y="4442"/>
                    <a:pt x="2438" y="4442"/>
                  </a:cubicBezTo>
                  <a:cubicBezTo>
                    <a:pt x="3008" y="4442"/>
                    <a:pt x="3575" y="4222"/>
                    <a:pt x="4001" y="3784"/>
                  </a:cubicBezTo>
                  <a:lnTo>
                    <a:pt x="5478" y="2308"/>
                  </a:lnTo>
                  <a:cubicBezTo>
                    <a:pt x="5549" y="2236"/>
                    <a:pt x="5549" y="2188"/>
                    <a:pt x="5478" y="2165"/>
                  </a:cubicBezTo>
                  <a:lnTo>
                    <a:pt x="4001" y="641"/>
                  </a:lnTo>
                  <a:cubicBezTo>
                    <a:pt x="3575" y="215"/>
                    <a:pt x="3009" y="0"/>
                    <a:pt x="2438" y="0"/>
                  </a:cubicBez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53"/>
            <p:cNvSpPr/>
            <p:nvPr/>
          </p:nvSpPr>
          <p:spPr>
            <a:xfrm>
              <a:off x="1829003" y="3022788"/>
              <a:ext cx="87358" cy="87358"/>
            </a:xfrm>
            <a:custGeom>
              <a:rect b="b" l="l" r="r" t="t"/>
              <a:pathLst>
                <a:path extrusionOk="0" h="2930" w="2930">
                  <a:moveTo>
                    <a:pt x="1453" y="0"/>
                  </a:moveTo>
                  <a:cubicBezTo>
                    <a:pt x="643" y="0"/>
                    <a:pt x="0" y="643"/>
                    <a:pt x="0" y="1453"/>
                  </a:cubicBezTo>
                  <a:cubicBezTo>
                    <a:pt x="0" y="2263"/>
                    <a:pt x="643" y="2929"/>
                    <a:pt x="1453" y="2929"/>
                  </a:cubicBezTo>
                  <a:cubicBezTo>
                    <a:pt x="2263" y="2929"/>
                    <a:pt x="2929" y="2263"/>
                    <a:pt x="2929" y="1453"/>
                  </a:cubicBezTo>
                  <a:cubicBezTo>
                    <a:pt x="2929" y="643"/>
                    <a:pt x="2263" y="0"/>
                    <a:pt x="1453" y="0"/>
                  </a:cubicBezTo>
                  <a:close/>
                </a:path>
              </a:pathLst>
            </a:custGeom>
            <a:solidFill>
              <a:srgbClr val="F1F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53"/>
            <p:cNvSpPr/>
            <p:nvPr/>
          </p:nvSpPr>
          <p:spPr>
            <a:xfrm>
              <a:off x="1829003" y="3232957"/>
              <a:ext cx="87358" cy="87358"/>
            </a:xfrm>
            <a:custGeom>
              <a:rect b="b" l="l" r="r" t="t"/>
              <a:pathLst>
                <a:path extrusionOk="0" h="2930" w="2930">
                  <a:moveTo>
                    <a:pt x="1453" y="0"/>
                  </a:moveTo>
                  <a:cubicBezTo>
                    <a:pt x="643" y="0"/>
                    <a:pt x="0" y="667"/>
                    <a:pt x="0" y="1477"/>
                  </a:cubicBezTo>
                  <a:cubicBezTo>
                    <a:pt x="0" y="2263"/>
                    <a:pt x="643" y="2929"/>
                    <a:pt x="1453" y="2929"/>
                  </a:cubicBezTo>
                  <a:cubicBezTo>
                    <a:pt x="2263" y="2929"/>
                    <a:pt x="2929" y="2263"/>
                    <a:pt x="2929" y="1477"/>
                  </a:cubicBezTo>
                  <a:cubicBezTo>
                    <a:pt x="2929" y="667"/>
                    <a:pt x="2263" y="0"/>
                    <a:pt x="1453" y="0"/>
                  </a:cubicBezTo>
                  <a:close/>
                </a:path>
              </a:pathLst>
            </a:custGeom>
            <a:solidFill>
              <a:srgbClr val="E7EB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53"/>
            <p:cNvSpPr/>
            <p:nvPr/>
          </p:nvSpPr>
          <p:spPr>
            <a:xfrm>
              <a:off x="1934788" y="3128573"/>
              <a:ext cx="86642" cy="86642"/>
            </a:xfrm>
            <a:custGeom>
              <a:rect b="b" l="l" r="r" t="t"/>
              <a:pathLst>
                <a:path extrusionOk="0" h="2906" w="2906">
                  <a:moveTo>
                    <a:pt x="1453" y="1"/>
                  </a:moveTo>
                  <a:cubicBezTo>
                    <a:pt x="644" y="1"/>
                    <a:pt x="1" y="644"/>
                    <a:pt x="1" y="1453"/>
                  </a:cubicBezTo>
                  <a:cubicBezTo>
                    <a:pt x="1" y="2263"/>
                    <a:pt x="644" y="2906"/>
                    <a:pt x="1453" y="2906"/>
                  </a:cubicBezTo>
                  <a:cubicBezTo>
                    <a:pt x="2263" y="2906"/>
                    <a:pt x="2906" y="2263"/>
                    <a:pt x="2906" y="1453"/>
                  </a:cubicBezTo>
                  <a:cubicBezTo>
                    <a:pt x="2906" y="644"/>
                    <a:pt x="2263" y="1"/>
                    <a:pt x="1453" y="1"/>
                  </a:cubicBezTo>
                  <a:close/>
                </a:path>
              </a:pathLst>
            </a:custGeom>
            <a:solidFill>
              <a:srgbClr val="F0F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53"/>
            <p:cNvSpPr/>
            <p:nvPr/>
          </p:nvSpPr>
          <p:spPr>
            <a:xfrm>
              <a:off x="1723904" y="3128573"/>
              <a:ext cx="87358" cy="86642"/>
            </a:xfrm>
            <a:custGeom>
              <a:rect b="b" l="l" r="r" t="t"/>
              <a:pathLst>
                <a:path extrusionOk="0" h="2906" w="2930">
                  <a:moveTo>
                    <a:pt x="1477" y="1"/>
                  </a:moveTo>
                  <a:cubicBezTo>
                    <a:pt x="667" y="1"/>
                    <a:pt x="1" y="644"/>
                    <a:pt x="1" y="1453"/>
                  </a:cubicBezTo>
                  <a:cubicBezTo>
                    <a:pt x="1" y="2263"/>
                    <a:pt x="667" y="2906"/>
                    <a:pt x="1477" y="2906"/>
                  </a:cubicBezTo>
                  <a:cubicBezTo>
                    <a:pt x="2287" y="2906"/>
                    <a:pt x="2930" y="2263"/>
                    <a:pt x="2930" y="1453"/>
                  </a:cubicBezTo>
                  <a:cubicBezTo>
                    <a:pt x="2930" y="644"/>
                    <a:pt x="2287" y="1"/>
                    <a:pt x="14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53"/>
            <p:cNvSpPr/>
            <p:nvPr/>
          </p:nvSpPr>
          <p:spPr>
            <a:xfrm>
              <a:off x="1843911" y="3026336"/>
              <a:ext cx="73166" cy="83810"/>
            </a:xfrm>
            <a:custGeom>
              <a:rect b="b" l="l" r="r" t="t"/>
              <a:pathLst>
                <a:path extrusionOk="0" h="2811" w="2454">
                  <a:moveTo>
                    <a:pt x="1596" y="0"/>
                  </a:moveTo>
                  <a:cubicBezTo>
                    <a:pt x="1882" y="262"/>
                    <a:pt x="2072" y="667"/>
                    <a:pt x="2072" y="1072"/>
                  </a:cubicBezTo>
                  <a:cubicBezTo>
                    <a:pt x="2072" y="1882"/>
                    <a:pt x="1405" y="2525"/>
                    <a:pt x="596" y="2525"/>
                  </a:cubicBezTo>
                  <a:cubicBezTo>
                    <a:pt x="381" y="2525"/>
                    <a:pt x="191" y="2501"/>
                    <a:pt x="0" y="2406"/>
                  </a:cubicBezTo>
                  <a:lnTo>
                    <a:pt x="0" y="2406"/>
                  </a:lnTo>
                  <a:cubicBezTo>
                    <a:pt x="238" y="2644"/>
                    <a:pt x="596" y="2810"/>
                    <a:pt x="977" y="2810"/>
                  </a:cubicBezTo>
                  <a:cubicBezTo>
                    <a:pt x="1786" y="2810"/>
                    <a:pt x="2453" y="2144"/>
                    <a:pt x="2453" y="1334"/>
                  </a:cubicBezTo>
                  <a:cubicBezTo>
                    <a:pt x="2453" y="739"/>
                    <a:pt x="2096" y="238"/>
                    <a:pt x="1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53"/>
            <p:cNvSpPr/>
            <p:nvPr/>
          </p:nvSpPr>
          <p:spPr>
            <a:xfrm>
              <a:off x="1843911" y="3236504"/>
              <a:ext cx="73166" cy="83810"/>
            </a:xfrm>
            <a:custGeom>
              <a:rect b="b" l="l" r="r" t="t"/>
              <a:pathLst>
                <a:path extrusionOk="0" h="2811" w="2454">
                  <a:moveTo>
                    <a:pt x="1596" y="0"/>
                  </a:moveTo>
                  <a:cubicBezTo>
                    <a:pt x="1882" y="286"/>
                    <a:pt x="2072" y="667"/>
                    <a:pt x="2072" y="1072"/>
                  </a:cubicBezTo>
                  <a:cubicBezTo>
                    <a:pt x="2072" y="1882"/>
                    <a:pt x="1405" y="2549"/>
                    <a:pt x="596" y="2549"/>
                  </a:cubicBezTo>
                  <a:cubicBezTo>
                    <a:pt x="381" y="2549"/>
                    <a:pt x="191" y="2501"/>
                    <a:pt x="0" y="2429"/>
                  </a:cubicBezTo>
                  <a:lnTo>
                    <a:pt x="0" y="2429"/>
                  </a:lnTo>
                  <a:cubicBezTo>
                    <a:pt x="238" y="2668"/>
                    <a:pt x="596" y="2810"/>
                    <a:pt x="977" y="2810"/>
                  </a:cubicBezTo>
                  <a:cubicBezTo>
                    <a:pt x="1786" y="2810"/>
                    <a:pt x="2453" y="2144"/>
                    <a:pt x="2453" y="1358"/>
                  </a:cubicBezTo>
                  <a:cubicBezTo>
                    <a:pt x="2453" y="762"/>
                    <a:pt x="2096" y="239"/>
                    <a:pt x="1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53"/>
            <p:cNvSpPr/>
            <p:nvPr/>
          </p:nvSpPr>
          <p:spPr>
            <a:xfrm>
              <a:off x="1948980" y="3132121"/>
              <a:ext cx="72450" cy="83094"/>
            </a:xfrm>
            <a:custGeom>
              <a:rect b="b" l="l" r="r" t="t"/>
              <a:pathLst>
                <a:path extrusionOk="0" h="2787" w="2430">
                  <a:moveTo>
                    <a:pt x="1573" y="1"/>
                  </a:moveTo>
                  <a:lnTo>
                    <a:pt x="1573" y="1"/>
                  </a:lnTo>
                  <a:cubicBezTo>
                    <a:pt x="1882" y="263"/>
                    <a:pt x="2049" y="644"/>
                    <a:pt x="2049" y="1072"/>
                  </a:cubicBezTo>
                  <a:cubicBezTo>
                    <a:pt x="2049" y="1882"/>
                    <a:pt x="1406" y="2525"/>
                    <a:pt x="596" y="2525"/>
                  </a:cubicBezTo>
                  <a:cubicBezTo>
                    <a:pt x="382" y="2525"/>
                    <a:pt x="168" y="2501"/>
                    <a:pt x="1" y="2406"/>
                  </a:cubicBezTo>
                  <a:lnTo>
                    <a:pt x="1" y="2406"/>
                  </a:lnTo>
                  <a:cubicBezTo>
                    <a:pt x="239" y="2644"/>
                    <a:pt x="596" y="2787"/>
                    <a:pt x="977" y="2787"/>
                  </a:cubicBezTo>
                  <a:cubicBezTo>
                    <a:pt x="1787" y="2787"/>
                    <a:pt x="2430" y="2144"/>
                    <a:pt x="2430" y="1334"/>
                  </a:cubicBezTo>
                  <a:cubicBezTo>
                    <a:pt x="2430" y="739"/>
                    <a:pt x="2073" y="215"/>
                    <a:pt x="1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53"/>
            <p:cNvSpPr/>
            <p:nvPr/>
          </p:nvSpPr>
          <p:spPr>
            <a:xfrm>
              <a:off x="1738096" y="3132121"/>
              <a:ext cx="73166" cy="83094"/>
            </a:xfrm>
            <a:custGeom>
              <a:rect b="b" l="l" r="r" t="t"/>
              <a:pathLst>
                <a:path extrusionOk="0" h="2787" w="2454">
                  <a:moveTo>
                    <a:pt x="1596" y="1"/>
                  </a:moveTo>
                  <a:cubicBezTo>
                    <a:pt x="1882" y="263"/>
                    <a:pt x="2073" y="644"/>
                    <a:pt x="2073" y="1072"/>
                  </a:cubicBezTo>
                  <a:cubicBezTo>
                    <a:pt x="2073" y="1882"/>
                    <a:pt x="1406" y="2525"/>
                    <a:pt x="596" y="2525"/>
                  </a:cubicBezTo>
                  <a:cubicBezTo>
                    <a:pt x="406" y="2525"/>
                    <a:pt x="191" y="2501"/>
                    <a:pt x="1" y="2406"/>
                  </a:cubicBezTo>
                  <a:lnTo>
                    <a:pt x="1" y="2406"/>
                  </a:lnTo>
                  <a:cubicBezTo>
                    <a:pt x="239" y="2644"/>
                    <a:pt x="596" y="2787"/>
                    <a:pt x="1001" y="2787"/>
                  </a:cubicBezTo>
                  <a:cubicBezTo>
                    <a:pt x="1787" y="2787"/>
                    <a:pt x="2454" y="2144"/>
                    <a:pt x="2454" y="1334"/>
                  </a:cubicBezTo>
                  <a:cubicBezTo>
                    <a:pt x="2454" y="739"/>
                    <a:pt x="2097" y="215"/>
                    <a:pt x="15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53"/>
            <p:cNvSpPr/>
            <p:nvPr/>
          </p:nvSpPr>
          <p:spPr>
            <a:xfrm>
              <a:off x="1694804" y="3101590"/>
              <a:ext cx="169707" cy="142039"/>
            </a:xfrm>
            <a:custGeom>
              <a:rect b="b" l="l" r="r" t="t"/>
              <a:pathLst>
                <a:path extrusionOk="0" h="4764" w="5692">
                  <a:moveTo>
                    <a:pt x="2405" y="286"/>
                  </a:moveTo>
                  <a:cubicBezTo>
                    <a:pt x="2953" y="286"/>
                    <a:pt x="3453" y="477"/>
                    <a:pt x="3834" y="882"/>
                  </a:cubicBezTo>
                  <a:lnTo>
                    <a:pt x="5263" y="2311"/>
                  </a:lnTo>
                  <a:lnTo>
                    <a:pt x="3834" y="3739"/>
                  </a:lnTo>
                  <a:cubicBezTo>
                    <a:pt x="3501" y="4168"/>
                    <a:pt x="2953" y="4382"/>
                    <a:pt x="2405" y="4382"/>
                  </a:cubicBezTo>
                  <a:cubicBezTo>
                    <a:pt x="1882" y="4382"/>
                    <a:pt x="1358" y="4144"/>
                    <a:pt x="953" y="3763"/>
                  </a:cubicBezTo>
                  <a:cubicBezTo>
                    <a:pt x="596" y="3382"/>
                    <a:pt x="381" y="2858"/>
                    <a:pt x="381" y="2334"/>
                  </a:cubicBezTo>
                  <a:cubicBezTo>
                    <a:pt x="381" y="1787"/>
                    <a:pt x="596" y="1287"/>
                    <a:pt x="953" y="906"/>
                  </a:cubicBezTo>
                  <a:cubicBezTo>
                    <a:pt x="1334" y="525"/>
                    <a:pt x="1858" y="286"/>
                    <a:pt x="2405" y="286"/>
                  </a:cubicBezTo>
                  <a:close/>
                  <a:moveTo>
                    <a:pt x="2382" y="1"/>
                  </a:moveTo>
                  <a:cubicBezTo>
                    <a:pt x="1739" y="1"/>
                    <a:pt x="1143" y="286"/>
                    <a:pt x="691" y="715"/>
                  </a:cubicBezTo>
                  <a:cubicBezTo>
                    <a:pt x="238" y="1168"/>
                    <a:pt x="0" y="1763"/>
                    <a:pt x="0" y="2382"/>
                  </a:cubicBezTo>
                  <a:cubicBezTo>
                    <a:pt x="0" y="3025"/>
                    <a:pt x="238" y="3620"/>
                    <a:pt x="691" y="4049"/>
                  </a:cubicBezTo>
                  <a:cubicBezTo>
                    <a:pt x="1143" y="4525"/>
                    <a:pt x="1739" y="4764"/>
                    <a:pt x="2382" y="4764"/>
                  </a:cubicBezTo>
                  <a:lnTo>
                    <a:pt x="2405" y="4764"/>
                  </a:lnTo>
                  <a:cubicBezTo>
                    <a:pt x="3048" y="4764"/>
                    <a:pt x="3668" y="4525"/>
                    <a:pt x="4120" y="4097"/>
                  </a:cubicBezTo>
                  <a:lnTo>
                    <a:pt x="5597" y="2573"/>
                  </a:lnTo>
                  <a:cubicBezTo>
                    <a:pt x="5668" y="2501"/>
                    <a:pt x="5692" y="2430"/>
                    <a:pt x="5692" y="2334"/>
                  </a:cubicBezTo>
                  <a:cubicBezTo>
                    <a:pt x="5692" y="2263"/>
                    <a:pt x="5668" y="2215"/>
                    <a:pt x="5597" y="2192"/>
                  </a:cubicBezTo>
                  <a:lnTo>
                    <a:pt x="4120" y="691"/>
                  </a:lnTo>
                  <a:cubicBezTo>
                    <a:pt x="3668" y="239"/>
                    <a:pt x="3072" y="1"/>
                    <a:pt x="2405"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53"/>
            <p:cNvSpPr/>
            <p:nvPr/>
          </p:nvSpPr>
          <p:spPr>
            <a:xfrm>
              <a:off x="1718925" y="3122908"/>
              <a:ext cx="98032" cy="98002"/>
            </a:xfrm>
            <a:custGeom>
              <a:rect b="b" l="l" r="r" t="t"/>
              <a:pathLst>
                <a:path extrusionOk="0" h="3287" w="3288">
                  <a:moveTo>
                    <a:pt x="1644" y="357"/>
                  </a:moveTo>
                  <a:cubicBezTo>
                    <a:pt x="2359" y="357"/>
                    <a:pt x="2930" y="929"/>
                    <a:pt x="2930" y="1643"/>
                  </a:cubicBezTo>
                  <a:cubicBezTo>
                    <a:pt x="2930" y="2358"/>
                    <a:pt x="2359" y="2929"/>
                    <a:pt x="1644" y="2929"/>
                  </a:cubicBezTo>
                  <a:cubicBezTo>
                    <a:pt x="930" y="2929"/>
                    <a:pt x="358" y="2358"/>
                    <a:pt x="358" y="1643"/>
                  </a:cubicBezTo>
                  <a:cubicBezTo>
                    <a:pt x="358" y="929"/>
                    <a:pt x="930" y="357"/>
                    <a:pt x="1644" y="357"/>
                  </a:cubicBezTo>
                  <a:close/>
                  <a:moveTo>
                    <a:pt x="1644" y="0"/>
                  </a:moveTo>
                  <a:cubicBezTo>
                    <a:pt x="739" y="0"/>
                    <a:pt x="1" y="762"/>
                    <a:pt x="1" y="1643"/>
                  </a:cubicBezTo>
                  <a:cubicBezTo>
                    <a:pt x="1" y="2548"/>
                    <a:pt x="739" y="3286"/>
                    <a:pt x="1644" y="3286"/>
                  </a:cubicBezTo>
                  <a:cubicBezTo>
                    <a:pt x="2525" y="3286"/>
                    <a:pt x="3287" y="2548"/>
                    <a:pt x="3287" y="1643"/>
                  </a:cubicBezTo>
                  <a:cubicBezTo>
                    <a:pt x="3287" y="715"/>
                    <a:pt x="2525" y="0"/>
                    <a:pt x="1644"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53"/>
            <p:cNvSpPr/>
            <p:nvPr/>
          </p:nvSpPr>
          <p:spPr>
            <a:xfrm>
              <a:off x="1797757" y="3179706"/>
              <a:ext cx="144871" cy="169707"/>
            </a:xfrm>
            <a:custGeom>
              <a:rect b="b" l="l" r="r" t="t"/>
              <a:pathLst>
                <a:path extrusionOk="0" h="5692" w="4859">
                  <a:moveTo>
                    <a:pt x="2501" y="0"/>
                  </a:moveTo>
                  <a:cubicBezTo>
                    <a:pt x="2429" y="0"/>
                    <a:pt x="2358" y="48"/>
                    <a:pt x="2310" y="95"/>
                  </a:cubicBezTo>
                  <a:lnTo>
                    <a:pt x="810" y="1596"/>
                  </a:lnTo>
                  <a:cubicBezTo>
                    <a:pt x="238" y="2144"/>
                    <a:pt x="0" y="2953"/>
                    <a:pt x="143" y="3763"/>
                  </a:cubicBezTo>
                  <a:cubicBezTo>
                    <a:pt x="191" y="3858"/>
                    <a:pt x="286" y="3906"/>
                    <a:pt x="358" y="3906"/>
                  </a:cubicBezTo>
                  <a:cubicBezTo>
                    <a:pt x="453" y="3882"/>
                    <a:pt x="524" y="3787"/>
                    <a:pt x="524" y="3691"/>
                  </a:cubicBezTo>
                  <a:cubicBezTo>
                    <a:pt x="358" y="3025"/>
                    <a:pt x="572" y="2334"/>
                    <a:pt x="1072" y="1858"/>
                  </a:cubicBezTo>
                  <a:lnTo>
                    <a:pt x="2501" y="429"/>
                  </a:lnTo>
                  <a:lnTo>
                    <a:pt x="3930" y="1858"/>
                  </a:lnTo>
                  <a:cubicBezTo>
                    <a:pt x="4311" y="2239"/>
                    <a:pt x="4525" y="2739"/>
                    <a:pt x="4525" y="3310"/>
                  </a:cubicBezTo>
                  <a:cubicBezTo>
                    <a:pt x="4525" y="3834"/>
                    <a:pt x="4287" y="4382"/>
                    <a:pt x="3906" y="4763"/>
                  </a:cubicBezTo>
                  <a:cubicBezTo>
                    <a:pt x="3525" y="5120"/>
                    <a:pt x="3025" y="5335"/>
                    <a:pt x="2477" y="5335"/>
                  </a:cubicBezTo>
                  <a:cubicBezTo>
                    <a:pt x="1953" y="5335"/>
                    <a:pt x="1429" y="5120"/>
                    <a:pt x="1048" y="4763"/>
                  </a:cubicBezTo>
                  <a:cubicBezTo>
                    <a:pt x="929" y="4644"/>
                    <a:pt x="834" y="4525"/>
                    <a:pt x="762" y="4406"/>
                  </a:cubicBezTo>
                  <a:cubicBezTo>
                    <a:pt x="719" y="4348"/>
                    <a:pt x="667" y="4317"/>
                    <a:pt x="617" y="4317"/>
                  </a:cubicBezTo>
                  <a:cubicBezTo>
                    <a:pt x="584" y="4317"/>
                    <a:pt x="552" y="4330"/>
                    <a:pt x="524" y="4358"/>
                  </a:cubicBezTo>
                  <a:cubicBezTo>
                    <a:pt x="429" y="4406"/>
                    <a:pt x="405" y="4501"/>
                    <a:pt x="453" y="4596"/>
                  </a:cubicBezTo>
                  <a:cubicBezTo>
                    <a:pt x="548" y="4739"/>
                    <a:pt x="667" y="4882"/>
                    <a:pt x="810" y="5001"/>
                  </a:cubicBezTo>
                  <a:cubicBezTo>
                    <a:pt x="1262" y="5454"/>
                    <a:pt x="1858" y="5692"/>
                    <a:pt x="2477" y="5692"/>
                  </a:cubicBezTo>
                  <a:cubicBezTo>
                    <a:pt x="3096" y="5692"/>
                    <a:pt x="3692" y="5454"/>
                    <a:pt x="4144" y="5001"/>
                  </a:cubicBezTo>
                  <a:cubicBezTo>
                    <a:pt x="4620" y="4549"/>
                    <a:pt x="4858" y="3953"/>
                    <a:pt x="4858" y="3310"/>
                  </a:cubicBezTo>
                  <a:cubicBezTo>
                    <a:pt x="4858" y="2644"/>
                    <a:pt x="4620" y="2048"/>
                    <a:pt x="4168" y="1620"/>
                  </a:cubicBezTo>
                  <a:lnTo>
                    <a:pt x="2715" y="95"/>
                  </a:lnTo>
                  <a:cubicBezTo>
                    <a:pt x="2668" y="48"/>
                    <a:pt x="2596" y="0"/>
                    <a:pt x="2501"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53"/>
            <p:cNvSpPr/>
            <p:nvPr/>
          </p:nvSpPr>
          <p:spPr>
            <a:xfrm>
              <a:off x="1824024" y="3227977"/>
              <a:ext cx="97316" cy="97316"/>
            </a:xfrm>
            <a:custGeom>
              <a:rect b="b" l="l" r="r" t="t"/>
              <a:pathLst>
                <a:path extrusionOk="0" h="3264" w="3264">
                  <a:moveTo>
                    <a:pt x="1620" y="358"/>
                  </a:moveTo>
                  <a:cubicBezTo>
                    <a:pt x="2334" y="358"/>
                    <a:pt x="2906" y="929"/>
                    <a:pt x="2906" y="1644"/>
                  </a:cubicBezTo>
                  <a:cubicBezTo>
                    <a:pt x="2906" y="2334"/>
                    <a:pt x="2334" y="2906"/>
                    <a:pt x="1620" y="2906"/>
                  </a:cubicBezTo>
                  <a:cubicBezTo>
                    <a:pt x="905" y="2906"/>
                    <a:pt x="358" y="2334"/>
                    <a:pt x="358" y="1644"/>
                  </a:cubicBezTo>
                  <a:cubicBezTo>
                    <a:pt x="358" y="929"/>
                    <a:pt x="953" y="358"/>
                    <a:pt x="1620" y="358"/>
                  </a:cubicBezTo>
                  <a:close/>
                  <a:moveTo>
                    <a:pt x="1620" y="1"/>
                  </a:moveTo>
                  <a:cubicBezTo>
                    <a:pt x="739" y="1"/>
                    <a:pt x="0" y="739"/>
                    <a:pt x="0" y="1644"/>
                  </a:cubicBezTo>
                  <a:cubicBezTo>
                    <a:pt x="0" y="2525"/>
                    <a:pt x="739" y="3263"/>
                    <a:pt x="1620" y="3263"/>
                  </a:cubicBezTo>
                  <a:cubicBezTo>
                    <a:pt x="2525" y="3263"/>
                    <a:pt x="3263" y="2525"/>
                    <a:pt x="3263" y="1644"/>
                  </a:cubicBezTo>
                  <a:cubicBezTo>
                    <a:pt x="3263" y="739"/>
                    <a:pt x="2525" y="1"/>
                    <a:pt x="1620"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53"/>
            <p:cNvSpPr/>
            <p:nvPr/>
          </p:nvSpPr>
          <p:spPr>
            <a:xfrm>
              <a:off x="1881538" y="3100875"/>
              <a:ext cx="169021" cy="142039"/>
            </a:xfrm>
            <a:custGeom>
              <a:rect b="b" l="l" r="r" t="t"/>
              <a:pathLst>
                <a:path extrusionOk="0" h="4764" w="5669">
                  <a:moveTo>
                    <a:pt x="3263" y="358"/>
                  </a:moveTo>
                  <a:cubicBezTo>
                    <a:pt x="3811" y="358"/>
                    <a:pt x="4335" y="572"/>
                    <a:pt x="4740" y="977"/>
                  </a:cubicBezTo>
                  <a:cubicBezTo>
                    <a:pt x="5097" y="1382"/>
                    <a:pt x="5287" y="1882"/>
                    <a:pt x="5287" y="2406"/>
                  </a:cubicBezTo>
                  <a:cubicBezTo>
                    <a:pt x="5287" y="2930"/>
                    <a:pt x="5073" y="3406"/>
                    <a:pt x="4740" y="3787"/>
                  </a:cubicBezTo>
                  <a:cubicBezTo>
                    <a:pt x="4335" y="4168"/>
                    <a:pt x="3835" y="4406"/>
                    <a:pt x="3263" y="4406"/>
                  </a:cubicBezTo>
                  <a:cubicBezTo>
                    <a:pt x="2739" y="4406"/>
                    <a:pt x="2191" y="4192"/>
                    <a:pt x="1810" y="3811"/>
                  </a:cubicBezTo>
                  <a:lnTo>
                    <a:pt x="381" y="2382"/>
                  </a:lnTo>
                  <a:lnTo>
                    <a:pt x="1810" y="953"/>
                  </a:lnTo>
                  <a:cubicBezTo>
                    <a:pt x="2191" y="572"/>
                    <a:pt x="2691" y="358"/>
                    <a:pt x="3263" y="358"/>
                  </a:cubicBezTo>
                  <a:close/>
                  <a:moveTo>
                    <a:pt x="3263" y="1"/>
                  </a:moveTo>
                  <a:cubicBezTo>
                    <a:pt x="2620" y="1"/>
                    <a:pt x="2025" y="239"/>
                    <a:pt x="1572" y="691"/>
                  </a:cubicBezTo>
                  <a:lnTo>
                    <a:pt x="96" y="2168"/>
                  </a:lnTo>
                  <a:cubicBezTo>
                    <a:pt x="24" y="2239"/>
                    <a:pt x="0" y="2287"/>
                    <a:pt x="0" y="2382"/>
                  </a:cubicBezTo>
                  <a:cubicBezTo>
                    <a:pt x="0" y="2478"/>
                    <a:pt x="24" y="2525"/>
                    <a:pt x="96" y="2597"/>
                  </a:cubicBezTo>
                  <a:lnTo>
                    <a:pt x="1572" y="4073"/>
                  </a:lnTo>
                  <a:cubicBezTo>
                    <a:pt x="2025" y="4526"/>
                    <a:pt x="2620" y="4764"/>
                    <a:pt x="3263" y="4764"/>
                  </a:cubicBezTo>
                  <a:lnTo>
                    <a:pt x="3287" y="4764"/>
                  </a:lnTo>
                  <a:cubicBezTo>
                    <a:pt x="3954" y="4764"/>
                    <a:pt x="4549" y="4502"/>
                    <a:pt x="5001" y="4049"/>
                  </a:cubicBezTo>
                  <a:cubicBezTo>
                    <a:pt x="5454" y="3597"/>
                    <a:pt x="5668" y="3001"/>
                    <a:pt x="5668" y="2382"/>
                  </a:cubicBezTo>
                  <a:cubicBezTo>
                    <a:pt x="5668" y="1763"/>
                    <a:pt x="5406" y="1168"/>
                    <a:pt x="4978" y="715"/>
                  </a:cubicBezTo>
                  <a:cubicBezTo>
                    <a:pt x="4525" y="239"/>
                    <a:pt x="3930" y="1"/>
                    <a:pt x="3263"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53"/>
            <p:cNvSpPr/>
            <p:nvPr/>
          </p:nvSpPr>
          <p:spPr>
            <a:xfrm>
              <a:off x="1931240" y="3122908"/>
              <a:ext cx="97286" cy="97286"/>
            </a:xfrm>
            <a:custGeom>
              <a:rect b="b" l="l" r="r" t="t"/>
              <a:pathLst>
                <a:path extrusionOk="0" h="3263" w="3263">
                  <a:moveTo>
                    <a:pt x="1572" y="0"/>
                  </a:moveTo>
                  <a:cubicBezTo>
                    <a:pt x="1334" y="0"/>
                    <a:pt x="1120" y="72"/>
                    <a:pt x="929" y="167"/>
                  </a:cubicBezTo>
                  <a:cubicBezTo>
                    <a:pt x="834" y="191"/>
                    <a:pt x="810" y="310"/>
                    <a:pt x="834" y="405"/>
                  </a:cubicBezTo>
                  <a:cubicBezTo>
                    <a:pt x="852" y="459"/>
                    <a:pt x="923" y="485"/>
                    <a:pt x="998" y="485"/>
                  </a:cubicBezTo>
                  <a:cubicBezTo>
                    <a:pt x="1023" y="485"/>
                    <a:pt x="1048" y="482"/>
                    <a:pt x="1072" y="476"/>
                  </a:cubicBezTo>
                  <a:cubicBezTo>
                    <a:pt x="1239" y="405"/>
                    <a:pt x="1429" y="357"/>
                    <a:pt x="1596" y="357"/>
                  </a:cubicBezTo>
                  <a:cubicBezTo>
                    <a:pt x="2310" y="357"/>
                    <a:pt x="2882" y="929"/>
                    <a:pt x="2882" y="1643"/>
                  </a:cubicBezTo>
                  <a:cubicBezTo>
                    <a:pt x="2882" y="2358"/>
                    <a:pt x="2310" y="2929"/>
                    <a:pt x="1596" y="2929"/>
                  </a:cubicBezTo>
                  <a:cubicBezTo>
                    <a:pt x="882" y="2929"/>
                    <a:pt x="334" y="2358"/>
                    <a:pt x="334" y="1643"/>
                  </a:cubicBezTo>
                  <a:cubicBezTo>
                    <a:pt x="334" y="1381"/>
                    <a:pt x="405" y="1143"/>
                    <a:pt x="572" y="905"/>
                  </a:cubicBezTo>
                  <a:cubicBezTo>
                    <a:pt x="620" y="810"/>
                    <a:pt x="596" y="715"/>
                    <a:pt x="524" y="667"/>
                  </a:cubicBezTo>
                  <a:cubicBezTo>
                    <a:pt x="494" y="637"/>
                    <a:pt x="460" y="624"/>
                    <a:pt x="426" y="624"/>
                  </a:cubicBezTo>
                  <a:cubicBezTo>
                    <a:pt x="377" y="624"/>
                    <a:pt x="328" y="649"/>
                    <a:pt x="286" y="691"/>
                  </a:cubicBezTo>
                  <a:cubicBezTo>
                    <a:pt x="120" y="953"/>
                    <a:pt x="0" y="1286"/>
                    <a:pt x="0" y="1619"/>
                  </a:cubicBezTo>
                  <a:cubicBezTo>
                    <a:pt x="0" y="2501"/>
                    <a:pt x="739" y="3263"/>
                    <a:pt x="1644" y="3263"/>
                  </a:cubicBezTo>
                  <a:cubicBezTo>
                    <a:pt x="2525" y="3263"/>
                    <a:pt x="3263" y="2501"/>
                    <a:pt x="3263" y="1619"/>
                  </a:cubicBezTo>
                  <a:cubicBezTo>
                    <a:pt x="3215" y="715"/>
                    <a:pt x="2477" y="0"/>
                    <a:pt x="1572"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53"/>
            <p:cNvSpPr/>
            <p:nvPr/>
          </p:nvSpPr>
          <p:spPr>
            <a:xfrm>
              <a:off x="1802736" y="2994374"/>
              <a:ext cx="142724" cy="169021"/>
            </a:xfrm>
            <a:custGeom>
              <a:rect b="b" l="l" r="r" t="t"/>
              <a:pathLst>
                <a:path extrusionOk="0" h="5669" w="4787">
                  <a:moveTo>
                    <a:pt x="2358" y="358"/>
                  </a:moveTo>
                  <a:cubicBezTo>
                    <a:pt x="2905" y="358"/>
                    <a:pt x="3405" y="572"/>
                    <a:pt x="3787" y="929"/>
                  </a:cubicBezTo>
                  <a:cubicBezTo>
                    <a:pt x="4191" y="1310"/>
                    <a:pt x="4430" y="1811"/>
                    <a:pt x="4430" y="2382"/>
                  </a:cubicBezTo>
                  <a:cubicBezTo>
                    <a:pt x="4430" y="2930"/>
                    <a:pt x="4215" y="3454"/>
                    <a:pt x="3834" y="3835"/>
                  </a:cubicBezTo>
                  <a:lnTo>
                    <a:pt x="2405" y="5264"/>
                  </a:lnTo>
                  <a:lnTo>
                    <a:pt x="976" y="3835"/>
                  </a:lnTo>
                  <a:cubicBezTo>
                    <a:pt x="572" y="3454"/>
                    <a:pt x="381" y="2954"/>
                    <a:pt x="381" y="2382"/>
                  </a:cubicBezTo>
                  <a:cubicBezTo>
                    <a:pt x="310" y="1811"/>
                    <a:pt x="548" y="1310"/>
                    <a:pt x="953" y="929"/>
                  </a:cubicBezTo>
                  <a:cubicBezTo>
                    <a:pt x="1334" y="572"/>
                    <a:pt x="1834" y="358"/>
                    <a:pt x="2358" y="358"/>
                  </a:cubicBezTo>
                  <a:close/>
                  <a:moveTo>
                    <a:pt x="2381" y="1"/>
                  </a:moveTo>
                  <a:cubicBezTo>
                    <a:pt x="1738" y="1"/>
                    <a:pt x="1143" y="239"/>
                    <a:pt x="714" y="691"/>
                  </a:cubicBezTo>
                  <a:cubicBezTo>
                    <a:pt x="238" y="1144"/>
                    <a:pt x="0" y="1739"/>
                    <a:pt x="0" y="2382"/>
                  </a:cubicBezTo>
                  <a:cubicBezTo>
                    <a:pt x="0" y="3049"/>
                    <a:pt x="238" y="3644"/>
                    <a:pt x="667" y="4073"/>
                  </a:cubicBezTo>
                  <a:lnTo>
                    <a:pt x="2167" y="5573"/>
                  </a:lnTo>
                  <a:cubicBezTo>
                    <a:pt x="2215" y="5621"/>
                    <a:pt x="2286" y="5668"/>
                    <a:pt x="2381" y="5668"/>
                  </a:cubicBezTo>
                  <a:cubicBezTo>
                    <a:pt x="2453" y="5668"/>
                    <a:pt x="2524" y="5621"/>
                    <a:pt x="2572" y="5573"/>
                  </a:cubicBezTo>
                  <a:lnTo>
                    <a:pt x="4072" y="4073"/>
                  </a:lnTo>
                  <a:cubicBezTo>
                    <a:pt x="4525" y="3644"/>
                    <a:pt x="4787" y="3001"/>
                    <a:pt x="4763" y="2382"/>
                  </a:cubicBezTo>
                  <a:cubicBezTo>
                    <a:pt x="4763" y="1739"/>
                    <a:pt x="4477" y="1144"/>
                    <a:pt x="4048" y="691"/>
                  </a:cubicBezTo>
                  <a:cubicBezTo>
                    <a:pt x="3596" y="239"/>
                    <a:pt x="3001" y="1"/>
                    <a:pt x="2381"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53"/>
            <p:cNvSpPr/>
            <p:nvPr/>
          </p:nvSpPr>
          <p:spPr>
            <a:xfrm>
              <a:off x="1824024" y="3017809"/>
              <a:ext cx="97316" cy="97316"/>
            </a:xfrm>
            <a:custGeom>
              <a:rect b="b" l="l" r="r" t="t"/>
              <a:pathLst>
                <a:path extrusionOk="0" h="3264" w="3264">
                  <a:moveTo>
                    <a:pt x="1620" y="358"/>
                  </a:moveTo>
                  <a:cubicBezTo>
                    <a:pt x="2334" y="358"/>
                    <a:pt x="2906" y="905"/>
                    <a:pt x="2906" y="1620"/>
                  </a:cubicBezTo>
                  <a:cubicBezTo>
                    <a:pt x="2906" y="2334"/>
                    <a:pt x="2334" y="2906"/>
                    <a:pt x="1620" y="2906"/>
                  </a:cubicBezTo>
                  <a:cubicBezTo>
                    <a:pt x="905" y="2906"/>
                    <a:pt x="358" y="2334"/>
                    <a:pt x="358" y="1620"/>
                  </a:cubicBezTo>
                  <a:cubicBezTo>
                    <a:pt x="358" y="905"/>
                    <a:pt x="953" y="358"/>
                    <a:pt x="1620" y="358"/>
                  </a:cubicBezTo>
                  <a:close/>
                  <a:moveTo>
                    <a:pt x="1620" y="1"/>
                  </a:moveTo>
                  <a:cubicBezTo>
                    <a:pt x="739" y="1"/>
                    <a:pt x="0" y="739"/>
                    <a:pt x="0" y="1620"/>
                  </a:cubicBezTo>
                  <a:cubicBezTo>
                    <a:pt x="24" y="2525"/>
                    <a:pt x="739" y="3263"/>
                    <a:pt x="1620" y="3263"/>
                  </a:cubicBezTo>
                  <a:cubicBezTo>
                    <a:pt x="2525" y="3263"/>
                    <a:pt x="3263" y="2525"/>
                    <a:pt x="3263" y="1620"/>
                  </a:cubicBezTo>
                  <a:cubicBezTo>
                    <a:pt x="3263" y="739"/>
                    <a:pt x="2525" y="1"/>
                    <a:pt x="1620"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53"/>
            <p:cNvSpPr/>
            <p:nvPr/>
          </p:nvSpPr>
          <p:spPr>
            <a:xfrm>
              <a:off x="1847459" y="3051888"/>
              <a:ext cx="50447" cy="10674"/>
            </a:xfrm>
            <a:custGeom>
              <a:rect b="b" l="l" r="r" t="t"/>
              <a:pathLst>
                <a:path extrusionOk="0" h="358" w="1692">
                  <a:moveTo>
                    <a:pt x="191" y="1"/>
                  </a:moveTo>
                  <a:cubicBezTo>
                    <a:pt x="96" y="1"/>
                    <a:pt x="48" y="72"/>
                    <a:pt x="0" y="167"/>
                  </a:cubicBezTo>
                  <a:cubicBezTo>
                    <a:pt x="0" y="239"/>
                    <a:pt x="96" y="358"/>
                    <a:pt x="191" y="358"/>
                  </a:cubicBezTo>
                  <a:lnTo>
                    <a:pt x="1501" y="358"/>
                  </a:lnTo>
                  <a:cubicBezTo>
                    <a:pt x="1596" y="358"/>
                    <a:pt x="1644" y="310"/>
                    <a:pt x="1667" y="215"/>
                  </a:cubicBezTo>
                  <a:cubicBezTo>
                    <a:pt x="1691" y="96"/>
                    <a:pt x="1620" y="1"/>
                    <a:pt x="1501"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53"/>
            <p:cNvSpPr/>
            <p:nvPr/>
          </p:nvSpPr>
          <p:spPr>
            <a:xfrm>
              <a:off x="1857388" y="3069628"/>
              <a:ext cx="31276" cy="10704"/>
            </a:xfrm>
            <a:custGeom>
              <a:rect b="b" l="l" r="r" t="t"/>
              <a:pathLst>
                <a:path extrusionOk="0" h="359" w="1049">
                  <a:moveTo>
                    <a:pt x="215" y="1"/>
                  </a:moveTo>
                  <a:cubicBezTo>
                    <a:pt x="120" y="1"/>
                    <a:pt x="72" y="72"/>
                    <a:pt x="25" y="168"/>
                  </a:cubicBezTo>
                  <a:cubicBezTo>
                    <a:pt x="1" y="287"/>
                    <a:pt x="96" y="358"/>
                    <a:pt x="215" y="358"/>
                  </a:cubicBezTo>
                  <a:lnTo>
                    <a:pt x="858" y="358"/>
                  </a:lnTo>
                  <a:cubicBezTo>
                    <a:pt x="953" y="358"/>
                    <a:pt x="1025" y="311"/>
                    <a:pt x="1049" y="215"/>
                  </a:cubicBezTo>
                  <a:cubicBezTo>
                    <a:pt x="1049" y="120"/>
                    <a:pt x="953" y="1"/>
                    <a:pt x="858"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53"/>
            <p:cNvSpPr/>
            <p:nvPr/>
          </p:nvSpPr>
          <p:spPr>
            <a:xfrm>
              <a:off x="1952528" y="3156987"/>
              <a:ext cx="51163" cy="10674"/>
            </a:xfrm>
            <a:custGeom>
              <a:rect b="b" l="l" r="r" t="t"/>
              <a:pathLst>
                <a:path extrusionOk="0" h="358" w="1716">
                  <a:moveTo>
                    <a:pt x="215" y="0"/>
                  </a:moveTo>
                  <a:cubicBezTo>
                    <a:pt x="120" y="0"/>
                    <a:pt x="49" y="48"/>
                    <a:pt x="25" y="143"/>
                  </a:cubicBezTo>
                  <a:cubicBezTo>
                    <a:pt x="1" y="262"/>
                    <a:pt x="96" y="357"/>
                    <a:pt x="215" y="357"/>
                  </a:cubicBezTo>
                  <a:lnTo>
                    <a:pt x="1525" y="357"/>
                  </a:lnTo>
                  <a:cubicBezTo>
                    <a:pt x="1596" y="357"/>
                    <a:pt x="1668" y="286"/>
                    <a:pt x="1692" y="214"/>
                  </a:cubicBezTo>
                  <a:cubicBezTo>
                    <a:pt x="1716" y="95"/>
                    <a:pt x="1644" y="0"/>
                    <a:pt x="1525"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53"/>
            <p:cNvSpPr/>
            <p:nvPr/>
          </p:nvSpPr>
          <p:spPr>
            <a:xfrm>
              <a:off x="1961771" y="3175443"/>
              <a:ext cx="31991" cy="10674"/>
            </a:xfrm>
            <a:custGeom>
              <a:rect b="b" l="l" r="r" t="t"/>
              <a:pathLst>
                <a:path extrusionOk="0" h="358" w="1073">
                  <a:moveTo>
                    <a:pt x="215" y="0"/>
                  </a:moveTo>
                  <a:cubicBezTo>
                    <a:pt x="96" y="0"/>
                    <a:pt x="0" y="96"/>
                    <a:pt x="48" y="215"/>
                  </a:cubicBezTo>
                  <a:cubicBezTo>
                    <a:pt x="72" y="310"/>
                    <a:pt x="143" y="358"/>
                    <a:pt x="215" y="358"/>
                  </a:cubicBezTo>
                  <a:lnTo>
                    <a:pt x="882" y="358"/>
                  </a:lnTo>
                  <a:cubicBezTo>
                    <a:pt x="977" y="358"/>
                    <a:pt x="1024" y="310"/>
                    <a:pt x="1048" y="215"/>
                  </a:cubicBezTo>
                  <a:cubicBezTo>
                    <a:pt x="1072" y="96"/>
                    <a:pt x="1001" y="0"/>
                    <a:pt x="882"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53"/>
            <p:cNvSpPr/>
            <p:nvPr/>
          </p:nvSpPr>
          <p:spPr>
            <a:xfrm>
              <a:off x="1847459" y="3262056"/>
              <a:ext cx="50447" cy="11389"/>
            </a:xfrm>
            <a:custGeom>
              <a:rect b="b" l="l" r="r" t="t"/>
              <a:pathLst>
                <a:path extrusionOk="0" h="382" w="1692">
                  <a:moveTo>
                    <a:pt x="191" y="1"/>
                  </a:moveTo>
                  <a:cubicBezTo>
                    <a:pt x="96" y="1"/>
                    <a:pt x="48" y="72"/>
                    <a:pt x="0" y="167"/>
                  </a:cubicBezTo>
                  <a:cubicBezTo>
                    <a:pt x="0" y="286"/>
                    <a:pt x="96" y="382"/>
                    <a:pt x="191" y="382"/>
                  </a:cubicBezTo>
                  <a:lnTo>
                    <a:pt x="1501" y="382"/>
                  </a:lnTo>
                  <a:cubicBezTo>
                    <a:pt x="1596" y="382"/>
                    <a:pt x="1644" y="310"/>
                    <a:pt x="1667" y="215"/>
                  </a:cubicBezTo>
                  <a:cubicBezTo>
                    <a:pt x="1691" y="96"/>
                    <a:pt x="1620" y="1"/>
                    <a:pt x="1501"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53"/>
            <p:cNvSpPr/>
            <p:nvPr/>
          </p:nvSpPr>
          <p:spPr>
            <a:xfrm>
              <a:off x="1857388" y="3281228"/>
              <a:ext cx="31276" cy="10674"/>
            </a:xfrm>
            <a:custGeom>
              <a:rect b="b" l="l" r="r" t="t"/>
              <a:pathLst>
                <a:path extrusionOk="0" h="358" w="1049">
                  <a:moveTo>
                    <a:pt x="215" y="1"/>
                  </a:moveTo>
                  <a:cubicBezTo>
                    <a:pt x="120" y="1"/>
                    <a:pt x="72" y="48"/>
                    <a:pt x="25" y="144"/>
                  </a:cubicBezTo>
                  <a:cubicBezTo>
                    <a:pt x="1" y="263"/>
                    <a:pt x="96" y="358"/>
                    <a:pt x="215" y="358"/>
                  </a:cubicBezTo>
                  <a:lnTo>
                    <a:pt x="858" y="358"/>
                  </a:lnTo>
                  <a:cubicBezTo>
                    <a:pt x="953" y="358"/>
                    <a:pt x="1025" y="286"/>
                    <a:pt x="1049" y="215"/>
                  </a:cubicBezTo>
                  <a:cubicBezTo>
                    <a:pt x="1049" y="96"/>
                    <a:pt x="953" y="1"/>
                    <a:pt x="858"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53"/>
            <p:cNvSpPr/>
            <p:nvPr/>
          </p:nvSpPr>
          <p:spPr>
            <a:xfrm>
              <a:off x="1742360" y="3156987"/>
              <a:ext cx="51163" cy="10674"/>
            </a:xfrm>
            <a:custGeom>
              <a:rect b="b" l="l" r="r" t="t"/>
              <a:pathLst>
                <a:path extrusionOk="0" h="358" w="1716">
                  <a:moveTo>
                    <a:pt x="191" y="0"/>
                  </a:moveTo>
                  <a:cubicBezTo>
                    <a:pt x="120" y="0"/>
                    <a:pt x="48" y="48"/>
                    <a:pt x="25" y="143"/>
                  </a:cubicBezTo>
                  <a:cubicBezTo>
                    <a:pt x="1" y="262"/>
                    <a:pt x="72" y="357"/>
                    <a:pt x="191" y="357"/>
                  </a:cubicBezTo>
                  <a:lnTo>
                    <a:pt x="1501" y="357"/>
                  </a:lnTo>
                  <a:cubicBezTo>
                    <a:pt x="1596" y="357"/>
                    <a:pt x="1668" y="286"/>
                    <a:pt x="1692" y="214"/>
                  </a:cubicBezTo>
                  <a:cubicBezTo>
                    <a:pt x="1715" y="119"/>
                    <a:pt x="1620" y="0"/>
                    <a:pt x="1501"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53"/>
            <p:cNvSpPr/>
            <p:nvPr/>
          </p:nvSpPr>
          <p:spPr>
            <a:xfrm>
              <a:off x="1751603" y="3175443"/>
              <a:ext cx="31276" cy="10674"/>
            </a:xfrm>
            <a:custGeom>
              <a:rect b="b" l="l" r="r" t="t"/>
              <a:pathLst>
                <a:path extrusionOk="0" h="358" w="1049">
                  <a:moveTo>
                    <a:pt x="215" y="0"/>
                  </a:moveTo>
                  <a:cubicBezTo>
                    <a:pt x="119" y="0"/>
                    <a:pt x="72" y="72"/>
                    <a:pt x="48" y="143"/>
                  </a:cubicBezTo>
                  <a:cubicBezTo>
                    <a:pt x="0" y="262"/>
                    <a:pt x="96" y="358"/>
                    <a:pt x="215" y="358"/>
                  </a:cubicBezTo>
                  <a:lnTo>
                    <a:pt x="882" y="358"/>
                  </a:lnTo>
                  <a:cubicBezTo>
                    <a:pt x="953" y="358"/>
                    <a:pt x="1024" y="310"/>
                    <a:pt x="1048" y="215"/>
                  </a:cubicBezTo>
                  <a:cubicBezTo>
                    <a:pt x="1048" y="96"/>
                    <a:pt x="1001" y="0"/>
                    <a:pt x="882"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7" name="Google Shape;2667;p53"/>
          <p:cNvGrpSpPr/>
          <p:nvPr/>
        </p:nvGrpSpPr>
        <p:grpSpPr>
          <a:xfrm>
            <a:off x="1785299" y="2993659"/>
            <a:ext cx="355753" cy="352920"/>
            <a:chOff x="2356787" y="2993659"/>
            <a:chExt cx="355753" cy="352920"/>
          </a:xfrm>
        </p:grpSpPr>
        <p:sp>
          <p:nvSpPr>
            <p:cNvPr id="2668" name="Google Shape;2668;p53"/>
            <p:cNvSpPr/>
            <p:nvPr/>
          </p:nvSpPr>
          <p:spPr>
            <a:xfrm>
              <a:off x="2363883" y="3000069"/>
              <a:ext cx="342962" cy="342246"/>
            </a:xfrm>
            <a:custGeom>
              <a:rect b="b" l="l" r="r" t="t"/>
              <a:pathLst>
                <a:path extrusionOk="0" h="11479" w="11503">
                  <a:moveTo>
                    <a:pt x="5740" y="1596"/>
                  </a:moveTo>
                  <a:cubicBezTo>
                    <a:pt x="8050" y="1596"/>
                    <a:pt x="9883" y="3453"/>
                    <a:pt x="9883" y="5739"/>
                  </a:cubicBezTo>
                  <a:cubicBezTo>
                    <a:pt x="9883" y="8026"/>
                    <a:pt x="8050" y="9883"/>
                    <a:pt x="5740" y="9883"/>
                  </a:cubicBezTo>
                  <a:cubicBezTo>
                    <a:pt x="3453" y="9883"/>
                    <a:pt x="1620" y="8026"/>
                    <a:pt x="1620" y="5739"/>
                  </a:cubicBezTo>
                  <a:cubicBezTo>
                    <a:pt x="1620" y="3453"/>
                    <a:pt x="3453" y="1596"/>
                    <a:pt x="5740" y="1596"/>
                  </a:cubicBezTo>
                  <a:close/>
                  <a:moveTo>
                    <a:pt x="5740" y="0"/>
                  </a:moveTo>
                  <a:cubicBezTo>
                    <a:pt x="2572" y="0"/>
                    <a:pt x="0" y="2572"/>
                    <a:pt x="0" y="5739"/>
                  </a:cubicBezTo>
                  <a:cubicBezTo>
                    <a:pt x="0" y="8883"/>
                    <a:pt x="2596" y="11479"/>
                    <a:pt x="5740" y="11479"/>
                  </a:cubicBezTo>
                  <a:cubicBezTo>
                    <a:pt x="8907" y="11479"/>
                    <a:pt x="11503" y="8883"/>
                    <a:pt x="11503" y="5739"/>
                  </a:cubicBezTo>
                  <a:cubicBezTo>
                    <a:pt x="11503" y="2572"/>
                    <a:pt x="8931" y="0"/>
                    <a:pt x="5740" y="0"/>
                  </a:cubicBez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53"/>
            <p:cNvSpPr/>
            <p:nvPr/>
          </p:nvSpPr>
          <p:spPr>
            <a:xfrm>
              <a:off x="2455475" y="3012830"/>
              <a:ext cx="252086" cy="329486"/>
            </a:xfrm>
            <a:custGeom>
              <a:rect b="b" l="l" r="r" t="t"/>
              <a:pathLst>
                <a:path extrusionOk="0" h="11051" w="8455">
                  <a:moveTo>
                    <a:pt x="4906" y="1"/>
                  </a:moveTo>
                  <a:lnTo>
                    <a:pt x="4906" y="1"/>
                  </a:lnTo>
                  <a:cubicBezTo>
                    <a:pt x="6716" y="953"/>
                    <a:pt x="7978" y="2906"/>
                    <a:pt x="7978" y="5097"/>
                  </a:cubicBezTo>
                  <a:cubicBezTo>
                    <a:pt x="7978" y="8288"/>
                    <a:pt x="5382" y="10836"/>
                    <a:pt x="2239" y="10836"/>
                  </a:cubicBezTo>
                  <a:cubicBezTo>
                    <a:pt x="1429" y="10836"/>
                    <a:pt x="691" y="10693"/>
                    <a:pt x="0" y="10408"/>
                  </a:cubicBezTo>
                  <a:lnTo>
                    <a:pt x="0" y="10408"/>
                  </a:lnTo>
                  <a:cubicBezTo>
                    <a:pt x="810" y="10813"/>
                    <a:pt x="1715" y="11051"/>
                    <a:pt x="2668" y="11051"/>
                  </a:cubicBezTo>
                  <a:cubicBezTo>
                    <a:pt x="5859" y="11051"/>
                    <a:pt x="8431" y="8455"/>
                    <a:pt x="8431" y="5311"/>
                  </a:cubicBezTo>
                  <a:cubicBezTo>
                    <a:pt x="8455" y="2930"/>
                    <a:pt x="7002" y="882"/>
                    <a:pt x="4906" y="1"/>
                  </a:cubicBezTo>
                  <a:close/>
                </a:path>
              </a:pathLst>
            </a:custGeom>
            <a:solidFill>
              <a:srgbClr val="D4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53"/>
            <p:cNvSpPr/>
            <p:nvPr/>
          </p:nvSpPr>
          <p:spPr>
            <a:xfrm>
              <a:off x="2534277" y="3000069"/>
              <a:ext cx="172569" cy="171138"/>
            </a:xfrm>
            <a:custGeom>
              <a:rect b="b" l="l" r="r" t="t"/>
              <a:pathLst>
                <a:path extrusionOk="0" h="5740" w="5788">
                  <a:moveTo>
                    <a:pt x="25" y="0"/>
                  </a:moveTo>
                  <a:lnTo>
                    <a:pt x="1" y="1596"/>
                  </a:lnTo>
                  <a:cubicBezTo>
                    <a:pt x="2287" y="1596"/>
                    <a:pt x="4145" y="3429"/>
                    <a:pt x="4145" y="5739"/>
                  </a:cubicBezTo>
                  <a:lnTo>
                    <a:pt x="5788" y="5739"/>
                  </a:lnTo>
                  <a:cubicBezTo>
                    <a:pt x="5788" y="2572"/>
                    <a:pt x="3216" y="0"/>
                    <a:pt x="25" y="0"/>
                  </a:cubicBezTo>
                  <a:close/>
                </a:path>
              </a:pathLst>
            </a:custGeom>
            <a:solidFill>
              <a:srgbClr val="C6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53"/>
            <p:cNvSpPr/>
            <p:nvPr/>
          </p:nvSpPr>
          <p:spPr>
            <a:xfrm>
              <a:off x="2603866" y="3014977"/>
              <a:ext cx="103697" cy="157662"/>
            </a:xfrm>
            <a:custGeom>
              <a:rect b="b" l="l" r="r" t="t"/>
              <a:pathLst>
                <a:path extrusionOk="0" h="5288" w="3478">
                  <a:moveTo>
                    <a:pt x="1" y="0"/>
                  </a:moveTo>
                  <a:cubicBezTo>
                    <a:pt x="1811" y="953"/>
                    <a:pt x="3049" y="2882"/>
                    <a:pt x="3049" y="5073"/>
                  </a:cubicBezTo>
                  <a:lnTo>
                    <a:pt x="3049" y="5287"/>
                  </a:lnTo>
                  <a:lnTo>
                    <a:pt x="3478" y="5287"/>
                  </a:lnTo>
                  <a:lnTo>
                    <a:pt x="3478" y="5239"/>
                  </a:lnTo>
                  <a:lnTo>
                    <a:pt x="3478" y="5097"/>
                  </a:lnTo>
                  <a:cubicBezTo>
                    <a:pt x="3478" y="4930"/>
                    <a:pt x="3478" y="4787"/>
                    <a:pt x="3454" y="4644"/>
                  </a:cubicBezTo>
                  <a:cubicBezTo>
                    <a:pt x="3430" y="4382"/>
                    <a:pt x="3382" y="4120"/>
                    <a:pt x="3335" y="3906"/>
                  </a:cubicBezTo>
                  <a:lnTo>
                    <a:pt x="3335" y="3858"/>
                  </a:lnTo>
                  <a:cubicBezTo>
                    <a:pt x="3263" y="3596"/>
                    <a:pt x="3192" y="3334"/>
                    <a:pt x="3049" y="3096"/>
                  </a:cubicBezTo>
                  <a:cubicBezTo>
                    <a:pt x="3001" y="2929"/>
                    <a:pt x="2906" y="2763"/>
                    <a:pt x="2858" y="2620"/>
                  </a:cubicBezTo>
                  <a:lnTo>
                    <a:pt x="2763" y="2429"/>
                  </a:lnTo>
                  <a:cubicBezTo>
                    <a:pt x="2549" y="2072"/>
                    <a:pt x="2334" y="1786"/>
                    <a:pt x="2072" y="1477"/>
                  </a:cubicBezTo>
                  <a:cubicBezTo>
                    <a:pt x="1953" y="1334"/>
                    <a:pt x="1811" y="1191"/>
                    <a:pt x="1668" y="1072"/>
                  </a:cubicBezTo>
                  <a:cubicBezTo>
                    <a:pt x="1453" y="858"/>
                    <a:pt x="1215" y="667"/>
                    <a:pt x="977" y="524"/>
                  </a:cubicBezTo>
                  <a:cubicBezTo>
                    <a:pt x="667" y="358"/>
                    <a:pt x="382" y="167"/>
                    <a:pt x="72" y="24"/>
                  </a:cubicBezTo>
                  <a:cubicBezTo>
                    <a:pt x="48" y="24"/>
                    <a:pt x="24" y="0"/>
                    <a:pt x="1" y="0"/>
                  </a:cubicBezTo>
                  <a:close/>
                </a:path>
              </a:pathLst>
            </a:custGeom>
            <a:solidFill>
              <a:srgbClr val="AAB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53"/>
            <p:cNvSpPr/>
            <p:nvPr/>
          </p:nvSpPr>
          <p:spPr>
            <a:xfrm>
              <a:off x="2356787" y="2993659"/>
              <a:ext cx="355753" cy="352920"/>
            </a:xfrm>
            <a:custGeom>
              <a:rect b="b" l="l" r="r" t="t"/>
              <a:pathLst>
                <a:path extrusionOk="0" h="11837" w="11932">
                  <a:moveTo>
                    <a:pt x="6430" y="406"/>
                  </a:moveTo>
                  <a:cubicBezTo>
                    <a:pt x="7788" y="501"/>
                    <a:pt x="9002" y="1073"/>
                    <a:pt x="9955" y="2025"/>
                  </a:cubicBezTo>
                  <a:cubicBezTo>
                    <a:pt x="10883" y="2954"/>
                    <a:pt x="11431" y="4168"/>
                    <a:pt x="11550" y="5478"/>
                  </a:cubicBezTo>
                  <a:cubicBezTo>
                    <a:pt x="11550" y="5502"/>
                    <a:pt x="11598" y="5812"/>
                    <a:pt x="11598" y="5812"/>
                  </a:cubicBezTo>
                  <a:lnTo>
                    <a:pt x="10312" y="5812"/>
                  </a:lnTo>
                  <a:lnTo>
                    <a:pt x="10312" y="5621"/>
                  </a:lnTo>
                  <a:cubicBezTo>
                    <a:pt x="10288" y="5216"/>
                    <a:pt x="10193" y="4788"/>
                    <a:pt x="10002" y="4407"/>
                  </a:cubicBezTo>
                  <a:cubicBezTo>
                    <a:pt x="9526" y="3168"/>
                    <a:pt x="8550" y="2263"/>
                    <a:pt x="7264" y="1858"/>
                  </a:cubicBezTo>
                  <a:cubicBezTo>
                    <a:pt x="6954" y="1787"/>
                    <a:pt x="6621" y="1715"/>
                    <a:pt x="6287" y="1692"/>
                  </a:cubicBezTo>
                  <a:lnTo>
                    <a:pt x="6168" y="1692"/>
                  </a:lnTo>
                  <a:lnTo>
                    <a:pt x="6168" y="406"/>
                  </a:lnTo>
                  <a:close/>
                  <a:moveTo>
                    <a:pt x="6025" y="1"/>
                  </a:moveTo>
                  <a:cubicBezTo>
                    <a:pt x="3858" y="1"/>
                    <a:pt x="1858" y="1192"/>
                    <a:pt x="810" y="3097"/>
                  </a:cubicBezTo>
                  <a:cubicBezTo>
                    <a:pt x="762" y="3168"/>
                    <a:pt x="810" y="3263"/>
                    <a:pt x="881" y="3335"/>
                  </a:cubicBezTo>
                  <a:cubicBezTo>
                    <a:pt x="901" y="3348"/>
                    <a:pt x="923" y="3354"/>
                    <a:pt x="946" y="3354"/>
                  </a:cubicBezTo>
                  <a:cubicBezTo>
                    <a:pt x="1004" y="3354"/>
                    <a:pt x="1068" y="3315"/>
                    <a:pt x="1119" y="3263"/>
                  </a:cubicBezTo>
                  <a:cubicBezTo>
                    <a:pt x="2072" y="1501"/>
                    <a:pt x="3882" y="406"/>
                    <a:pt x="5835" y="358"/>
                  </a:cubicBezTo>
                  <a:lnTo>
                    <a:pt x="5835" y="1620"/>
                  </a:lnTo>
                  <a:cubicBezTo>
                    <a:pt x="3549" y="1715"/>
                    <a:pt x="1715" y="3621"/>
                    <a:pt x="1715" y="5954"/>
                  </a:cubicBezTo>
                  <a:cubicBezTo>
                    <a:pt x="1715" y="8336"/>
                    <a:pt x="3644" y="10265"/>
                    <a:pt x="6025" y="10265"/>
                  </a:cubicBezTo>
                  <a:cubicBezTo>
                    <a:pt x="6668" y="10265"/>
                    <a:pt x="7311" y="10122"/>
                    <a:pt x="7907" y="9812"/>
                  </a:cubicBezTo>
                  <a:lnTo>
                    <a:pt x="7930" y="9789"/>
                  </a:lnTo>
                  <a:cubicBezTo>
                    <a:pt x="7988" y="9617"/>
                    <a:pt x="7892" y="9506"/>
                    <a:pt x="7778" y="9506"/>
                  </a:cubicBezTo>
                  <a:cubicBezTo>
                    <a:pt x="7750" y="9506"/>
                    <a:pt x="7720" y="9513"/>
                    <a:pt x="7692" y="9527"/>
                  </a:cubicBezTo>
                  <a:cubicBezTo>
                    <a:pt x="7145" y="9765"/>
                    <a:pt x="6573" y="9884"/>
                    <a:pt x="6025" y="9884"/>
                  </a:cubicBezTo>
                  <a:cubicBezTo>
                    <a:pt x="3858" y="9884"/>
                    <a:pt x="2072" y="8098"/>
                    <a:pt x="2072" y="5907"/>
                  </a:cubicBezTo>
                  <a:cubicBezTo>
                    <a:pt x="2072" y="3740"/>
                    <a:pt x="3858" y="1954"/>
                    <a:pt x="6025" y="1954"/>
                  </a:cubicBezTo>
                  <a:cubicBezTo>
                    <a:pt x="6835" y="1954"/>
                    <a:pt x="7621" y="2192"/>
                    <a:pt x="8288" y="2668"/>
                  </a:cubicBezTo>
                  <a:cubicBezTo>
                    <a:pt x="8931" y="3121"/>
                    <a:pt x="9455" y="3764"/>
                    <a:pt x="9716" y="4478"/>
                  </a:cubicBezTo>
                  <a:cubicBezTo>
                    <a:pt x="9836" y="4811"/>
                    <a:pt x="9931" y="5169"/>
                    <a:pt x="9955" y="5526"/>
                  </a:cubicBezTo>
                  <a:cubicBezTo>
                    <a:pt x="10002" y="6264"/>
                    <a:pt x="9859" y="7050"/>
                    <a:pt x="9526" y="7741"/>
                  </a:cubicBezTo>
                  <a:cubicBezTo>
                    <a:pt x="9240" y="8288"/>
                    <a:pt x="8812" y="8765"/>
                    <a:pt x="8311" y="9169"/>
                  </a:cubicBezTo>
                  <a:lnTo>
                    <a:pt x="8311" y="9193"/>
                  </a:lnTo>
                  <a:cubicBezTo>
                    <a:pt x="8294" y="9354"/>
                    <a:pt x="8383" y="9434"/>
                    <a:pt x="8479" y="9434"/>
                  </a:cubicBezTo>
                  <a:cubicBezTo>
                    <a:pt x="8511" y="9434"/>
                    <a:pt x="8544" y="9425"/>
                    <a:pt x="8573" y="9408"/>
                  </a:cubicBezTo>
                  <a:cubicBezTo>
                    <a:pt x="9121" y="9003"/>
                    <a:pt x="9550" y="8479"/>
                    <a:pt x="9859" y="7907"/>
                  </a:cubicBezTo>
                  <a:cubicBezTo>
                    <a:pt x="10145" y="7336"/>
                    <a:pt x="10312" y="6717"/>
                    <a:pt x="10336" y="6097"/>
                  </a:cubicBezTo>
                  <a:lnTo>
                    <a:pt x="11622" y="6097"/>
                  </a:lnTo>
                  <a:cubicBezTo>
                    <a:pt x="11550" y="8217"/>
                    <a:pt x="10312" y="10122"/>
                    <a:pt x="8216" y="11098"/>
                  </a:cubicBezTo>
                  <a:cubicBezTo>
                    <a:pt x="8192" y="11098"/>
                    <a:pt x="8169" y="11122"/>
                    <a:pt x="8121" y="11122"/>
                  </a:cubicBezTo>
                  <a:cubicBezTo>
                    <a:pt x="7413" y="11389"/>
                    <a:pt x="6696" y="11516"/>
                    <a:pt x="5998" y="11516"/>
                  </a:cubicBezTo>
                  <a:cubicBezTo>
                    <a:pt x="4512" y="11516"/>
                    <a:pt x="3117" y="10937"/>
                    <a:pt x="2096" y="9884"/>
                  </a:cubicBezTo>
                  <a:cubicBezTo>
                    <a:pt x="1048" y="8836"/>
                    <a:pt x="453" y="7407"/>
                    <a:pt x="453" y="5907"/>
                  </a:cubicBezTo>
                  <a:cubicBezTo>
                    <a:pt x="453" y="5264"/>
                    <a:pt x="572" y="4645"/>
                    <a:pt x="786" y="4049"/>
                  </a:cubicBezTo>
                  <a:lnTo>
                    <a:pt x="810" y="3978"/>
                  </a:lnTo>
                  <a:cubicBezTo>
                    <a:pt x="834" y="3883"/>
                    <a:pt x="810" y="3811"/>
                    <a:pt x="715" y="3764"/>
                  </a:cubicBezTo>
                  <a:cubicBezTo>
                    <a:pt x="692" y="3758"/>
                    <a:pt x="671" y="3755"/>
                    <a:pt x="651" y="3755"/>
                  </a:cubicBezTo>
                  <a:cubicBezTo>
                    <a:pt x="587" y="3755"/>
                    <a:pt x="537" y="3786"/>
                    <a:pt x="500" y="3859"/>
                  </a:cubicBezTo>
                  <a:lnTo>
                    <a:pt x="476" y="3930"/>
                  </a:lnTo>
                  <a:cubicBezTo>
                    <a:pt x="0" y="5240"/>
                    <a:pt x="0" y="6693"/>
                    <a:pt x="548" y="8122"/>
                  </a:cubicBezTo>
                  <a:cubicBezTo>
                    <a:pt x="548" y="8145"/>
                    <a:pt x="572" y="8169"/>
                    <a:pt x="572" y="8217"/>
                  </a:cubicBezTo>
                  <a:cubicBezTo>
                    <a:pt x="1620" y="10503"/>
                    <a:pt x="3763" y="11837"/>
                    <a:pt x="6073" y="11837"/>
                  </a:cubicBezTo>
                  <a:cubicBezTo>
                    <a:pt x="7645" y="11837"/>
                    <a:pt x="9145" y="11217"/>
                    <a:pt x="10264" y="10122"/>
                  </a:cubicBezTo>
                  <a:cubicBezTo>
                    <a:pt x="10431" y="9955"/>
                    <a:pt x="10574" y="9789"/>
                    <a:pt x="10717" y="9598"/>
                  </a:cubicBezTo>
                  <a:cubicBezTo>
                    <a:pt x="11169" y="9074"/>
                    <a:pt x="11503" y="8455"/>
                    <a:pt x="11693" y="7788"/>
                  </a:cubicBezTo>
                  <a:cubicBezTo>
                    <a:pt x="11860" y="7193"/>
                    <a:pt x="11931" y="6526"/>
                    <a:pt x="11931" y="5835"/>
                  </a:cubicBezTo>
                  <a:cubicBezTo>
                    <a:pt x="11931" y="5716"/>
                    <a:pt x="11931" y="5621"/>
                    <a:pt x="11907" y="5502"/>
                  </a:cubicBezTo>
                  <a:cubicBezTo>
                    <a:pt x="11788" y="4097"/>
                    <a:pt x="11193" y="2763"/>
                    <a:pt x="10193" y="1763"/>
                  </a:cubicBezTo>
                  <a:cubicBezTo>
                    <a:pt x="10074" y="1644"/>
                    <a:pt x="9931" y="1525"/>
                    <a:pt x="9812" y="1382"/>
                  </a:cubicBezTo>
                  <a:cubicBezTo>
                    <a:pt x="9264" y="953"/>
                    <a:pt x="8669" y="596"/>
                    <a:pt x="8026" y="358"/>
                  </a:cubicBezTo>
                  <a:cubicBezTo>
                    <a:pt x="7359" y="120"/>
                    <a:pt x="6668" y="1"/>
                    <a:pt x="6025"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73" name="Google Shape;2673;p53"/>
          <p:cNvGrpSpPr/>
          <p:nvPr/>
        </p:nvGrpSpPr>
        <p:grpSpPr>
          <a:xfrm>
            <a:off x="2548317" y="2994374"/>
            <a:ext cx="354351" cy="355037"/>
            <a:chOff x="3043605" y="2994374"/>
            <a:chExt cx="354351" cy="355037"/>
          </a:xfrm>
        </p:grpSpPr>
        <p:sp>
          <p:nvSpPr>
            <p:cNvPr id="2674" name="Google Shape;2674;p53"/>
            <p:cNvSpPr/>
            <p:nvPr/>
          </p:nvSpPr>
          <p:spPr>
            <a:xfrm>
              <a:off x="3091906" y="3029169"/>
              <a:ext cx="277637" cy="157662"/>
            </a:xfrm>
            <a:custGeom>
              <a:rect b="b" l="l" r="r" t="t"/>
              <a:pathLst>
                <a:path extrusionOk="0" h="5288" w="9312">
                  <a:moveTo>
                    <a:pt x="9311" y="1"/>
                  </a:moveTo>
                  <a:lnTo>
                    <a:pt x="3763" y="810"/>
                  </a:lnTo>
                  <a:lnTo>
                    <a:pt x="3739" y="834"/>
                  </a:lnTo>
                  <a:lnTo>
                    <a:pt x="2381" y="2120"/>
                  </a:lnTo>
                  <a:lnTo>
                    <a:pt x="1691" y="3144"/>
                  </a:lnTo>
                  <a:cubicBezTo>
                    <a:pt x="1667" y="3192"/>
                    <a:pt x="1619" y="3192"/>
                    <a:pt x="1596" y="3192"/>
                  </a:cubicBezTo>
                  <a:lnTo>
                    <a:pt x="95" y="2668"/>
                  </a:lnTo>
                  <a:cubicBezTo>
                    <a:pt x="95" y="2650"/>
                    <a:pt x="81" y="2642"/>
                    <a:pt x="64" y="2642"/>
                  </a:cubicBezTo>
                  <a:cubicBezTo>
                    <a:pt x="36" y="2642"/>
                    <a:pt x="0" y="2662"/>
                    <a:pt x="0" y="2692"/>
                  </a:cubicBezTo>
                  <a:lnTo>
                    <a:pt x="0" y="5287"/>
                  </a:lnTo>
                  <a:lnTo>
                    <a:pt x="9311" y="5287"/>
                  </a:lnTo>
                  <a:lnTo>
                    <a:pt x="9311" y="1"/>
                  </a:lnTo>
                  <a:close/>
                </a:path>
              </a:pathLst>
            </a:custGeom>
            <a:solidFill>
              <a:srgbClr val="C6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53"/>
            <p:cNvSpPr/>
            <p:nvPr/>
          </p:nvSpPr>
          <p:spPr>
            <a:xfrm>
              <a:off x="3091906" y="3049771"/>
              <a:ext cx="277637" cy="137060"/>
            </a:xfrm>
            <a:custGeom>
              <a:rect b="b" l="l" r="r" t="t"/>
              <a:pathLst>
                <a:path extrusionOk="0" h="4597" w="9312">
                  <a:moveTo>
                    <a:pt x="9311" y="0"/>
                  </a:moveTo>
                  <a:lnTo>
                    <a:pt x="3929" y="1072"/>
                  </a:lnTo>
                  <a:lnTo>
                    <a:pt x="3906" y="1096"/>
                  </a:lnTo>
                  <a:lnTo>
                    <a:pt x="1953" y="3763"/>
                  </a:lnTo>
                  <a:cubicBezTo>
                    <a:pt x="1929" y="3810"/>
                    <a:pt x="1929" y="3810"/>
                    <a:pt x="1905" y="3810"/>
                  </a:cubicBezTo>
                  <a:lnTo>
                    <a:pt x="0" y="3810"/>
                  </a:lnTo>
                  <a:lnTo>
                    <a:pt x="0" y="4596"/>
                  </a:lnTo>
                  <a:lnTo>
                    <a:pt x="9311" y="4596"/>
                  </a:lnTo>
                  <a:lnTo>
                    <a:pt x="9311" y="0"/>
                  </a:lnTo>
                  <a:close/>
                </a:path>
              </a:pathLst>
            </a:custGeom>
            <a:solidFill>
              <a:srgbClr val="AAB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53"/>
            <p:cNvSpPr/>
            <p:nvPr/>
          </p:nvSpPr>
          <p:spPr>
            <a:xfrm>
              <a:off x="3091190" y="3066080"/>
              <a:ext cx="277637" cy="232229"/>
            </a:xfrm>
            <a:custGeom>
              <a:rect b="b" l="l" r="r" t="t"/>
              <a:pathLst>
                <a:path extrusionOk="0" h="7789" w="9312">
                  <a:moveTo>
                    <a:pt x="9312" y="1"/>
                  </a:moveTo>
                  <a:lnTo>
                    <a:pt x="4334" y="1073"/>
                  </a:lnTo>
                  <a:lnTo>
                    <a:pt x="4311" y="1120"/>
                  </a:lnTo>
                  <a:lnTo>
                    <a:pt x="2382" y="3740"/>
                  </a:lnTo>
                  <a:cubicBezTo>
                    <a:pt x="2334" y="3764"/>
                    <a:pt x="2334" y="3764"/>
                    <a:pt x="2310" y="3764"/>
                  </a:cubicBezTo>
                  <a:lnTo>
                    <a:pt x="0" y="3764"/>
                  </a:lnTo>
                  <a:lnTo>
                    <a:pt x="0" y="7788"/>
                  </a:lnTo>
                  <a:lnTo>
                    <a:pt x="9312" y="7788"/>
                  </a:lnTo>
                  <a:lnTo>
                    <a:pt x="9312" y="1"/>
                  </a:ln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53"/>
            <p:cNvSpPr/>
            <p:nvPr/>
          </p:nvSpPr>
          <p:spPr>
            <a:xfrm>
              <a:off x="3091906" y="3066080"/>
              <a:ext cx="277637" cy="232229"/>
            </a:xfrm>
            <a:custGeom>
              <a:rect b="b" l="l" r="r" t="t"/>
              <a:pathLst>
                <a:path extrusionOk="0" h="7789" w="9312">
                  <a:moveTo>
                    <a:pt x="9192" y="1"/>
                  </a:moveTo>
                  <a:lnTo>
                    <a:pt x="8573" y="144"/>
                  </a:lnTo>
                  <a:lnTo>
                    <a:pt x="6716" y="2906"/>
                  </a:lnTo>
                  <a:cubicBezTo>
                    <a:pt x="6716" y="2923"/>
                    <a:pt x="6692" y="2940"/>
                    <a:pt x="6670" y="2940"/>
                  </a:cubicBezTo>
                  <a:cubicBezTo>
                    <a:pt x="6660" y="2940"/>
                    <a:pt x="6651" y="2937"/>
                    <a:pt x="6644" y="2930"/>
                  </a:cubicBezTo>
                  <a:lnTo>
                    <a:pt x="4858" y="1763"/>
                  </a:lnTo>
                  <a:cubicBezTo>
                    <a:pt x="4811" y="1763"/>
                    <a:pt x="4787" y="1763"/>
                    <a:pt x="4763" y="1787"/>
                  </a:cubicBezTo>
                  <a:lnTo>
                    <a:pt x="2239" y="5431"/>
                  </a:lnTo>
                  <a:cubicBezTo>
                    <a:pt x="2205" y="5447"/>
                    <a:pt x="2183" y="5464"/>
                    <a:pt x="2165" y="5464"/>
                  </a:cubicBezTo>
                  <a:cubicBezTo>
                    <a:pt x="2157" y="5464"/>
                    <a:pt x="2150" y="5461"/>
                    <a:pt x="2143" y="5454"/>
                  </a:cubicBezTo>
                  <a:lnTo>
                    <a:pt x="0" y="4216"/>
                  </a:lnTo>
                  <a:lnTo>
                    <a:pt x="0" y="7788"/>
                  </a:lnTo>
                  <a:lnTo>
                    <a:pt x="9311" y="7788"/>
                  </a:lnTo>
                  <a:lnTo>
                    <a:pt x="9311" y="1"/>
                  </a:lnTo>
                  <a:close/>
                </a:path>
              </a:pathLst>
            </a:custGeom>
            <a:solidFill>
              <a:srgbClr val="D4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53"/>
            <p:cNvSpPr/>
            <p:nvPr/>
          </p:nvSpPr>
          <p:spPr>
            <a:xfrm>
              <a:off x="3091906" y="3066080"/>
              <a:ext cx="277637" cy="253517"/>
            </a:xfrm>
            <a:custGeom>
              <a:rect b="b" l="l" r="r" t="t"/>
              <a:pathLst>
                <a:path extrusionOk="0" h="8503" w="9312">
                  <a:moveTo>
                    <a:pt x="9311" y="1"/>
                  </a:moveTo>
                  <a:lnTo>
                    <a:pt x="6811" y="3668"/>
                  </a:lnTo>
                  <a:cubicBezTo>
                    <a:pt x="6811" y="3685"/>
                    <a:pt x="6775" y="3702"/>
                    <a:pt x="6746" y="3702"/>
                  </a:cubicBezTo>
                  <a:cubicBezTo>
                    <a:pt x="6734" y="3702"/>
                    <a:pt x="6723" y="3699"/>
                    <a:pt x="6716" y="3692"/>
                  </a:cubicBezTo>
                  <a:lnTo>
                    <a:pt x="4930" y="2525"/>
                  </a:lnTo>
                  <a:cubicBezTo>
                    <a:pt x="4906" y="2525"/>
                    <a:pt x="4882" y="2525"/>
                    <a:pt x="4858" y="2573"/>
                  </a:cubicBezTo>
                  <a:lnTo>
                    <a:pt x="2310" y="6193"/>
                  </a:lnTo>
                  <a:cubicBezTo>
                    <a:pt x="2293" y="6228"/>
                    <a:pt x="2275" y="6250"/>
                    <a:pt x="2258" y="6250"/>
                  </a:cubicBezTo>
                  <a:cubicBezTo>
                    <a:pt x="2251" y="6250"/>
                    <a:pt x="2245" y="6247"/>
                    <a:pt x="2239" y="6240"/>
                  </a:cubicBezTo>
                  <a:lnTo>
                    <a:pt x="0" y="4954"/>
                  </a:lnTo>
                  <a:lnTo>
                    <a:pt x="0" y="8503"/>
                  </a:lnTo>
                  <a:lnTo>
                    <a:pt x="9311" y="8503"/>
                  </a:lnTo>
                  <a:lnTo>
                    <a:pt x="9311" y="1"/>
                  </a:lnTo>
                  <a:close/>
                </a:path>
              </a:pathLst>
            </a:custGeom>
            <a:solidFill>
              <a:srgbClr val="8C9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53"/>
            <p:cNvSpPr/>
            <p:nvPr/>
          </p:nvSpPr>
          <p:spPr>
            <a:xfrm>
              <a:off x="3355324" y="3066080"/>
              <a:ext cx="14222" cy="253517"/>
            </a:xfrm>
            <a:custGeom>
              <a:rect b="b" l="l" r="r" t="t"/>
              <a:pathLst>
                <a:path extrusionOk="0" h="8503" w="477">
                  <a:moveTo>
                    <a:pt x="476" y="1"/>
                  </a:moveTo>
                  <a:lnTo>
                    <a:pt x="0" y="715"/>
                  </a:lnTo>
                  <a:lnTo>
                    <a:pt x="0" y="8503"/>
                  </a:lnTo>
                  <a:lnTo>
                    <a:pt x="476" y="8503"/>
                  </a:lnTo>
                  <a:lnTo>
                    <a:pt x="476" y="1"/>
                  </a:lnTo>
                  <a:close/>
                </a:path>
              </a:pathLst>
            </a:custGeom>
            <a:solidFill>
              <a:srgbClr val="6376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53"/>
            <p:cNvSpPr/>
            <p:nvPr/>
          </p:nvSpPr>
          <p:spPr>
            <a:xfrm>
              <a:off x="3049299" y="3319570"/>
              <a:ext cx="343678" cy="23464"/>
            </a:xfrm>
            <a:custGeom>
              <a:rect b="b" l="l" r="r" t="t"/>
              <a:pathLst>
                <a:path extrusionOk="0" h="787" w="11527">
                  <a:moveTo>
                    <a:pt x="119" y="1"/>
                  </a:moveTo>
                  <a:cubicBezTo>
                    <a:pt x="48" y="1"/>
                    <a:pt x="0" y="48"/>
                    <a:pt x="0" y="120"/>
                  </a:cubicBezTo>
                  <a:lnTo>
                    <a:pt x="0" y="667"/>
                  </a:lnTo>
                  <a:cubicBezTo>
                    <a:pt x="0" y="739"/>
                    <a:pt x="48" y="787"/>
                    <a:pt x="119" y="787"/>
                  </a:cubicBezTo>
                  <a:lnTo>
                    <a:pt x="11407" y="787"/>
                  </a:lnTo>
                  <a:cubicBezTo>
                    <a:pt x="11455" y="787"/>
                    <a:pt x="11503" y="739"/>
                    <a:pt x="11526" y="667"/>
                  </a:cubicBezTo>
                  <a:lnTo>
                    <a:pt x="11526" y="120"/>
                  </a:lnTo>
                  <a:cubicBezTo>
                    <a:pt x="11526" y="48"/>
                    <a:pt x="11455" y="1"/>
                    <a:pt x="11407" y="1"/>
                  </a:cubicBezTo>
                  <a:close/>
                </a:path>
              </a:pathLst>
            </a:custGeom>
            <a:solidFill>
              <a:srgbClr val="939F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53"/>
            <p:cNvSpPr/>
            <p:nvPr/>
          </p:nvSpPr>
          <p:spPr>
            <a:xfrm>
              <a:off x="3374495" y="3318169"/>
              <a:ext cx="17770" cy="24150"/>
            </a:xfrm>
            <a:custGeom>
              <a:rect b="b" l="l" r="r" t="t"/>
              <a:pathLst>
                <a:path extrusionOk="0" h="810" w="596">
                  <a:moveTo>
                    <a:pt x="0" y="0"/>
                  </a:moveTo>
                  <a:cubicBezTo>
                    <a:pt x="72" y="0"/>
                    <a:pt x="143" y="71"/>
                    <a:pt x="143" y="119"/>
                  </a:cubicBezTo>
                  <a:lnTo>
                    <a:pt x="143" y="691"/>
                  </a:lnTo>
                  <a:cubicBezTo>
                    <a:pt x="143" y="738"/>
                    <a:pt x="72" y="810"/>
                    <a:pt x="0" y="810"/>
                  </a:cubicBezTo>
                  <a:lnTo>
                    <a:pt x="476" y="810"/>
                  </a:lnTo>
                  <a:cubicBezTo>
                    <a:pt x="548" y="810"/>
                    <a:pt x="596" y="762"/>
                    <a:pt x="596" y="691"/>
                  </a:cubicBezTo>
                  <a:lnTo>
                    <a:pt x="596" y="119"/>
                  </a:lnTo>
                  <a:cubicBezTo>
                    <a:pt x="596" y="71"/>
                    <a:pt x="548" y="0"/>
                    <a:pt x="476" y="0"/>
                  </a:cubicBez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53"/>
            <p:cNvSpPr/>
            <p:nvPr/>
          </p:nvSpPr>
          <p:spPr>
            <a:xfrm>
              <a:off x="3043605" y="2994374"/>
              <a:ext cx="354351" cy="355037"/>
            </a:xfrm>
            <a:custGeom>
              <a:rect b="b" l="l" r="r" t="t"/>
              <a:pathLst>
                <a:path extrusionOk="0" h="11908" w="11885">
                  <a:moveTo>
                    <a:pt x="10836" y="1334"/>
                  </a:moveTo>
                  <a:lnTo>
                    <a:pt x="10789" y="2287"/>
                  </a:lnTo>
                  <a:lnTo>
                    <a:pt x="5930" y="3335"/>
                  </a:lnTo>
                  <a:cubicBezTo>
                    <a:pt x="5883" y="3335"/>
                    <a:pt x="5811" y="3406"/>
                    <a:pt x="5788" y="3430"/>
                  </a:cubicBezTo>
                  <a:lnTo>
                    <a:pt x="3882" y="6026"/>
                  </a:lnTo>
                  <a:lnTo>
                    <a:pt x="3192" y="6026"/>
                  </a:lnTo>
                  <a:cubicBezTo>
                    <a:pt x="3097" y="6026"/>
                    <a:pt x="3025" y="6073"/>
                    <a:pt x="3025" y="6169"/>
                  </a:cubicBezTo>
                  <a:cubicBezTo>
                    <a:pt x="3025" y="6288"/>
                    <a:pt x="3073" y="6383"/>
                    <a:pt x="3192" y="6383"/>
                  </a:cubicBezTo>
                  <a:lnTo>
                    <a:pt x="3930" y="6383"/>
                  </a:lnTo>
                  <a:cubicBezTo>
                    <a:pt x="4025" y="6383"/>
                    <a:pt x="4097" y="6335"/>
                    <a:pt x="4144" y="6288"/>
                  </a:cubicBezTo>
                  <a:lnTo>
                    <a:pt x="6050" y="3692"/>
                  </a:lnTo>
                  <a:lnTo>
                    <a:pt x="10574" y="2716"/>
                  </a:lnTo>
                  <a:lnTo>
                    <a:pt x="8407" y="5954"/>
                  </a:lnTo>
                  <a:lnTo>
                    <a:pt x="6716" y="4835"/>
                  </a:lnTo>
                  <a:cubicBezTo>
                    <a:pt x="6664" y="4804"/>
                    <a:pt x="6603" y="4786"/>
                    <a:pt x="6547" y="4786"/>
                  </a:cubicBezTo>
                  <a:cubicBezTo>
                    <a:pt x="6474" y="4786"/>
                    <a:pt x="6410" y="4816"/>
                    <a:pt x="6383" y="4883"/>
                  </a:cubicBezTo>
                  <a:lnTo>
                    <a:pt x="3906" y="8455"/>
                  </a:lnTo>
                  <a:lnTo>
                    <a:pt x="1858" y="7264"/>
                  </a:lnTo>
                  <a:lnTo>
                    <a:pt x="1858" y="6383"/>
                  </a:lnTo>
                  <a:lnTo>
                    <a:pt x="2430" y="6383"/>
                  </a:lnTo>
                  <a:cubicBezTo>
                    <a:pt x="2501" y="6383"/>
                    <a:pt x="2596" y="6311"/>
                    <a:pt x="2596" y="6216"/>
                  </a:cubicBezTo>
                  <a:cubicBezTo>
                    <a:pt x="2596" y="6097"/>
                    <a:pt x="2549" y="6026"/>
                    <a:pt x="2430" y="6026"/>
                  </a:cubicBezTo>
                  <a:lnTo>
                    <a:pt x="1858" y="6026"/>
                  </a:lnTo>
                  <a:lnTo>
                    <a:pt x="1858" y="4049"/>
                  </a:lnTo>
                  <a:lnTo>
                    <a:pt x="3263" y="4502"/>
                  </a:lnTo>
                  <a:cubicBezTo>
                    <a:pt x="3291" y="4507"/>
                    <a:pt x="3317" y="4510"/>
                    <a:pt x="3340" y="4510"/>
                  </a:cubicBezTo>
                  <a:cubicBezTo>
                    <a:pt x="3416" y="4510"/>
                    <a:pt x="3471" y="4479"/>
                    <a:pt x="3525" y="4406"/>
                  </a:cubicBezTo>
                  <a:lnTo>
                    <a:pt x="4216" y="3359"/>
                  </a:lnTo>
                  <a:lnTo>
                    <a:pt x="5549" y="2120"/>
                  </a:lnTo>
                  <a:lnTo>
                    <a:pt x="10836" y="1334"/>
                  </a:lnTo>
                  <a:close/>
                  <a:moveTo>
                    <a:pt x="10789" y="3001"/>
                  </a:moveTo>
                  <a:lnTo>
                    <a:pt x="10789" y="10717"/>
                  </a:lnTo>
                  <a:lnTo>
                    <a:pt x="1834" y="10717"/>
                  </a:lnTo>
                  <a:lnTo>
                    <a:pt x="1834" y="7645"/>
                  </a:lnTo>
                  <a:lnTo>
                    <a:pt x="3787" y="8788"/>
                  </a:lnTo>
                  <a:cubicBezTo>
                    <a:pt x="3827" y="8804"/>
                    <a:pt x="3867" y="8812"/>
                    <a:pt x="3905" y="8812"/>
                  </a:cubicBezTo>
                  <a:cubicBezTo>
                    <a:pt x="3983" y="8812"/>
                    <a:pt x="4057" y="8780"/>
                    <a:pt x="4121" y="8717"/>
                  </a:cubicBezTo>
                  <a:lnTo>
                    <a:pt x="6573" y="5145"/>
                  </a:lnTo>
                  <a:lnTo>
                    <a:pt x="8288" y="6288"/>
                  </a:lnTo>
                  <a:cubicBezTo>
                    <a:pt x="8328" y="6304"/>
                    <a:pt x="8370" y="6311"/>
                    <a:pt x="8411" y="6311"/>
                  </a:cubicBezTo>
                  <a:cubicBezTo>
                    <a:pt x="8492" y="6311"/>
                    <a:pt x="8566" y="6280"/>
                    <a:pt x="8598" y="6216"/>
                  </a:cubicBezTo>
                  <a:lnTo>
                    <a:pt x="10789" y="3001"/>
                  </a:lnTo>
                  <a:close/>
                  <a:moveTo>
                    <a:pt x="929" y="1"/>
                  </a:moveTo>
                  <a:cubicBezTo>
                    <a:pt x="810" y="1"/>
                    <a:pt x="715" y="72"/>
                    <a:pt x="715" y="191"/>
                  </a:cubicBezTo>
                  <a:lnTo>
                    <a:pt x="715" y="977"/>
                  </a:lnTo>
                  <a:lnTo>
                    <a:pt x="525" y="977"/>
                  </a:lnTo>
                  <a:cubicBezTo>
                    <a:pt x="429" y="977"/>
                    <a:pt x="334" y="1049"/>
                    <a:pt x="334" y="1144"/>
                  </a:cubicBezTo>
                  <a:cubicBezTo>
                    <a:pt x="334" y="1263"/>
                    <a:pt x="405" y="1334"/>
                    <a:pt x="525" y="1334"/>
                  </a:cubicBezTo>
                  <a:lnTo>
                    <a:pt x="715" y="1334"/>
                  </a:lnTo>
                  <a:lnTo>
                    <a:pt x="715" y="2239"/>
                  </a:lnTo>
                  <a:lnTo>
                    <a:pt x="525" y="2239"/>
                  </a:lnTo>
                  <a:cubicBezTo>
                    <a:pt x="429" y="2239"/>
                    <a:pt x="334" y="2287"/>
                    <a:pt x="334" y="2382"/>
                  </a:cubicBezTo>
                  <a:cubicBezTo>
                    <a:pt x="334" y="2501"/>
                    <a:pt x="405" y="2596"/>
                    <a:pt x="525" y="2596"/>
                  </a:cubicBezTo>
                  <a:lnTo>
                    <a:pt x="715" y="2596"/>
                  </a:lnTo>
                  <a:lnTo>
                    <a:pt x="715" y="3478"/>
                  </a:lnTo>
                  <a:lnTo>
                    <a:pt x="525" y="3478"/>
                  </a:lnTo>
                  <a:cubicBezTo>
                    <a:pt x="429" y="3478"/>
                    <a:pt x="334" y="3549"/>
                    <a:pt x="334" y="3644"/>
                  </a:cubicBezTo>
                  <a:cubicBezTo>
                    <a:pt x="334" y="3763"/>
                    <a:pt x="405" y="3835"/>
                    <a:pt x="525" y="3835"/>
                  </a:cubicBezTo>
                  <a:lnTo>
                    <a:pt x="715" y="3835"/>
                  </a:lnTo>
                  <a:lnTo>
                    <a:pt x="715" y="4740"/>
                  </a:lnTo>
                  <a:lnTo>
                    <a:pt x="525" y="4740"/>
                  </a:lnTo>
                  <a:cubicBezTo>
                    <a:pt x="429" y="4740"/>
                    <a:pt x="334" y="4787"/>
                    <a:pt x="334" y="4883"/>
                  </a:cubicBezTo>
                  <a:cubicBezTo>
                    <a:pt x="334" y="5002"/>
                    <a:pt x="405" y="5097"/>
                    <a:pt x="525" y="5097"/>
                  </a:cubicBezTo>
                  <a:lnTo>
                    <a:pt x="715" y="5097"/>
                  </a:lnTo>
                  <a:lnTo>
                    <a:pt x="715" y="5978"/>
                  </a:lnTo>
                  <a:lnTo>
                    <a:pt x="525" y="5978"/>
                  </a:lnTo>
                  <a:cubicBezTo>
                    <a:pt x="429" y="5978"/>
                    <a:pt x="334" y="6050"/>
                    <a:pt x="334" y="6145"/>
                  </a:cubicBezTo>
                  <a:cubicBezTo>
                    <a:pt x="334" y="6264"/>
                    <a:pt x="405" y="6335"/>
                    <a:pt x="525" y="6335"/>
                  </a:cubicBezTo>
                  <a:lnTo>
                    <a:pt x="715" y="6335"/>
                  </a:lnTo>
                  <a:lnTo>
                    <a:pt x="715" y="7240"/>
                  </a:lnTo>
                  <a:lnTo>
                    <a:pt x="525" y="7240"/>
                  </a:lnTo>
                  <a:cubicBezTo>
                    <a:pt x="429" y="7240"/>
                    <a:pt x="334" y="7288"/>
                    <a:pt x="334" y="7383"/>
                  </a:cubicBezTo>
                  <a:cubicBezTo>
                    <a:pt x="334" y="7502"/>
                    <a:pt x="405" y="7597"/>
                    <a:pt x="525" y="7597"/>
                  </a:cubicBezTo>
                  <a:lnTo>
                    <a:pt x="715" y="7597"/>
                  </a:lnTo>
                  <a:lnTo>
                    <a:pt x="715" y="8479"/>
                  </a:lnTo>
                  <a:lnTo>
                    <a:pt x="525" y="8479"/>
                  </a:lnTo>
                  <a:cubicBezTo>
                    <a:pt x="429" y="8479"/>
                    <a:pt x="334" y="8550"/>
                    <a:pt x="334" y="8645"/>
                  </a:cubicBezTo>
                  <a:cubicBezTo>
                    <a:pt x="334" y="8764"/>
                    <a:pt x="405" y="8836"/>
                    <a:pt x="525" y="8836"/>
                  </a:cubicBezTo>
                  <a:lnTo>
                    <a:pt x="715" y="8836"/>
                  </a:lnTo>
                  <a:lnTo>
                    <a:pt x="715" y="9741"/>
                  </a:lnTo>
                  <a:lnTo>
                    <a:pt x="525" y="9741"/>
                  </a:lnTo>
                  <a:cubicBezTo>
                    <a:pt x="429" y="9741"/>
                    <a:pt x="334" y="9788"/>
                    <a:pt x="334" y="9884"/>
                  </a:cubicBezTo>
                  <a:cubicBezTo>
                    <a:pt x="334" y="10003"/>
                    <a:pt x="405" y="10098"/>
                    <a:pt x="525" y="10098"/>
                  </a:cubicBezTo>
                  <a:lnTo>
                    <a:pt x="715" y="10098"/>
                  </a:lnTo>
                  <a:lnTo>
                    <a:pt x="715" y="10717"/>
                  </a:lnTo>
                  <a:lnTo>
                    <a:pt x="310" y="10717"/>
                  </a:lnTo>
                  <a:cubicBezTo>
                    <a:pt x="167" y="10717"/>
                    <a:pt x="1" y="10836"/>
                    <a:pt x="1" y="11027"/>
                  </a:cubicBezTo>
                  <a:lnTo>
                    <a:pt x="1" y="11694"/>
                  </a:lnTo>
                  <a:cubicBezTo>
                    <a:pt x="1" y="11789"/>
                    <a:pt x="96" y="11884"/>
                    <a:pt x="191" y="11884"/>
                  </a:cubicBezTo>
                  <a:lnTo>
                    <a:pt x="8741" y="11884"/>
                  </a:lnTo>
                  <a:cubicBezTo>
                    <a:pt x="8764" y="11884"/>
                    <a:pt x="8788" y="11884"/>
                    <a:pt x="8812" y="11860"/>
                  </a:cubicBezTo>
                  <a:cubicBezTo>
                    <a:pt x="8931" y="11694"/>
                    <a:pt x="8860" y="11551"/>
                    <a:pt x="8693" y="11551"/>
                  </a:cubicBezTo>
                  <a:lnTo>
                    <a:pt x="358" y="11551"/>
                  </a:lnTo>
                  <a:lnTo>
                    <a:pt x="358" y="11074"/>
                  </a:lnTo>
                  <a:lnTo>
                    <a:pt x="11527" y="11074"/>
                  </a:lnTo>
                  <a:lnTo>
                    <a:pt x="11527" y="11551"/>
                  </a:lnTo>
                  <a:lnTo>
                    <a:pt x="9479" y="11551"/>
                  </a:lnTo>
                  <a:cubicBezTo>
                    <a:pt x="9384" y="11551"/>
                    <a:pt x="9288" y="11622"/>
                    <a:pt x="9288" y="11694"/>
                  </a:cubicBezTo>
                  <a:cubicBezTo>
                    <a:pt x="9288" y="11813"/>
                    <a:pt x="9360" y="11908"/>
                    <a:pt x="9479" y="11908"/>
                  </a:cubicBezTo>
                  <a:lnTo>
                    <a:pt x="11574" y="11908"/>
                  </a:lnTo>
                  <a:cubicBezTo>
                    <a:pt x="11741" y="11908"/>
                    <a:pt x="11884" y="11789"/>
                    <a:pt x="11884" y="11622"/>
                  </a:cubicBezTo>
                  <a:lnTo>
                    <a:pt x="11884" y="11051"/>
                  </a:lnTo>
                  <a:cubicBezTo>
                    <a:pt x="11860" y="10836"/>
                    <a:pt x="11741" y="10717"/>
                    <a:pt x="11598" y="10717"/>
                  </a:cubicBezTo>
                  <a:lnTo>
                    <a:pt x="11146" y="10717"/>
                  </a:lnTo>
                  <a:lnTo>
                    <a:pt x="11146" y="1168"/>
                  </a:lnTo>
                  <a:lnTo>
                    <a:pt x="11146" y="1096"/>
                  </a:lnTo>
                  <a:cubicBezTo>
                    <a:pt x="11128" y="1060"/>
                    <a:pt x="11067" y="1009"/>
                    <a:pt x="11008" y="1009"/>
                  </a:cubicBezTo>
                  <a:cubicBezTo>
                    <a:pt x="10990" y="1009"/>
                    <a:pt x="10972" y="1014"/>
                    <a:pt x="10955" y="1025"/>
                  </a:cubicBezTo>
                  <a:lnTo>
                    <a:pt x="5430" y="1811"/>
                  </a:lnTo>
                  <a:cubicBezTo>
                    <a:pt x="5359" y="1811"/>
                    <a:pt x="5335" y="1858"/>
                    <a:pt x="5311" y="1882"/>
                  </a:cubicBezTo>
                  <a:lnTo>
                    <a:pt x="3930" y="3168"/>
                  </a:lnTo>
                  <a:lnTo>
                    <a:pt x="3906" y="3192"/>
                  </a:lnTo>
                  <a:lnTo>
                    <a:pt x="3287" y="4168"/>
                  </a:lnTo>
                  <a:lnTo>
                    <a:pt x="1834" y="3692"/>
                  </a:lnTo>
                  <a:cubicBezTo>
                    <a:pt x="1809" y="3687"/>
                    <a:pt x="1783" y="3684"/>
                    <a:pt x="1758" y="3684"/>
                  </a:cubicBezTo>
                  <a:cubicBezTo>
                    <a:pt x="1666" y="3684"/>
                    <a:pt x="1581" y="3723"/>
                    <a:pt x="1525" y="3835"/>
                  </a:cubicBezTo>
                  <a:cubicBezTo>
                    <a:pt x="1525" y="3882"/>
                    <a:pt x="1501" y="3906"/>
                    <a:pt x="1501" y="3930"/>
                  </a:cubicBezTo>
                  <a:lnTo>
                    <a:pt x="1501" y="10741"/>
                  </a:lnTo>
                  <a:lnTo>
                    <a:pt x="1072" y="10741"/>
                  </a:lnTo>
                  <a:lnTo>
                    <a:pt x="1072" y="191"/>
                  </a:lnTo>
                  <a:cubicBezTo>
                    <a:pt x="1072" y="96"/>
                    <a:pt x="1025" y="1"/>
                    <a:pt x="929"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53"/>
            <p:cNvSpPr/>
            <p:nvPr/>
          </p:nvSpPr>
          <p:spPr>
            <a:xfrm>
              <a:off x="3090474" y="3023504"/>
              <a:ext cx="15653" cy="10674"/>
            </a:xfrm>
            <a:custGeom>
              <a:rect b="b" l="l" r="r" t="t"/>
              <a:pathLst>
                <a:path extrusionOk="0" h="358" w="525">
                  <a:moveTo>
                    <a:pt x="215" y="0"/>
                  </a:moveTo>
                  <a:cubicBezTo>
                    <a:pt x="143" y="0"/>
                    <a:pt x="48" y="72"/>
                    <a:pt x="48" y="167"/>
                  </a:cubicBezTo>
                  <a:cubicBezTo>
                    <a:pt x="0" y="286"/>
                    <a:pt x="96" y="357"/>
                    <a:pt x="215" y="357"/>
                  </a:cubicBezTo>
                  <a:lnTo>
                    <a:pt x="334" y="357"/>
                  </a:lnTo>
                  <a:cubicBezTo>
                    <a:pt x="429" y="357"/>
                    <a:pt x="524" y="310"/>
                    <a:pt x="524" y="214"/>
                  </a:cubicBezTo>
                  <a:cubicBezTo>
                    <a:pt x="524" y="95"/>
                    <a:pt x="453" y="0"/>
                    <a:pt x="334"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53"/>
            <p:cNvSpPr/>
            <p:nvPr/>
          </p:nvSpPr>
          <p:spPr>
            <a:xfrm>
              <a:off x="3194858" y="3023504"/>
              <a:ext cx="17054" cy="10674"/>
            </a:xfrm>
            <a:custGeom>
              <a:rect b="b" l="l" r="r" t="t"/>
              <a:pathLst>
                <a:path extrusionOk="0" h="358" w="572">
                  <a:moveTo>
                    <a:pt x="167" y="0"/>
                  </a:moveTo>
                  <a:cubicBezTo>
                    <a:pt x="95" y="0"/>
                    <a:pt x="0" y="72"/>
                    <a:pt x="0" y="167"/>
                  </a:cubicBezTo>
                  <a:cubicBezTo>
                    <a:pt x="0" y="286"/>
                    <a:pt x="48" y="357"/>
                    <a:pt x="167" y="357"/>
                  </a:cubicBezTo>
                  <a:lnTo>
                    <a:pt x="381" y="357"/>
                  </a:lnTo>
                  <a:cubicBezTo>
                    <a:pt x="476" y="357"/>
                    <a:pt x="572" y="310"/>
                    <a:pt x="572" y="214"/>
                  </a:cubicBezTo>
                  <a:cubicBezTo>
                    <a:pt x="572" y="95"/>
                    <a:pt x="500" y="0"/>
                    <a:pt x="381"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53"/>
            <p:cNvSpPr/>
            <p:nvPr/>
          </p:nvSpPr>
          <p:spPr>
            <a:xfrm>
              <a:off x="3220410" y="3023504"/>
              <a:ext cx="17770" cy="10674"/>
            </a:xfrm>
            <a:custGeom>
              <a:rect b="b" l="l" r="r" t="t"/>
              <a:pathLst>
                <a:path extrusionOk="0" h="358" w="596">
                  <a:moveTo>
                    <a:pt x="215" y="0"/>
                  </a:moveTo>
                  <a:cubicBezTo>
                    <a:pt x="120" y="0"/>
                    <a:pt x="24" y="72"/>
                    <a:pt x="24" y="167"/>
                  </a:cubicBezTo>
                  <a:cubicBezTo>
                    <a:pt x="0" y="286"/>
                    <a:pt x="96" y="357"/>
                    <a:pt x="215" y="357"/>
                  </a:cubicBezTo>
                  <a:lnTo>
                    <a:pt x="429" y="357"/>
                  </a:lnTo>
                  <a:cubicBezTo>
                    <a:pt x="501" y="357"/>
                    <a:pt x="596" y="310"/>
                    <a:pt x="596" y="214"/>
                  </a:cubicBezTo>
                  <a:cubicBezTo>
                    <a:pt x="596" y="95"/>
                    <a:pt x="548" y="0"/>
                    <a:pt x="429"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53"/>
            <p:cNvSpPr/>
            <p:nvPr/>
          </p:nvSpPr>
          <p:spPr>
            <a:xfrm>
              <a:off x="3141608" y="3023504"/>
              <a:ext cx="17054" cy="10674"/>
            </a:xfrm>
            <a:custGeom>
              <a:rect b="b" l="l" r="r" t="t"/>
              <a:pathLst>
                <a:path extrusionOk="0" h="358" w="572">
                  <a:moveTo>
                    <a:pt x="167" y="0"/>
                  </a:moveTo>
                  <a:cubicBezTo>
                    <a:pt x="95" y="0"/>
                    <a:pt x="0" y="72"/>
                    <a:pt x="0" y="167"/>
                  </a:cubicBezTo>
                  <a:cubicBezTo>
                    <a:pt x="0" y="286"/>
                    <a:pt x="48" y="357"/>
                    <a:pt x="167" y="357"/>
                  </a:cubicBezTo>
                  <a:lnTo>
                    <a:pt x="381" y="357"/>
                  </a:lnTo>
                  <a:cubicBezTo>
                    <a:pt x="476" y="357"/>
                    <a:pt x="572" y="310"/>
                    <a:pt x="572" y="214"/>
                  </a:cubicBezTo>
                  <a:cubicBezTo>
                    <a:pt x="572" y="95"/>
                    <a:pt x="500" y="0"/>
                    <a:pt x="381"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53"/>
            <p:cNvSpPr/>
            <p:nvPr/>
          </p:nvSpPr>
          <p:spPr>
            <a:xfrm>
              <a:off x="3167875" y="3023504"/>
              <a:ext cx="17054" cy="10674"/>
            </a:xfrm>
            <a:custGeom>
              <a:rect b="b" l="l" r="r" t="t"/>
              <a:pathLst>
                <a:path extrusionOk="0" h="358" w="572">
                  <a:moveTo>
                    <a:pt x="191" y="0"/>
                  </a:moveTo>
                  <a:cubicBezTo>
                    <a:pt x="95" y="0"/>
                    <a:pt x="0" y="72"/>
                    <a:pt x="0" y="167"/>
                  </a:cubicBezTo>
                  <a:cubicBezTo>
                    <a:pt x="0" y="286"/>
                    <a:pt x="72" y="357"/>
                    <a:pt x="191" y="357"/>
                  </a:cubicBezTo>
                  <a:lnTo>
                    <a:pt x="405" y="357"/>
                  </a:lnTo>
                  <a:cubicBezTo>
                    <a:pt x="476" y="357"/>
                    <a:pt x="572" y="310"/>
                    <a:pt x="572" y="214"/>
                  </a:cubicBezTo>
                  <a:cubicBezTo>
                    <a:pt x="572" y="95"/>
                    <a:pt x="524" y="0"/>
                    <a:pt x="405"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53"/>
            <p:cNvSpPr/>
            <p:nvPr/>
          </p:nvSpPr>
          <p:spPr>
            <a:xfrm>
              <a:off x="3114625" y="3023504"/>
              <a:ext cx="17054" cy="10674"/>
            </a:xfrm>
            <a:custGeom>
              <a:rect b="b" l="l" r="r" t="t"/>
              <a:pathLst>
                <a:path extrusionOk="0" h="358" w="572">
                  <a:moveTo>
                    <a:pt x="191" y="0"/>
                  </a:moveTo>
                  <a:cubicBezTo>
                    <a:pt x="95" y="0"/>
                    <a:pt x="0" y="72"/>
                    <a:pt x="0" y="167"/>
                  </a:cubicBezTo>
                  <a:cubicBezTo>
                    <a:pt x="0" y="286"/>
                    <a:pt x="72" y="357"/>
                    <a:pt x="191" y="357"/>
                  </a:cubicBezTo>
                  <a:lnTo>
                    <a:pt x="405" y="357"/>
                  </a:lnTo>
                  <a:cubicBezTo>
                    <a:pt x="476" y="357"/>
                    <a:pt x="572" y="310"/>
                    <a:pt x="572" y="214"/>
                  </a:cubicBezTo>
                  <a:cubicBezTo>
                    <a:pt x="572" y="95"/>
                    <a:pt x="524" y="0"/>
                    <a:pt x="405"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53"/>
            <p:cNvSpPr/>
            <p:nvPr/>
          </p:nvSpPr>
          <p:spPr>
            <a:xfrm>
              <a:off x="3247393" y="3023504"/>
              <a:ext cx="14937" cy="10674"/>
            </a:xfrm>
            <a:custGeom>
              <a:rect b="b" l="l" r="r" t="t"/>
              <a:pathLst>
                <a:path extrusionOk="0" h="358" w="501">
                  <a:moveTo>
                    <a:pt x="191" y="0"/>
                  </a:moveTo>
                  <a:cubicBezTo>
                    <a:pt x="119" y="0"/>
                    <a:pt x="24" y="72"/>
                    <a:pt x="24" y="167"/>
                  </a:cubicBezTo>
                  <a:cubicBezTo>
                    <a:pt x="0" y="286"/>
                    <a:pt x="72" y="357"/>
                    <a:pt x="191" y="357"/>
                  </a:cubicBezTo>
                  <a:lnTo>
                    <a:pt x="310" y="357"/>
                  </a:lnTo>
                  <a:cubicBezTo>
                    <a:pt x="405" y="357"/>
                    <a:pt x="500" y="310"/>
                    <a:pt x="500" y="214"/>
                  </a:cubicBezTo>
                  <a:cubicBezTo>
                    <a:pt x="500" y="95"/>
                    <a:pt x="429" y="0"/>
                    <a:pt x="310"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90" name="Google Shape;2690;p53"/>
          <p:cNvGrpSpPr/>
          <p:nvPr/>
        </p:nvGrpSpPr>
        <p:grpSpPr>
          <a:xfrm>
            <a:off x="3239630" y="2992943"/>
            <a:ext cx="368543" cy="354351"/>
            <a:chOff x="3658717" y="2992943"/>
            <a:chExt cx="368543" cy="354351"/>
          </a:xfrm>
        </p:grpSpPr>
        <p:sp>
          <p:nvSpPr>
            <p:cNvPr id="2691" name="Google Shape;2691;p53"/>
            <p:cNvSpPr/>
            <p:nvPr/>
          </p:nvSpPr>
          <p:spPr>
            <a:xfrm>
              <a:off x="3819183" y="3000785"/>
              <a:ext cx="60405" cy="60375"/>
            </a:xfrm>
            <a:custGeom>
              <a:rect b="b" l="l" r="r" t="t"/>
              <a:pathLst>
                <a:path extrusionOk="0" h="2025" w="2026">
                  <a:moveTo>
                    <a:pt x="1025" y="0"/>
                  </a:moveTo>
                  <a:cubicBezTo>
                    <a:pt x="453" y="0"/>
                    <a:pt x="1" y="452"/>
                    <a:pt x="1" y="1000"/>
                  </a:cubicBezTo>
                  <a:cubicBezTo>
                    <a:pt x="1" y="1572"/>
                    <a:pt x="453" y="2024"/>
                    <a:pt x="1025" y="2024"/>
                  </a:cubicBezTo>
                  <a:cubicBezTo>
                    <a:pt x="1573" y="2024"/>
                    <a:pt x="2025" y="1572"/>
                    <a:pt x="2025" y="1000"/>
                  </a:cubicBezTo>
                  <a:cubicBezTo>
                    <a:pt x="2025" y="452"/>
                    <a:pt x="1573" y="0"/>
                    <a:pt x="1025" y="0"/>
                  </a:cubicBezTo>
                  <a:close/>
                </a:path>
              </a:pathLst>
            </a:custGeom>
            <a:solidFill>
              <a:srgbClr val="C3CD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53"/>
            <p:cNvSpPr/>
            <p:nvPr/>
          </p:nvSpPr>
          <p:spPr>
            <a:xfrm>
              <a:off x="3819183" y="3282659"/>
              <a:ext cx="60405" cy="60375"/>
            </a:xfrm>
            <a:custGeom>
              <a:rect b="b" l="l" r="r" t="t"/>
              <a:pathLst>
                <a:path extrusionOk="0" h="2025" w="2026">
                  <a:moveTo>
                    <a:pt x="1025" y="0"/>
                  </a:moveTo>
                  <a:cubicBezTo>
                    <a:pt x="453" y="0"/>
                    <a:pt x="1" y="453"/>
                    <a:pt x="1" y="1024"/>
                  </a:cubicBezTo>
                  <a:cubicBezTo>
                    <a:pt x="1" y="1572"/>
                    <a:pt x="453" y="2025"/>
                    <a:pt x="1025" y="2025"/>
                  </a:cubicBezTo>
                  <a:cubicBezTo>
                    <a:pt x="1573" y="2025"/>
                    <a:pt x="2025" y="1572"/>
                    <a:pt x="2025" y="1024"/>
                  </a:cubicBezTo>
                  <a:cubicBezTo>
                    <a:pt x="2025" y="453"/>
                    <a:pt x="1573" y="0"/>
                    <a:pt x="1025" y="0"/>
                  </a:cubicBezTo>
                  <a:close/>
                </a:path>
              </a:pathLst>
            </a:custGeom>
            <a:solidFill>
              <a:srgbClr val="C3CD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53"/>
            <p:cNvSpPr/>
            <p:nvPr/>
          </p:nvSpPr>
          <p:spPr>
            <a:xfrm>
              <a:off x="3677888" y="3142079"/>
              <a:ext cx="60405" cy="60375"/>
            </a:xfrm>
            <a:custGeom>
              <a:rect b="b" l="l" r="r" t="t"/>
              <a:pathLst>
                <a:path extrusionOk="0" h="2025" w="2026">
                  <a:moveTo>
                    <a:pt x="1025" y="0"/>
                  </a:moveTo>
                  <a:cubicBezTo>
                    <a:pt x="477" y="0"/>
                    <a:pt x="1" y="453"/>
                    <a:pt x="1" y="1000"/>
                  </a:cubicBezTo>
                  <a:cubicBezTo>
                    <a:pt x="1" y="1548"/>
                    <a:pt x="477" y="2024"/>
                    <a:pt x="1025" y="2024"/>
                  </a:cubicBezTo>
                  <a:cubicBezTo>
                    <a:pt x="1573" y="2024"/>
                    <a:pt x="2025" y="1548"/>
                    <a:pt x="2025" y="1000"/>
                  </a:cubicBezTo>
                  <a:cubicBezTo>
                    <a:pt x="2025" y="453"/>
                    <a:pt x="1573" y="0"/>
                    <a:pt x="1025" y="0"/>
                  </a:cubicBezTo>
                  <a:close/>
                </a:path>
              </a:pathLst>
            </a:custGeom>
            <a:solidFill>
              <a:srgbClr val="C3CD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53"/>
            <p:cNvSpPr/>
            <p:nvPr/>
          </p:nvSpPr>
          <p:spPr>
            <a:xfrm>
              <a:off x="3960478" y="3142079"/>
              <a:ext cx="60405" cy="60375"/>
            </a:xfrm>
            <a:custGeom>
              <a:rect b="b" l="l" r="r" t="t"/>
              <a:pathLst>
                <a:path extrusionOk="0" h="2025" w="2026">
                  <a:moveTo>
                    <a:pt x="1025" y="0"/>
                  </a:moveTo>
                  <a:cubicBezTo>
                    <a:pt x="453" y="0"/>
                    <a:pt x="1" y="453"/>
                    <a:pt x="1" y="1000"/>
                  </a:cubicBezTo>
                  <a:cubicBezTo>
                    <a:pt x="1" y="1548"/>
                    <a:pt x="453" y="2024"/>
                    <a:pt x="1025" y="2024"/>
                  </a:cubicBezTo>
                  <a:cubicBezTo>
                    <a:pt x="1573" y="2024"/>
                    <a:pt x="2025" y="1548"/>
                    <a:pt x="2025" y="1000"/>
                  </a:cubicBezTo>
                  <a:cubicBezTo>
                    <a:pt x="2025" y="453"/>
                    <a:pt x="1573" y="0"/>
                    <a:pt x="1025" y="0"/>
                  </a:cubicBezTo>
                  <a:close/>
                </a:path>
              </a:pathLst>
            </a:custGeom>
            <a:solidFill>
              <a:srgbClr val="C3CD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53"/>
            <p:cNvSpPr/>
            <p:nvPr/>
          </p:nvSpPr>
          <p:spPr>
            <a:xfrm>
              <a:off x="3719779" y="3041244"/>
              <a:ext cx="60405" cy="60375"/>
            </a:xfrm>
            <a:custGeom>
              <a:rect b="b" l="l" r="r" t="t"/>
              <a:pathLst>
                <a:path extrusionOk="0" h="2025" w="2026">
                  <a:moveTo>
                    <a:pt x="1025" y="0"/>
                  </a:moveTo>
                  <a:cubicBezTo>
                    <a:pt x="453" y="0"/>
                    <a:pt x="1" y="453"/>
                    <a:pt x="1" y="1024"/>
                  </a:cubicBezTo>
                  <a:cubicBezTo>
                    <a:pt x="1" y="1572"/>
                    <a:pt x="453" y="2025"/>
                    <a:pt x="1025" y="2025"/>
                  </a:cubicBezTo>
                  <a:cubicBezTo>
                    <a:pt x="1573" y="2025"/>
                    <a:pt x="2025" y="1572"/>
                    <a:pt x="2025" y="1024"/>
                  </a:cubicBezTo>
                  <a:cubicBezTo>
                    <a:pt x="2025" y="453"/>
                    <a:pt x="1573" y="0"/>
                    <a:pt x="1025" y="0"/>
                  </a:cubicBez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53"/>
            <p:cNvSpPr/>
            <p:nvPr/>
          </p:nvSpPr>
          <p:spPr>
            <a:xfrm>
              <a:off x="3920019" y="3240768"/>
              <a:ext cx="60375" cy="60375"/>
            </a:xfrm>
            <a:custGeom>
              <a:rect b="b" l="l" r="r" t="t"/>
              <a:pathLst>
                <a:path extrusionOk="0" h="2025" w="2025">
                  <a:moveTo>
                    <a:pt x="1001" y="0"/>
                  </a:moveTo>
                  <a:cubicBezTo>
                    <a:pt x="453" y="0"/>
                    <a:pt x="1" y="477"/>
                    <a:pt x="1" y="1024"/>
                  </a:cubicBezTo>
                  <a:cubicBezTo>
                    <a:pt x="1" y="1572"/>
                    <a:pt x="453" y="2024"/>
                    <a:pt x="1001" y="2024"/>
                  </a:cubicBezTo>
                  <a:cubicBezTo>
                    <a:pt x="1548" y="2024"/>
                    <a:pt x="2025" y="1572"/>
                    <a:pt x="2025" y="1024"/>
                  </a:cubicBezTo>
                  <a:cubicBezTo>
                    <a:pt x="2025" y="477"/>
                    <a:pt x="1548" y="0"/>
                    <a:pt x="1001" y="0"/>
                  </a:cubicBez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53"/>
            <p:cNvSpPr/>
            <p:nvPr/>
          </p:nvSpPr>
          <p:spPr>
            <a:xfrm>
              <a:off x="3719779" y="3240768"/>
              <a:ext cx="60405" cy="60375"/>
            </a:xfrm>
            <a:custGeom>
              <a:rect b="b" l="l" r="r" t="t"/>
              <a:pathLst>
                <a:path extrusionOk="0" h="2025" w="2026">
                  <a:moveTo>
                    <a:pt x="1025" y="0"/>
                  </a:moveTo>
                  <a:cubicBezTo>
                    <a:pt x="453" y="0"/>
                    <a:pt x="1" y="477"/>
                    <a:pt x="1" y="1024"/>
                  </a:cubicBezTo>
                  <a:cubicBezTo>
                    <a:pt x="1" y="1572"/>
                    <a:pt x="453" y="2024"/>
                    <a:pt x="1025" y="2024"/>
                  </a:cubicBezTo>
                  <a:cubicBezTo>
                    <a:pt x="1573" y="2024"/>
                    <a:pt x="2025" y="1572"/>
                    <a:pt x="2025" y="1024"/>
                  </a:cubicBezTo>
                  <a:cubicBezTo>
                    <a:pt x="2025" y="477"/>
                    <a:pt x="1573" y="0"/>
                    <a:pt x="1025" y="0"/>
                  </a:cubicBez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53"/>
            <p:cNvSpPr/>
            <p:nvPr/>
          </p:nvSpPr>
          <p:spPr>
            <a:xfrm>
              <a:off x="3920019" y="3041244"/>
              <a:ext cx="60375" cy="60375"/>
            </a:xfrm>
            <a:custGeom>
              <a:rect b="b" l="l" r="r" t="t"/>
              <a:pathLst>
                <a:path extrusionOk="0" h="2025" w="2025">
                  <a:moveTo>
                    <a:pt x="1001" y="0"/>
                  </a:moveTo>
                  <a:cubicBezTo>
                    <a:pt x="453" y="0"/>
                    <a:pt x="1" y="453"/>
                    <a:pt x="1" y="1024"/>
                  </a:cubicBezTo>
                  <a:cubicBezTo>
                    <a:pt x="1" y="1572"/>
                    <a:pt x="453" y="2025"/>
                    <a:pt x="1001" y="2025"/>
                  </a:cubicBezTo>
                  <a:cubicBezTo>
                    <a:pt x="1548" y="2025"/>
                    <a:pt x="2025" y="1572"/>
                    <a:pt x="2025" y="1024"/>
                  </a:cubicBezTo>
                  <a:cubicBezTo>
                    <a:pt x="2025" y="453"/>
                    <a:pt x="1548" y="0"/>
                    <a:pt x="1001" y="0"/>
                  </a:cubicBez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53"/>
            <p:cNvSpPr/>
            <p:nvPr/>
          </p:nvSpPr>
          <p:spPr>
            <a:xfrm>
              <a:off x="3825594" y="3002186"/>
              <a:ext cx="55396" cy="58974"/>
            </a:xfrm>
            <a:custGeom>
              <a:rect b="b" l="l" r="r" t="t"/>
              <a:pathLst>
                <a:path extrusionOk="0" h="1978" w="1858">
                  <a:moveTo>
                    <a:pt x="1215" y="1"/>
                  </a:moveTo>
                  <a:lnTo>
                    <a:pt x="1215" y="1"/>
                  </a:lnTo>
                  <a:cubicBezTo>
                    <a:pt x="1334" y="191"/>
                    <a:pt x="1429" y="405"/>
                    <a:pt x="1429" y="644"/>
                  </a:cubicBezTo>
                  <a:cubicBezTo>
                    <a:pt x="1429" y="1239"/>
                    <a:pt x="977" y="1668"/>
                    <a:pt x="429" y="1668"/>
                  </a:cubicBezTo>
                  <a:cubicBezTo>
                    <a:pt x="262" y="1668"/>
                    <a:pt x="119" y="1644"/>
                    <a:pt x="0" y="1596"/>
                  </a:cubicBezTo>
                  <a:lnTo>
                    <a:pt x="0" y="1596"/>
                  </a:lnTo>
                  <a:cubicBezTo>
                    <a:pt x="191" y="1834"/>
                    <a:pt x="477" y="1977"/>
                    <a:pt x="810" y="1977"/>
                  </a:cubicBezTo>
                  <a:cubicBezTo>
                    <a:pt x="1405" y="1977"/>
                    <a:pt x="1858" y="1525"/>
                    <a:pt x="1858" y="953"/>
                  </a:cubicBezTo>
                  <a:cubicBezTo>
                    <a:pt x="1858" y="548"/>
                    <a:pt x="1572" y="191"/>
                    <a:pt x="1215" y="1"/>
                  </a:cubicBezTo>
                  <a:close/>
                </a:path>
              </a:pathLst>
            </a:custGeom>
            <a:solidFill>
              <a:srgbClr val="AFB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53"/>
            <p:cNvSpPr/>
            <p:nvPr/>
          </p:nvSpPr>
          <p:spPr>
            <a:xfrm>
              <a:off x="3825594" y="3285491"/>
              <a:ext cx="55396" cy="58974"/>
            </a:xfrm>
            <a:custGeom>
              <a:rect b="b" l="l" r="r" t="t"/>
              <a:pathLst>
                <a:path extrusionOk="0" h="1978" w="1858">
                  <a:moveTo>
                    <a:pt x="1215" y="1"/>
                  </a:moveTo>
                  <a:lnTo>
                    <a:pt x="1215" y="1"/>
                  </a:lnTo>
                  <a:cubicBezTo>
                    <a:pt x="1334" y="191"/>
                    <a:pt x="1429" y="382"/>
                    <a:pt x="1429" y="620"/>
                  </a:cubicBezTo>
                  <a:cubicBezTo>
                    <a:pt x="1429" y="1215"/>
                    <a:pt x="977" y="1668"/>
                    <a:pt x="429" y="1668"/>
                  </a:cubicBezTo>
                  <a:cubicBezTo>
                    <a:pt x="262" y="1668"/>
                    <a:pt x="119" y="1644"/>
                    <a:pt x="0" y="1572"/>
                  </a:cubicBezTo>
                  <a:lnTo>
                    <a:pt x="0" y="1572"/>
                  </a:lnTo>
                  <a:cubicBezTo>
                    <a:pt x="191" y="1810"/>
                    <a:pt x="477" y="1977"/>
                    <a:pt x="810" y="1977"/>
                  </a:cubicBezTo>
                  <a:cubicBezTo>
                    <a:pt x="1405" y="1977"/>
                    <a:pt x="1858" y="1501"/>
                    <a:pt x="1858" y="929"/>
                  </a:cubicBezTo>
                  <a:cubicBezTo>
                    <a:pt x="1858" y="501"/>
                    <a:pt x="1572" y="120"/>
                    <a:pt x="1215" y="1"/>
                  </a:cubicBezTo>
                  <a:close/>
                </a:path>
              </a:pathLst>
            </a:custGeom>
            <a:solidFill>
              <a:srgbClr val="AFB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53"/>
            <p:cNvSpPr/>
            <p:nvPr/>
          </p:nvSpPr>
          <p:spPr>
            <a:xfrm>
              <a:off x="3684984" y="3145627"/>
              <a:ext cx="54711" cy="57543"/>
            </a:xfrm>
            <a:custGeom>
              <a:rect b="b" l="l" r="r" t="t"/>
              <a:pathLst>
                <a:path extrusionOk="0" h="1930" w="1835">
                  <a:moveTo>
                    <a:pt x="1263" y="0"/>
                  </a:moveTo>
                  <a:cubicBezTo>
                    <a:pt x="1382" y="167"/>
                    <a:pt x="1477" y="381"/>
                    <a:pt x="1477" y="619"/>
                  </a:cubicBezTo>
                  <a:cubicBezTo>
                    <a:pt x="1477" y="1191"/>
                    <a:pt x="1001" y="1620"/>
                    <a:pt x="430" y="1620"/>
                  </a:cubicBezTo>
                  <a:cubicBezTo>
                    <a:pt x="287" y="1620"/>
                    <a:pt x="144" y="1596"/>
                    <a:pt x="1" y="1548"/>
                  </a:cubicBezTo>
                  <a:lnTo>
                    <a:pt x="1" y="1548"/>
                  </a:lnTo>
                  <a:cubicBezTo>
                    <a:pt x="191" y="1786"/>
                    <a:pt x="501" y="1929"/>
                    <a:pt x="811" y="1929"/>
                  </a:cubicBezTo>
                  <a:cubicBezTo>
                    <a:pt x="1382" y="1929"/>
                    <a:pt x="1835" y="1453"/>
                    <a:pt x="1835" y="881"/>
                  </a:cubicBezTo>
                  <a:cubicBezTo>
                    <a:pt x="1835" y="476"/>
                    <a:pt x="1573" y="119"/>
                    <a:pt x="1263" y="0"/>
                  </a:cubicBezTo>
                  <a:close/>
                </a:path>
              </a:pathLst>
            </a:custGeom>
            <a:solidFill>
              <a:srgbClr val="AFB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53"/>
            <p:cNvSpPr/>
            <p:nvPr/>
          </p:nvSpPr>
          <p:spPr>
            <a:xfrm>
              <a:off x="3967604" y="3145627"/>
              <a:ext cx="53965" cy="57543"/>
            </a:xfrm>
            <a:custGeom>
              <a:rect b="b" l="l" r="r" t="t"/>
              <a:pathLst>
                <a:path extrusionOk="0" h="1930" w="1810">
                  <a:moveTo>
                    <a:pt x="1215" y="0"/>
                  </a:moveTo>
                  <a:lnTo>
                    <a:pt x="1215" y="0"/>
                  </a:lnTo>
                  <a:cubicBezTo>
                    <a:pt x="1334" y="167"/>
                    <a:pt x="1429" y="381"/>
                    <a:pt x="1429" y="619"/>
                  </a:cubicBezTo>
                  <a:cubicBezTo>
                    <a:pt x="1429" y="1191"/>
                    <a:pt x="977" y="1620"/>
                    <a:pt x="429" y="1620"/>
                  </a:cubicBezTo>
                  <a:cubicBezTo>
                    <a:pt x="262" y="1620"/>
                    <a:pt x="119" y="1596"/>
                    <a:pt x="0" y="1548"/>
                  </a:cubicBezTo>
                  <a:lnTo>
                    <a:pt x="0" y="1548"/>
                  </a:lnTo>
                  <a:cubicBezTo>
                    <a:pt x="191" y="1786"/>
                    <a:pt x="476" y="1929"/>
                    <a:pt x="810" y="1929"/>
                  </a:cubicBezTo>
                  <a:cubicBezTo>
                    <a:pt x="1381" y="1929"/>
                    <a:pt x="1810" y="1453"/>
                    <a:pt x="1810" y="881"/>
                  </a:cubicBezTo>
                  <a:cubicBezTo>
                    <a:pt x="1810" y="476"/>
                    <a:pt x="1548" y="119"/>
                    <a:pt x="1215" y="0"/>
                  </a:cubicBezTo>
                  <a:close/>
                </a:path>
              </a:pathLst>
            </a:custGeom>
            <a:solidFill>
              <a:srgbClr val="AFB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53"/>
            <p:cNvSpPr/>
            <p:nvPr/>
          </p:nvSpPr>
          <p:spPr>
            <a:xfrm>
              <a:off x="3725474" y="3044792"/>
              <a:ext cx="58259" cy="57543"/>
            </a:xfrm>
            <a:custGeom>
              <a:rect b="b" l="l" r="r" t="t"/>
              <a:pathLst>
                <a:path extrusionOk="0" h="1930" w="1954">
                  <a:moveTo>
                    <a:pt x="1215" y="0"/>
                  </a:moveTo>
                  <a:lnTo>
                    <a:pt x="1215" y="0"/>
                  </a:lnTo>
                  <a:cubicBezTo>
                    <a:pt x="1525" y="405"/>
                    <a:pt x="1477" y="1001"/>
                    <a:pt x="1120" y="1358"/>
                  </a:cubicBezTo>
                  <a:cubicBezTo>
                    <a:pt x="935" y="1542"/>
                    <a:pt x="681" y="1648"/>
                    <a:pt x="422" y="1648"/>
                  </a:cubicBezTo>
                  <a:cubicBezTo>
                    <a:pt x="279" y="1648"/>
                    <a:pt x="135" y="1616"/>
                    <a:pt x="0" y="1548"/>
                  </a:cubicBezTo>
                  <a:lnTo>
                    <a:pt x="0" y="1548"/>
                  </a:lnTo>
                  <a:lnTo>
                    <a:pt x="96" y="1644"/>
                  </a:lnTo>
                  <a:cubicBezTo>
                    <a:pt x="298" y="1834"/>
                    <a:pt x="566" y="1929"/>
                    <a:pt x="831" y="1929"/>
                  </a:cubicBezTo>
                  <a:cubicBezTo>
                    <a:pt x="1096" y="1929"/>
                    <a:pt x="1358" y="1834"/>
                    <a:pt x="1548" y="1644"/>
                  </a:cubicBezTo>
                  <a:cubicBezTo>
                    <a:pt x="1953" y="1239"/>
                    <a:pt x="1953" y="572"/>
                    <a:pt x="1525" y="215"/>
                  </a:cubicBezTo>
                  <a:cubicBezTo>
                    <a:pt x="1429" y="120"/>
                    <a:pt x="1334" y="72"/>
                    <a:pt x="1215" y="0"/>
                  </a:cubicBezTo>
                  <a:close/>
                </a:path>
              </a:pathLst>
            </a:custGeom>
            <a:solidFill>
              <a:srgbClr val="D4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53"/>
            <p:cNvSpPr/>
            <p:nvPr/>
          </p:nvSpPr>
          <p:spPr>
            <a:xfrm>
              <a:off x="3924998" y="3245032"/>
              <a:ext cx="58944" cy="57364"/>
            </a:xfrm>
            <a:custGeom>
              <a:rect b="b" l="l" r="r" t="t"/>
              <a:pathLst>
                <a:path extrusionOk="0" h="1924" w="1977">
                  <a:moveTo>
                    <a:pt x="1215" y="0"/>
                  </a:moveTo>
                  <a:cubicBezTo>
                    <a:pt x="1524" y="381"/>
                    <a:pt x="1501" y="977"/>
                    <a:pt x="1143" y="1334"/>
                  </a:cubicBezTo>
                  <a:cubicBezTo>
                    <a:pt x="937" y="1524"/>
                    <a:pt x="667" y="1630"/>
                    <a:pt x="397" y="1630"/>
                  </a:cubicBezTo>
                  <a:cubicBezTo>
                    <a:pt x="262" y="1630"/>
                    <a:pt x="127" y="1604"/>
                    <a:pt x="0" y="1548"/>
                  </a:cubicBezTo>
                  <a:lnTo>
                    <a:pt x="0" y="1548"/>
                  </a:lnTo>
                  <a:lnTo>
                    <a:pt x="96" y="1620"/>
                  </a:lnTo>
                  <a:cubicBezTo>
                    <a:pt x="298" y="1822"/>
                    <a:pt x="566" y="1923"/>
                    <a:pt x="831" y="1923"/>
                  </a:cubicBezTo>
                  <a:cubicBezTo>
                    <a:pt x="1096" y="1923"/>
                    <a:pt x="1358" y="1822"/>
                    <a:pt x="1548" y="1620"/>
                  </a:cubicBezTo>
                  <a:cubicBezTo>
                    <a:pt x="1977" y="1215"/>
                    <a:pt x="1977" y="548"/>
                    <a:pt x="1524" y="191"/>
                  </a:cubicBezTo>
                  <a:cubicBezTo>
                    <a:pt x="1429" y="119"/>
                    <a:pt x="1334" y="48"/>
                    <a:pt x="1215" y="0"/>
                  </a:cubicBezTo>
                  <a:close/>
                </a:path>
              </a:pathLst>
            </a:custGeom>
            <a:solidFill>
              <a:srgbClr val="D4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53"/>
            <p:cNvSpPr/>
            <p:nvPr/>
          </p:nvSpPr>
          <p:spPr>
            <a:xfrm>
              <a:off x="3725474" y="3245032"/>
              <a:ext cx="58259" cy="57364"/>
            </a:xfrm>
            <a:custGeom>
              <a:rect b="b" l="l" r="r" t="t"/>
              <a:pathLst>
                <a:path extrusionOk="0" h="1924" w="1954">
                  <a:moveTo>
                    <a:pt x="1215" y="0"/>
                  </a:moveTo>
                  <a:lnTo>
                    <a:pt x="1215" y="0"/>
                  </a:lnTo>
                  <a:cubicBezTo>
                    <a:pt x="1525" y="381"/>
                    <a:pt x="1477" y="977"/>
                    <a:pt x="1120" y="1334"/>
                  </a:cubicBezTo>
                  <a:cubicBezTo>
                    <a:pt x="929" y="1524"/>
                    <a:pt x="665" y="1630"/>
                    <a:pt x="396" y="1630"/>
                  </a:cubicBezTo>
                  <a:cubicBezTo>
                    <a:pt x="262" y="1630"/>
                    <a:pt x="127" y="1604"/>
                    <a:pt x="0" y="1548"/>
                  </a:cubicBezTo>
                  <a:lnTo>
                    <a:pt x="0" y="1548"/>
                  </a:lnTo>
                  <a:lnTo>
                    <a:pt x="96" y="1620"/>
                  </a:lnTo>
                  <a:cubicBezTo>
                    <a:pt x="298" y="1822"/>
                    <a:pt x="566" y="1923"/>
                    <a:pt x="831" y="1923"/>
                  </a:cubicBezTo>
                  <a:cubicBezTo>
                    <a:pt x="1096" y="1923"/>
                    <a:pt x="1358" y="1822"/>
                    <a:pt x="1548" y="1620"/>
                  </a:cubicBezTo>
                  <a:cubicBezTo>
                    <a:pt x="1953" y="1215"/>
                    <a:pt x="1953" y="548"/>
                    <a:pt x="1525" y="191"/>
                  </a:cubicBezTo>
                  <a:cubicBezTo>
                    <a:pt x="1429" y="119"/>
                    <a:pt x="1334" y="48"/>
                    <a:pt x="1215" y="0"/>
                  </a:cubicBezTo>
                  <a:close/>
                </a:path>
              </a:pathLst>
            </a:custGeom>
            <a:solidFill>
              <a:srgbClr val="D4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53"/>
            <p:cNvSpPr/>
            <p:nvPr/>
          </p:nvSpPr>
          <p:spPr>
            <a:xfrm>
              <a:off x="3924998" y="3044792"/>
              <a:ext cx="58944" cy="57543"/>
            </a:xfrm>
            <a:custGeom>
              <a:rect b="b" l="l" r="r" t="t"/>
              <a:pathLst>
                <a:path extrusionOk="0" h="1930" w="1977">
                  <a:moveTo>
                    <a:pt x="1215" y="0"/>
                  </a:moveTo>
                  <a:lnTo>
                    <a:pt x="1215" y="0"/>
                  </a:lnTo>
                  <a:cubicBezTo>
                    <a:pt x="1524" y="405"/>
                    <a:pt x="1501" y="1001"/>
                    <a:pt x="1143" y="1358"/>
                  </a:cubicBezTo>
                  <a:cubicBezTo>
                    <a:pt x="943" y="1542"/>
                    <a:pt x="684" y="1648"/>
                    <a:pt x="423" y="1648"/>
                  </a:cubicBezTo>
                  <a:cubicBezTo>
                    <a:pt x="279" y="1648"/>
                    <a:pt x="135" y="1616"/>
                    <a:pt x="0" y="1548"/>
                  </a:cubicBezTo>
                  <a:lnTo>
                    <a:pt x="0" y="1548"/>
                  </a:lnTo>
                  <a:lnTo>
                    <a:pt x="96" y="1644"/>
                  </a:lnTo>
                  <a:cubicBezTo>
                    <a:pt x="298" y="1834"/>
                    <a:pt x="566" y="1929"/>
                    <a:pt x="831" y="1929"/>
                  </a:cubicBezTo>
                  <a:cubicBezTo>
                    <a:pt x="1096" y="1929"/>
                    <a:pt x="1358" y="1834"/>
                    <a:pt x="1548" y="1644"/>
                  </a:cubicBezTo>
                  <a:cubicBezTo>
                    <a:pt x="1977" y="1239"/>
                    <a:pt x="1977" y="572"/>
                    <a:pt x="1524" y="215"/>
                  </a:cubicBezTo>
                  <a:cubicBezTo>
                    <a:pt x="1429" y="120"/>
                    <a:pt x="1334" y="72"/>
                    <a:pt x="1215" y="0"/>
                  </a:cubicBezTo>
                  <a:close/>
                </a:path>
              </a:pathLst>
            </a:custGeom>
            <a:solidFill>
              <a:srgbClr val="D4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53"/>
            <p:cNvSpPr/>
            <p:nvPr/>
          </p:nvSpPr>
          <p:spPr>
            <a:xfrm>
              <a:off x="3780155" y="3103021"/>
              <a:ext cx="138461" cy="138491"/>
            </a:xfrm>
            <a:custGeom>
              <a:rect b="b" l="l" r="r" t="t"/>
              <a:pathLst>
                <a:path extrusionOk="0" h="4645" w="4644">
                  <a:moveTo>
                    <a:pt x="2334" y="0"/>
                  </a:moveTo>
                  <a:cubicBezTo>
                    <a:pt x="1048" y="0"/>
                    <a:pt x="0" y="1024"/>
                    <a:pt x="0" y="2310"/>
                  </a:cubicBezTo>
                  <a:cubicBezTo>
                    <a:pt x="0" y="3596"/>
                    <a:pt x="1048" y="4644"/>
                    <a:pt x="2334" y="4644"/>
                  </a:cubicBezTo>
                  <a:cubicBezTo>
                    <a:pt x="3620" y="4644"/>
                    <a:pt x="4644" y="3596"/>
                    <a:pt x="4644" y="2310"/>
                  </a:cubicBezTo>
                  <a:cubicBezTo>
                    <a:pt x="4644" y="1024"/>
                    <a:pt x="3620" y="0"/>
                    <a:pt x="2334" y="0"/>
                  </a:cubicBezTo>
                  <a:close/>
                </a:path>
              </a:pathLst>
            </a:custGeom>
            <a:solidFill>
              <a:srgbClr val="C6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53"/>
            <p:cNvSpPr/>
            <p:nvPr/>
          </p:nvSpPr>
          <p:spPr>
            <a:xfrm>
              <a:off x="3814950" y="3105854"/>
              <a:ext cx="105098" cy="135658"/>
            </a:xfrm>
            <a:custGeom>
              <a:rect b="b" l="l" r="r" t="t"/>
              <a:pathLst>
                <a:path extrusionOk="0" h="4550" w="3525">
                  <a:moveTo>
                    <a:pt x="1977" y="1"/>
                  </a:moveTo>
                  <a:lnTo>
                    <a:pt x="1977" y="1"/>
                  </a:lnTo>
                  <a:cubicBezTo>
                    <a:pt x="2643" y="405"/>
                    <a:pt x="3096" y="1144"/>
                    <a:pt x="3096" y="2001"/>
                  </a:cubicBezTo>
                  <a:cubicBezTo>
                    <a:pt x="3096" y="3287"/>
                    <a:pt x="2048" y="4335"/>
                    <a:pt x="786" y="4335"/>
                  </a:cubicBezTo>
                  <a:cubicBezTo>
                    <a:pt x="500" y="4335"/>
                    <a:pt x="238" y="4287"/>
                    <a:pt x="0" y="4216"/>
                  </a:cubicBezTo>
                  <a:lnTo>
                    <a:pt x="0" y="4216"/>
                  </a:lnTo>
                  <a:cubicBezTo>
                    <a:pt x="357" y="4430"/>
                    <a:pt x="738" y="4549"/>
                    <a:pt x="1191" y="4549"/>
                  </a:cubicBezTo>
                  <a:cubicBezTo>
                    <a:pt x="2477" y="4549"/>
                    <a:pt x="3525" y="3501"/>
                    <a:pt x="3525" y="2215"/>
                  </a:cubicBezTo>
                  <a:cubicBezTo>
                    <a:pt x="3525" y="1167"/>
                    <a:pt x="2858" y="310"/>
                    <a:pt x="1977" y="1"/>
                  </a:cubicBezTo>
                  <a:close/>
                </a:path>
              </a:pathLst>
            </a:custGeom>
            <a:solidFill>
              <a:srgbClr val="AAB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53"/>
            <p:cNvSpPr/>
            <p:nvPr/>
          </p:nvSpPr>
          <p:spPr>
            <a:xfrm>
              <a:off x="3820614" y="3156271"/>
              <a:ext cx="60375" cy="10674"/>
            </a:xfrm>
            <a:custGeom>
              <a:rect b="b" l="l" r="r" t="t"/>
              <a:pathLst>
                <a:path extrusionOk="0" h="358" w="2025">
                  <a:moveTo>
                    <a:pt x="191" y="0"/>
                  </a:moveTo>
                  <a:cubicBezTo>
                    <a:pt x="120" y="0"/>
                    <a:pt x="48" y="48"/>
                    <a:pt x="24" y="143"/>
                  </a:cubicBezTo>
                  <a:cubicBezTo>
                    <a:pt x="1" y="262"/>
                    <a:pt x="72" y="358"/>
                    <a:pt x="191" y="358"/>
                  </a:cubicBezTo>
                  <a:lnTo>
                    <a:pt x="1810" y="358"/>
                  </a:lnTo>
                  <a:cubicBezTo>
                    <a:pt x="1929" y="358"/>
                    <a:pt x="2025" y="262"/>
                    <a:pt x="1977" y="143"/>
                  </a:cubicBezTo>
                  <a:cubicBezTo>
                    <a:pt x="1929" y="48"/>
                    <a:pt x="1858" y="0"/>
                    <a:pt x="1787"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53"/>
            <p:cNvSpPr/>
            <p:nvPr/>
          </p:nvSpPr>
          <p:spPr>
            <a:xfrm>
              <a:off x="3831974" y="3177560"/>
              <a:ext cx="35539" cy="10674"/>
            </a:xfrm>
            <a:custGeom>
              <a:rect b="b" l="l" r="r" t="t"/>
              <a:pathLst>
                <a:path extrusionOk="0" h="358" w="1192">
                  <a:moveTo>
                    <a:pt x="215" y="1"/>
                  </a:moveTo>
                  <a:cubicBezTo>
                    <a:pt x="96" y="1"/>
                    <a:pt x="1" y="72"/>
                    <a:pt x="24" y="191"/>
                  </a:cubicBezTo>
                  <a:cubicBezTo>
                    <a:pt x="48" y="287"/>
                    <a:pt x="120" y="358"/>
                    <a:pt x="215" y="358"/>
                  </a:cubicBezTo>
                  <a:lnTo>
                    <a:pt x="977" y="358"/>
                  </a:lnTo>
                  <a:cubicBezTo>
                    <a:pt x="1072" y="358"/>
                    <a:pt x="1120" y="287"/>
                    <a:pt x="1167" y="191"/>
                  </a:cubicBezTo>
                  <a:cubicBezTo>
                    <a:pt x="1191" y="72"/>
                    <a:pt x="1096" y="1"/>
                    <a:pt x="977"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53"/>
            <p:cNvSpPr/>
            <p:nvPr/>
          </p:nvSpPr>
          <p:spPr>
            <a:xfrm>
              <a:off x="3658717" y="2992943"/>
              <a:ext cx="368543" cy="354351"/>
            </a:xfrm>
            <a:custGeom>
              <a:rect b="b" l="l" r="r" t="t"/>
              <a:pathLst>
                <a:path extrusionOk="0" h="11885" w="12361">
                  <a:moveTo>
                    <a:pt x="6431" y="406"/>
                  </a:moveTo>
                  <a:cubicBezTo>
                    <a:pt x="6907" y="406"/>
                    <a:pt x="7288" y="787"/>
                    <a:pt x="7288" y="1263"/>
                  </a:cubicBezTo>
                  <a:cubicBezTo>
                    <a:pt x="7288" y="1739"/>
                    <a:pt x="6907" y="2144"/>
                    <a:pt x="6431" y="2144"/>
                  </a:cubicBezTo>
                  <a:cubicBezTo>
                    <a:pt x="5954" y="2144"/>
                    <a:pt x="5573" y="1739"/>
                    <a:pt x="5573" y="1263"/>
                  </a:cubicBezTo>
                  <a:cubicBezTo>
                    <a:pt x="5573" y="787"/>
                    <a:pt x="5954" y="406"/>
                    <a:pt x="6431" y="406"/>
                  </a:cubicBezTo>
                  <a:close/>
                  <a:moveTo>
                    <a:pt x="9741" y="1811"/>
                  </a:moveTo>
                  <a:cubicBezTo>
                    <a:pt x="9955" y="1811"/>
                    <a:pt x="10193" y="1906"/>
                    <a:pt x="10336" y="2049"/>
                  </a:cubicBezTo>
                  <a:cubicBezTo>
                    <a:pt x="10479" y="2192"/>
                    <a:pt x="10574" y="2430"/>
                    <a:pt x="10574" y="2644"/>
                  </a:cubicBezTo>
                  <a:cubicBezTo>
                    <a:pt x="10574" y="2859"/>
                    <a:pt x="10479" y="3097"/>
                    <a:pt x="10336" y="3240"/>
                  </a:cubicBezTo>
                  <a:cubicBezTo>
                    <a:pt x="10170" y="3407"/>
                    <a:pt x="9955" y="3490"/>
                    <a:pt x="9738" y="3490"/>
                  </a:cubicBezTo>
                  <a:cubicBezTo>
                    <a:pt x="9521" y="3490"/>
                    <a:pt x="9300" y="3407"/>
                    <a:pt x="9122" y="3240"/>
                  </a:cubicBezTo>
                  <a:cubicBezTo>
                    <a:pt x="8955" y="3097"/>
                    <a:pt x="8884" y="2859"/>
                    <a:pt x="8884" y="2644"/>
                  </a:cubicBezTo>
                  <a:cubicBezTo>
                    <a:pt x="8884" y="2430"/>
                    <a:pt x="9003" y="2192"/>
                    <a:pt x="9146" y="2049"/>
                  </a:cubicBezTo>
                  <a:cubicBezTo>
                    <a:pt x="9312" y="1859"/>
                    <a:pt x="9527" y="1811"/>
                    <a:pt x="9741" y="1811"/>
                  </a:cubicBezTo>
                  <a:close/>
                  <a:moveTo>
                    <a:pt x="3049" y="1835"/>
                  </a:moveTo>
                  <a:cubicBezTo>
                    <a:pt x="3240" y="1835"/>
                    <a:pt x="3478" y="1930"/>
                    <a:pt x="3644" y="2073"/>
                  </a:cubicBezTo>
                  <a:cubicBezTo>
                    <a:pt x="3787" y="2216"/>
                    <a:pt x="3883" y="2454"/>
                    <a:pt x="3883" y="2668"/>
                  </a:cubicBezTo>
                  <a:cubicBezTo>
                    <a:pt x="3883" y="2883"/>
                    <a:pt x="3835" y="3097"/>
                    <a:pt x="3668" y="3264"/>
                  </a:cubicBezTo>
                  <a:cubicBezTo>
                    <a:pt x="3502" y="3430"/>
                    <a:pt x="3287" y="3514"/>
                    <a:pt x="3070" y="3514"/>
                  </a:cubicBezTo>
                  <a:cubicBezTo>
                    <a:pt x="2853" y="3514"/>
                    <a:pt x="2632" y="3430"/>
                    <a:pt x="2454" y="3264"/>
                  </a:cubicBezTo>
                  <a:cubicBezTo>
                    <a:pt x="2287" y="3121"/>
                    <a:pt x="2216" y="2883"/>
                    <a:pt x="2216" y="2668"/>
                  </a:cubicBezTo>
                  <a:cubicBezTo>
                    <a:pt x="2216" y="2454"/>
                    <a:pt x="2287" y="2216"/>
                    <a:pt x="2454" y="2073"/>
                  </a:cubicBezTo>
                  <a:cubicBezTo>
                    <a:pt x="2620" y="1906"/>
                    <a:pt x="2835" y="1835"/>
                    <a:pt x="3049" y="1835"/>
                  </a:cubicBezTo>
                  <a:close/>
                  <a:moveTo>
                    <a:pt x="1668" y="5121"/>
                  </a:moveTo>
                  <a:cubicBezTo>
                    <a:pt x="2144" y="5121"/>
                    <a:pt x="2525" y="5502"/>
                    <a:pt x="2525" y="5978"/>
                  </a:cubicBezTo>
                  <a:cubicBezTo>
                    <a:pt x="2525" y="6479"/>
                    <a:pt x="2144" y="6836"/>
                    <a:pt x="1668" y="6836"/>
                  </a:cubicBezTo>
                  <a:cubicBezTo>
                    <a:pt x="1192" y="6836"/>
                    <a:pt x="811" y="6455"/>
                    <a:pt x="811" y="5978"/>
                  </a:cubicBezTo>
                  <a:cubicBezTo>
                    <a:pt x="811" y="5502"/>
                    <a:pt x="1192" y="5121"/>
                    <a:pt x="1668" y="5121"/>
                  </a:cubicBezTo>
                  <a:close/>
                  <a:moveTo>
                    <a:pt x="11146" y="5121"/>
                  </a:moveTo>
                  <a:cubicBezTo>
                    <a:pt x="11622" y="5121"/>
                    <a:pt x="12003" y="5502"/>
                    <a:pt x="12003" y="5978"/>
                  </a:cubicBezTo>
                  <a:cubicBezTo>
                    <a:pt x="12003" y="6455"/>
                    <a:pt x="11622" y="6836"/>
                    <a:pt x="11146" y="6836"/>
                  </a:cubicBezTo>
                  <a:cubicBezTo>
                    <a:pt x="10670" y="6836"/>
                    <a:pt x="10265" y="6455"/>
                    <a:pt x="10265" y="5978"/>
                  </a:cubicBezTo>
                  <a:cubicBezTo>
                    <a:pt x="10265" y="5502"/>
                    <a:pt x="10670" y="5121"/>
                    <a:pt x="11146" y="5121"/>
                  </a:cubicBezTo>
                  <a:close/>
                  <a:moveTo>
                    <a:pt x="3049" y="8503"/>
                  </a:moveTo>
                  <a:cubicBezTo>
                    <a:pt x="3240" y="8503"/>
                    <a:pt x="3478" y="8598"/>
                    <a:pt x="3644" y="8741"/>
                  </a:cubicBezTo>
                  <a:cubicBezTo>
                    <a:pt x="3787" y="8884"/>
                    <a:pt x="3883" y="9122"/>
                    <a:pt x="3883" y="9336"/>
                  </a:cubicBezTo>
                  <a:cubicBezTo>
                    <a:pt x="3883" y="9551"/>
                    <a:pt x="3835" y="9789"/>
                    <a:pt x="3668" y="9932"/>
                  </a:cubicBezTo>
                  <a:cubicBezTo>
                    <a:pt x="3502" y="10098"/>
                    <a:pt x="3287" y="10182"/>
                    <a:pt x="3070" y="10182"/>
                  </a:cubicBezTo>
                  <a:cubicBezTo>
                    <a:pt x="2853" y="10182"/>
                    <a:pt x="2632" y="10098"/>
                    <a:pt x="2454" y="9932"/>
                  </a:cubicBezTo>
                  <a:cubicBezTo>
                    <a:pt x="2287" y="9789"/>
                    <a:pt x="2216" y="9551"/>
                    <a:pt x="2216" y="9336"/>
                  </a:cubicBezTo>
                  <a:cubicBezTo>
                    <a:pt x="2216" y="9122"/>
                    <a:pt x="2287" y="8884"/>
                    <a:pt x="2454" y="8741"/>
                  </a:cubicBezTo>
                  <a:cubicBezTo>
                    <a:pt x="2620" y="8574"/>
                    <a:pt x="2835" y="8503"/>
                    <a:pt x="3049" y="8503"/>
                  </a:cubicBezTo>
                  <a:close/>
                  <a:moveTo>
                    <a:pt x="6407" y="9884"/>
                  </a:moveTo>
                  <a:cubicBezTo>
                    <a:pt x="6883" y="9884"/>
                    <a:pt x="7264" y="10265"/>
                    <a:pt x="7264" y="10741"/>
                  </a:cubicBezTo>
                  <a:cubicBezTo>
                    <a:pt x="7264" y="11218"/>
                    <a:pt x="6883" y="11599"/>
                    <a:pt x="6407" y="11599"/>
                  </a:cubicBezTo>
                  <a:cubicBezTo>
                    <a:pt x="5931" y="11599"/>
                    <a:pt x="5550" y="11218"/>
                    <a:pt x="5550" y="10741"/>
                  </a:cubicBezTo>
                  <a:cubicBezTo>
                    <a:pt x="5550" y="10265"/>
                    <a:pt x="5931" y="9884"/>
                    <a:pt x="6407" y="9884"/>
                  </a:cubicBezTo>
                  <a:close/>
                  <a:moveTo>
                    <a:pt x="6346" y="0"/>
                  </a:moveTo>
                  <a:cubicBezTo>
                    <a:pt x="5680" y="0"/>
                    <a:pt x="5145" y="543"/>
                    <a:pt x="5145" y="1216"/>
                  </a:cubicBezTo>
                  <a:cubicBezTo>
                    <a:pt x="5145" y="1811"/>
                    <a:pt x="5597" y="2311"/>
                    <a:pt x="6193" y="2406"/>
                  </a:cubicBezTo>
                  <a:lnTo>
                    <a:pt x="6193" y="3430"/>
                  </a:lnTo>
                  <a:cubicBezTo>
                    <a:pt x="5669" y="3478"/>
                    <a:pt x="5121" y="3716"/>
                    <a:pt x="4740" y="4026"/>
                  </a:cubicBezTo>
                  <a:lnTo>
                    <a:pt x="4002" y="3287"/>
                  </a:lnTo>
                  <a:cubicBezTo>
                    <a:pt x="4240" y="2954"/>
                    <a:pt x="4287" y="2549"/>
                    <a:pt x="4145" y="2121"/>
                  </a:cubicBezTo>
                  <a:cubicBezTo>
                    <a:pt x="3920" y="1629"/>
                    <a:pt x="3472" y="1386"/>
                    <a:pt x="3026" y="1386"/>
                  </a:cubicBezTo>
                  <a:cubicBezTo>
                    <a:pt x="2714" y="1386"/>
                    <a:pt x="2403" y="1505"/>
                    <a:pt x="2168" y="1739"/>
                  </a:cubicBezTo>
                  <a:cubicBezTo>
                    <a:pt x="1858" y="2073"/>
                    <a:pt x="1739" y="2573"/>
                    <a:pt x="1906" y="3049"/>
                  </a:cubicBezTo>
                  <a:cubicBezTo>
                    <a:pt x="2120" y="3549"/>
                    <a:pt x="2573" y="3788"/>
                    <a:pt x="3049" y="3788"/>
                  </a:cubicBezTo>
                  <a:cubicBezTo>
                    <a:pt x="3287" y="3788"/>
                    <a:pt x="3549" y="3716"/>
                    <a:pt x="3764" y="3549"/>
                  </a:cubicBezTo>
                  <a:lnTo>
                    <a:pt x="4502" y="4311"/>
                  </a:lnTo>
                  <a:cubicBezTo>
                    <a:pt x="4407" y="4383"/>
                    <a:pt x="4311" y="4502"/>
                    <a:pt x="4264" y="4621"/>
                  </a:cubicBezTo>
                  <a:cubicBezTo>
                    <a:pt x="4278" y="4752"/>
                    <a:pt x="4363" y="4811"/>
                    <a:pt x="4449" y="4811"/>
                  </a:cubicBezTo>
                  <a:cubicBezTo>
                    <a:pt x="4504" y="4811"/>
                    <a:pt x="4560" y="4787"/>
                    <a:pt x="4597" y="4740"/>
                  </a:cubicBezTo>
                  <a:cubicBezTo>
                    <a:pt x="4668" y="4621"/>
                    <a:pt x="4764" y="4502"/>
                    <a:pt x="4859" y="4431"/>
                  </a:cubicBezTo>
                  <a:cubicBezTo>
                    <a:pt x="5240" y="4026"/>
                    <a:pt x="5812" y="3788"/>
                    <a:pt x="6383" y="3788"/>
                  </a:cubicBezTo>
                  <a:cubicBezTo>
                    <a:pt x="8074" y="3788"/>
                    <a:pt x="9312" y="5764"/>
                    <a:pt x="7979" y="7526"/>
                  </a:cubicBezTo>
                  <a:lnTo>
                    <a:pt x="7955" y="7550"/>
                  </a:lnTo>
                  <a:cubicBezTo>
                    <a:pt x="7436" y="7943"/>
                    <a:pt x="6900" y="8113"/>
                    <a:pt x="6402" y="8113"/>
                  </a:cubicBezTo>
                  <a:cubicBezTo>
                    <a:pt x="5211" y="8113"/>
                    <a:pt x="4240" y="7140"/>
                    <a:pt x="4240" y="5931"/>
                  </a:cubicBezTo>
                  <a:cubicBezTo>
                    <a:pt x="4240" y="5764"/>
                    <a:pt x="4264" y="5550"/>
                    <a:pt x="4287" y="5383"/>
                  </a:cubicBezTo>
                  <a:cubicBezTo>
                    <a:pt x="4232" y="5283"/>
                    <a:pt x="4155" y="5240"/>
                    <a:pt x="4086" y="5240"/>
                  </a:cubicBezTo>
                  <a:cubicBezTo>
                    <a:pt x="4009" y="5240"/>
                    <a:pt x="3943" y="5295"/>
                    <a:pt x="3930" y="5383"/>
                  </a:cubicBezTo>
                  <a:cubicBezTo>
                    <a:pt x="3906" y="5502"/>
                    <a:pt x="3883" y="5645"/>
                    <a:pt x="3883" y="5764"/>
                  </a:cubicBezTo>
                  <a:lnTo>
                    <a:pt x="2835" y="5764"/>
                  </a:lnTo>
                  <a:cubicBezTo>
                    <a:pt x="2739" y="5169"/>
                    <a:pt x="2239" y="4716"/>
                    <a:pt x="1644" y="4716"/>
                  </a:cubicBezTo>
                  <a:cubicBezTo>
                    <a:pt x="691" y="4716"/>
                    <a:pt x="1" y="5788"/>
                    <a:pt x="739" y="6764"/>
                  </a:cubicBezTo>
                  <a:lnTo>
                    <a:pt x="787" y="6812"/>
                  </a:lnTo>
                  <a:cubicBezTo>
                    <a:pt x="1069" y="7020"/>
                    <a:pt x="1362" y="7110"/>
                    <a:pt x="1636" y="7110"/>
                  </a:cubicBezTo>
                  <a:cubicBezTo>
                    <a:pt x="2242" y="7110"/>
                    <a:pt x="2753" y="6671"/>
                    <a:pt x="2835" y="6098"/>
                  </a:cubicBezTo>
                  <a:lnTo>
                    <a:pt x="3883" y="6098"/>
                  </a:lnTo>
                  <a:cubicBezTo>
                    <a:pt x="3883" y="6098"/>
                    <a:pt x="4145" y="7169"/>
                    <a:pt x="4502" y="7574"/>
                  </a:cubicBezTo>
                  <a:lnTo>
                    <a:pt x="3764" y="8312"/>
                  </a:lnTo>
                  <a:cubicBezTo>
                    <a:pt x="3551" y="8153"/>
                    <a:pt x="3300" y="8074"/>
                    <a:pt x="3047" y="8074"/>
                  </a:cubicBezTo>
                  <a:cubicBezTo>
                    <a:pt x="2734" y="8074"/>
                    <a:pt x="2418" y="8194"/>
                    <a:pt x="2168" y="8431"/>
                  </a:cubicBezTo>
                  <a:cubicBezTo>
                    <a:pt x="1930" y="8669"/>
                    <a:pt x="1811" y="8979"/>
                    <a:pt x="1811" y="9312"/>
                  </a:cubicBezTo>
                  <a:cubicBezTo>
                    <a:pt x="1811" y="9622"/>
                    <a:pt x="1930" y="9932"/>
                    <a:pt x="2168" y="10170"/>
                  </a:cubicBezTo>
                  <a:cubicBezTo>
                    <a:pt x="2406" y="10408"/>
                    <a:pt x="2716" y="10527"/>
                    <a:pt x="3049" y="10527"/>
                  </a:cubicBezTo>
                  <a:cubicBezTo>
                    <a:pt x="3335" y="10527"/>
                    <a:pt x="3668" y="10408"/>
                    <a:pt x="3906" y="10170"/>
                  </a:cubicBezTo>
                  <a:cubicBezTo>
                    <a:pt x="4145" y="9932"/>
                    <a:pt x="4264" y="9622"/>
                    <a:pt x="4264" y="9312"/>
                  </a:cubicBezTo>
                  <a:cubicBezTo>
                    <a:pt x="4264" y="9027"/>
                    <a:pt x="4168" y="8789"/>
                    <a:pt x="4025" y="8598"/>
                  </a:cubicBezTo>
                  <a:lnTo>
                    <a:pt x="4764" y="7836"/>
                  </a:lnTo>
                  <a:cubicBezTo>
                    <a:pt x="5145" y="8193"/>
                    <a:pt x="5692" y="8408"/>
                    <a:pt x="6264" y="8479"/>
                  </a:cubicBezTo>
                  <a:lnTo>
                    <a:pt x="6264" y="9503"/>
                  </a:lnTo>
                  <a:cubicBezTo>
                    <a:pt x="5669" y="9598"/>
                    <a:pt x="5216" y="10098"/>
                    <a:pt x="5216" y="10694"/>
                  </a:cubicBezTo>
                  <a:cubicBezTo>
                    <a:pt x="5216" y="11360"/>
                    <a:pt x="5740" y="11884"/>
                    <a:pt x="6407" y="11884"/>
                  </a:cubicBezTo>
                  <a:cubicBezTo>
                    <a:pt x="7050" y="11884"/>
                    <a:pt x="7598" y="11360"/>
                    <a:pt x="7598" y="10694"/>
                  </a:cubicBezTo>
                  <a:cubicBezTo>
                    <a:pt x="7598" y="10098"/>
                    <a:pt x="7145" y="9598"/>
                    <a:pt x="6574" y="9503"/>
                  </a:cubicBezTo>
                  <a:lnTo>
                    <a:pt x="6574" y="8479"/>
                  </a:lnTo>
                  <a:cubicBezTo>
                    <a:pt x="7145" y="8431"/>
                    <a:pt x="7645" y="8193"/>
                    <a:pt x="8050" y="7836"/>
                  </a:cubicBezTo>
                  <a:lnTo>
                    <a:pt x="8788" y="8598"/>
                  </a:lnTo>
                  <a:cubicBezTo>
                    <a:pt x="8645" y="8789"/>
                    <a:pt x="8550" y="9027"/>
                    <a:pt x="8550" y="9312"/>
                  </a:cubicBezTo>
                  <a:cubicBezTo>
                    <a:pt x="8550" y="9622"/>
                    <a:pt x="8669" y="9932"/>
                    <a:pt x="8907" y="10170"/>
                  </a:cubicBezTo>
                  <a:cubicBezTo>
                    <a:pt x="9122" y="10384"/>
                    <a:pt x="9408" y="10503"/>
                    <a:pt x="9717" y="10527"/>
                  </a:cubicBezTo>
                  <a:lnTo>
                    <a:pt x="9765" y="10527"/>
                  </a:lnTo>
                  <a:cubicBezTo>
                    <a:pt x="10027" y="10527"/>
                    <a:pt x="10336" y="10432"/>
                    <a:pt x="10551" y="10265"/>
                  </a:cubicBezTo>
                  <a:cubicBezTo>
                    <a:pt x="10598" y="10194"/>
                    <a:pt x="10622" y="10075"/>
                    <a:pt x="10574" y="10027"/>
                  </a:cubicBezTo>
                  <a:cubicBezTo>
                    <a:pt x="10528" y="9981"/>
                    <a:pt x="10462" y="9954"/>
                    <a:pt x="10409" y="9954"/>
                  </a:cubicBezTo>
                  <a:cubicBezTo>
                    <a:pt x="10379" y="9954"/>
                    <a:pt x="10353" y="9962"/>
                    <a:pt x="10336" y="9979"/>
                  </a:cubicBezTo>
                  <a:cubicBezTo>
                    <a:pt x="10179" y="10125"/>
                    <a:pt x="9984" y="10197"/>
                    <a:pt x="9788" y="10197"/>
                  </a:cubicBezTo>
                  <a:cubicBezTo>
                    <a:pt x="9568" y="10197"/>
                    <a:pt x="9345" y="10108"/>
                    <a:pt x="9169" y="9932"/>
                  </a:cubicBezTo>
                  <a:cubicBezTo>
                    <a:pt x="9027" y="9789"/>
                    <a:pt x="8931" y="9551"/>
                    <a:pt x="8931" y="9336"/>
                  </a:cubicBezTo>
                  <a:cubicBezTo>
                    <a:pt x="8931" y="9122"/>
                    <a:pt x="9027" y="8884"/>
                    <a:pt x="9169" y="8741"/>
                  </a:cubicBezTo>
                  <a:cubicBezTo>
                    <a:pt x="9336" y="8574"/>
                    <a:pt x="9550" y="8491"/>
                    <a:pt x="9768" y="8491"/>
                  </a:cubicBezTo>
                  <a:cubicBezTo>
                    <a:pt x="9985" y="8491"/>
                    <a:pt x="10205" y="8574"/>
                    <a:pt x="10384" y="8741"/>
                  </a:cubicBezTo>
                  <a:cubicBezTo>
                    <a:pt x="10574" y="8908"/>
                    <a:pt x="10670" y="9193"/>
                    <a:pt x="10622" y="9432"/>
                  </a:cubicBezTo>
                  <a:cubicBezTo>
                    <a:pt x="10622" y="9503"/>
                    <a:pt x="10694" y="9598"/>
                    <a:pt x="10789" y="9598"/>
                  </a:cubicBezTo>
                  <a:cubicBezTo>
                    <a:pt x="10860" y="9598"/>
                    <a:pt x="10955" y="9551"/>
                    <a:pt x="10955" y="9455"/>
                  </a:cubicBezTo>
                  <a:cubicBezTo>
                    <a:pt x="10979" y="9098"/>
                    <a:pt x="10860" y="8741"/>
                    <a:pt x="10598" y="8479"/>
                  </a:cubicBezTo>
                  <a:cubicBezTo>
                    <a:pt x="10374" y="8242"/>
                    <a:pt x="10063" y="8121"/>
                    <a:pt x="9749" y="8121"/>
                  </a:cubicBezTo>
                  <a:cubicBezTo>
                    <a:pt x="9495" y="8121"/>
                    <a:pt x="9239" y="8200"/>
                    <a:pt x="9027" y="8360"/>
                  </a:cubicBezTo>
                  <a:lnTo>
                    <a:pt x="8288" y="7598"/>
                  </a:lnTo>
                  <a:cubicBezTo>
                    <a:pt x="8645" y="7217"/>
                    <a:pt x="8836" y="6693"/>
                    <a:pt x="8907" y="6121"/>
                  </a:cubicBezTo>
                  <a:lnTo>
                    <a:pt x="9955" y="6121"/>
                  </a:lnTo>
                  <a:cubicBezTo>
                    <a:pt x="10027" y="6717"/>
                    <a:pt x="10551" y="7169"/>
                    <a:pt x="11146" y="7169"/>
                  </a:cubicBezTo>
                  <a:cubicBezTo>
                    <a:pt x="11789" y="7169"/>
                    <a:pt x="12337" y="6621"/>
                    <a:pt x="12337" y="5978"/>
                  </a:cubicBezTo>
                  <a:cubicBezTo>
                    <a:pt x="12361" y="5312"/>
                    <a:pt x="11813" y="4788"/>
                    <a:pt x="11146" y="4788"/>
                  </a:cubicBezTo>
                  <a:cubicBezTo>
                    <a:pt x="10551" y="4788"/>
                    <a:pt x="9955" y="5836"/>
                    <a:pt x="9955" y="5836"/>
                  </a:cubicBezTo>
                  <a:lnTo>
                    <a:pt x="8907" y="5836"/>
                  </a:lnTo>
                  <a:cubicBezTo>
                    <a:pt x="8884" y="5264"/>
                    <a:pt x="8645" y="4764"/>
                    <a:pt x="8288" y="4335"/>
                  </a:cubicBezTo>
                  <a:lnTo>
                    <a:pt x="9027" y="3597"/>
                  </a:lnTo>
                  <a:cubicBezTo>
                    <a:pt x="9241" y="3740"/>
                    <a:pt x="9503" y="3835"/>
                    <a:pt x="9741" y="3835"/>
                  </a:cubicBezTo>
                  <a:cubicBezTo>
                    <a:pt x="10027" y="3835"/>
                    <a:pt x="10360" y="3716"/>
                    <a:pt x="10598" y="3478"/>
                  </a:cubicBezTo>
                  <a:cubicBezTo>
                    <a:pt x="10860" y="3192"/>
                    <a:pt x="10979" y="2811"/>
                    <a:pt x="10932" y="2430"/>
                  </a:cubicBezTo>
                  <a:cubicBezTo>
                    <a:pt x="10908" y="2240"/>
                    <a:pt x="10836" y="2073"/>
                    <a:pt x="10717" y="1930"/>
                  </a:cubicBezTo>
                  <a:cubicBezTo>
                    <a:pt x="10472" y="1582"/>
                    <a:pt x="10108" y="1415"/>
                    <a:pt x="9743" y="1415"/>
                  </a:cubicBezTo>
                  <a:cubicBezTo>
                    <a:pt x="9434" y="1415"/>
                    <a:pt x="9124" y="1534"/>
                    <a:pt x="8884" y="1763"/>
                  </a:cubicBezTo>
                  <a:cubicBezTo>
                    <a:pt x="8645" y="2001"/>
                    <a:pt x="8526" y="2311"/>
                    <a:pt x="8526" y="2644"/>
                  </a:cubicBezTo>
                  <a:cubicBezTo>
                    <a:pt x="8526" y="2906"/>
                    <a:pt x="8598" y="3145"/>
                    <a:pt x="8765" y="3359"/>
                  </a:cubicBezTo>
                  <a:lnTo>
                    <a:pt x="8002" y="4097"/>
                  </a:lnTo>
                  <a:cubicBezTo>
                    <a:pt x="7621" y="3740"/>
                    <a:pt x="7098" y="3526"/>
                    <a:pt x="6526" y="3478"/>
                  </a:cubicBezTo>
                  <a:lnTo>
                    <a:pt x="6526" y="2406"/>
                  </a:lnTo>
                  <a:cubicBezTo>
                    <a:pt x="7359" y="2287"/>
                    <a:pt x="7931" y="1263"/>
                    <a:pt x="7240" y="334"/>
                  </a:cubicBezTo>
                  <a:lnTo>
                    <a:pt x="7217" y="311"/>
                  </a:lnTo>
                  <a:cubicBezTo>
                    <a:pt x="6923" y="94"/>
                    <a:pt x="6623" y="0"/>
                    <a:pt x="6346"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2" name="Google Shape;2712;p53"/>
          <p:cNvGrpSpPr/>
          <p:nvPr/>
        </p:nvGrpSpPr>
        <p:grpSpPr>
          <a:xfrm>
            <a:off x="4022564" y="2995090"/>
            <a:ext cx="353606" cy="351489"/>
            <a:chOff x="4365452" y="2995090"/>
            <a:chExt cx="353606" cy="351489"/>
          </a:xfrm>
        </p:grpSpPr>
        <p:sp>
          <p:nvSpPr>
            <p:cNvPr id="2713" name="Google Shape;2713;p53"/>
            <p:cNvSpPr/>
            <p:nvPr/>
          </p:nvSpPr>
          <p:spPr>
            <a:xfrm>
              <a:off x="4371117" y="3172610"/>
              <a:ext cx="171854" cy="170423"/>
            </a:xfrm>
            <a:custGeom>
              <a:rect b="b" l="l" r="r" t="t"/>
              <a:pathLst>
                <a:path extrusionOk="0" h="5716" w="5764">
                  <a:moveTo>
                    <a:pt x="1" y="0"/>
                  </a:moveTo>
                  <a:lnTo>
                    <a:pt x="1" y="5287"/>
                  </a:lnTo>
                  <a:cubicBezTo>
                    <a:pt x="1" y="5549"/>
                    <a:pt x="215" y="5716"/>
                    <a:pt x="453" y="5716"/>
                  </a:cubicBezTo>
                  <a:lnTo>
                    <a:pt x="5764" y="5716"/>
                  </a:lnTo>
                  <a:lnTo>
                    <a:pt x="5764" y="4025"/>
                  </a:lnTo>
                  <a:lnTo>
                    <a:pt x="5764" y="2834"/>
                  </a:lnTo>
                  <a:lnTo>
                    <a:pt x="5764" y="453"/>
                  </a:lnTo>
                  <a:cubicBezTo>
                    <a:pt x="5764" y="191"/>
                    <a:pt x="5549" y="0"/>
                    <a:pt x="5311" y="0"/>
                  </a:cubicBez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53"/>
            <p:cNvSpPr/>
            <p:nvPr/>
          </p:nvSpPr>
          <p:spPr>
            <a:xfrm>
              <a:off x="4370401" y="3001470"/>
              <a:ext cx="171854" cy="193529"/>
            </a:xfrm>
            <a:custGeom>
              <a:rect b="b" l="l" r="r" t="t"/>
              <a:pathLst>
                <a:path extrusionOk="0" h="6491" w="5764">
                  <a:moveTo>
                    <a:pt x="477" y="1"/>
                  </a:moveTo>
                  <a:cubicBezTo>
                    <a:pt x="215" y="1"/>
                    <a:pt x="1" y="215"/>
                    <a:pt x="1" y="453"/>
                  </a:cubicBezTo>
                  <a:lnTo>
                    <a:pt x="1" y="5716"/>
                  </a:lnTo>
                  <a:lnTo>
                    <a:pt x="1739" y="5716"/>
                  </a:lnTo>
                  <a:lnTo>
                    <a:pt x="2263" y="6455"/>
                  </a:lnTo>
                  <a:cubicBezTo>
                    <a:pt x="2275" y="6478"/>
                    <a:pt x="2299" y="6490"/>
                    <a:pt x="2323" y="6490"/>
                  </a:cubicBezTo>
                  <a:cubicBezTo>
                    <a:pt x="2347" y="6490"/>
                    <a:pt x="2370" y="6478"/>
                    <a:pt x="2382" y="6455"/>
                  </a:cubicBezTo>
                  <a:lnTo>
                    <a:pt x="2930" y="5716"/>
                  </a:lnTo>
                  <a:lnTo>
                    <a:pt x="5335" y="5716"/>
                  </a:lnTo>
                  <a:cubicBezTo>
                    <a:pt x="5597" y="5716"/>
                    <a:pt x="5764" y="5502"/>
                    <a:pt x="5764" y="5264"/>
                  </a:cubicBezTo>
                  <a:lnTo>
                    <a:pt x="5764" y="1"/>
                  </a:lnTo>
                  <a:close/>
                </a:path>
              </a:pathLst>
            </a:custGeom>
            <a:solidFill>
              <a:srgbClr val="C3CD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53"/>
            <p:cNvSpPr/>
            <p:nvPr/>
          </p:nvSpPr>
          <p:spPr>
            <a:xfrm>
              <a:off x="4518822" y="3001470"/>
              <a:ext cx="195258" cy="170452"/>
            </a:xfrm>
            <a:custGeom>
              <a:rect b="b" l="l" r="r" t="t"/>
              <a:pathLst>
                <a:path extrusionOk="0" h="5717" w="6549">
                  <a:moveTo>
                    <a:pt x="762" y="1"/>
                  </a:moveTo>
                  <a:lnTo>
                    <a:pt x="762" y="1692"/>
                  </a:lnTo>
                  <a:lnTo>
                    <a:pt x="24" y="2239"/>
                  </a:lnTo>
                  <a:cubicBezTo>
                    <a:pt x="0" y="2263"/>
                    <a:pt x="0" y="2335"/>
                    <a:pt x="24" y="2358"/>
                  </a:cubicBezTo>
                  <a:lnTo>
                    <a:pt x="762" y="2882"/>
                  </a:lnTo>
                  <a:lnTo>
                    <a:pt x="762" y="5264"/>
                  </a:lnTo>
                  <a:cubicBezTo>
                    <a:pt x="762" y="5550"/>
                    <a:pt x="976" y="5716"/>
                    <a:pt x="1215" y="5716"/>
                  </a:cubicBezTo>
                  <a:lnTo>
                    <a:pt x="6525" y="5716"/>
                  </a:lnTo>
                  <a:lnTo>
                    <a:pt x="6525" y="453"/>
                  </a:lnTo>
                  <a:cubicBezTo>
                    <a:pt x="6549" y="215"/>
                    <a:pt x="6335" y="1"/>
                    <a:pt x="6073" y="1"/>
                  </a:cubicBezTo>
                  <a:close/>
                </a:path>
              </a:pathLst>
            </a:custGeom>
            <a:solidFill>
              <a:srgbClr val="8C9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53"/>
            <p:cNvSpPr/>
            <p:nvPr/>
          </p:nvSpPr>
          <p:spPr>
            <a:xfrm>
              <a:off x="4685669" y="3001470"/>
              <a:ext cx="28414" cy="170452"/>
            </a:xfrm>
            <a:custGeom>
              <a:rect b="b" l="l" r="r" t="t"/>
              <a:pathLst>
                <a:path extrusionOk="0" h="5717" w="953">
                  <a:moveTo>
                    <a:pt x="0" y="1"/>
                  </a:moveTo>
                  <a:cubicBezTo>
                    <a:pt x="262" y="1"/>
                    <a:pt x="477" y="191"/>
                    <a:pt x="477" y="453"/>
                  </a:cubicBezTo>
                  <a:lnTo>
                    <a:pt x="477" y="5716"/>
                  </a:lnTo>
                  <a:lnTo>
                    <a:pt x="953" y="5716"/>
                  </a:lnTo>
                  <a:lnTo>
                    <a:pt x="953" y="453"/>
                  </a:lnTo>
                  <a:cubicBezTo>
                    <a:pt x="953" y="215"/>
                    <a:pt x="739" y="1"/>
                    <a:pt x="477" y="1"/>
                  </a:cubicBezTo>
                  <a:close/>
                </a:path>
              </a:pathLst>
            </a:custGeom>
            <a:solidFill>
              <a:srgbClr val="6376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53"/>
            <p:cNvSpPr/>
            <p:nvPr/>
          </p:nvSpPr>
          <p:spPr>
            <a:xfrm>
              <a:off x="4540826" y="3149354"/>
              <a:ext cx="171138" cy="192963"/>
            </a:xfrm>
            <a:custGeom>
              <a:rect b="b" l="l" r="r" t="t"/>
              <a:pathLst>
                <a:path extrusionOk="0" h="6472" w="5740">
                  <a:moveTo>
                    <a:pt x="3456" y="0"/>
                  </a:moveTo>
                  <a:cubicBezTo>
                    <a:pt x="3436" y="0"/>
                    <a:pt x="3418" y="6"/>
                    <a:pt x="3406" y="18"/>
                  </a:cubicBezTo>
                  <a:lnTo>
                    <a:pt x="2858" y="756"/>
                  </a:lnTo>
                  <a:lnTo>
                    <a:pt x="453" y="756"/>
                  </a:lnTo>
                  <a:cubicBezTo>
                    <a:pt x="191" y="756"/>
                    <a:pt x="0" y="971"/>
                    <a:pt x="0" y="1209"/>
                  </a:cubicBezTo>
                  <a:lnTo>
                    <a:pt x="0" y="6472"/>
                  </a:lnTo>
                  <a:lnTo>
                    <a:pt x="5311" y="6472"/>
                  </a:lnTo>
                  <a:cubicBezTo>
                    <a:pt x="5573" y="6472"/>
                    <a:pt x="5740" y="6257"/>
                    <a:pt x="5740" y="6019"/>
                  </a:cubicBezTo>
                  <a:lnTo>
                    <a:pt x="5740" y="756"/>
                  </a:lnTo>
                  <a:lnTo>
                    <a:pt x="4049" y="756"/>
                  </a:lnTo>
                  <a:lnTo>
                    <a:pt x="3525" y="18"/>
                  </a:lnTo>
                  <a:cubicBezTo>
                    <a:pt x="3501" y="6"/>
                    <a:pt x="3477" y="0"/>
                    <a:pt x="3456" y="0"/>
                  </a:cubicBezTo>
                  <a:close/>
                </a:path>
              </a:pathLst>
            </a:custGeom>
            <a:solidFill>
              <a:srgbClr val="C6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53"/>
            <p:cNvSpPr/>
            <p:nvPr/>
          </p:nvSpPr>
          <p:spPr>
            <a:xfrm>
              <a:off x="4686384" y="3171895"/>
              <a:ext cx="27698" cy="170423"/>
            </a:xfrm>
            <a:custGeom>
              <a:rect b="b" l="l" r="r" t="t"/>
              <a:pathLst>
                <a:path extrusionOk="0" h="5716" w="929">
                  <a:moveTo>
                    <a:pt x="477" y="0"/>
                  </a:moveTo>
                  <a:lnTo>
                    <a:pt x="477" y="5263"/>
                  </a:lnTo>
                  <a:cubicBezTo>
                    <a:pt x="477" y="5501"/>
                    <a:pt x="262" y="5716"/>
                    <a:pt x="0" y="5716"/>
                  </a:cubicBezTo>
                  <a:lnTo>
                    <a:pt x="477" y="5716"/>
                  </a:lnTo>
                  <a:cubicBezTo>
                    <a:pt x="715" y="5716"/>
                    <a:pt x="929" y="5549"/>
                    <a:pt x="929" y="5263"/>
                  </a:cubicBezTo>
                  <a:lnTo>
                    <a:pt x="929" y="0"/>
                  </a:lnTo>
                  <a:close/>
                </a:path>
              </a:pathLst>
            </a:custGeom>
            <a:solidFill>
              <a:srgbClr val="AAB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53"/>
            <p:cNvSpPr/>
            <p:nvPr/>
          </p:nvSpPr>
          <p:spPr>
            <a:xfrm>
              <a:off x="4541541" y="3256391"/>
              <a:ext cx="23435" cy="35510"/>
            </a:xfrm>
            <a:custGeom>
              <a:rect b="b" l="l" r="r" t="t"/>
              <a:pathLst>
                <a:path extrusionOk="0" h="1191" w="786">
                  <a:moveTo>
                    <a:pt x="0" y="0"/>
                  </a:moveTo>
                  <a:lnTo>
                    <a:pt x="0" y="1191"/>
                  </a:lnTo>
                  <a:lnTo>
                    <a:pt x="762" y="643"/>
                  </a:lnTo>
                  <a:cubicBezTo>
                    <a:pt x="786" y="619"/>
                    <a:pt x="786" y="572"/>
                    <a:pt x="762" y="524"/>
                  </a:cubicBezTo>
                  <a:lnTo>
                    <a:pt x="0" y="0"/>
                  </a:ln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53"/>
            <p:cNvSpPr/>
            <p:nvPr/>
          </p:nvSpPr>
          <p:spPr>
            <a:xfrm>
              <a:off x="4488261" y="3118645"/>
              <a:ext cx="106559" cy="106529"/>
            </a:xfrm>
            <a:custGeom>
              <a:rect b="b" l="l" r="r" t="t"/>
              <a:pathLst>
                <a:path extrusionOk="0" h="3573" w="3574">
                  <a:moveTo>
                    <a:pt x="1787" y="0"/>
                  </a:moveTo>
                  <a:cubicBezTo>
                    <a:pt x="811" y="0"/>
                    <a:pt x="1" y="810"/>
                    <a:pt x="1" y="1786"/>
                  </a:cubicBezTo>
                  <a:cubicBezTo>
                    <a:pt x="1" y="2763"/>
                    <a:pt x="811" y="3572"/>
                    <a:pt x="1787" y="3572"/>
                  </a:cubicBezTo>
                  <a:cubicBezTo>
                    <a:pt x="2787" y="3572"/>
                    <a:pt x="3573" y="2763"/>
                    <a:pt x="3573" y="1786"/>
                  </a:cubicBezTo>
                  <a:cubicBezTo>
                    <a:pt x="3573" y="810"/>
                    <a:pt x="2787" y="0"/>
                    <a:pt x="1787" y="0"/>
                  </a:cubicBezTo>
                  <a:close/>
                </a:path>
              </a:pathLst>
            </a:custGeom>
            <a:solidFill>
              <a:srgbClr val="F1F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53"/>
            <p:cNvSpPr/>
            <p:nvPr/>
          </p:nvSpPr>
          <p:spPr>
            <a:xfrm>
              <a:off x="4505316" y="3125025"/>
              <a:ext cx="89505" cy="100149"/>
            </a:xfrm>
            <a:custGeom>
              <a:rect b="b" l="l" r="r" t="t"/>
              <a:pathLst>
                <a:path extrusionOk="0" h="3359" w="3002">
                  <a:moveTo>
                    <a:pt x="2049" y="1"/>
                  </a:moveTo>
                  <a:lnTo>
                    <a:pt x="2049" y="1"/>
                  </a:lnTo>
                  <a:cubicBezTo>
                    <a:pt x="2406" y="334"/>
                    <a:pt x="2620" y="810"/>
                    <a:pt x="2620" y="1310"/>
                  </a:cubicBezTo>
                  <a:cubicBezTo>
                    <a:pt x="2620" y="2287"/>
                    <a:pt x="1810" y="3096"/>
                    <a:pt x="834" y="3096"/>
                  </a:cubicBezTo>
                  <a:cubicBezTo>
                    <a:pt x="548" y="3096"/>
                    <a:pt x="239" y="3001"/>
                    <a:pt x="1" y="2882"/>
                  </a:cubicBezTo>
                  <a:lnTo>
                    <a:pt x="1" y="2882"/>
                  </a:lnTo>
                  <a:cubicBezTo>
                    <a:pt x="334" y="3192"/>
                    <a:pt x="739" y="3358"/>
                    <a:pt x="1215" y="3358"/>
                  </a:cubicBezTo>
                  <a:cubicBezTo>
                    <a:pt x="2215" y="3358"/>
                    <a:pt x="3001" y="2549"/>
                    <a:pt x="3001" y="1572"/>
                  </a:cubicBezTo>
                  <a:cubicBezTo>
                    <a:pt x="3001" y="882"/>
                    <a:pt x="2620" y="262"/>
                    <a:pt x="2049" y="1"/>
                  </a:cubicBezTo>
                  <a:close/>
                </a:path>
              </a:pathLst>
            </a:custGeom>
            <a:solidFill>
              <a:srgbClr val="E1E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53"/>
            <p:cNvSpPr/>
            <p:nvPr/>
          </p:nvSpPr>
          <p:spPr>
            <a:xfrm>
              <a:off x="4365452" y="2995090"/>
              <a:ext cx="353606" cy="351489"/>
            </a:xfrm>
            <a:custGeom>
              <a:rect b="b" l="l" r="r" t="t"/>
              <a:pathLst>
                <a:path extrusionOk="0" h="11789" w="11860">
                  <a:moveTo>
                    <a:pt x="11217" y="358"/>
                  </a:moveTo>
                  <a:cubicBezTo>
                    <a:pt x="11360" y="358"/>
                    <a:pt x="11502" y="477"/>
                    <a:pt x="11502" y="667"/>
                  </a:cubicBezTo>
                  <a:lnTo>
                    <a:pt x="11502" y="5764"/>
                  </a:lnTo>
                  <a:lnTo>
                    <a:pt x="10026" y="5764"/>
                  </a:lnTo>
                  <a:lnTo>
                    <a:pt x="9550" y="5073"/>
                  </a:lnTo>
                  <a:cubicBezTo>
                    <a:pt x="9478" y="5002"/>
                    <a:pt x="9431" y="4978"/>
                    <a:pt x="9335" y="4978"/>
                  </a:cubicBezTo>
                  <a:cubicBezTo>
                    <a:pt x="9240" y="4978"/>
                    <a:pt x="9192" y="5002"/>
                    <a:pt x="9121" y="5073"/>
                  </a:cubicBezTo>
                  <a:lnTo>
                    <a:pt x="8645" y="5764"/>
                  </a:lnTo>
                  <a:lnTo>
                    <a:pt x="7859" y="5764"/>
                  </a:lnTo>
                  <a:cubicBezTo>
                    <a:pt x="7764" y="4787"/>
                    <a:pt x="7025" y="4049"/>
                    <a:pt x="6073" y="3977"/>
                  </a:cubicBezTo>
                  <a:lnTo>
                    <a:pt x="6073" y="3073"/>
                  </a:lnTo>
                  <a:cubicBezTo>
                    <a:pt x="6073" y="3001"/>
                    <a:pt x="6025" y="2953"/>
                    <a:pt x="6001" y="2930"/>
                  </a:cubicBezTo>
                  <a:lnTo>
                    <a:pt x="5382" y="2477"/>
                  </a:lnTo>
                  <a:lnTo>
                    <a:pt x="6001" y="2025"/>
                  </a:lnTo>
                  <a:cubicBezTo>
                    <a:pt x="6073" y="2001"/>
                    <a:pt x="6073" y="1953"/>
                    <a:pt x="6073" y="1882"/>
                  </a:cubicBezTo>
                  <a:lnTo>
                    <a:pt x="6073" y="358"/>
                  </a:lnTo>
                  <a:close/>
                  <a:moveTo>
                    <a:pt x="5739" y="358"/>
                  </a:moveTo>
                  <a:lnTo>
                    <a:pt x="5739" y="1787"/>
                  </a:lnTo>
                  <a:lnTo>
                    <a:pt x="5049" y="2263"/>
                  </a:lnTo>
                  <a:cubicBezTo>
                    <a:pt x="5001" y="2334"/>
                    <a:pt x="4953" y="2382"/>
                    <a:pt x="4953" y="2477"/>
                  </a:cubicBezTo>
                  <a:cubicBezTo>
                    <a:pt x="4953" y="2572"/>
                    <a:pt x="5001" y="2620"/>
                    <a:pt x="5049" y="2692"/>
                  </a:cubicBezTo>
                  <a:lnTo>
                    <a:pt x="5739" y="3168"/>
                  </a:lnTo>
                  <a:lnTo>
                    <a:pt x="5739" y="3977"/>
                  </a:lnTo>
                  <a:cubicBezTo>
                    <a:pt x="5430" y="4001"/>
                    <a:pt x="5168" y="4097"/>
                    <a:pt x="4930" y="4239"/>
                  </a:cubicBezTo>
                  <a:cubicBezTo>
                    <a:pt x="4882" y="4263"/>
                    <a:pt x="4811" y="4359"/>
                    <a:pt x="4834" y="4454"/>
                  </a:cubicBezTo>
                  <a:cubicBezTo>
                    <a:pt x="4864" y="4528"/>
                    <a:pt x="4922" y="4565"/>
                    <a:pt x="4990" y="4565"/>
                  </a:cubicBezTo>
                  <a:cubicBezTo>
                    <a:pt x="5031" y="4565"/>
                    <a:pt x="5076" y="4552"/>
                    <a:pt x="5120" y="4525"/>
                  </a:cubicBezTo>
                  <a:cubicBezTo>
                    <a:pt x="5358" y="4382"/>
                    <a:pt x="5644" y="4335"/>
                    <a:pt x="5906" y="4335"/>
                  </a:cubicBezTo>
                  <a:cubicBezTo>
                    <a:pt x="6811" y="4335"/>
                    <a:pt x="7525" y="5049"/>
                    <a:pt x="7525" y="5930"/>
                  </a:cubicBezTo>
                  <a:cubicBezTo>
                    <a:pt x="7549" y="6788"/>
                    <a:pt x="6811" y="7550"/>
                    <a:pt x="5906" y="7550"/>
                  </a:cubicBezTo>
                  <a:cubicBezTo>
                    <a:pt x="5025" y="7550"/>
                    <a:pt x="4311" y="6835"/>
                    <a:pt x="4311" y="5930"/>
                  </a:cubicBezTo>
                  <a:cubicBezTo>
                    <a:pt x="4311" y="5597"/>
                    <a:pt x="4406" y="5311"/>
                    <a:pt x="4572" y="5049"/>
                  </a:cubicBezTo>
                  <a:cubicBezTo>
                    <a:pt x="4644" y="4978"/>
                    <a:pt x="4596" y="4859"/>
                    <a:pt x="4549" y="4811"/>
                  </a:cubicBezTo>
                  <a:cubicBezTo>
                    <a:pt x="4504" y="4778"/>
                    <a:pt x="4455" y="4760"/>
                    <a:pt x="4410" y="4760"/>
                  </a:cubicBezTo>
                  <a:cubicBezTo>
                    <a:pt x="4358" y="4760"/>
                    <a:pt x="4312" y="4784"/>
                    <a:pt x="4287" y="4835"/>
                  </a:cubicBezTo>
                  <a:cubicBezTo>
                    <a:pt x="4096" y="5097"/>
                    <a:pt x="3977" y="5430"/>
                    <a:pt x="3953" y="5764"/>
                  </a:cubicBezTo>
                  <a:lnTo>
                    <a:pt x="3048" y="5764"/>
                  </a:lnTo>
                  <a:cubicBezTo>
                    <a:pt x="3001" y="5764"/>
                    <a:pt x="2929" y="5787"/>
                    <a:pt x="2905" y="5811"/>
                  </a:cubicBezTo>
                  <a:lnTo>
                    <a:pt x="2453" y="6430"/>
                  </a:lnTo>
                  <a:lnTo>
                    <a:pt x="2024" y="5811"/>
                  </a:lnTo>
                  <a:cubicBezTo>
                    <a:pt x="1977" y="5764"/>
                    <a:pt x="1929" y="5764"/>
                    <a:pt x="1858" y="5764"/>
                  </a:cubicBezTo>
                  <a:lnTo>
                    <a:pt x="286" y="5764"/>
                  </a:lnTo>
                  <a:lnTo>
                    <a:pt x="286" y="667"/>
                  </a:lnTo>
                  <a:cubicBezTo>
                    <a:pt x="286" y="524"/>
                    <a:pt x="405" y="358"/>
                    <a:pt x="595" y="358"/>
                  </a:cubicBezTo>
                  <a:close/>
                  <a:moveTo>
                    <a:pt x="3977" y="6073"/>
                  </a:moveTo>
                  <a:cubicBezTo>
                    <a:pt x="4072" y="7026"/>
                    <a:pt x="4811" y="7788"/>
                    <a:pt x="5763" y="7859"/>
                  </a:cubicBezTo>
                  <a:lnTo>
                    <a:pt x="5763" y="8764"/>
                  </a:lnTo>
                  <a:cubicBezTo>
                    <a:pt x="5763" y="8812"/>
                    <a:pt x="5787" y="8883"/>
                    <a:pt x="5835" y="8907"/>
                  </a:cubicBezTo>
                  <a:lnTo>
                    <a:pt x="6454" y="9360"/>
                  </a:lnTo>
                  <a:lnTo>
                    <a:pt x="5835" y="9812"/>
                  </a:lnTo>
                  <a:cubicBezTo>
                    <a:pt x="5763" y="9836"/>
                    <a:pt x="5763" y="9883"/>
                    <a:pt x="5763" y="9955"/>
                  </a:cubicBezTo>
                  <a:lnTo>
                    <a:pt x="5763" y="11479"/>
                  </a:lnTo>
                  <a:lnTo>
                    <a:pt x="619" y="11479"/>
                  </a:lnTo>
                  <a:cubicBezTo>
                    <a:pt x="476" y="11479"/>
                    <a:pt x="310" y="11360"/>
                    <a:pt x="310" y="11169"/>
                  </a:cubicBezTo>
                  <a:lnTo>
                    <a:pt x="310" y="6073"/>
                  </a:lnTo>
                  <a:lnTo>
                    <a:pt x="1810" y="6073"/>
                  </a:lnTo>
                  <a:lnTo>
                    <a:pt x="2286" y="6764"/>
                  </a:lnTo>
                  <a:cubicBezTo>
                    <a:pt x="2334" y="6835"/>
                    <a:pt x="2405" y="6859"/>
                    <a:pt x="2501" y="6859"/>
                  </a:cubicBezTo>
                  <a:cubicBezTo>
                    <a:pt x="2572" y="6859"/>
                    <a:pt x="2643" y="6811"/>
                    <a:pt x="2691" y="6764"/>
                  </a:cubicBezTo>
                  <a:lnTo>
                    <a:pt x="3167" y="6073"/>
                  </a:lnTo>
                  <a:close/>
                  <a:moveTo>
                    <a:pt x="619" y="0"/>
                  </a:moveTo>
                  <a:cubicBezTo>
                    <a:pt x="262" y="0"/>
                    <a:pt x="0" y="310"/>
                    <a:pt x="0" y="643"/>
                  </a:cubicBezTo>
                  <a:lnTo>
                    <a:pt x="0" y="11622"/>
                  </a:lnTo>
                  <a:cubicBezTo>
                    <a:pt x="0" y="11717"/>
                    <a:pt x="72" y="11789"/>
                    <a:pt x="167" y="11789"/>
                  </a:cubicBezTo>
                  <a:lnTo>
                    <a:pt x="9312" y="11789"/>
                  </a:lnTo>
                  <a:cubicBezTo>
                    <a:pt x="9454" y="11646"/>
                    <a:pt x="9359" y="11479"/>
                    <a:pt x="9216" y="11479"/>
                  </a:cubicBezTo>
                  <a:lnTo>
                    <a:pt x="6097" y="11479"/>
                  </a:lnTo>
                  <a:lnTo>
                    <a:pt x="6097" y="10050"/>
                  </a:lnTo>
                  <a:lnTo>
                    <a:pt x="6787" y="9574"/>
                  </a:lnTo>
                  <a:cubicBezTo>
                    <a:pt x="6835" y="9502"/>
                    <a:pt x="6859" y="9455"/>
                    <a:pt x="6859" y="9360"/>
                  </a:cubicBezTo>
                  <a:cubicBezTo>
                    <a:pt x="6859" y="9264"/>
                    <a:pt x="6835" y="9217"/>
                    <a:pt x="6787" y="9145"/>
                  </a:cubicBezTo>
                  <a:lnTo>
                    <a:pt x="6097" y="8669"/>
                  </a:lnTo>
                  <a:lnTo>
                    <a:pt x="6097" y="7859"/>
                  </a:lnTo>
                  <a:cubicBezTo>
                    <a:pt x="7049" y="7764"/>
                    <a:pt x="7787" y="7026"/>
                    <a:pt x="7883" y="6073"/>
                  </a:cubicBezTo>
                  <a:lnTo>
                    <a:pt x="8764" y="6073"/>
                  </a:lnTo>
                  <a:cubicBezTo>
                    <a:pt x="8835" y="6073"/>
                    <a:pt x="8883" y="6049"/>
                    <a:pt x="8931" y="6026"/>
                  </a:cubicBezTo>
                  <a:lnTo>
                    <a:pt x="9359" y="5383"/>
                  </a:lnTo>
                  <a:lnTo>
                    <a:pt x="9812" y="6026"/>
                  </a:lnTo>
                  <a:cubicBezTo>
                    <a:pt x="9835" y="6073"/>
                    <a:pt x="9907" y="6073"/>
                    <a:pt x="9955" y="6073"/>
                  </a:cubicBezTo>
                  <a:lnTo>
                    <a:pt x="11550" y="6073"/>
                  </a:lnTo>
                  <a:lnTo>
                    <a:pt x="11550" y="11265"/>
                  </a:lnTo>
                  <a:cubicBezTo>
                    <a:pt x="11550" y="11336"/>
                    <a:pt x="11455" y="11431"/>
                    <a:pt x="11360" y="11431"/>
                  </a:cubicBezTo>
                  <a:lnTo>
                    <a:pt x="10026" y="11431"/>
                  </a:lnTo>
                  <a:cubicBezTo>
                    <a:pt x="10002" y="11431"/>
                    <a:pt x="9955" y="11431"/>
                    <a:pt x="9931" y="11455"/>
                  </a:cubicBezTo>
                  <a:cubicBezTo>
                    <a:pt x="9812" y="11622"/>
                    <a:pt x="9931" y="11765"/>
                    <a:pt x="10050" y="11765"/>
                  </a:cubicBezTo>
                  <a:lnTo>
                    <a:pt x="11241" y="11765"/>
                  </a:lnTo>
                  <a:cubicBezTo>
                    <a:pt x="11598" y="11765"/>
                    <a:pt x="11860" y="11455"/>
                    <a:pt x="11860" y="11146"/>
                  </a:cubicBezTo>
                  <a:lnTo>
                    <a:pt x="11860" y="596"/>
                  </a:lnTo>
                  <a:cubicBezTo>
                    <a:pt x="11836" y="310"/>
                    <a:pt x="11574" y="0"/>
                    <a:pt x="11217"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53"/>
            <p:cNvSpPr/>
            <p:nvPr/>
          </p:nvSpPr>
          <p:spPr>
            <a:xfrm>
              <a:off x="4512412" y="3156271"/>
              <a:ext cx="59690" cy="10674"/>
            </a:xfrm>
            <a:custGeom>
              <a:rect b="b" l="l" r="r" t="t"/>
              <a:pathLst>
                <a:path extrusionOk="0" h="358" w="2002">
                  <a:moveTo>
                    <a:pt x="215" y="0"/>
                  </a:moveTo>
                  <a:cubicBezTo>
                    <a:pt x="120" y="0"/>
                    <a:pt x="72" y="48"/>
                    <a:pt x="24" y="143"/>
                  </a:cubicBezTo>
                  <a:cubicBezTo>
                    <a:pt x="1" y="262"/>
                    <a:pt x="96" y="358"/>
                    <a:pt x="215" y="358"/>
                  </a:cubicBezTo>
                  <a:lnTo>
                    <a:pt x="1787" y="358"/>
                  </a:lnTo>
                  <a:cubicBezTo>
                    <a:pt x="1882" y="358"/>
                    <a:pt x="1930" y="286"/>
                    <a:pt x="1953" y="191"/>
                  </a:cubicBezTo>
                  <a:cubicBezTo>
                    <a:pt x="2001" y="72"/>
                    <a:pt x="1906" y="0"/>
                    <a:pt x="1787"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53"/>
            <p:cNvSpPr/>
            <p:nvPr/>
          </p:nvSpPr>
          <p:spPr>
            <a:xfrm>
              <a:off x="4525203" y="3177560"/>
              <a:ext cx="34108" cy="10674"/>
            </a:xfrm>
            <a:custGeom>
              <a:rect b="b" l="l" r="r" t="t"/>
              <a:pathLst>
                <a:path extrusionOk="0" h="358" w="1144">
                  <a:moveTo>
                    <a:pt x="191" y="1"/>
                  </a:moveTo>
                  <a:cubicBezTo>
                    <a:pt x="119" y="1"/>
                    <a:pt x="48" y="48"/>
                    <a:pt x="24" y="144"/>
                  </a:cubicBezTo>
                  <a:cubicBezTo>
                    <a:pt x="0" y="263"/>
                    <a:pt x="72" y="358"/>
                    <a:pt x="191" y="358"/>
                  </a:cubicBezTo>
                  <a:lnTo>
                    <a:pt x="977" y="358"/>
                  </a:lnTo>
                  <a:cubicBezTo>
                    <a:pt x="1072" y="358"/>
                    <a:pt x="1120" y="287"/>
                    <a:pt x="1143" y="191"/>
                  </a:cubicBezTo>
                  <a:cubicBezTo>
                    <a:pt x="1143" y="72"/>
                    <a:pt x="1072" y="1"/>
                    <a:pt x="977"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53"/>
            <p:cNvSpPr/>
            <p:nvPr/>
          </p:nvSpPr>
          <p:spPr>
            <a:xfrm>
              <a:off x="4410175" y="3229409"/>
              <a:ext cx="90190" cy="10674"/>
            </a:xfrm>
            <a:custGeom>
              <a:rect b="b" l="l" r="r" t="t"/>
              <a:pathLst>
                <a:path extrusionOk="0" h="358" w="3025">
                  <a:moveTo>
                    <a:pt x="215" y="0"/>
                  </a:moveTo>
                  <a:cubicBezTo>
                    <a:pt x="119" y="0"/>
                    <a:pt x="72" y="72"/>
                    <a:pt x="48" y="167"/>
                  </a:cubicBezTo>
                  <a:cubicBezTo>
                    <a:pt x="0" y="286"/>
                    <a:pt x="96" y="357"/>
                    <a:pt x="215" y="357"/>
                  </a:cubicBezTo>
                  <a:lnTo>
                    <a:pt x="2834" y="357"/>
                  </a:lnTo>
                  <a:cubicBezTo>
                    <a:pt x="2930" y="357"/>
                    <a:pt x="2977" y="310"/>
                    <a:pt x="3001" y="215"/>
                  </a:cubicBezTo>
                  <a:cubicBezTo>
                    <a:pt x="3025" y="119"/>
                    <a:pt x="2953" y="0"/>
                    <a:pt x="2834"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53"/>
            <p:cNvSpPr/>
            <p:nvPr/>
          </p:nvSpPr>
          <p:spPr>
            <a:xfrm>
              <a:off x="4410175" y="3252128"/>
              <a:ext cx="90190" cy="10674"/>
            </a:xfrm>
            <a:custGeom>
              <a:rect b="b" l="l" r="r" t="t"/>
              <a:pathLst>
                <a:path extrusionOk="0" h="358" w="3025">
                  <a:moveTo>
                    <a:pt x="215" y="0"/>
                  </a:moveTo>
                  <a:cubicBezTo>
                    <a:pt x="119" y="0"/>
                    <a:pt x="72" y="48"/>
                    <a:pt x="48" y="143"/>
                  </a:cubicBezTo>
                  <a:cubicBezTo>
                    <a:pt x="0" y="262"/>
                    <a:pt x="96" y="358"/>
                    <a:pt x="215" y="358"/>
                  </a:cubicBezTo>
                  <a:lnTo>
                    <a:pt x="2834" y="358"/>
                  </a:lnTo>
                  <a:cubicBezTo>
                    <a:pt x="2930" y="358"/>
                    <a:pt x="2977" y="286"/>
                    <a:pt x="3001" y="191"/>
                  </a:cubicBezTo>
                  <a:cubicBezTo>
                    <a:pt x="3025" y="119"/>
                    <a:pt x="2953" y="0"/>
                    <a:pt x="2834"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53"/>
            <p:cNvSpPr/>
            <p:nvPr/>
          </p:nvSpPr>
          <p:spPr>
            <a:xfrm>
              <a:off x="4430062" y="3274132"/>
              <a:ext cx="50417" cy="10674"/>
            </a:xfrm>
            <a:custGeom>
              <a:rect b="b" l="l" r="r" t="t"/>
              <a:pathLst>
                <a:path extrusionOk="0" h="358" w="1691">
                  <a:moveTo>
                    <a:pt x="215" y="1"/>
                  </a:moveTo>
                  <a:cubicBezTo>
                    <a:pt x="119" y="1"/>
                    <a:pt x="48" y="48"/>
                    <a:pt x="24" y="143"/>
                  </a:cubicBezTo>
                  <a:cubicBezTo>
                    <a:pt x="0" y="262"/>
                    <a:pt x="95" y="358"/>
                    <a:pt x="215" y="358"/>
                  </a:cubicBezTo>
                  <a:lnTo>
                    <a:pt x="1524" y="358"/>
                  </a:lnTo>
                  <a:cubicBezTo>
                    <a:pt x="1596" y="358"/>
                    <a:pt x="1667" y="286"/>
                    <a:pt x="1691" y="215"/>
                  </a:cubicBezTo>
                  <a:cubicBezTo>
                    <a:pt x="1691" y="96"/>
                    <a:pt x="1596" y="1"/>
                    <a:pt x="1524"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53"/>
            <p:cNvSpPr/>
            <p:nvPr/>
          </p:nvSpPr>
          <p:spPr>
            <a:xfrm>
              <a:off x="4583432" y="3229409"/>
              <a:ext cx="90190" cy="10674"/>
            </a:xfrm>
            <a:custGeom>
              <a:rect b="b" l="l" r="r" t="t"/>
              <a:pathLst>
                <a:path extrusionOk="0" h="358" w="3025">
                  <a:moveTo>
                    <a:pt x="214" y="0"/>
                  </a:moveTo>
                  <a:cubicBezTo>
                    <a:pt x="119" y="0"/>
                    <a:pt x="72" y="72"/>
                    <a:pt x="24" y="167"/>
                  </a:cubicBezTo>
                  <a:cubicBezTo>
                    <a:pt x="0" y="286"/>
                    <a:pt x="95" y="357"/>
                    <a:pt x="214" y="357"/>
                  </a:cubicBezTo>
                  <a:lnTo>
                    <a:pt x="2834" y="357"/>
                  </a:lnTo>
                  <a:cubicBezTo>
                    <a:pt x="2929" y="357"/>
                    <a:pt x="2977" y="310"/>
                    <a:pt x="3001" y="215"/>
                  </a:cubicBezTo>
                  <a:cubicBezTo>
                    <a:pt x="3025" y="95"/>
                    <a:pt x="2953" y="0"/>
                    <a:pt x="2834"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53"/>
            <p:cNvSpPr/>
            <p:nvPr/>
          </p:nvSpPr>
          <p:spPr>
            <a:xfrm>
              <a:off x="4583432" y="3252128"/>
              <a:ext cx="90190" cy="10674"/>
            </a:xfrm>
            <a:custGeom>
              <a:rect b="b" l="l" r="r" t="t"/>
              <a:pathLst>
                <a:path extrusionOk="0" h="358" w="3025">
                  <a:moveTo>
                    <a:pt x="214" y="0"/>
                  </a:moveTo>
                  <a:cubicBezTo>
                    <a:pt x="119" y="0"/>
                    <a:pt x="72" y="48"/>
                    <a:pt x="24" y="143"/>
                  </a:cubicBezTo>
                  <a:cubicBezTo>
                    <a:pt x="0" y="262"/>
                    <a:pt x="95" y="358"/>
                    <a:pt x="214" y="358"/>
                  </a:cubicBezTo>
                  <a:lnTo>
                    <a:pt x="2834" y="358"/>
                  </a:lnTo>
                  <a:cubicBezTo>
                    <a:pt x="2929" y="358"/>
                    <a:pt x="2977" y="286"/>
                    <a:pt x="3001" y="191"/>
                  </a:cubicBezTo>
                  <a:cubicBezTo>
                    <a:pt x="3025" y="72"/>
                    <a:pt x="2953" y="0"/>
                    <a:pt x="2834"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53"/>
            <p:cNvSpPr/>
            <p:nvPr/>
          </p:nvSpPr>
          <p:spPr>
            <a:xfrm>
              <a:off x="4603289" y="3274132"/>
              <a:ext cx="50447" cy="10674"/>
            </a:xfrm>
            <a:custGeom>
              <a:rect b="b" l="l" r="r" t="t"/>
              <a:pathLst>
                <a:path extrusionOk="0" h="358" w="1692">
                  <a:moveTo>
                    <a:pt x="191" y="1"/>
                  </a:moveTo>
                  <a:cubicBezTo>
                    <a:pt x="120" y="1"/>
                    <a:pt x="49" y="48"/>
                    <a:pt x="25" y="143"/>
                  </a:cubicBezTo>
                  <a:cubicBezTo>
                    <a:pt x="1" y="262"/>
                    <a:pt x="72" y="358"/>
                    <a:pt x="191" y="358"/>
                  </a:cubicBezTo>
                  <a:lnTo>
                    <a:pt x="1501" y="358"/>
                  </a:lnTo>
                  <a:cubicBezTo>
                    <a:pt x="1597" y="358"/>
                    <a:pt x="1668" y="286"/>
                    <a:pt x="1692" y="215"/>
                  </a:cubicBezTo>
                  <a:cubicBezTo>
                    <a:pt x="1692" y="96"/>
                    <a:pt x="1597" y="1"/>
                    <a:pt x="1501"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53"/>
            <p:cNvSpPr/>
            <p:nvPr/>
          </p:nvSpPr>
          <p:spPr>
            <a:xfrm>
              <a:off x="4583432" y="3058984"/>
              <a:ext cx="89475" cy="10674"/>
            </a:xfrm>
            <a:custGeom>
              <a:rect b="b" l="l" r="r" t="t"/>
              <a:pathLst>
                <a:path extrusionOk="0" h="358" w="3001">
                  <a:moveTo>
                    <a:pt x="214" y="1"/>
                  </a:moveTo>
                  <a:cubicBezTo>
                    <a:pt x="119" y="1"/>
                    <a:pt x="72" y="72"/>
                    <a:pt x="24" y="167"/>
                  </a:cubicBezTo>
                  <a:cubicBezTo>
                    <a:pt x="0" y="287"/>
                    <a:pt x="95" y="358"/>
                    <a:pt x="214" y="358"/>
                  </a:cubicBezTo>
                  <a:lnTo>
                    <a:pt x="2834" y="358"/>
                  </a:lnTo>
                  <a:cubicBezTo>
                    <a:pt x="2929" y="358"/>
                    <a:pt x="2977" y="310"/>
                    <a:pt x="3001" y="215"/>
                  </a:cubicBezTo>
                  <a:cubicBezTo>
                    <a:pt x="3001" y="96"/>
                    <a:pt x="2929" y="1"/>
                    <a:pt x="2834"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53"/>
            <p:cNvSpPr/>
            <p:nvPr/>
          </p:nvSpPr>
          <p:spPr>
            <a:xfrm>
              <a:off x="4583432" y="3081703"/>
              <a:ext cx="89475" cy="10704"/>
            </a:xfrm>
            <a:custGeom>
              <a:rect b="b" l="l" r="r" t="t"/>
              <a:pathLst>
                <a:path extrusionOk="0" h="359" w="3001">
                  <a:moveTo>
                    <a:pt x="214" y="1"/>
                  </a:moveTo>
                  <a:cubicBezTo>
                    <a:pt x="119" y="1"/>
                    <a:pt x="72" y="48"/>
                    <a:pt x="24" y="144"/>
                  </a:cubicBezTo>
                  <a:cubicBezTo>
                    <a:pt x="0" y="263"/>
                    <a:pt x="95" y="358"/>
                    <a:pt x="214" y="358"/>
                  </a:cubicBezTo>
                  <a:lnTo>
                    <a:pt x="2834" y="358"/>
                  </a:lnTo>
                  <a:cubicBezTo>
                    <a:pt x="2929" y="358"/>
                    <a:pt x="2977" y="287"/>
                    <a:pt x="3001" y="191"/>
                  </a:cubicBezTo>
                  <a:cubicBezTo>
                    <a:pt x="3001" y="72"/>
                    <a:pt x="2929" y="1"/>
                    <a:pt x="2834"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53"/>
            <p:cNvSpPr/>
            <p:nvPr/>
          </p:nvSpPr>
          <p:spPr>
            <a:xfrm>
              <a:off x="4603289" y="3103737"/>
              <a:ext cx="50447" cy="10674"/>
            </a:xfrm>
            <a:custGeom>
              <a:rect b="b" l="l" r="r" t="t"/>
              <a:pathLst>
                <a:path extrusionOk="0" h="358" w="1692">
                  <a:moveTo>
                    <a:pt x="191" y="0"/>
                  </a:moveTo>
                  <a:cubicBezTo>
                    <a:pt x="120" y="0"/>
                    <a:pt x="49" y="48"/>
                    <a:pt x="25" y="143"/>
                  </a:cubicBezTo>
                  <a:cubicBezTo>
                    <a:pt x="1" y="262"/>
                    <a:pt x="72" y="357"/>
                    <a:pt x="191" y="357"/>
                  </a:cubicBezTo>
                  <a:lnTo>
                    <a:pt x="1501" y="357"/>
                  </a:lnTo>
                  <a:cubicBezTo>
                    <a:pt x="1597" y="357"/>
                    <a:pt x="1668" y="286"/>
                    <a:pt x="1692" y="214"/>
                  </a:cubicBezTo>
                  <a:cubicBezTo>
                    <a:pt x="1692" y="95"/>
                    <a:pt x="1597" y="0"/>
                    <a:pt x="1501"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53"/>
            <p:cNvSpPr/>
            <p:nvPr/>
          </p:nvSpPr>
          <p:spPr>
            <a:xfrm>
              <a:off x="4412292" y="3058984"/>
              <a:ext cx="89505" cy="10674"/>
            </a:xfrm>
            <a:custGeom>
              <a:rect b="b" l="l" r="r" t="t"/>
              <a:pathLst>
                <a:path extrusionOk="0" h="358" w="3002">
                  <a:moveTo>
                    <a:pt x="215" y="1"/>
                  </a:moveTo>
                  <a:cubicBezTo>
                    <a:pt x="120" y="1"/>
                    <a:pt x="48" y="72"/>
                    <a:pt x="25" y="167"/>
                  </a:cubicBezTo>
                  <a:cubicBezTo>
                    <a:pt x="1" y="287"/>
                    <a:pt x="96" y="358"/>
                    <a:pt x="215" y="358"/>
                  </a:cubicBezTo>
                  <a:lnTo>
                    <a:pt x="2835" y="358"/>
                  </a:lnTo>
                  <a:cubicBezTo>
                    <a:pt x="2906" y="358"/>
                    <a:pt x="2978" y="310"/>
                    <a:pt x="3001" y="215"/>
                  </a:cubicBezTo>
                  <a:cubicBezTo>
                    <a:pt x="3001" y="96"/>
                    <a:pt x="2906" y="1"/>
                    <a:pt x="2835"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53"/>
            <p:cNvSpPr/>
            <p:nvPr/>
          </p:nvSpPr>
          <p:spPr>
            <a:xfrm>
              <a:off x="4412292" y="3081703"/>
              <a:ext cx="89505" cy="10704"/>
            </a:xfrm>
            <a:custGeom>
              <a:rect b="b" l="l" r="r" t="t"/>
              <a:pathLst>
                <a:path extrusionOk="0" h="359" w="3002">
                  <a:moveTo>
                    <a:pt x="215" y="1"/>
                  </a:moveTo>
                  <a:cubicBezTo>
                    <a:pt x="120" y="1"/>
                    <a:pt x="48" y="48"/>
                    <a:pt x="25" y="144"/>
                  </a:cubicBezTo>
                  <a:cubicBezTo>
                    <a:pt x="1" y="263"/>
                    <a:pt x="96" y="358"/>
                    <a:pt x="215" y="358"/>
                  </a:cubicBezTo>
                  <a:lnTo>
                    <a:pt x="2835" y="358"/>
                  </a:lnTo>
                  <a:cubicBezTo>
                    <a:pt x="2906" y="358"/>
                    <a:pt x="2978" y="287"/>
                    <a:pt x="3001" y="191"/>
                  </a:cubicBezTo>
                  <a:cubicBezTo>
                    <a:pt x="3001" y="72"/>
                    <a:pt x="2906" y="1"/>
                    <a:pt x="2835"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53"/>
            <p:cNvSpPr/>
            <p:nvPr/>
          </p:nvSpPr>
          <p:spPr>
            <a:xfrm>
              <a:off x="4431463" y="3103737"/>
              <a:ext cx="51163" cy="10674"/>
            </a:xfrm>
            <a:custGeom>
              <a:rect b="b" l="l" r="r" t="t"/>
              <a:pathLst>
                <a:path extrusionOk="0" h="358" w="1716">
                  <a:moveTo>
                    <a:pt x="215" y="0"/>
                  </a:moveTo>
                  <a:cubicBezTo>
                    <a:pt x="120" y="0"/>
                    <a:pt x="72" y="48"/>
                    <a:pt x="48" y="143"/>
                  </a:cubicBezTo>
                  <a:cubicBezTo>
                    <a:pt x="1" y="262"/>
                    <a:pt x="96" y="357"/>
                    <a:pt x="215" y="357"/>
                  </a:cubicBezTo>
                  <a:lnTo>
                    <a:pt x="1525" y="357"/>
                  </a:lnTo>
                  <a:cubicBezTo>
                    <a:pt x="1620" y="357"/>
                    <a:pt x="1668" y="286"/>
                    <a:pt x="1692" y="214"/>
                  </a:cubicBezTo>
                  <a:cubicBezTo>
                    <a:pt x="1715" y="95"/>
                    <a:pt x="1620" y="0"/>
                    <a:pt x="1525"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7" name="Google Shape;2737;p53"/>
          <p:cNvGrpSpPr/>
          <p:nvPr/>
        </p:nvGrpSpPr>
        <p:grpSpPr>
          <a:xfrm>
            <a:off x="4769244" y="2994285"/>
            <a:ext cx="352920" cy="354441"/>
            <a:chOff x="4959731" y="2994285"/>
            <a:chExt cx="352920" cy="354441"/>
          </a:xfrm>
        </p:grpSpPr>
        <p:sp>
          <p:nvSpPr>
            <p:cNvPr id="2738" name="Google Shape;2738;p53"/>
            <p:cNvSpPr/>
            <p:nvPr/>
          </p:nvSpPr>
          <p:spPr>
            <a:xfrm>
              <a:off x="4963995" y="3319570"/>
              <a:ext cx="343678" cy="23464"/>
            </a:xfrm>
            <a:custGeom>
              <a:rect b="b" l="l" r="r" t="t"/>
              <a:pathLst>
                <a:path extrusionOk="0" h="787" w="11527">
                  <a:moveTo>
                    <a:pt x="120" y="1"/>
                  </a:moveTo>
                  <a:cubicBezTo>
                    <a:pt x="72" y="1"/>
                    <a:pt x="1" y="48"/>
                    <a:pt x="1" y="120"/>
                  </a:cubicBezTo>
                  <a:lnTo>
                    <a:pt x="1" y="667"/>
                  </a:lnTo>
                  <a:cubicBezTo>
                    <a:pt x="1" y="739"/>
                    <a:pt x="72" y="787"/>
                    <a:pt x="120" y="787"/>
                  </a:cubicBezTo>
                  <a:lnTo>
                    <a:pt x="11408" y="787"/>
                  </a:lnTo>
                  <a:cubicBezTo>
                    <a:pt x="11479" y="787"/>
                    <a:pt x="11527" y="739"/>
                    <a:pt x="11527" y="667"/>
                  </a:cubicBezTo>
                  <a:lnTo>
                    <a:pt x="11527" y="120"/>
                  </a:lnTo>
                  <a:cubicBezTo>
                    <a:pt x="11527" y="48"/>
                    <a:pt x="11479" y="1"/>
                    <a:pt x="11408" y="1"/>
                  </a:cubicBezTo>
                  <a:close/>
                </a:path>
              </a:pathLst>
            </a:custGeom>
            <a:solidFill>
              <a:srgbClr val="939F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53"/>
            <p:cNvSpPr/>
            <p:nvPr/>
          </p:nvSpPr>
          <p:spPr>
            <a:xfrm>
              <a:off x="5289907" y="3318169"/>
              <a:ext cx="17770" cy="24150"/>
            </a:xfrm>
            <a:custGeom>
              <a:rect b="b" l="l" r="r" t="t"/>
              <a:pathLst>
                <a:path extrusionOk="0" h="810" w="596">
                  <a:moveTo>
                    <a:pt x="1" y="0"/>
                  </a:moveTo>
                  <a:cubicBezTo>
                    <a:pt x="72" y="0"/>
                    <a:pt x="120" y="71"/>
                    <a:pt x="120" y="119"/>
                  </a:cubicBezTo>
                  <a:lnTo>
                    <a:pt x="120" y="691"/>
                  </a:lnTo>
                  <a:cubicBezTo>
                    <a:pt x="120" y="738"/>
                    <a:pt x="72" y="810"/>
                    <a:pt x="1" y="810"/>
                  </a:cubicBezTo>
                  <a:lnTo>
                    <a:pt x="477" y="810"/>
                  </a:lnTo>
                  <a:cubicBezTo>
                    <a:pt x="548" y="810"/>
                    <a:pt x="596" y="762"/>
                    <a:pt x="596" y="691"/>
                  </a:cubicBezTo>
                  <a:lnTo>
                    <a:pt x="596" y="119"/>
                  </a:lnTo>
                  <a:cubicBezTo>
                    <a:pt x="596" y="71"/>
                    <a:pt x="548" y="0"/>
                    <a:pt x="477" y="0"/>
                  </a:cubicBez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53"/>
            <p:cNvSpPr/>
            <p:nvPr/>
          </p:nvSpPr>
          <p:spPr>
            <a:xfrm>
              <a:off x="5009434" y="3028453"/>
              <a:ext cx="68187" cy="289742"/>
            </a:xfrm>
            <a:custGeom>
              <a:rect b="b" l="l" r="r" t="t"/>
              <a:pathLst>
                <a:path extrusionOk="0" h="9718" w="2287">
                  <a:moveTo>
                    <a:pt x="72" y="1"/>
                  </a:moveTo>
                  <a:cubicBezTo>
                    <a:pt x="25" y="1"/>
                    <a:pt x="1" y="25"/>
                    <a:pt x="1" y="48"/>
                  </a:cubicBezTo>
                  <a:lnTo>
                    <a:pt x="1" y="9717"/>
                  </a:lnTo>
                  <a:lnTo>
                    <a:pt x="2287" y="9717"/>
                  </a:lnTo>
                  <a:lnTo>
                    <a:pt x="2287" y="48"/>
                  </a:lnTo>
                  <a:cubicBezTo>
                    <a:pt x="2287" y="25"/>
                    <a:pt x="2263" y="1"/>
                    <a:pt x="2239" y="1"/>
                  </a:cubicBezTo>
                  <a:close/>
                </a:path>
              </a:pathLst>
            </a:custGeom>
            <a:solidFill>
              <a:srgbClr val="8C9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53"/>
            <p:cNvSpPr/>
            <p:nvPr/>
          </p:nvSpPr>
          <p:spPr>
            <a:xfrm>
              <a:off x="5112386" y="3139933"/>
              <a:ext cx="68217" cy="178264"/>
            </a:xfrm>
            <a:custGeom>
              <a:rect b="b" l="l" r="r" t="t"/>
              <a:pathLst>
                <a:path extrusionOk="0" h="5979" w="2288">
                  <a:moveTo>
                    <a:pt x="72" y="1"/>
                  </a:moveTo>
                  <a:cubicBezTo>
                    <a:pt x="25" y="1"/>
                    <a:pt x="1" y="24"/>
                    <a:pt x="1" y="72"/>
                  </a:cubicBezTo>
                  <a:lnTo>
                    <a:pt x="1" y="5978"/>
                  </a:lnTo>
                  <a:lnTo>
                    <a:pt x="2287" y="5978"/>
                  </a:lnTo>
                  <a:lnTo>
                    <a:pt x="2287" y="72"/>
                  </a:lnTo>
                  <a:cubicBezTo>
                    <a:pt x="2287" y="24"/>
                    <a:pt x="2263" y="1"/>
                    <a:pt x="2239" y="1"/>
                  </a:cubicBez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53"/>
            <p:cNvSpPr/>
            <p:nvPr/>
          </p:nvSpPr>
          <p:spPr>
            <a:xfrm>
              <a:off x="5216054" y="3215187"/>
              <a:ext cx="68902" cy="103011"/>
            </a:xfrm>
            <a:custGeom>
              <a:rect b="b" l="l" r="r" t="t"/>
              <a:pathLst>
                <a:path extrusionOk="0" h="3455" w="2311">
                  <a:moveTo>
                    <a:pt x="72" y="1"/>
                  </a:moveTo>
                  <a:cubicBezTo>
                    <a:pt x="48" y="1"/>
                    <a:pt x="1" y="49"/>
                    <a:pt x="1" y="72"/>
                  </a:cubicBezTo>
                  <a:lnTo>
                    <a:pt x="1" y="3454"/>
                  </a:lnTo>
                  <a:lnTo>
                    <a:pt x="2311" y="3454"/>
                  </a:lnTo>
                  <a:lnTo>
                    <a:pt x="2311" y="72"/>
                  </a:lnTo>
                  <a:cubicBezTo>
                    <a:pt x="2311" y="49"/>
                    <a:pt x="2263" y="1"/>
                    <a:pt x="2239" y="1"/>
                  </a:cubicBezTo>
                  <a:close/>
                </a:path>
              </a:pathLst>
            </a:custGeom>
            <a:solidFill>
              <a:srgbClr val="C3CD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53"/>
            <p:cNvSpPr/>
            <p:nvPr/>
          </p:nvSpPr>
          <p:spPr>
            <a:xfrm>
              <a:off x="5061998" y="3028900"/>
              <a:ext cx="15623" cy="290696"/>
            </a:xfrm>
            <a:custGeom>
              <a:rect b="b" l="l" r="r" t="t"/>
              <a:pathLst>
                <a:path extrusionOk="0" h="9750" w="524">
                  <a:moveTo>
                    <a:pt x="495" y="0"/>
                  </a:moveTo>
                  <a:cubicBezTo>
                    <a:pt x="489" y="0"/>
                    <a:pt x="483" y="3"/>
                    <a:pt x="476" y="10"/>
                  </a:cubicBezTo>
                  <a:lnTo>
                    <a:pt x="0" y="10"/>
                  </a:lnTo>
                  <a:cubicBezTo>
                    <a:pt x="24" y="10"/>
                    <a:pt x="48" y="33"/>
                    <a:pt x="48" y="57"/>
                  </a:cubicBezTo>
                  <a:lnTo>
                    <a:pt x="48" y="9750"/>
                  </a:lnTo>
                  <a:lnTo>
                    <a:pt x="524" y="9750"/>
                  </a:lnTo>
                  <a:lnTo>
                    <a:pt x="524" y="57"/>
                  </a:lnTo>
                  <a:cubicBezTo>
                    <a:pt x="524" y="22"/>
                    <a:pt x="511" y="0"/>
                    <a:pt x="495" y="0"/>
                  </a:cubicBezTo>
                  <a:close/>
                </a:path>
              </a:pathLst>
            </a:custGeom>
            <a:solidFill>
              <a:srgbClr val="6376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53"/>
            <p:cNvSpPr/>
            <p:nvPr/>
          </p:nvSpPr>
          <p:spPr>
            <a:xfrm>
              <a:off x="5164950" y="3140648"/>
              <a:ext cx="15653" cy="178950"/>
            </a:xfrm>
            <a:custGeom>
              <a:rect b="b" l="l" r="r" t="t"/>
              <a:pathLst>
                <a:path extrusionOk="0" h="6002" w="525">
                  <a:moveTo>
                    <a:pt x="0" y="0"/>
                  </a:moveTo>
                  <a:cubicBezTo>
                    <a:pt x="24" y="0"/>
                    <a:pt x="48" y="48"/>
                    <a:pt x="48" y="72"/>
                  </a:cubicBezTo>
                  <a:lnTo>
                    <a:pt x="48" y="6002"/>
                  </a:lnTo>
                  <a:lnTo>
                    <a:pt x="524" y="6002"/>
                  </a:lnTo>
                  <a:lnTo>
                    <a:pt x="524" y="72"/>
                  </a:lnTo>
                  <a:cubicBezTo>
                    <a:pt x="524" y="48"/>
                    <a:pt x="500" y="0"/>
                    <a:pt x="476" y="0"/>
                  </a:cubicBezTo>
                  <a:close/>
                </a:path>
              </a:pathLst>
            </a:custGeom>
            <a:solidFill>
              <a:srgbClr val="D4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53"/>
            <p:cNvSpPr/>
            <p:nvPr/>
          </p:nvSpPr>
          <p:spPr>
            <a:xfrm>
              <a:off x="5267903" y="3215187"/>
              <a:ext cx="15653" cy="103011"/>
            </a:xfrm>
            <a:custGeom>
              <a:rect b="b" l="l" r="r" t="t"/>
              <a:pathLst>
                <a:path extrusionOk="0" h="3455" w="525">
                  <a:moveTo>
                    <a:pt x="0" y="1"/>
                  </a:moveTo>
                  <a:cubicBezTo>
                    <a:pt x="24" y="1"/>
                    <a:pt x="48" y="49"/>
                    <a:pt x="48" y="72"/>
                  </a:cubicBezTo>
                  <a:lnTo>
                    <a:pt x="48" y="3454"/>
                  </a:lnTo>
                  <a:lnTo>
                    <a:pt x="524" y="3454"/>
                  </a:lnTo>
                  <a:lnTo>
                    <a:pt x="524" y="72"/>
                  </a:lnTo>
                  <a:cubicBezTo>
                    <a:pt x="524" y="49"/>
                    <a:pt x="500" y="1"/>
                    <a:pt x="477" y="1"/>
                  </a:cubicBezTo>
                  <a:close/>
                </a:path>
              </a:pathLst>
            </a:custGeom>
            <a:solidFill>
              <a:srgbClr val="AFB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53"/>
            <p:cNvSpPr/>
            <p:nvPr/>
          </p:nvSpPr>
          <p:spPr>
            <a:xfrm>
              <a:off x="5091813" y="2999443"/>
              <a:ext cx="193142" cy="156857"/>
            </a:xfrm>
            <a:custGeom>
              <a:rect b="b" l="l" r="r" t="t"/>
              <a:pathLst>
                <a:path extrusionOk="0" h="5261" w="6478">
                  <a:moveTo>
                    <a:pt x="474" y="1"/>
                  </a:moveTo>
                  <a:cubicBezTo>
                    <a:pt x="361" y="1"/>
                    <a:pt x="249" y="55"/>
                    <a:pt x="167" y="164"/>
                  </a:cubicBezTo>
                  <a:cubicBezTo>
                    <a:pt x="0" y="331"/>
                    <a:pt x="48" y="569"/>
                    <a:pt x="215" y="736"/>
                  </a:cubicBezTo>
                  <a:lnTo>
                    <a:pt x="4811" y="4332"/>
                  </a:lnTo>
                  <a:cubicBezTo>
                    <a:pt x="4644" y="4355"/>
                    <a:pt x="4501" y="4498"/>
                    <a:pt x="4501" y="4665"/>
                  </a:cubicBezTo>
                  <a:cubicBezTo>
                    <a:pt x="4477" y="4856"/>
                    <a:pt x="4620" y="5070"/>
                    <a:pt x="4858" y="5094"/>
                  </a:cubicBezTo>
                  <a:lnTo>
                    <a:pt x="6002" y="5260"/>
                  </a:lnTo>
                  <a:lnTo>
                    <a:pt x="6049" y="5260"/>
                  </a:lnTo>
                  <a:cubicBezTo>
                    <a:pt x="6168" y="5260"/>
                    <a:pt x="6264" y="5189"/>
                    <a:pt x="6359" y="5141"/>
                  </a:cubicBezTo>
                  <a:cubicBezTo>
                    <a:pt x="6430" y="5070"/>
                    <a:pt x="6478" y="4951"/>
                    <a:pt x="6430" y="4808"/>
                  </a:cubicBezTo>
                  <a:lnTo>
                    <a:pt x="6192" y="3665"/>
                  </a:lnTo>
                  <a:cubicBezTo>
                    <a:pt x="6152" y="3505"/>
                    <a:pt x="5995" y="3362"/>
                    <a:pt x="5819" y="3362"/>
                  </a:cubicBezTo>
                  <a:cubicBezTo>
                    <a:pt x="5785" y="3362"/>
                    <a:pt x="5750" y="3367"/>
                    <a:pt x="5716" y="3379"/>
                  </a:cubicBezTo>
                  <a:cubicBezTo>
                    <a:pt x="5525" y="3403"/>
                    <a:pt x="5406" y="3593"/>
                    <a:pt x="5406" y="3784"/>
                  </a:cubicBezTo>
                  <a:lnTo>
                    <a:pt x="715" y="93"/>
                  </a:lnTo>
                  <a:cubicBezTo>
                    <a:pt x="643" y="31"/>
                    <a:pt x="559" y="1"/>
                    <a:pt x="474" y="1"/>
                  </a:cubicBezTo>
                  <a:close/>
                </a:path>
              </a:pathLst>
            </a:custGeom>
            <a:solidFill>
              <a:srgbClr val="C6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53"/>
            <p:cNvSpPr/>
            <p:nvPr/>
          </p:nvSpPr>
          <p:spPr>
            <a:xfrm>
              <a:off x="5094646" y="2999443"/>
              <a:ext cx="153398" cy="118216"/>
            </a:xfrm>
            <a:custGeom>
              <a:rect b="b" l="l" r="r" t="t"/>
              <a:pathLst>
                <a:path extrusionOk="0" h="3965" w="5145">
                  <a:moveTo>
                    <a:pt x="379" y="1"/>
                  </a:moveTo>
                  <a:cubicBezTo>
                    <a:pt x="266" y="1"/>
                    <a:pt x="154" y="55"/>
                    <a:pt x="72" y="164"/>
                  </a:cubicBezTo>
                  <a:cubicBezTo>
                    <a:pt x="24" y="188"/>
                    <a:pt x="1" y="212"/>
                    <a:pt x="1" y="283"/>
                  </a:cubicBezTo>
                  <a:cubicBezTo>
                    <a:pt x="96" y="283"/>
                    <a:pt x="167" y="307"/>
                    <a:pt x="263" y="378"/>
                  </a:cubicBezTo>
                  <a:lnTo>
                    <a:pt x="4835" y="3951"/>
                  </a:lnTo>
                  <a:cubicBezTo>
                    <a:pt x="4852" y="3959"/>
                    <a:pt x="4873" y="3965"/>
                    <a:pt x="4893" y="3965"/>
                  </a:cubicBezTo>
                  <a:cubicBezTo>
                    <a:pt x="4928" y="3965"/>
                    <a:pt x="4963" y="3948"/>
                    <a:pt x="4978" y="3903"/>
                  </a:cubicBezTo>
                  <a:cubicBezTo>
                    <a:pt x="5002" y="3831"/>
                    <a:pt x="5073" y="3736"/>
                    <a:pt x="5144" y="3665"/>
                  </a:cubicBezTo>
                  <a:lnTo>
                    <a:pt x="620" y="93"/>
                  </a:lnTo>
                  <a:cubicBezTo>
                    <a:pt x="548" y="31"/>
                    <a:pt x="464" y="1"/>
                    <a:pt x="379" y="1"/>
                  </a:cubicBezTo>
                  <a:close/>
                </a:path>
              </a:pathLst>
            </a:custGeom>
            <a:solidFill>
              <a:srgbClr val="AAB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53"/>
            <p:cNvSpPr/>
            <p:nvPr/>
          </p:nvSpPr>
          <p:spPr>
            <a:xfrm>
              <a:off x="5253711" y="3099682"/>
              <a:ext cx="31246" cy="58736"/>
            </a:xfrm>
            <a:custGeom>
              <a:rect b="b" l="l" r="r" t="t"/>
              <a:pathLst>
                <a:path extrusionOk="0" h="1970" w="1048">
                  <a:moveTo>
                    <a:pt x="389" y="0"/>
                  </a:moveTo>
                  <a:cubicBezTo>
                    <a:pt x="355" y="0"/>
                    <a:pt x="320" y="5"/>
                    <a:pt x="286" y="17"/>
                  </a:cubicBezTo>
                  <a:cubicBezTo>
                    <a:pt x="143" y="41"/>
                    <a:pt x="48" y="136"/>
                    <a:pt x="0" y="279"/>
                  </a:cubicBezTo>
                  <a:cubicBezTo>
                    <a:pt x="214" y="279"/>
                    <a:pt x="381" y="398"/>
                    <a:pt x="405" y="612"/>
                  </a:cubicBezTo>
                  <a:lnTo>
                    <a:pt x="643" y="1732"/>
                  </a:lnTo>
                  <a:cubicBezTo>
                    <a:pt x="691" y="1827"/>
                    <a:pt x="643" y="1898"/>
                    <a:pt x="643" y="1970"/>
                  </a:cubicBezTo>
                  <a:cubicBezTo>
                    <a:pt x="762" y="1970"/>
                    <a:pt x="857" y="1922"/>
                    <a:pt x="929" y="1851"/>
                  </a:cubicBezTo>
                  <a:cubicBezTo>
                    <a:pt x="1000" y="1708"/>
                    <a:pt x="1048" y="1589"/>
                    <a:pt x="1000" y="1446"/>
                  </a:cubicBezTo>
                  <a:lnTo>
                    <a:pt x="762" y="303"/>
                  </a:lnTo>
                  <a:cubicBezTo>
                    <a:pt x="722" y="143"/>
                    <a:pt x="565" y="0"/>
                    <a:pt x="389" y="0"/>
                  </a:cubicBezTo>
                  <a:close/>
                </a:path>
              </a:pathLst>
            </a:custGeom>
            <a:solidFill>
              <a:srgbClr val="AAB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53"/>
            <p:cNvSpPr/>
            <p:nvPr/>
          </p:nvSpPr>
          <p:spPr>
            <a:xfrm>
              <a:off x="4959731" y="2994285"/>
              <a:ext cx="352920" cy="354441"/>
            </a:xfrm>
            <a:custGeom>
              <a:rect b="b" l="l" r="r" t="t"/>
              <a:pathLst>
                <a:path extrusionOk="0" h="11888" w="11837">
                  <a:moveTo>
                    <a:pt x="3763" y="1337"/>
                  </a:moveTo>
                  <a:lnTo>
                    <a:pt x="3763" y="10720"/>
                  </a:lnTo>
                  <a:lnTo>
                    <a:pt x="1787" y="10720"/>
                  </a:lnTo>
                  <a:lnTo>
                    <a:pt x="1787" y="1337"/>
                  </a:lnTo>
                  <a:close/>
                  <a:moveTo>
                    <a:pt x="7240" y="5100"/>
                  </a:moveTo>
                  <a:lnTo>
                    <a:pt x="7240" y="10720"/>
                  </a:lnTo>
                  <a:lnTo>
                    <a:pt x="5264" y="10720"/>
                  </a:lnTo>
                  <a:lnTo>
                    <a:pt x="5264" y="5100"/>
                  </a:lnTo>
                  <a:close/>
                  <a:moveTo>
                    <a:pt x="10717" y="7600"/>
                  </a:moveTo>
                  <a:lnTo>
                    <a:pt x="10717" y="10720"/>
                  </a:lnTo>
                  <a:lnTo>
                    <a:pt x="8765" y="10720"/>
                  </a:lnTo>
                  <a:lnTo>
                    <a:pt x="8765" y="7600"/>
                  </a:lnTo>
                  <a:close/>
                  <a:moveTo>
                    <a:pt x="917" y="0"/>
                  </a:moveTo>
                  <a:cubicBezTo>
                    <a:pt x="815" y="0"/>
                    <a:pt x="739" y="88"/>
                    <a:pt x="739" y="194"/>
                  </a:cubicBezTo>
                  <a:lnTo>
                    <a:pt x="739" y="980"/>
                  </a:lnTo>
                  <a:lnTo>
                    <a:pt x="572" y="980"/>
                  </a:lnTo>
                  <a:cubicBezTo>
                    <a:pt x="477" y="980"/>
                    <a:pt x="382" y="1075"/>
                    <a:pt x="382" y="1171"/>
                  </a:cubicBezTo>
                  <a:cubicBezTo>
                    <a:pt x="382" y="1266"/>
                    <a:pt x="477" y="1313"/>
                    <a:pt x="549" y="1313"/>
                  </a:cubicBezTo>
                  <a:lnTo>
                    <a:pt x="739" y="1313"/>
                  </a:lnTo>
                  <a:lnTo>
                    <a:pt x="739" y="2218"/>
                  </a:lnTo>
                  <a:lnTo>
                    <a:pt x="549" y="2218"/>
                  </a:lnTo>
                  <a:cubicBezTo>
                    <a:pt x="453" y="2218"/>
                    <a:pt x="358" y="2266"/>
                    <a:pt x="358" y="2361"/>
                  </a:cubicBezTo>
                  <a:cubicBezTo>
                    <a:pt x="358" y="2480"/>
                    <a:pt x="429" y="2576"/>
                    <a:pt x="549" y="2576"/>
                  </a:cubicBezTo>
                  <a:lnTo>
                    <a:pt x="739" y="2576"/>
                  </a:lnTo>
                  <a:lnTo>
                    <a:pt x="739" y="3457"/>
                  </a:lnTo>
                  <a:lnTo>
                    <a:pt x="549" y="3457"/>
                  </a:lnTo>
                  <a:cubicBezTo>
                    <a:pt x="453" y="3457"/>
                    <a:pt x="358" y="3528"/>
                    <a:pt x="358" y="3600"/>
                  </a:cubicBezTo>
                  <a:cubicBezTo>
                    <a:pt x="358" y="3719"/>
                    <a:pt x="429" y="3814"/>
                    <a:pt x="549" y="3814"/>
                  </a:cubicBezTo>
                  <a:lnTo>
                    <a:pt x="739" y="3814"/>
                  </a:lnTo>
                  <a:lnTo>
                    <a:pt x="739" y="4719"/>
                  </a:lnTo>
                  <a:lnTo>
                    <a:pt x="549" y="4719"/>
                  </a:lnTo>
                  <a:cubicBezTo>
                    <a:pt x="453" y="4719"/>
                    <a:pt x="358" y="4767"/>
                    <a:pt x="358" y="4862"/>
                  </a:cubicBezTo>
                  <a:cubicBezTo>
                    <a:pt x="358" y="4981"/>
                    <a:pt x="429" y="5076"/>
                    <a:pt x="549" y="5076"/>
                  </a:cubicBezTo>
                  <a:lnTo>
                    <a:pt x="739" y="5076"/>
                  </a:lnTo>
                  <a:lnTo>
                    <a:pt x="739" y="5957"/>
                  </a:lnTo>
                  <a:lnTo>
                    <a:pt x="549" y="5957"/>
                  </a:lnTo>
                  <a:cubicBezTo>
                    <a:pt x="453" y="5957"/>
                    <a:pt x="358" y="6029"/>
                    <a:pt x="358" y="6100"/>
                  </a:cubicBezTo>
                  <a:cubicBezTo>
                    <a:pt x="358" y="6219"/>
                    <a:pt x="429" y="6314"/>
                    <a:pt x="549" y="6314"/>
                  </a:cubicBezTo>
                  <a:lnTo>
                    <a:pt x="739" y="6314"/>
                  </a:lnTo>
                  <a:lnTo>
                    <a:pt x="739" y="7219"/>
                  </a:lnTo>
                  <a:lnTo>
                    <a:pt x="549" y="7219"/>
                  </a:lnTo>
                  <a:cubicBezTo>
                    <a:pt x="453" y="7219"/>
                    <a:pt x="358" y="7267"/>
                    <a:pt x="358" y="7362"/>
                  </a:cubicBezTo>
                  <a:cubicBezTo>
                    <a:pt x="358" y="7481"/>
                    <a:pt x="429" y="7577"/>
                    <a:pt x="549" y="7577"/>
                  </a:cubicBezTo>
                  <a:lnTo>
                    <a:pt x="739" y="7577"/>
                  </a:lnTo>
                  <a:lnTo>
                    <a:pt x="739" y="8458"/>
                  </a:lnTo>
                  <a:lnTo>
                    <a:pt x="549" y="8458"/>
                  </a:lnTo>
                  <a:cubicBezTo>
                    <a:pt x="453" y="8458"/>
                    <a:pt x="358" y="8529"/>
                    <a:pt x="358" y="8601"/>
                  </a:cubicBezTo>
                  <a:cubicBezTo>
                    <a:pt x="358" y="8720"/>
                    <a:pt x="429" y="8815"/>
                    <a:pt x="549" y="8815"/>
                  </a:cubicBezTo>
                  <a:lnTo>
                    <a:pt x="739" y="8815"/>
                  </a:lnTo>
                  <a:lnTo>
                    <a:pt x="739" y="9720"/>
                  </a:lnTo>
                  <a:lnTo>
                    <a:pt x="549" y="9720"/>
                  </a:lnTo>
                  <a:cubicBezTo>
                    <a:pt x="453" y="9720"/>
                    <a:pt x="358" y="9768"/>
                    <a:pt x="358" y="9863"/>
                  </a:cubicBezTo>
                  <a:cubicBezTo>
                    <a:pt x="358" y="9982"/>
                    <a:pt x="429" y="10077"/>
                    <a:pt x="549" y="10077"/>
                  </a:cubicBezTo>
                  <a:lnTo>
                    <a:pt x="715" y="10077"/>
                  </a:lnTo>
                  <a:lnTo>
                    <a:pt x="715" y="10696"/>
                  </a:lnTo>
                  <a:lnTo>
                    <a:pt x="310" y="10696"/>
                  </a:lnTo>
                  <a:cubicBezTo>
                    <a:pt x="144" y="10696"/>
                    <a:pt x="1" y="10815"/>
                    <a:pt x="1" y="10982"/>
                  </a:cubicBezTo>
                  <a:lnTo>
                    <a:pt x="1" y="11673"/>
                  </a:lnTo>
                  <a:cubicBezTo>
                    <a:pt x="1" y="11768"/>
                    <a:pt x="96" y="11863"/>
                    <a:pt x="191" y="11863"/>
                  </a:cubicBezTo>
                  <a:lnTo>
                    <a:pt x="2001" y="11863"/>
                  </a:lnTo>
                  <a:cubicBezTo>
                    <a:pt x="2025" y="11863"/>
                    <a:pt x="2049" y="11863"/>
                    <a:pt x="2096" y="11816"/>
                  </a:cubicBezTo>
                  <a:cubicBezTo>
                    <a:pt x="2216" y="11673"/>
                    <a:pt x="2120" y="11530"/>
                    <a:pt x="1977" y="11530"/>
                  </a:cubicBezTo>
                  <a:lnTo>
                    <a:pt x="334" y="11530"/>
                  </a:lnTo>
                  <a:lnTo>
                    <a:pt x="334" y="11054"/>
                  </a:lnTo>
                  <a:lnTo>
                    <a:pt x="11503" y="11054"/>
                  </a:lnTo>
                  <a:lnTo>
                    <a:pt x="11503" y="11530"/>
                  </a:lnTo>
                  <a:lnTo>
                    <a:pt x="2739" y="11530"/>
                  </a:lnTo>
                  <a:cubicBezTo>
                    <a:pt x="2644" y="11530"/>
                    <a:pt x="2573" y="11577"/>
                    <a:pt x="2573" y="11673"/>
                  </a:cubicBezTo>
                  <a:cubicBezTo>
                    <a:pt x="2573" y="11792"/>
                    <a:pt x="2620" y="11887"/>
                    <a:pt x="2739" y="11887"/>
                  </a:cubicBezTo>
                  <a:lnTo>
                    <a:pt x="11551" y="11887"/>
                  </a:lnTo>
                  <a:cubicBezTo>
                    <a:pt x="11694" y="11887"/>
                    <a:pt x="11837" y="11768"/>
                    <a:pt x="11837" y="11577"/>
                  </a:cubicBezTo>
                  <a:lnTo>
                    <a:pt x="11837" y="11030"/>
                  </a:lnTo>
                  <a:cubicBezTo>
                    <a:pt x="11813" y="10839"/>
                    <a:pt x="11694" y="10720"/>
                    <a:pt x="11551" y="10720"/>
                  </a:cubicBezTo>
                  <a:lnTo>
                    <a:pt x="11075" y="10720"/>
                  </a:lnTo>
                  <a:lnTo>
                    <a:pt x="11075" y="7481"/>
                  </a:lnTo>
                  <a:cubicBezTo>
                    <a:pt x="11075" y="7338"/>
                    <a:pt x="10955" y="7243"/>
                    <a:pt x="10836" y="7243"/>
                  </a:cubicBezTo>
                  <a:lnTo>
                    <a:pt x="8669" y="7243"/>
                  </a:lnTo>
                  <a:cubicBezTo>
                    <a:pt x="8526" y="7243"/>
                    <a:pt x="8431" y="7362"/>
                    <a:pt x="8431" y="7481"/>
                  </a:cubicBezTo>
                  <a:lnTo>
                    <a:pt x="8431" y="10720"/>
                  </a:lnTo>
                  <a:lnTo>
                    <a:pt x="7621" y="10720"/>
                  </a:lnTo>
                  <a:lnTo>
                    <a:pt x="7621" y="4981"/>
                  </a:lnTo>
                  <a:cubicBezTo>
                    <a:pt x="7621" y="4838"/>
                    <a:pt x="7502" y="4743"/>
                    <a:pt x="7383" y="4743"/>
                  </a:cubicBezTo>
                  <a:lnTo>
                    <a:pt x="5216" y="4743"/>
                  </a:lnTo>
                  <a:cubicBezTo>
                    <a:pt x="5073" y="4743"/>
                    <a:pt x="4978" y="4862"/>
                    <a:pt x="4978" y="4981"/>
                  </a:cubicBezTo>
                  <a:lnTo>
                    <a:pt x="4978" y="10720"/>
                  </a:lnTo>
                  <a:lnTo>
                    <a:pt x="4192" y="10720"/>
                  </a:lnTo>
                  <a:lnTo>
                    <a:pt x="4192" y="1218"/>
                  </a:lnTo>
                  <a:cubicBezTo>
                    <a:pt x="4192" y="1075"/>
                    <a:pt x="4073" y="980"/>
                    <a:pt x="3954" y="980"/>
                  </a:cubicBezTo>
                  <a:lnTo>
                    <a:pt x="1763" y="980"/>
                  </a:lnTo>
                  <a:cubicBezTo>
                    <a:pt x="1620" y="980"/>
                    <a:pt x="1525" y="1099"/>
                    <a:pt x="1525" y="1218"/>
                  </a:cubicBezTo>
                  <a:lnTo>
                    <a:pt x="1525" y="10720"/>
                  </a:lnTo>
                  <a:lnTo>
                    <a:pt x="1072" y="10720"/>
                  </a:lnTo>
                  <a:lnTo>
                    <a:pt x="1072" y="194"/>
                  </a:lnTo>
                  <a:cubicBezTo>
                    <a:pt x="1072" y="99"/>
                    <a:pt x="1025" y="27"/>
                    <a:pt x="953" y="4"/>
                  </a:cubicBezTo>
                  <a:cubicBezTo>
                    <a:pt x="941" y="1"/>
                    <a:pt x="929" y="0"/>
                    <a:pt x="917"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53"/>
            <p:cNvSpPr/>
            <p:nvPr/>
          </p:nvSpPr>
          <p:spPr>
            <a:xfrm>
              <a:off x="5088265" y="2995149"/>
              <a:ext cx="201669" cy="166129"/>
            </a:xfrm>
            <a:custGeom>
              <a:rect b="b" l="l" r="r" t="t"/>
              <a:pathLst>
                <a:path extrusionOk="0" h="5572" w="6764">
                  <a:moveTo>
                    <a:pt x="606" y="0"/>
                  </a:moveTo>
                  <a:cubicBezTo>
                    <a:pt x="434" y="0"/>
                    <a:pt x="264" y="74"/>
                    <a:pt x="167" y="213"/>
                  </a:cubicBezTo>
                  <a:cubicBezTo>
                    <a:pt x="72" y="332"/>
                    <a:pt x="0" y="475"/>
                    <a:pt x="48" y="641"/>
                  </a:cubicBezTo>
                  <a:cubicBezTo>
                    <a:pt x="48" y="784"/>
                    <a:pt x="119" y="927"/>
                    <a:pt x="238" y="1023"/>
                  </a:cubicBezTo>
                  <a:lnTo>
                    <a:pt x="4620" y="4476"/>
                  </a:lnTo>
                  <a:cubicBezTo>
                    <a:pt x="4525" y="4571"/>
                    <a:pt x="4477" y="4690"/>
                    <a:pt x="4454" y="4809"/>
                  </a:cubicBezTo>
                  <a:cubicBezTo>
                    <a:pt x="4406" y="4952"/>
                    <a:pt x="4477" y="5095"/>
                    <a:pt x="4573" y="5214"/>
                  </a:cubicBezTo>
                  <a:cubicBezTo>
                    <a:pt x="4644" y="5333"/>
                    <a:pt x="4811" y="5428"/>
                    <a:pt x="4954" y="5428"/>
                  </a:cubicBezTo>
                  <a:lnTo>
                    <a:pt x="6073" y="5571"/>
                  </a:lnTo>
                  <a:cubicBezTo>
                    <a:pt x="6192" y="5571"/>
                    <a:pt x="6287" y="5571"/>
                    <a:pt x="6383" y="5523"/>
                  </a:cubicBezTo>
                  <a:cubicBezTo>
                    <a:pt x="6430" y="5476"/>
                    <a:pt x="6525" y="5428"/>
                    <a:pt x="6597" y="5357"/>
                  </a:cubicBezTo>
                  <a:cubicBezTo>
                    <a:pt x="6716" y="5214"/>
                    <a:pt x="6764" y="5047"/>
                    <a:pt x="6740" y="4857"/>
                  </a:cubicBezTo>
                  <a:lnTo>
                    <a:pt x="6502" y="3737"/>
                  </a:lnTo>
                  <a:cubicBezTo>
                    <a:pt x="6439" y="3468"/>
                    <a:pt x="6197" y="3271"/>
                    <a:pt x="5932" y="3271"/>
                  </a:cubicBezTo>
                  <a:cubicBezTo>
                    <a:pt x="5892" y="3271"/>
                    <a:pt x="5851" y="3276"/>
                    <a:pt x="5811" y="3285"/>
                  </a:cubicBezTo>
                  <a:cubicBezTo>
                    <a:pt x="5644" y="3309"/>
                    <a:pt x="5525" y="3428"/>
                    <a:pt x="5430" y="3547"/>
                  </a:cubicBezTo>
                  <a:lnTo>
                    <a:pt x="3168" y="1761"/>
                  </a:lnTo>
                  <a:cubicBezTo>
                    <a:pt x="3125" y="1739"/>
                    <a:pt x="3082" y="1728"/>
                    <a:pt x="3043" y="1728"/>
                  </a:cubicBezTo>
                  <a:cubicBezTo>
                    <a:pt x="2996" y="1728"/>
                    <a:pt x="2956" y="1745"/>
                    <a:pt x="2929" y="1785"/>
                  </a:cubicBezTo>
                  <a:cubicBezTo>
                    <a:pt x="2858" y="1880"/>
                    <a:pt x="2858" y="1975"/>
                    <a:pt x="2953" y="2023"/>
                  </a:cubicBezTo>
                  <a:lnTo>
                    <a:pt x="5430" y="3999"/>
                  </a:lnTo>
                  <a:cubicBezTo>
                    <a:pt x="5464" y="4016"/>
                    <a:pt x="5509" y="4033"/>
                    <a:pt x="5550" y="4033"/>
                  </a:cubicBezTo>
                  <a:cubicBezTo>
                    <a:pt x="5567" y="4033"/>
                    <a:pt x="5583" y="4030"/>
                    <a:pt x="5597" y="4023"/>
                  </a:cubicBezTo>
                  <a:cubicBezTo>
                    <a:pt x="5668" y="3999"/>
                    <a:pt x="5692" y="3928"/>
                    <a:pt x="5692" y="3880"/>
                  </a:cubicBezTo>
                  <a:cubicBezTo>
                    <a:pt x="5692" y="3761"/>
                    <a:pt x="5763" y="3666"/>
                    <a:pt x="5882" y="3642"/>
                  </a:cubicBezTo>
                  <a:cubicBezTo>
                    <a:pt x="5898" y="3639"/>
                    <a:pt x="5913" y="3638"/>
                    <a:pt x="5928" y="3638"/>
                  </a:cubicBezTo>
                  <a:cubicBezTo>
                    <a:pt x="6031" y="3638"/>
                    <a:pt x="6124" y="3705"/>
                    <a:pt x="6144" y="3809"/>
                  </a:cubicBezTo>
                  <a:lnTo>
                    <a:pt x="6383" y="4952"/>
                  </a:lnTo>
                  <a:cubicBezTo>
                    <a:pt x="6406" y="5000"/>
                    <a:pt x="6383" y="5095"/>
                    <a:pt x="6311" y="5166"/>
                  </a:cubicBezTo>
                  <a:cubicBezTo>
                    <a:pt x="6276" y="5201"/>
                    <a:pt x="6229" y="5223"/>
                    <a:pt x="6178" y="5223"/>
                  </a:cubicBezTo>
                  <a:cubicBezTo>
                    <a:pt x="6159" y="5223"/>
                    <a:pt x="6140" y="5220"/>
                    <a:pt x="6121" y="5214"/>
                  </a:cubicBezTo>
                  <a:lnTo>
                    <a:pt x="4977" y="5071"/>
                  </a:lnTo>
                  <a:cubicBezTo>
                    <a:pt x="4930" y="5071"/>
                    <a:pt x="4858" y="5047"/>
                    <a:pt x="4835" y="4976"/>
                  </a:cubicBezTo>
                  <a:cubicBezTo>
                    <a:pt x="4811" y="4928"/>
                    <a:pt x="4763" y="4857"/>
                    <a:pt x="4763" y="4809"/>
                  </a:cubicBezTo>
                  <a:cubicBezTo>
                    <a:pt x="4763" y="4714"/>
                    <a:pt x="4858" y="4618"/>
                    <a:pt x="4954" y="4595"/>
                  </a:cubicBezTo>
                  <a:cubicBezTo>
                    <a:pt x="5001" y="4571"/>
                    <a:pt x="5073" y="4523"/>
                    <a:pt x="5073" y="4476"/>
                  </a:cubicBezTo>
                  <a:cubicBezTo>
                    <a:pt x="5073" y="4404"/>
                    <a:pt x="5073" y="4357"/>
                    <a:pt x="5001" y="4285"/>
                  </a:cubicBezTo>
                  <a:lnTo>
                    <a:pt x="453" y="761"/>
                  </a:lnTo>
                  <a:cubicBezTo>
                    <a:pt x="405" y="713"/>
                    <a:pt x="357" y="665"/>
                    <a:pt x="357" y="594"/>
                  </a:cubicBezTo>
                  <a:cubicBezTo>
                    <a:pt x="357" y="546"/>
                    <a:pt x="357" y="475"/>
                    <a:pt x="429" y="427"/>
                  </a:cubicBezTo>
                  <a:cubicBezTo>
                    <a:pt x="453" y="356"/>
                    <a:pt x="524" y="332"/>
                    <a:pt x="572" y="332"/>
                  </a:cubicBezTo>
                  <a:cubicBezTo>
                    <a:pt x="643" y="332"/>
                    <a:pt x="691" y="332"/>
                    <a:pt x="762" y="403"/>
                  </a:cubicBezTo>
                  <a:lnTo>
                    <a:pt x="2310" y="1618"/>
                  </a:lnTo>
                  <a:cubicBezTo>
                    <a:pt x="2342" y="1639"/>
                    <a:pt x="2379" y="1651"/>
                    <a:pt x="2417" y="1651"/>
                  </a:cubicBezTo>
                  <a:cubicBezTo>
                    <a:pt x="2463" y="1651"/>
                    <a:pt x="2509" y="1633"/>
                    <a:pt x="2548" y="1594"/>
                  </a:cubicBezTo>
                  <a:cubicBezTo>
                    <a:pt x="2596" y="1499"/>
                    <a:pt x="2596" y="1404"/>
                    <a:pt x="2501" y="1356"/>
                  </a:cubicBezTo>
                  <a:lnTo>
                    <a:pt x="953" y="118"/>
                  </a:lnTo>
                  <a:cubicBezTo>
                    <a:pt x="853" y="38"/>
                    <a:pt x="729" y="0"/>
                    <a:pt x="606"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1" name="Google Shape;2751;p53"/>
          <p:cNvGrpSpPr/>
          <p:nvPr/>
        </p:nvGrpSpPr>
        <p:grpSpPr>
          <a:xfrm>
            <a:off x="5510974" y="3002186"/>
            <a:ext cx="354351" cy="336582"/>
            <a:chOff x="5549061" y="3002186"/>
            <a:chExt cx="354351" cy="336582"/>
          </a:xfrm>
        </p:grpSpPr>
        <p:sp>
          <p:nvSpPr>
            <p:cNvPr id="2752" name="Google Shape;2752;p53"/>
            <p:cNvSpPr/>
            <p:nvPr/>
          </p:nvSpPr>
          <p:spPr>
            <a:xfrm>
              <a:off x="5624345" y="3007880"/>
              <a:ext cx="202384" cy="202384"/>
            </a:xfrm>
            <a:custGeom>
              <a:rect b="b" l="l" r="r" t="t"/>
              <a:pathLst>
                <a:path extrusionOk="0" h="6788" w="6788">
                  <a:moveTo>
                    <a:pt x="3406" y="0"/>
                  </a:moveTo>
                  <a:cubicBezTo>
                    <a:pt x="1524" y="0"/>
                    <a:pt x="0" y="1524"/>
                    <a:pt x="0" y="3382"/>
                  </a:cubicBezTo>
                  <a:cubicBezTo>
                    <a:pt x="0" y="5263"/>
                    <a:pt x="1524" y="6787"/>
                    <a:pt x="3406" y="6787"/>
                  </a:cubicBezTo>
                  <a:cubicBezTo>
                    <a:pt x="5263" y="6787"/>
                    <a:pt x="6787" y="5263"/>
                    <a:pt x="6787" y="3382"/>
                  </a:cubicBezTo>
                  <a:cubicBezTo>
                    <a:pt x="6787" y="1524"/>
                    <a:pt x="5263" y="0"/>
                    <a:pt x="3406" y="0"/>
                  </a:cubicBez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53"/>
            <p:cNvSpPr/>
            <p:nvPr/>
          </p:nvSpPr>
          <p:spPr>
            <a:xfrm>
              <a:off x="5669784" y="3016378"/>
              <a:ext cx="156946" cy="193887"/>
            </a:xfrm>
            <a:custGeom>
              <a:rect b="b" l="l" r="r" t="t"/>
              <a:pathLst>
                <a:path extrusionOk="0" h="6503" w="5264">
                  <a:moveTo>
                    <a:pt x="3311" y="1"/>
                  </a:moveTo>
                  <a:lnTo>
                    <a:pt x="3311" y="1"/>
                  </a:lnTo>
                  <a:cubicBezTo>
                    <a:pt x="4239" y="596"/>
                    <a:pt x="4835" y="1644"/>
                    <a:pt x="4835" y="2835"/>
                  </a:cubicBezTo>
                  <a:cubicBezTo>
                    <a:pt x="4835" y="4716"/>
                    <a:pt x="3311" y="6240"/>
                    <a:pt x="1429" y="6240"/>
                  </a:cubicBezTo>
                  <a:cubicBezTo>
                    <a:pt x="929" y="6240"/>
                    <a:pt x="453" y="6145"/>
                    <a:pt x="0" y="5931"/>
                  </a:cubicBezTo>
                  <a:lnTo>
                    <a:pt x="0" y="5931"/>
                  </a:lnTo>
                  <a:cubicBezTo>
                    <a:pt x="548" y="6288"/>
                    <a:pt x="1191" y="6502"/>
                    <a:pt x="1882" y="6502"/>
                  </a:cubicBezTo>
                  <a:cubicBezTo>
                    <a:pt x="3763" y="6502"/>
                    <a:pt x="5263" y="4978"/>
                    <a:pt x="5263" y="3097"/>
                  </a:cubicBezTo>
                  <a:cubicBezTo>
                    <a:pt x="5263" y="1739"/>
                    <a:pt x="4477" y="572"/>
                    <a:pt x="3311" y="1"/>
                  </a:cubicBezTo>
                  <a:close/>
                </a:path>
              </a:pathLst>
            </a:custGeom>
            <a:solidFill>
              <a:srgbClr val="D4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53"/>
            <p:cNvSpPr/>
            <p:nvPr/>
          </p:nvSpPr>
          <p:spPr>
            <a:xfrm>
              <a:off x="5553325" y="3132837"/>
              <a:ext cx="202384" cy="202384"/>
            </a:xfrm>
            <a:custGeom>
              <a:rect b="b" l="l" r="r" t="t"/>
              <a:pathLst>
                <a:path extrusionOk="0" h="6788" w="6788">
                  <a:moveTo>
                    <a:pt x="3406" y="0"/>
                  </a:moveTo>
                  <a:cubicBezTo>
                    <a:pt x="1525" y="0"/>
                    <a:pt x="1" y="1525"/>
                    <a:pt x="1" y="3406"/>
                  </a:cubicBezTo>
                  <a:cubicBezTo>
                    <a:pt x="1" y="5263"/>
                    <a:pt x="1525" y="6788"/>
                    <a:pt x="3406" y="6788"/>
                  </a:cubicBezTo>
                  <a:cubicBezTo>
                    <a:pt x="5264" y="6788"/>
                    <a:pt x="6788" y="5263"/>
                    <a:pt x="6788" y="3406"/>
                  </a:cubicBezTo>
                  <a:cubicBezTo>
                    <a:pt x="6788" y="1525"/>
                    <a:pt x="5264" y="0"/>
                    <a:pt x="3406" y="0"/>
                  </a:cubicBezTo>
                  <a:close/>
                </a:path>
              </a:pathLst>
            </a:custGeom>
            <a:solidFill>
              <a:srgbClr val="E1E5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53"/>
            <p:cNvSpPr/>
            <p:nvPr/>
          </p:nvSpPr>
          <p:spPr>
            <a:xfrm>
              <a:off x="5598764" y="3142079"/>
              <a:ext cx="156946" cy="193142"/>
            </a:xfrm>
            <a:custGeom>
              <a:rect b="b" l="l" r="r" t="t"/>
              <a:pathLst>
                <a:path extrusionOk="0" h="6478" w="5264">
                  <a:moveTo>
                    <a:pt x="3311" y="0"/>
                  </a:moveTo>
                  <a:cubicBezTo>
                    <a:pt x="4240" y="595"/>
                    <a:pt x="4835" y="1619"/>
                    <a:pt x="4835" y="2810"/>
                  </a:cubicBezTo>
                  <a:cubicBezTo>
                    <a:pt x="4835" y="4691"/>
                    <a:pt x="3311" y="6216"/>
                    <a:pt x="1430" y="6216"/>
                  </a:cubicBezTo>
                  <a:cubicBezTo>
                    <a:pt x="930" y="6216"/>
                    <a:pt x="453" y="6120"/>
                    <a:pt x="1" y="5906"/>
                  </a:cubicBezTo>
                  <a:lnTo>
                    <a:pt x="1" y="5906"/>
                  </a:lnTo>
                  <a:cubicBezTo>
                    <a:pt x="549" y="6263"/>
                    <a:pt x="1192" y="6478"/>
                    <a:pt x="1882" y="6478"/>
                  </a:cubicBezTo>
                  <a:cubicBezTo>
                    <a:pt x="3764" y="6478"/>
                    <a:pt x="5264" y="4953"/>
                    <a:pt x="5264" y="3096"/>
                  </a:cubicBezTo>
                  <a:cubicBezTo>
                    <a:pt x="5264" y="1715"/>
                    <a:pt x="4478" y="524"/>
                    <a:pt x="3311" y="0"/>
                  </a:cubicBezTo>
                  <a:close/>
                </a:path>
              </a:pathLst>
            </a:custGeom>
            <a:solidFill>
              <a:srgbClr val="DADF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53"/>
            <p:cNvSpPr/>
            <p:nvPr/>
          </p:nvSpPr>
          <p:spPr>
            <a:xfrm>
              <a:off x="5694620" y="3132837"/>
              <a:ext cx="202384" cy="202384"/>
            </a:xfrm>
            <a:custGeom>
              <a:rect b="b" l="l" r="r" t="t"/>
              <a:pathLst>
                <a:path extrusionOk="0" h="6788" w="6788">
                  <a:moveTo>
                    <a:pt x="3382" y="0"/>
                  </a:moveTo>
                  <a:cubicBezTo>
                    <a:pt x="1525" y="0"/>
                    <a:pt x="1" y="1525"/>
                    <a:pt x="1" y="3406"/>
                  </a:cubicBezTo>
                  <a:cubicBezTo>
                    <a:pt x="1" y="5263"/>
                    <a:pt x="1525" y="6788"/>
                    <a:pt x="3382" y="6788"/>
                  </a:cubicBezTo>
                  <a:cubicBezTo>
                    <a:pt x="5264" y="6788"/>
                    <a:pt x="6788" y="5263"/>
                    <a:pt x="6788" y="3406"/>
                  </a:cubicBezTo>
                  <a:cubicBezTo>
                    <a:pt x="6788" y="1525"/>
                    <a:pt x="5264" y="0"/>
                    <a:pt x="3382" y="0"/>
                  </a:cubicBezTo>
                  <a:close/>
                </a:path>
              </a:pathLst>
            </a:custGeom>
            <a:solidFill>
              <a:srgbClr val="C6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53"/>
            <p:cNvSpPr/>
            <p:nvPr/>
          </p:nvSpPr>
          <p:spPr>
            <a:xfrm>
              <a:off x="5740059" y="3142079"/>
              <a:ext cx="156946" cy="193142"/>
            </a:xfrm>
            <a:custGeom>
              <a:rect b="b" l="l" r="r" t="t"/>
              <a:pathLst>
                <a:path extrusionOk="0" h="6478" w="5264">
                  <a:moveTo>
                    <a:pt x="3311" y="0"/>
                  </a:moveTo>
                  <a:lnTo>
                    <a:pt x="3311" y="0"/>
                  </a:lnTo>
                  <a:cubicBezTo>
                    <a:pt x="4216" y="595"/>
                    <a:pt x="4811" y="1619"/>
                    <a:pt x="4811" y="2810"/>
                  </a:cubicBezTo>
                  <a:cubicBezTo>
                    <a:pt x="4811" y="4691"/>
                    <a:pt x="3287" y="6216"/>
                    <a:pt x="1430" y="6216"/>
                  </a:cubicBezTo>
                  <a:cubicBezTo>
                    <a:pt x="906" y="6216"/>
                    <a:pt x="453" y="6120"/>
                    <a:pt x="1" y="5906"/>
                  </a:cubicBezTo>
                  <a:lnTo>
                    <a:pt x="1" y="5906"/>
                  </a:lnTo>
                  <a:cubicBezTo>
                    <a:pt x="525" y="6263"/>
                    <a:pt x="1192" y="6478"/>
                    <a:pt x="1858" y="6478"/>
                  </a:cubicBezTo>
                  <a:cubicBezTo>
                    <a:pt x="3740" y="6478"/>
                    <a:pt x="5264" y="4953"/>
                    <a:pt x="5264" y="3096"/>
                  </a:cubicBezTo>
                  <a:cubicBezTo>
                    <a:pt x="5264" y="1715"/>
                    <a:pt x="4454" y="524"/>
                    <a:pt x="3311" y="0"/>
                  </a:cubicBezTo>
                  <a:close/>
                </a:path>
              </a:pathLst>
            </a:custGeom>
            <a:solidFill>
              <a:srgbClr val="AAB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53"/>
            <p:cNvSpPr/>
            <p:nvPr/>
          </p:nvSpPr>
          <p:spPr>
            <a:xfrm>
              <a:off x="5698884" y="3132837"/>
              <a:ext cx="124299" cy="77430"/>
            </a:xfrm>
            <a:custGeom>
              <a:rect b="b" l="l" r="r" t="t"/>
              <a:pathLst>
                <a:path extrusionOk="0" h="2597" w="4169">
                  <a:moveTo>
                    <a:pt x="3287" y="0"/>
                  </a:moveTo>
                  <a:cubicBezTo>
                    <a:pt x="1739" y="0"/>
                    <a:pt x="406" y="1048"/>
                    <a:pt x="1" y="2477"/>
                  </a:cubicBezTo>
                  <a:cubicBezTo>
                    <a:pt x="286" y="2549"/>
                    <a:pt x="572" y="2596"/>
                    <a:pt x="906" y="2596"/>
                  </a:cubicBezTo>
                  <a:cubicBezTo>
                    <a:pt x="2454" y="2596"/>
                    <a:pt x="3787" y="1548"/>
                    <a:pt x="4168" y="120"/>
                  </a:cubicBezTo>
                  <a:cubicBezTo>
                    <a:pt x="3882" y="24"/>
                    <a:pt x="3573" y="0"/>
                    <a:pt x="3287" y="0"/>
                  </a:cubicBezTo>
                  <a:close/>
                </a:path>
              </a:pathLst>
            </a:custGeom>
            <a:solidFill>
              <a:srgbClr val="C3CD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53"/>
            <p:cNvSpPr/>
            <p:nvPr/>
          </p:nvSpPr>
          <p:spPr>
            <a:xfrm>
              <a:off x="5693904" y="3161251"/>
              <a:ext cx="61806" cy="145557"/>
            </a:xfrm>
            <a:custGeom>
              <a:rect b="b" l="l" r="r" t="t"/>
              <a:pathLst>
                <a:path extrusionOk="0" h="4882" w="2073">
                  <a:moveTo>
                    <a:pt x="1049" y="0"/>
                  </a:moveTo>
                  <a:cubicBezTo>
                    <a:pt x="382" y="619"/>
                    <a:pt x="1" y="1500"/>
                    <a:pt x="1" y="2453"/>
                  </a:cubicBezTo>
                  <a:cubicBezTo>
                    <a:pt x="1" y="3406"/>
                    <a:pt x="406" y="4263"/>
                    <a:pt x="1049" y="4882"/>
                  </a:cubicBezTo>
                  <a:cubicBezTo>
                    <a:pt x="1692" y="4263"/>
                    <a:pt x="2073" y="3406"/>
                    <a:pt x="2073" y="2453"/>
                  </a:cubicBezTo>
                  <a:cubicBezTo>
                    <a:pt x="2073" y="1500"/>
                    <a:pt x="1692" y="619"/>
                    <a:pt x="1049" y="0"/>
                  </a:cubicBezTo>
                  <a:close/>
                </a:path>
              </a:pathLst>
            </a:custGeom>
            <a:solidFill>
              <a:srgbClr val="6376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53"/>
            <p:cNvSpPr/>
            <p:nvPr/>
          </p:nvSpPr>
          <p:spPr>
            <a:xfrm>
              <a:off x="5627178" y="3132837"/>
              <a:ext cx="124984" cy="77430"/>
            </a:xfrm>
            <a:custGeom>
              <a:rect b="b" l="l" r="r" t="t"/>
              <a:pathLst>
                <a:path extrusionOk="0" h="2597" w="4192">
                  <a:moveTo>
                    <a:pt x="929" y="0"/>
                  </a:moveTo>
                  <a:cubicBezTo>
                    <a:pt x="596" y="0"/>
                    <a:pt x="310" y="24"/>
                    <a:pt x="0" y="120"/>
                  </a:cubicBezTo>
                  <a:cubicBezTo>
                    <a:pt x="429" y="1548"/>
                    <a:pt x="1739" y="2596"/>
                    <a:pt x="3287" y="2596"/>
                  </a:cubicBezTo>
                  <a:cubicBezTo>
                    <a:pt x="3596" y="2596"/>
                    <a:pt x="3906" y="2549"/>
                    <a:pt x="4192" y="2477"/>
                  </a:cubicBezTo>
                  <a:cubicBezTo>
                    <a:pt x="3811" y="1048"/>
                    <a:pt x="2501" y="0"/>
                    <a:pt x="929" y="0"/>
                  </a:cubicBezTo>
                  <a:close/>
                </a:path>
              </a:pathLst>
            </a:custGeom>
            <a:solidFill>
              <a:srgbClr val="CBD2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53"/>
            <p:cNvSpPr/>
            <p:nvPr/>
          </p:nvSpPr>
          <p:spPr>
            <a:xfrm>
              <a:off x="5698168" y="3161251"/>
              <a:ext cx="53995" cy="49284"/>
            </a:xfrm>
            <a:custGeom>
              <a:rect b="b" l="l" r="r" t="t"/>
              <a:pathLst>
                <a:path extrusionOk="0" h="1653" w="1811">
                  <a:moveTo>
                    <a:pt x="882" y="0"/>
                  </a:moveTo>
                  <a:lnTo>
                    <a:pt x="858" y="24"/>
                  </a:lnTo>
                  <a:cubicBezTo>
                    <a:pt x="811" y="119"/>
                    <a:pt x="739" y="167"/>
                    <a:pt x="691" y="238"/>
                  </a:cubicBezTo>
                  <a:cubicBezTo>
                    <a:pt x="596" y="333"/>
                    <a:pt x="501" y="476"/>
                    <a:pt x="430" y="595"/>
                  </a:cubicBezTo>
                  <a:cubicBezTo>
                    <a:pt x="263" y="857"/>
                    <a:pt x="120" y="1167"/>
                    <a:pt x="25" y="1453"/>
                  </a:cubicBezTo>
                  <a:cubicBezTo>
                    <a:pt x="1" y="1500"/>
                    <a:pt x="1" y="1500"/>
                    <a:pt x="1" y="1524"/>
                  </a:cubicBezTo>
                  <a:cubicBezTo>
                    <a:pt x="72" y="1524"/>
                    <a:pt x="96" y="1548"/>
                    <a:pt x="120" y="1548"/>
                  </a:cubicBezTo>
                  <a:cubicBezTo>
                    <a:pt x="215" y="1572"/>
                    <a:pt x="334" y="1572"/>
                    <a:pt x="453" y="1619"/>
                  </a:cubicBezTo>
                  <a:cubicBezTo>
                    <a:pt x="549" y="1643"/>
                    <a:pt x="596" y="1643"/>
                    <a:pt x="691" y="1643"/>
                  </a:cubicBezTo>
                  <a:cubicBezTo>
                    <a:pt x="763" y="1649"/>
                    <a:pt x="837" y="1652"/>
                    <a:pt x="914" y="1652"/>
                  </a:cubicBezTo>
                  <a:cubicBezTo>
                    <a:pt x="1142" y="1652"/>
                    <a:pt x="1388" y="1625"/>
                    <a:pt x="1620" y="1572"/>
                  </a:cubicBezTo>
                  <a:cubicBezTo>
                    <a:pt x="1668" y="1572"/>
                    <a:pt x="1692" y="1548"/>
                    <a:pt x="1763" y="1548"/>
                  </a:cubicBezTo>
                  <a:cubicBezTo>
                    <a:pt x="1787" y="1524"/>
                    <a:pt x="1787" y="1524"/>
                    <a:pt x="1811" y="1524"/>
                  </a:cubicBezTo>
                  <a:lnTo>
                    <a:pt x="1811" y="1429"/>
                  </a:lnTo>
                  <a:cubicBezTo>
                    <a:pt x="1763" y="1215"/>
                    <a:pt x="1668" y="1000"/>
                    <a:pt x="1549" y="810"/>
                  </a:cubicBezTo>
                  <a:cubicBezTo>
                    <a:pt x="1430" y="619"/>
                    <a:pt x="1311" y="476"/>
                    <a:pt x="1192" y="286"/>
                  </a:cubicBezTo>
                  <a:cubicBezTo>
                    <a:pt x="1120" y="262"/>
                    <a:pt x="1096" y="214"/>
                    <a:pt x="1073" y="167"/>
                  </a:cubicBezTo>
                  <a:lnTo>
                    <a:pt x="930" y="24"/>
                  </a:lnTo>
                  <a:lnTo>
                    <a:pt x="882" y="0"/>
                  </a:ln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53"/>
            <p:cNvSpPr/>
            <p:nvPr/>
          </p:nvSpPr>
          <p:spPr>
            <a:xfrm>
              <a:off x="5704578" y="3053319"/>
              <a:ext cx="43321" cy="50447"/>
            </a:xfrm>
            <a:custGeom>
              <a:rect b="b" l="l" r="r" t="t"/>
              <a:pathLst>
                <a:path extrusionOk="0" h="1692" w="1453">
                  <a:moveTo>
                    <a:pt x="715" y="596"/>
                  </a:moveTo>
                  <a:lnTo>
                    <a:pt x="858" y="1000"/>
                  </a:lnTo>
                  <a:lnTo>
                    <a:pt x="572" y="1000"/>
                  </a:lnTo>
                  <a:lnTo>
                    <a:pt x="715" y="596"/>
                  </a:lnTo>
                  <a:close/>
                  <a:moveTo>
                    <a:pt x="715" y="0"/>
                  </a:moveTo>
                  <a:cubicBezTo>
                    <a:pt x="619" y="0"/>
                    <a:pt x="572" y="48"/>
                    <a:pt x="524" y="119"/>
                  </a:cubicBezTo>
                  <a:lnTo>
                    <a:pt x="24" y="1453"/>
                  </a:lnTo>
                  <a:cubicBezTo>
                    <a:pt x="0" y="1548"/>
                    <a:pt x="24" y="1620"/>
                    <a:pt x="119" y="1667"/>
                  </a:cubicBezTo>
                  <a:cubicBezTo>
                    <a:pt x="145" y="1680"/>
                    <a:pt x="172" y="1686"/>
                    <a:pt x="199" y="1686"/>
                  </a:cubicBezTo>
                  <a:cubicBezTo>
                    <a:pt x="272" y="1686"/>
                    <a:pt x="340" y="1642"/>
                    <a:pt x="357" y="1572"/>
                  </a:cubicBezTo>
                  <a:lnTo>
                    <a:pt x="453" y="1358"/>
                  </a:lnTo>
                  <a:lnTo>
                    <a:pt x="1000" y="1358"/>
                  </a:lnTo>
                  <a:lnTo>
                    <a:pt x="1096" y="1572"/>
                  </a:lnTo>
                  <a:cubicBezTo>
                    <a:pt x="1119" y="1620"/>
                    <a:pt x="1191" y="1691"/>
                    <a:pt x="1239" y="1691"/>
                  </a:cubicBezTo>
                  <a:lnTo>
                    <a:pt x="1310" y="1691"/>
                  </a:lnTo>
                  <a:cubicBezTo>
                    <a:pt x="1405" y="1667"/>
                    <a:pt x="1453" y="1572"/>
                    <a:pt x="1405" y="1477"/>
                  </a:cubicBezTo>
                  <a:lnTo>
                    <a:pt x="881" y="119"/>
                  </a:lnTo>
                  <a:cubicBezTo>
                    <a:pt x="858" y="24"/>
                    <a:pt x="762" y="0"/>
                    <a:pt x="715"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53"/>
            <p:cNvSpPr/>
            <p:nvPr/>
          </p:nvSpPr>
          <p:spPr>
            <a:xfrm>
              <a:off x="5612270" y="3211639"/>
              <a:ext cx="35539" cy="51878"/>
            </a:xfrm>
            <a:custGeom>
              <a:rect b="b" l="l" r="r" t="t"/>
              <a:pathLst>
                <a:path extrusionOk="0" h="1740" w="1192">
                  <a:moveTo>
                    <a:pt x="572" y="358"/>
                  </a:moveTo>
                  <a:cubicBezTo>
                    <a:pt x="619" y="358"/>
                    <a:pt x="691" y="406"/>
                    <a:pt x="715" y="477"/>
                  </a:cubicBezTo>
                  <a:cubicBezTo>
                    <a:pt x="739" y="572"/>
                    <a:pt x="643" y="668"/>
                    <a:pt x="572" y="668"/>
                  </a:cubicBezTo>
                  <a:lnTo>
                    <a:pt x="334" y="668"/>
                  </a:lnTo>
                  <a:lnTo>
                    <a:pt x="334" y="358"/>
                  </a:lnTo>
                  <a:close/>
                  <a:moveTo>
                    <a:pt x="643" y="1001"/>
                  </a:moveTo>
                  <a:cubicBezTo>
                    <a:pt x="762" y="1001"/>
                    <a:pt x="834" y="1073"/>
                    <a:pt x="834" y="1168"/>
                  </a:cubicBezTo>
                  <a:cubicBezTo>
                    <a:pt x="834" y="1263"/>
                    <a:pt x="739" y="1382"/>
                    <a:pt x="643" y="1382"/>
                  </a:cubicBezTo>
                  <a:lnTo>
                    <a:pt x="358" y="1382"/>
                  </a:lnTo>
                  <a:lnTo>
                    <a:pt x="358" y="1001"/>
                  </a:lnTo>
                  <a:close/>
                  <a:moveTo>
                    <a:pt x="167" y="1"/>
                  </a:moveTo>
                  <a:cubicBezTo>
                    <a:pt x="96" y="1"/>
                    <a:pt x="0" y="96"/>
                    <a:pt x="0" y="191"/>
                  </a:cubicBezTo>
                  <a:lnTo>
                    <a:pt x="0" y="1549"/>
                  </a:lnTo>
                  <a:lnTo>
                    <a:pt x="0" y="1620"/>
                  </a:lnTo>
                  <a:cubicBezTo>
                    <a:pt x="24" y="1716"/>
                    <a:pt x="96" y="1739"/>
                    <a:pt x="167" y="1739"/>
                  </a:cubicBezTo>
                  <a:lnTo>
                    <a:pt x="643" y="1739"/>
                  </a:lnTo>
                  <a:cubicBezTo>
                    <a:pt x="953" y="1739"/>
                    <a:pt x="1191" y="1501"/>
                    <a:pt x="1191" y="1192"/>
                  </a:cubicBezTo>
                  <a:cubicBezTo>
                    <a:pt x="1191" y="1025"/>
                    <a:pt x="1096" y="882"/>
                    <a:pt x="977" y="787"/>
                  </a:cubicBezTo>
                  <a:cubicBezTo>
                    <a:pt x="1048" y="691"/>
                    <a:pt x="1072" y="572"/>
                    <a:pt x="1048" y="430"/>
                  </a:cubicBezTo>
                  <a:cubicBezTo>
                    <a:pt x="1001" y="191"/>
                    <a:pt x="810" y="1"/>
                    <a:pt x="572"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53"/>
            <p:cNvSpPr/>
            <p:nvPr/>
          </p:nvSpPr>
          <p:spPr>
            <a:xfrm>
              <a:off x="5794024" y="3211639"/>
              <a:ext cx="45468" cy="51878"/>
            </a:xfrm>
            <a:custGeom>
              <a:rect b="b" l="l" r="r" t="t"/>
              <a:pathLst>
                <a:path extrusionOk="0" h="1740" w="1525">
                  <a:moveTo>
                    <a:pt x="858" y="1"/>
                  </a:moveTo>
                  <a:cubicBezTo>
                    <a:pt x="382" y="1"/>
                    <a:pt x="1" y="382"/>
                    <a:pt x="1" y="858"/>
                  </a:cubicBezTo>
                  <a:cubicBezTo>
                    <a:pt x="1" y="1334"/>
                    <a:pt x="382" y="1739"/>
                    <a:pt x="858" y="1739"/>
                  </a:cubicBezTo>
                  <a:cubicBezTo>
                    <a:pt x="1049" y="1739"/>
                    <a:pt x="1215" y="1668"/>
                    <a:pt x="1334" y="1549"/>
                  </a:cubicBezTo>
                  <a:cubicBezTo>
                    <a:pt x="1382" y="1525"/>
                    <a:pt x="1406" y="1501"/>
                    <a:pt x="1406" y="1454"/>
                  </a:cubicBezTo>
                  <a:cubicBezTo>
                    <a:pt x="1525" y="1382"/>
                    <a:pt x="1525" y="1287"/>
                    <a:pt x="1430" y="1239"/>
                  </a:cubicBezTo>
                  <a:cubicBezTo>
                    <a:pt x="1408" y="1206"/>
                    <a:pt x="1370" y="1188"/>
                    <a:pt x="1329" y="1188"/>
                  </a:cubicBezTo>
                  <a:cubicBezTo>
                    <a:pt x="1282" y="1188"/>
                    <a:pt x="1230" y="1212"/>
                    <a:pt x="1192" y="1263"/>
                  </a:cubicBezTo>
                  <a:lnTo>
                    <a:pt x="1168" y="1287"/>
                  </a:lnTo>
                  <a:cubicBezTo>
                    <a:pt x="1096" y="1358"/>
                    <a:pt x="1025" y="1382"/>
                    <a:pt x="906" y="1382"/>
                  </a:cubicBezTo>
                  <a:cubicBezTo>
                    <a:pt x="620" y="1382"/>
                    <a:pt x="382" y="1144"/>
                    <a:pt x="382" y="882"/>
                  </a:cubicBezTo>
                  <a:cubicBezTo>
                    <a:pt x="382" y="596"/>
                    <a:pt x="620" y="358"/>
                    <a:pt x="906" y="358"/>
                  </a:cubicBezTo>
                  <a:cubicBezTo>
                    <a:pt x="977" y="358"/>
                    <a:pt x="1096" y="406"/>
                    <a:pt x="1168" y="453"/>
                  </a:cubicBezTo>
                  <a:cubicBezTo>
                    <a:pt x="1199" y="469"/>
                    <a:pt x="1229" y="477"/>
                    <a:pt x="1256" y="477"/>
                  </a:cubicBezTo>
                  <a:cubicBezTo>
                    <a:pt x="1311" y="477"/>
                    <a:pt x="1358" y="445"/>
                    <a:pt x="1406" y="382"/>
                  </a:cubicBezTo>
                  <a:cubicBezTo>
                    <a:pt x="1454" y="310"/>
                    <a:pt x="1430" y="215"/>
                    <a:pt x="1334" y="144"/>
                  </a:cubicBezTo>
                  <a:cubicBezTo>
                    <a:pt x="1192" y="72"/>
                    <a:pt x="1049" y="1"/>
                    <a:pt x="858"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53"/>
            <p:cNvSpPr/>
            <p:nvPr/>
          </p:nvSpPr>
          <p:spPr>
            <a:xfrm>
              <a:off x="5549061" y="3002186"/>
              <a:ext cx="354351" cy="336582"/>
            </a:xfrm>
            <a:custGeom>
              <a:rect b="b" l="l" r="r" t="t"/>
              <a:pathLst>
                <a:path extrusionOk="0" h="11289" w="11885">
                  <a:moveTo>
                    <a:pt x="3549" y="4525"/>
                  </a:moveTo>
                  <a:cubicBezTo>
                    <a:pt x="4359" y="4525"/>
                    <a:pt x="5097" y="4835"/>
                    <a:pt x="5669" y="5335"/>
                  </a:cubicBezTo>
                  <a:cubicBezTo>
                    <a:pt x="5288" y="5716"/>
                    <a:pt x="5026" y="6169"/>
                    <a:pt x="4883" y="6645"/>
                  </a:cubicBezTo>
                  <a:cubicBezTo>
                    <a:pt x="3930" y="6311"/>
                    <a:pt x="3192" y="5573"/>
                    <a:pt x="2859" y="4621"/>
                  </a:cubicBezTo>
                  <a:cubicBezTo>
                    <a:pt x="3073" y="4549"/>
                    <a:pt x="3311" y="4525"/>
                    <a:pt x="3549" y="4525"/>
                  </a:cubicBezTo>
                  <a:close/>
                  <a:moveTo>
                    <a:pt x="8288" y="4573"/>
                  </a:moveTo>
                  <a:cubicBezTo>
                    <a:pt x="8526" y="4573"/>
                    <a:pt x="8765" y="4597"/>
                    <a:pt x="8955" y="4621"/>
                  </a:cubicBezTo>
                  <a:cubicBezTo>
                    <a:pt x="8645" y="5573"/>
                    <a:pt x="7883" y="6311"/>
                    <a:pt x="6931" y="6645"/>
                  </a:cubicBezTo>
                  <a:cubicBezTo>
                    <a:pt x="6788" y="6169"/>
                    <a:pt x="6526" y="5716"/>
                    <a:pt x="6169" y="5335"/>
                  </a:cubicBezTo>
                  <a:cubicBezTo>
                    <a:pt x="6740" y="4859"/>
                    <a:pt x="7479" y="4573"/>
                    <a:pt x="8288" y="4573"/>
                  </a:cubicBezTo>
                  <a:close/>
                  <a:moveTo>
                    <a:pt x="5931" y="5573"/>
                  </a:moveTo>
                  <a:cubicBezTo>
                    <a:pt x="6216" y="5907"/>
                    <a:pt x="6455" y="6288"/>
                    <a:pt x="6621" y="6740"/>
                  </a:cubicBezTo>
                  <a:cubicBezTo>
                    <a:pt x="6407" y="6788"/>
                    <a:pt x="6169" y="6835"/>
                    <a:pt x="5931" y="6835"/>
                  </a:cubicBezTo>
                  <a:cubicBezTo>
                    <a:pt x="5692" y="6835"/>
                    <a:pt x="5454" y="6788"/>
                    <a:pt x="5240" y="6764"/>
                  </a:cubicBezTo>
                  <a:cubicBezTo>
                    <a:pt x="5383" y="6288"/>
                    <a:pt x="5621" y="5907"/>
                    <a:pt x="5931" y="5573"/>
                  </a:cubicBezTo>
                  <a:close/>
                  <a:moveTo>
                    <a:pt x="6669" y="7073"/>
                  </a:moveTo>
                  <a:cubicBezTo>
                    <a:pt x="6693" y="7240"/>
                    <a:pt x="6717" y="7431"/>
                    <a:pt x="6717" y="7597"/>
                  </a:cubicBezTo>
                  <a:cubicBezTo>
                    <a:pt x="6764" y="8312"/>
                    <a:pt x="6550" y="9026"/>
                    <a:pt x="6169" y="9598"/>
                  </a:cubicBezTo>
                  <a:cubicBezTo>
                    <a:pt x="6121" y="9622"/>
                    <a:pt x="6121" y="9645"/>
                    <a:pt x="6097" y="9645"/>
                  </a:cubicBezTo>
                  <a:cubicBezTo>
                    <a:pt x="6143" y="9714"/>
                    <a:pt x="5949" y="9957"/>
                    <a:pt x="5932" y="9957"/>
                  </a:cubicBezTo>
                  <a:cubicBezTo>
                    <a:pt x="5931" y="9957"/>
                    <a:pt x="5931" y="9956"/>
                    <a:pt x="5931" y="9955"/>
                  </a:cubicBezTo>
                  <a:cubicBezTo>
                    <a:pt x="5454" y="9455"/>
                    <a:pt x="5121" y="8764"/>
                    <a:pt x="5073" y="8026"/>
                  </a:cubicBezTo>
                  <a:lnTo>
                    <a:pt x="5073" y="7455"/>
                  </a:lnTo>
                  <a:cubicBezTo>
                    <a:pt x="5073" y="7335"/>
                    <a:pt x="5097" y="7216"/>
                    <a:pt x="5121" y="7073"/>
                  </a:cubicBezTo>
                  <a:cubicBezTo>
                    <a:pt x="5359" y="7121"/>
                    <a:pt x="5621" y="7145"/>
                    <a:pt x="5883" y="7145"/>
                  </a:cubicBezTo>
                  <a:cubicBezTo>
                    <a:pt x="6169" y="7145"/>
                    <a:pt x="6431" y="7121"/>
                    <a:pt x="6669" y="7073"/>
                  </a:cubicBezTo>
                  <a:close/>
                  <a:moveTo>
                    <a:pt x="9288" y="4668"/>
                  </a:moveTo>
                  <a:cubicBezTo>
                    <a:pt x="10574" y="5097"/>
                    <a:pt x="11503" y="6311"/>
                    <a:pt x="11503" y="7740"/>
                  </a:cubicBezTo>
                  <a:cubicBezTo>
                    <a:pt x="11503" y="9574"/>
                    <a:pt x="10074" y="11003"/>
                    <a:pt x="8288" y="11003"/>
                  </a:cubicBezTo>
                  <a:cubicBezTo>
                    <a:pt x="7479" y="11003"/>
                    <a:pt x="6740" y="10693"/>
                    <a:pt x="6169" y="10193"/>
                  </a:cubicBezTo>
                  <a:cubicBezTo>
                    <a:pt x="6788" y="9526"/>
                    <a:pt x="7121" y="8669"/>
                    <a:pt x="7098" y="7740"/>
                  </a:cubicBezTo>
                  <a:lnTo>
                    <a:pt x="7121" y="7740"/>
                  </a:lnTo>
                  <a:cubicBezTo>
                    <a:pt x="7121" y="7478"/>
                    <a:pt x="7098" y="7216"/>
                    <a:pt x="7026" y="6931"/>
                  </a:cubicBezTo>
                  <a:cubicBezTo>
                    <a:pt x="8098" y="6573"/>
                    <a:pt x="8931" y="5740"/>
                    <a:pt x="9288" y="4668"/>
                  </a:cubicBezTo>
                  <a:close/>
                  <a:moveTo>
                    <a:pt x="5931" y="1"/>
                  </a:moveTo>
                  <a:cubicBezTo>
                    <a:pt x="3954" y="1"/>
                    <a:pt x="2358" y="1620"/>
                    <a:pt x="2358" y="3573"/>
                  </a:cubicBezTo>
                  <a:cubicBezTo>
                    <a:pt x="2358" y="3859"/>
                    <a:pt x="2382" y="4121"/>
                    <a:pt x="2454" y="4382"/>
                  </a:cubicBezTo>
                  <a:cubicBezTo>
                    <a:pt x="1025" y="4859"/>
                    <a:pt x="1" y="6192"/>
                    <a:pt x="1" y="7788"/>
                  </a:cubicBezTo>
                  <a:cubicBezTo>
                    <a:pt x="1" y="8264"/>
                    <a:pt x="96" y="8693"/>
                    <a:pt x="263" y="9122"/>
                  </a:cubicBezTo>
                  <a:cubicBezTo>
                    <a:pt x="299" y="9194"/>
                    <a:pt x="377" y="9225"/>
                    <a:pt x="444" y="9225"/>
                  </a:cubicBezTo>
                  <a:cubicBezTo>
                    <a:pt x="465" y="9225"/>
                    <a:pt x="484" y="9222"/>
                    <a:pt x="501" y="9217"/>
                  </a:cubicBezTo>
                  <a:cubicBezTo>
                    <a:pt x="596" y="9169"/>
                    <a:pt x="620" y="9050"/>
                    <a:pt x="596" y="8979"/>
                  </a:cubicBezTo>
                  <a:cubicBezTo>
                    <a:pt x="453" y="8574"/>
                    <a:pt x="358" y="8169"/>
                    <a:pt x="358" y="7740"/>
                  </a:cubicBezTo>
                  <a:cubicBezTo>
                    <a:pt x="358" y="6311"/>
                    <a:pt x="1287" y="5121"/>
                    <a:pt x="2573" y="4692"/>
                  </a:cubicBezTo>
                  <a:cubicBezTo>
                    <a:pt x="2930" y="5764"/>
                    <a:pt x="3764" y="6597"/>
                    <a:pt x="4835" y="6954"/>
                  </a:cubicBezTo>
                  <a:cubicBezTo>
                    <a:pt x="4788" y="7097"/>
                    <a:pt x="4764" y="7240"/>
                    <a:pt x="4764" y="7359"/>
                  </a:cubicBezTo>
                  <a:cubicBezTo>
                    <a:pt x="4740" y="7550"/>
                    <a:pt x="4740" y="7716"/>
                    <a:pt x="4764" y="7907"/>
                  </a:cubicBezTo>
                  <a:cubicBezTo>
                    <a:pt x="4788" y="8717"/>
                    <a:pt x="5145" y="9526"/>
                    <a:pt x="5716" y="10122"/>
                  </a:cubicBezTo>
                  <a:cubicBezTo>
                    <a:pt x="5145" y="10646"/>
                    <a:pt x="4407" y="10931"/>
                    <a:pt x="3597" y="10931"/>
                  </a:cubicBezTo>
                  <a:cubicBezTo>
                    <a:pt x="2573" y="10931"/>
                    <a:pt x="1573" y="10431"/>
                    <a:pt x="977" y="9598"/>
                  </a:cubicBezTo>
                  <a:cubicBezTo>
                    <a:pt x="952" y="9547"/>
                    <a:pt x="906" y="9523"/>
                    <a:pt x="857" y="9523"/>
                  </a:cubicBezTo>
                  <a:cubicBezTo>
                    <a:pt x="816" y="9523"/>
                    <a:pt x="772" y="9541"/>
                    <a:pt x="739" y="9574"/>
                  </a:cubicBezTo>
                  <a:cubicBezTo>
                    <a:pt x="668" y="9622"/>
                    <a:pt x="668" y="9741"/>
                    <a:pt x="715" y="9812"/>
                  </a:cubicBezTo>
                  <a:cubicBezTo>
                    <a:pt x="1406" y="10717"/>
                    <a:pt x="2478" y="11289"/>
                    <a:pt x="3597" y="11289"/>
                  </a:cubicBezTo>
                  <a:cubicBezTo>
                    <a:pt x="4502" y="11289"/>
                    <a:pt x="5335" y="10955"/>
                    <a:pt x="5954" y="10408"/>
                  </a:cubicBezTo>
                  <a:cubicBezTo>
                    <a:pt x="6574" y="10955"/>
                    <a:pt x="7407" y="11289"/>
                    <a:pt x="8312" y="11289"/>
                  </a:cubicBezTo>
                  <a:cubicBezTo>
                    <a:pt x="10265" y="11289"/>
                    <a:pt x="11884" y="9693"/>
                    <a:pt x="11884" y="7716"/>
                  </a:cubicBezTo>
                  <a:cubicBezTo>
                    <a:pt x="11860" y="6192"/>
                    <a:pt x="10813" y="4859"/>
                    <a:pt x="9408" y="4382"/>
                  </a:cubicBezTo>
                  <a:cubicBezTo>
                    <a:pt x="9479" y="4121"/>
                    <a:pt x="9503" y="3859"/>
                    <a:pt x="9503" y="3573"/>
                  </a:cubicBezTo>
                  <a:cubicBezTo>
                    <a:pt x="9503" y="2763"/>
                    <a:pt x="9241" y="2001"/>
                    <a:pt x="8717" y="1382"/>
                  </a:cubicBezTo>
                  <a:cubicBezTo>
                    <a:pt x="8691" y="1331"/>
                    <a:pt x="8645" y="1307"/>
                    <a:pt x="8597" y="1307"/>
                  </a:cubicBezTo>
                  <a:cubicBezTo>
                    <a:pt x="8555" y="1307"/>
                    <a:pt x="8512" y="1325"/>
                    <a:pt x="8479" y="1358"/>
                  </a:cubicBezTo>
                  <a:cubicBezTo>
                    <a:pt x="8407" y="1406"/>
                    <a:pt x="8407" y="1525"/>
                    <a:pt x="8455" y="1572"/>
                  </a:cubicBezTo>
                  <a:cubicBezTo>
                    <a:pt x="8907" y="2144"/>
                    <a:pt x="9146" y="2835"/>
                    <a:pt x="9146" y="3573"/>
                  </a:cubicBezTo>
                  <a:cubicBezTo>
                    <a:pt x="9146" y="3811"/>
                    <a:pt x="9122" y="4049"/>
                    <a:pt x="9050" y="4287"/>
                  </a:cubicBezTo>
                  <a:cubicBezTo>
                    <a:pt x="8812" y="4240"/>
                    <a:pt x="8550" y="4216"/>
                    <a:pt x="8288" y="4216"/>
                  </a:cubicBezTo>
                  <a:cubicBezTo>
                    <a:pt x="7383" y="4216"/>
                    <a:pt x="6550" y="4525"/>
                    <a:pt x="5931" y="5097"/>
                  </a:cubicBezTo>
                  <a:cubicBezTo>
                    <a:pt x="5311" y="4525"/>
                    <a:pt x="4478" y="4216"/>
                    <a:pt x="3573" y="4216"/>
                  </a:cubicBezTo>
                  <a:cubicBezTo>
                    <a:pt x="3311" y="4216"/>
                    <a:pt x="3049" y="4240"/>
                    <a:pt x="2811" y="4287"/>
                  </a:cubicBezTo>
                  <a:cubicBezTo>
                    <a:pt x="2739" y="4049"/>
                    <a:pt x="2716" y="3811"/>
                    <a:pt x="2716" y="3573"/>
                  </a:cubicBezTo>
                  <a:cubicBezTo>
                    <a:pt x="2716" y="1787"/>
                    <a:pt x="4168" y="358"/>
                    <a:pt x="5931" y="358"/>
                  </a:cubicBezTo>
                  <a:cubicBezTo>
                    <a:pt x="6669" y="358"/>
                    <a:pt x="7360" y="596"/>
                    <a:pt x="7931" y="1048"/>
                  </a:cubicBezTo>
                  <a:cubicBezTo>
                    <a:pt x="7964" y="1082"/>
                    <a:pt x="8002" y="1099"/>
                    <a:pt x="8041" y="1099"/>
                  </a:cubicBezTo>
                  <a:cubicBezTo>
                    <a:pt x="8086" y="1099"/>
                    <a:pt x="8131" y="1076"/>
                    <a:pt x="8169" y="1025"/>
                  </a:cubicBezTo>
                  <a:cubicBezTo>
                    <a:pt x="8217" y="929"/>
                    <a:pt x="8217" y="834"/>
                    <a:pt x="8122" y="787"/>
                  </a:cubicBezTo>
                  <a:cubicBezTo>
                    <a:pt x="7502" y="286"/>
                    <a:pt x="6740" y="1"/>
                    <a:pt x="5931"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6" name="Google Shape;2766;p53"/>
          <p:cNvGrpSpPr/>
          <p:nvPr/>
        </p:nvGrpSpPr>
        <p:grpSpPr>
          <a:xfrm>
            <a:off x="6296026" y="2994553"/>
            <a:ext cx="307482" cy="354172"/>
            <a:chOff x="6181713" y="2994553"/>
            <a:chExt cx="307482" cy="354172"/>
          </a:xfrm>
        </p:grpSpPr>
        <p:sp>
          <p:nvSpPr>
            <p:cNvPr id="2767" name="Google Shape;2767;p53"/>
            <p:cNvSpPr/>
            <p:nvPr/>
          </p:nvSpPr>
          <p:spPr>
            <a:xfrm>
              <a:off x="6186692" y="3000069"/>
              <a:ext cx="296093" cy="342962"/>
            </a:xfrm>
            <a:custGeom>
              <a:rect b="b" l="l" r="r" t="t"/>
              <a:pathLst>
                <a:path extrusionOk="0" h="11503" w="9931">
                  <a:moveTo>
                    <a:pt x="5001" y="0"/>
                  </a:moveTo>
                  <a:lnTo>
                    <a:pt x="0" y="2882"/>
                  </a:lnTo>
                  <a:lnTo>
                    <a:pt x="0" y="8621"/>
                  </a:lnTo>
                  <a:lnTo>
                    <a:pt x="4954" y="11503"/>
                  </a:lnTo>
                  <a:lnTo>
                    <a:pt x="9931" y="8621"/>
                  </a:lnTo>
                  <a:lnTo>
                    <a:pt x="9931" y="2882"/>
                  </a:lnTo>
                  <a:lnTo>
                    <a:pt x="5001" y="0"/>
                  </a:lnTo>
                  <a:close/>
                </a:path>
              </a:pathLst>
            </a:custGeom>
            <a:solidFill>
              <a:srgbClr val="E1E5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53"/>
            <p:cNvSpPr/>
            <p:nvPr/>
          </p:nvSpPr>
          <p:spPr>
            <a:xfrm>
              <a:off x="6320176" y="3076754"/>
              <a:ext cx="163327" cy="266278"/>
            </a:xfrm>
            <a:custGeom>
              <a:rect b="b" l="l" r="r" t="t"/>
              <a:pathLst>
                <a:path extrusionOk="0" h="8931" w="5478">
                  <a:moveTo>
                    <a:pt x="5001" y="0"/>
                  </a:moveTo>
                  <a:lnTo>
                    <a:pt x="5001" y="5763"/>
                  </a:lnTo>
                  <a:lnTo>
                    <a:pt x="0" y="8645"/>
                  </a:lnTo>
                  <a:lnTo>
                    <a:pt x="477" y="8931"/>
                  </a:lnTo>
                  <a:lnTo>
                    <a:pt x="5478" y="6049"/>
                  </a:lnTo>
                  <a:lnTo>
                    <a:pt x="5478" y="310"/>
                  </a:lnTo>
                  <a:lnTo>
                    <a:pt x="5001" y="0"/>
                  </a:lnTo>
                  <a:close/>
                </a:path>
              </a:pathLst>
            </a:custGeom>
            <a:solidFill>
              <a:srgbClr val="DADF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53"/>
            <p:cNvSpPr/>
            <p:nvPr/>
          </p:nvSpPr>
          <p:spPr>
            <a:xfrm>
              <a:off x="6229984" y="3049771"/>
              <a:ext cx="210911" cy="244990"/>
            </a:xfrm>
            <a:custGeom>
              <a:rect b="b" l="l" r="r" t="t"/>
              <a:pathLst>
                <a:path extrusionOk="0" h="8217" w="7074">
                  <a:moveTo>
                    <a:pt x="3549" y="0"/>
                  </a:moveTo>
                  <a:lnTo>
                    <a:pt x="1" y="2048"/>
                  </a:lnTo>
                  <a:lnTo>
                    <a:pt x="1" y="6144"/>
                  </a:lnTo>
                  <a:lnTo>
                    <a:pt x="3549" y="8216"/>
                  </a:lnTo>
                  <a:lnTo>
                    <a:pt x="7074" y="6144"/>
                  </a:lnTo>
                  <a:lnTo>
                    <a:pt x="7074" y="2048"/>
                  </a:lnTo>
                  <a:lnTo>
                    <a:pt x="3549" y="0"/>
                  </a:lnTo>
                  <a:close/>
                </a:path>
              </a:pathLst>
            </a:custGeom>
            <a:solidFill>
              <a:srgbClr val="E7EB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53"/>
            <p:cNvSpPr/>
            <p:nvPr/>
          </p:nvSpPr>
          <p:spPr>
            <a:xfrm>
              <a:off x="6318745" y="3101590"/>
              <a:ext cx="122152" cy="193171"/>
            </a:xfrm>
            <a:custGeom>
              <a:rect b="b" l="l" r="r" t="t"/>
              <a:pathLst>
                <a:path extrusionOk="0" h="6479" w="4097">
                  <a:moveTo>
                    <a:pt x="3597" y="1"/>
                  </a:moveTo>
                  <a:lnTo>
                    <a:pt x="3597" y="3978"/>
                  </a:lnTo>
                  <a:cubicBezTo>
                    <a:pt x="3597" y="4025"/>
                    <a:pt x="3573" y="4049"/>
                    <a:pt x="3549" y="4097"/>
                  </a:cubicBezTo>
                  <a:lnTo>
                    <a:pt x="1" y="6145"/>
                  </a:lnTo>
                  <a:lnTo>
                    <a:pt x="572" y="6478"/>
                  </a:lnTo>
                  <a:lnTo>
                    <a:pt x="4097" y="4406"/>
                  </a:lnTo>
                  <a:lnTo>
                    <a:pt x="4097" y="310"/>
                  </a:lnTo>
                  <a:lnTo>
                    <a:pt x="3597" y="1"/>
                  </a:lnTo>
                  <a:close/>
                </a:path>
              </a:pathLst>
            </a:custGeom>
            <a:solidFill>
              <a:srgbClr val="DBE1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53"/>
            <p:cNvSpPr/>
            <p:nvPr/>
          </p:nvSpPr>
          <p:spPr>
            <a:xfrm>
              <a:off x="6187408" y="3000069"/>
              <a:ext cx="148419" cy="110793"/>
            </a:xfrm>
            <a:custGeom>
              <a:rect b="b" l="l" r="r" t="t"/>
              <a:pathLst>
                <a:path extrusionOk="0" h="3716" w="4978">
                  <a:moveTo>
                    <a:pt x="4977" y="0"/>
                  </a:moveTo>
                  <a:lnTo>
                    <a:pt x="0" y="2882"/>
                  </a:lnTo>
                  <a:lnTo>
                    <a:pt x="1429" y="3715"/>
                  </a:lnTo>
                  <a:lnTo>
                    <a:pt x="4977" y="1667"/>
                  </a:lnTo>
                  <a:lnTo>
                    <a:pt x="4977" y="0"/>
                  </a:lnTo>
                  <a:close/>
                </a:path>
              </a:pathLst>
            </a:custGeom>
            <a:solidFill>
              <a:srgbClr val="C3CD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53"/>
            <p:cNvSpPr/>
            <p:nvPr/>
          </p:nvSpPr>
          <p:spPr>
            <a:xfrm>
              <a:off x="6335799" y="3000069"/>
              <a:ext cx="147704" cy="110793"/>
            </a:xfrm>
            <a:custGeom>
              <a:rect b="b" l="l" r="r" t="t"/>
              <a:pathLst>
                <a:path extrusionOk="0" h="3716" w="4954">
                  <a:moveTo>
                    <a:pt x="0" y="0"/>
                  </a:moveTo>
                  <a:lnTo>
                    <a:pt x="0" y="1667"/>
                  </a:lnTo>
                  <a:lnTo>
                    <a:pt x="3525" y="3715"/>
                  </a:lnTo>
                  <a:lnTo>
                    <a:pt x="4954" y="2882"/>
                  </a:lnTo>
                  <a:lnTo>
                    <a:pt x="0" y="0"/>
                  </a:lnTo>
                  <a:close/>
                </a:path>
              </a:pathLst>
            </a:custGeom>
            <a:solidFill>
              <a:srgbClr val="8C9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53"/>
            <p:cNvSpPr/>
            <p:nvPr/>
          </p:nvSpPr>
          <p:spPr>
            <a:xfrm>
              <a:off x="6469282" y="3078155"/>
              <a:ext cx="14222" cy="15653"/>
            </a:xfrm>
            <a:custGeom>
              <a:rect b="b" l="l" r="r" t="t"/>
              <a:pathLst>
                <a:path extrusionOk="0" h="525" w="477">
                  <a:moveTo>
                    <a:pt x="0" y="1"/>
                  </a:moveTo>
                  <a:lnTo>
                    <a:pt x="0" y="525"/>
                  </a:lnTo>
                  <a:lnTo>
                    <a:pt x="477" y="263"/>
                  </a:lnTo>
                  <a:lnTo>
                    <a:pt x="0" y="1"/>
                  </a:lnTo>
                  <a:close/>
                </a:path>
              </a:pathLst>
            </a:custGeom>
            <a:solidFill>
              <a:srgbClr val="6376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53"/>
            <p:cNvSpPr/>
            <p:nvPr/>
          </p:nvSpPr>
          <p:spPr>
            <a:xfrm>
              <a:off x="6187408" y="3232241"/>
              <a:ext cx="148419" cy="110793"/>
            </a:xfrm>
            <a:custGeom>
              <a:rect b="b" l="l" r="r" t="t"/>
              <a:pathLst>
                <a:path extrusionOk="0" h="3716" w="4978">
                  <a:moveTo>
                    <a:pt x="1429" y="0"/>
                  </a:moveTo>
                  <a:lnTo>
                    <a:pt x="0" y="834"/>
                  </a:lnTo>
                  <a:lnTo>
                    <a:pt x="4977" y="3716"/>
                  </a:lnTo>
                  <a:lnTo>
                    <a:pt x="4977" y="2049"/>
                  </a:lnTo>
                  <a:lnTo>
                    <a:pt x="1429" y="0"/>
                  </a:ln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53"/>
            <p:cNvSpPr/>
            <p:nvPr/>
          </p:nvSpPr>
          <p:spPr>
            <a:xfrm>
              <a:off x="6335799" y="3232241"/>
              <a:ext cx="147704" cy="110793"/>
            </a:xfrm>
            <a:custGeom>
              <a:rect b="b" l="l" r="r" t="t"/>
              <a:pathLst>
                <a:path extrusionOk="0" h="3716" w="4954">
                  <a:moveTo>
                    <a:pt x="3525" y="0"/>
                  </a:moveTo>
                  <a:lnTo>
                    <a:pt x="0" y="2049"/>
                  </a:lnTo>
                  <a:lnTo>
                    <a:pt x="0" y="3716"/>
                  </a:lnTo>
                  <a:lnTo>
                    <a:pt x="4954" y="834"/>
                  </a:lnTo>
                  <a:lnTo>
                    <a:pt x="3525" y="0"/>
                  </a:lnTo>
                  <a:close/>
                </a:path>
              </a:pathLst>
            </a:custGeom>
            <a:solidFill>
              <a:srgbClr val="C6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53"/>
            <p:cNvSpPr/>
            <p:nvPr/>
          </p:nvSpPr>
          <p:spPr>
            <a:xfrm>
              <a:off x="6334368" y="3249295"/>
              <a:ext cx="149135" cy="93738"/>
            </a:xfrm>
            <a:custGeom>
              <a:rect b="b" l="l" r="r" t="t"/>
              <a:pathLst>
                <a:path extrusionOk="0" h="3144" w="5002">
                  <a:moveTo>
                    <a:pt x="4502" y="0"/>
                  </a:moveTo>
                  <a:lnTo>
                    <a:pt x="1" y="2596"/>
                  </a:lnTo>
                  <a:lnTo>
                    <a:pt x="1" y="3144"/>
                  </a:lnTo>
                  <a:lnTo>
                    <a:pt x="5002" y="262"/>
                  </a:lnTo>
                  <a:lnTo>
                    <a:pt x="4502" y="0"/>
                  </a:lnTo>
                  <a:close/>
                </a:path>
              </a:pathLst>
            </a:custGeom>
            <a:solidFill>
              <a:srgbClr val="AAB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53"/>
            <p:cNvSpPr/>
            <p:nvPr/>
          </p:nvSpPr>
          <p:spPr>
            <a:xfrm>
              <a:off x="6321577" y="3326666"/>
              <a:ext cx="14252" cy="16368"/>
            </a:xfrm>
            <a:custGeom>
              <a:rect b="b" l="l" r="r" t="t"/>
              <a:pathLst>
                <a:path extrusionOk="0" h="549" w="478">
                  <a:moveTo>
                    <a:pt x="477" y="1"/>
                  </a:moveTo>
                  <a:lnTo>
                    <a:pt x="1" y="263"/>
                  </a:lnTo>
                  <a:lnTo>
                    <a:pt x="477" y="549"/>
                  </a:lnTo>
                  <a:lnTo>
                    <a:pt x="477" y="1"/>
                  </a:lnTo>
                  <a:close/>
                </a:path>
              </a:pathLst>
            </a:custGeom>
            <a:solidFill>
              <a:srgbClr val="D4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53"/>
            <p:cNvSpPr/>
            <p:nvPr/>
          </p:nvSpPr>
          <p:spPr>
            <a:xfrm>
              <a:off x="6290360" y="3140648"/>
              <a:ext cx="89475" cy="10674"/>
            </a:xfrm>
            <a:custGeom>
              <a:rect b="b" l="l" r="r" t="t"/>
              <a:pathLst>
                <a:path extrusionOk="0" h="358" w="3001">
                  <a:moveTo>
                    <a:pt x="214" y="0"/>
                  </a:moveTo>
                  <a:cubicBezTo>
                    <a:pt x="119" y="0"/>
                    <a:pt x="48" y="72"/>
                    <a:pt x="24" y="167"/>
                  </a:cubicBezTo>
                  <a:cubicBezTo>
                    <a:pt x="0" y="286"/>
                    <a:pt x="95" y="358"/>
                    <a:pt x="214" y="358"/>
                  </a:cubicBezTo>
                  <a:lnTo>
                    <a:pt x="2834" y="358"/>
                  </a:lnTo>
                  <a:cubicBezTo>
                    <a:pt x="2906" y="358"/>
                    <a:pt x="2977" y="310"/>
                    <a:pt x="3001" y="215"/>
                  </a:cubicBezTo>
                  <a:cubicBezTo>
                    <a:pt x="3001" y="120"/>
                    <a:pt x="2906" y="0"/>
                    <a:pt x="2834"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53"/>
            <p:cNvSpPr/>
            <p:nvPr/>
          </p:nvSpPr>
          <p:spPr>
            <a:xfrm>
              <a:off x="6290360" y="3166916"/>
              <a:ext cx="89475" cy="10674"/>
            </a:xfrm>
            <a:custGeom>
              <a:rect b="b" l="l" r="r" t="t"/>
              <a:pathLst>
                <a:path extrusionOk="0" h="358" w="3001">
                  <a:moveTo>
                    <a:pt x="214" y="1"/>
                  </a:moveTo>
                  <a:cubicBezTo>
                    <a:pt x="119" y="1"/>
                    <a:pt x="48" y="48"/>
                    <a:pt x="24" y="143"/>
                  </a:cubicBezTo>
                  <a:cubicBezTo>
                    <a:pt x="0" y="263"/>
                    <a:pt x="95" y="358"/>
                    <a:pt x="214" y="358"/>
                  </a:cubicBezTo>
                  <a:lnTo>
                    <a:pt x="2834" y="358"/>
                  </a:lnTo>
                  <a:cubicBezTo>
                    <a:pt x="2906" y="358"/>
                    <a:pt x="2977" y="286"/>
                    <a:pt x="3001" y="191"/>
                  </a:cubicBezTo>
                  <a:cubicBezTo>
                    <a:pt x="3001" y="72"/>
                    <a:pt x="2906" y="1"/>
                    <a:pt x="2834"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53"/>
            <p:cNvSpPr/>
            <p:nvPr/>
          </p:nvSpPr>
          <p:spPr>
            <a:xfrm>
              <a:off x="6308816" y="3191782"/>
              <a:ext cx="51848" cy="10674"/>
            </a:xfrm>
            <a:custGeom>
              <a:rect b="b" l="l" r="r" t="t"/>
              <a:pathLst>
                <a:path extrusionOk="0" h="358" w="1739">
                  <a:moveTo>
                    <a:pt x="215" y="0"/>
                  </a:moveTo>
                  <a:cubicBezTo>
                    <a:pt x="119" y="0"/>
                    <a:pt x="48" y="48"/>
                    <a:pt x="24" y="143"/>
                  </a:cubicBezTo>
                  <a:cubicBezTo>
                    <a:pt x="0" y="262"/>
                    <a:pt x="96" y="357"/>
                    <a:pt x="215" y="357"/>
                  </a:cubicBezTo>
                  <a:lnTo>
                    <a:pt x="1524" y="357"/>
                  </a:lnTo>
                  <a:cubicBezTo>
                    <a:pt x="1620" y="357"/>
                    <a:pt x="1667" y="286"/>
                    <a:pt x="1691" y="191"/>
                  </a:cubicBezTo>
                  <a:cubicBezTo>
                    <a:pt x="1739" y="72"/>
                    <a:pt x="1644" y="0"/>
                    <a:pt x="1524"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53"/>
            <p:cNvSpPr/>
            <p:nvPr/>
          </p:nvSpPr>
          <p:spPr>
            <a:xfrm>
              <a:off x="6181713" y="2994553"/>
              <a:ext cx="307482" cy="354172"/>
            </a:xfrm>
            <a:custGeom>
              <a:rect b="b" l="l" r="r" t="t"/>
              <a:pathLst>
                <a:path extrusionOk="0" h="11879" w="10313">
                  <a:moveTo>
                    <a:pt x="4954" y="471"/>
                  </a:moveTo>
                  <a:lnTo>
                    <a:pt x="4954" y="1733"/>
                  </a:lnTo>
                  <a:lnTo>
                    <a:pt x="1596" y="3662"/>
                  </a:lnTo>
                  <a:lnTo>
                    <a:pt x="477" y="3067"/>
                  </a:lnTo>
                  <a:lnTo>
                    <a:pt x="929" y="2805"/>
                  </a:lnTo>
                  <a:lnTo>
                    <a:pt x="4954" y="471"/>
                  </a:lnTo>
                  <a:close/>
                  <a:moveTo>
                    <a:pt x="9955" y="3353"/>
                  </a:moveTo>
                  <a:lnTo>
                    <a:pt x="9955" y="8520"/>
                  </a:lnTo>
                  <a:lnTo>
                    <a:pt x="8860" y="7877"/>
                  </a:lnTo>
                  <a:lnTo>
                    <a:pt x="8860" y="3995"/>
                  </a:lnTo>
                  <a:lnTo>
                    <a:pt x="9955" y="3353"/>
                  </a:lnTo>
                  <a:close/>
                  <a:moveTo>
                    <a:pt x="5311" y="471"/>
                  </a:moveTo>
                  <a:lnTo>
                    <a:pt x="9764" y="3067"/>
                  </a:lnTo>
                  <a:lnTo>
                    <a:pt x="8669" y="3686"/>
                  </a:lnTo>
                  <a:lnTo>
                    <a:pt x="6669" y="2519"/>
                  </a:lnTo>
                  <a:cubicBezTo>
                    <a:pt x="6645" y="2503"/>
                    <a:pt x="6618" y="2495"/>
                    <a:pt x="6591" y="2495"/>
                  </a:cubicBezTo>
                  <a:cubicBezTo>
                    <a:pt x="6536" y="2495"/>
                    <a:pt x="6478" y="2527"/>
                    <a:pt x="6430" y="2590"/>
                  </a:cubicBezTo>
                  <a:cubicBezTo>
                    <a:pt x="6383" y="2686"/>
                    <a:pt x="6407" y="2757"/>
                    <a:pt x="6502" y="2829"/>
                  </a:cubicBezTo>
                  <a:lnTo>
                    <a:pt x="8502" y="3995"/>
                  </a:lnTo>
                  <a:lnTo>
                    <a:pt x="8502" y="7877"/>
                  </a:lnTo>
                  <a:lnTo>
                    <a:pt x="5121" y="9830"/>
                  </a:lnTo>
                  <a:lnTo>
                    <a:pt x="1763" y="7877"/>
                  </a:lnTo>
                  <a:lnTo>
                    <a:pt x="1763" y="3995"/>
                  </a:lnTo>
                  <a:lnTo>
                    <a:pt x="5121" y="2043"/>
                  </a:lnTo>
                  <a:lnTo>
                    <a:pt x="5811" y="2424"/>
                  </a:lnTo>
                  <a:cubicBezTo>
                    <a:pt x="5849" y="2452"/>
                    <a:pt x="5886" y="2465"/>
                    <a:pt x="5921" y="2465"/>
                  </a:cubicBezTo>
                  <a:cubicBezTo>
                    <a:pt x="5974" y="2465"/>
                    <a:pt x="6021" y="2434"/>
                    <a:pt x="6049" y="2376"/>
                  </a:cubicBezTo>
                  <a:cubicBezTo>
                    <a:pt x="6121" y="2281"/>
                    <a:pt x="6073" y="2186"/>
                    <a:pt x="6002" y="2138"/>
                  </a:cubicBezTo>
                  <a:lnTo>
                    <a:pt x="5311" y="1757"/>
                  </a:lnTo>
                  <a:lnTo>
                    <a:pt x="5311" y="471"/>
                  </a:lnTo>
                  <a:close/>
                  <a:moveTo>
                    <a:pt x="1620" y="8211"/>
                  </a:moveTo>
                  <a:lnTo>
                    <a:pt x="4978" y="10140"/>
                  </a:lnTo>
                  <a:lnTo>
                    <a:pt x="4978" y="11402"/>
                  </a:lnTo>
                  <a:lnTo>
                    <a:pt x="2739" y="10116"/>
                  </a:lnTo>
                  <a:lnTo>
                    <a:pt x="524" y="8830"/>
                  </a:lnTo>
                  <a:lnTo>
                    <a:pt x="1620" y="8211"/>
                  </a:lnTo>
                  <a:close/>
                  <a:moveTo>
                    <a:pt x="8669" y="8211"/>
                  </a:moveTo>
                  <a:lnTo>
                    <a:pt x="9764" y="8830"/>
                  </a:lnTo>
                  <a:lnTo>
                    <a:pt x="7550" y="10116"/>
                  </a:lnTo>
                  <a:lnTo>
                    <a:pt x="5311" y="11402"/>
                  </a:lnTo>
                  <a:lnTo>
                    <a:pt x="5311" y="10140"/>
                  </a:lnTo>
                  <a:lnTo>
                    <a:pt x="8669" y="8211"/>
                  </a:lnTo>
                  <a:close/>
                  <a:moveTo>
                    <a:pt x="5156" y="1"/>
                  </a:moveTo>
                  <a:cubicBezTo>
                    <a:pt x="5127" y="1"/>
                    <a:pt x="5097" y="7"/>
                    <a:pt x="5073" y="18"/>
                  </a:cubicBezTo>
                  <a:lnTo>
                    <a:pt x="96" y="2924"/>
                  </a:lnTo>
                  <a:cubicBezTo>
                    <a:pt x="48" y="2948"/>
                    <a:pt x="1" y="2995"/>
                    <a:pt x="1" y="3067"/>
                  </a:cubicBezTo>
                  <a:lnTo>
                    <a:pt x="1" y="6520"/>
                  </a:lnTo>
                  <a:cubicBezTo>
                    <a:pt x="1" y="6615"/>
                    <a:pt x="72" y="6663"/>
                    <a:pt x="167" y="6687"/>
                  </a:cubicBezTo>
                  <a:cubicBezTo>
                    <a:pt x="189" y="6695"/>
                    <a:pt x="209" y="6699"/>
                    <a:pt x="227" y="6699"/>
                  </a:cubicBezTo>
                  <a:cubicBezTo>
                    <a:pt x="310" y="6699"/>
                    <a:pt x="358" y="6617"/>
                    <a:pt x="358" y="6520"/>
                  </a:cubicBezTo>
                  <a:lnTo>
                    <a:pt x="358" y="3353"/>
                  </a:lnTo>
                  <a:lnTo>
                    <a:pt x="1477" y="3995"/>
                  </a:lnTo>
                  <a:lnTo>
                    <a:pt x="1477" y="7877"/>
                  </a:lnTo>
                  <a:lnTo>
                    <a:pt x="358" y="8520"/>
                  </a:lnTo>
                  <a:lnTo>
                    <a:pt x="358" y="7329"/>
                  </a:lnTo>
                  <a:cubicBezTo>
                    <a:pt x="358" y="7234"/>
                    <a:pt x="310" y="7163"/>
                    <a:pt x="215" y="7139"/>
                  </a:cubicBezTo>
                  <a:cubicBezTo>
                    <a:pt x="202" y="7136"/>
                    <a:pt x="190" y="7135"/>
                    <a:pt x="178" y="7135"/>
                  </a:cubicBezTo>
                  <a:cubicBezTo>
                    <a:pt x="77" y="7135"/>
                    <a:pt x="1" y="7223"/>
                    <a:pt x="1" y="7329"/>
                  </a:cubicBezTo>
                  <a:lnTo>
                    <a:pt x="1" y="8806"/>
                  </a:lnTo>
                  <a:cubicBezTo>
                    <a:pt x="1" y="8877"/>
                    <a:pt x="48" y="8925"/>
                    <a:pt x="96" y="8949"/>
                  </a:cubicBezTo>
                  <a:lnTo>
                    <a:pt x="5073" y="11854"/>
                  </a:lnTo>
                  <a:cubicBezTo>
                    <a:pt x="5097" y="11878"/>
                    <a:pt x="5121" y="11878"/>
                    <a:pt x="5168" y="11878"/>
                  </a:cubicBezTo>
                  <a:cubicBezTo>
                    <a:pt x="5192" y="11878"/>
                    <a:pt x="5216" y="11878"/>
                    <a:pt x="5240" y="11854"/>
                  </a:cubicBezTo>
                  <a:lnTo>
                    <a:pt x="10217" y="8949"/>
                  </a:lnTo>
                  <a:cubicBezTo>
                    <a:pt x="10288" y="8925"/>
                    <a:pt x="10312" y="8877"/>
                    <a:pt x="10312" y="8806"/>
                  </a:cubicBezTo>
                  <a:lnTo>
                    <a:pt x="10312" y="3067"/>
                  </a:lnTo>
                  <a:cubicBezTo>
                    <a:pt x="10312" y="2995"/>
                    <a:pt x="10241" y="2948"/>
                    <a:pt x="10217" y="2924"/>
                  </a:cubicBezTo>
                  <a:lnTo>
                    <a:pt x="5240" y="18"/>
                  </a:lnTo>
                  <a:cubicBezTo>
                    <a:pt x="5216" y="7"/>
                    <a:pt x="5186" y="1"/>
                    <a:pt x="5156"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82" name="Google Shape;2782;p53"/>
          <p:cNvGrpSpPr/>
          <p:nvPr/>
        </p:nvGrpSpPr>
        <p:grpSpPr>
          <a:xfrm>
            <a:off x="7000129" y="2994374"/>
            <a:ext cx="353606" cy="353636"/>
            <a:chOff x="6733416" y="2994374"/>
            <a:chExt cx="353606" cy="353636"/>
          </a:xfrm>
        </p:grpSpPr>
        <p:sp>
          <p:nvSpPr>
            <p:cNvPr id="2783" name="Google Shape;2783;p53"/>
            <p:cNvSpPr/>
            <p:nvPr/>
          </p:nvSpPr>
          <p:spPr>
            <a:xfrm>
              <a:off x="6791645" y="3159820"/>
              <a:ext cx="67471" cy="159779"/>
            </a:xfrm>
            <a:custGeom>
              <a:rect b="b" l="l" r="r" t="t"/>
              <a:pathLst>
                <a:path extrusionOk="0" h="5359" w="2263">
                  <a:moveTo>
                    <a:pt x="0" y="0"/>
                  </a:moveTo>
                  <a:lnTo>
                    <a:pt x="0" y="5359"/>
                  </a:lnTo>
                  <a:lnTo>
                    <a:pt x="2263" y="5359"/>
                  </a:lnTo>
                  <a:lnTo>
                    <a:pt x="2263" y="0"/>
                  </a:lnTo>
                  <a:close/>
                </a:path>
              </a:pathLst>
            </a:custGeom>
            <a:solidFill>
              <a:srgbClr val="C6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53"/>
            <p:cNvSpPr/>
            <p:nvPr/>
          </p:nvSpPr>
          <p:spPr>
            <a:xfrm>
              <a:off x="6825725" y="3159820"/>
              <a:ext cx="33393" cy="159779"/>
            </a:xfrm>
            <a:custGeom>
              <a:rect b="b" l="l" r="r" t="t"/>
              <a:pathLst>
                <a:path extrusionOk="0" h="5359" w="1120">
                  <a:moveTo>
                    <a:pt x="1120" y="0"/>
                  </a:moveTo>
                  <a:lnTo>
                    <a:pt x="0" y="643"/>
                  </a:lnTo>
                  <a:lnTo>
                    <a:pt x="0" y="5359"/>
                  </a:lnTo>
                  <a:lnTo>
                    <a:pt x="1120" y="5359"/>
                  </a:lnTo>
                  <a:lnTo>
                    <a:pt x="1120" y="0"/>
                  </a:lnTo>
                  <a:close/>
                </a:path>
              </a:pathLst>
            </a:custGeom>
            <a:solidFill>
              <a:srgbClr val="AAB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53"/>
            <p:cNvSpPr/>
            <p:nvPr/>
          </p:nvSpPr>
          <p:spPr>
            <a:xfrm>
              <a:off x="6844896" y="3159820"/>
              <a:ext cx="14222" cy="159779"/>
            </a:xfrm>
            <a:custGeom>
              <a:rect b="b" l="l" r="r" t="t"/>
              <a:pathLst>
                <a:path extrusionOk="0" h="5359" w="477">
                  <a:moveTo>
                    <a:pt x="477" y="0"/>
                  </a:moveTo>
                  <a:lnTo>
                    <a:pt x="0" y="262"/>
                  </a:lnTo>
                  <a:lnTo>
                    <a:pt x="0" y="5359"/>
                  </a:lnTo>
                  <a:lnTo>
                    <a:pt x="477" y="5359"/>
                  </a:lnTo>
                  <a:lnTo>
                    <a:pt x="477" y="0"/>
                  </a:ln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53"/>
            <p:cNvSpPr/>
            <p:nvPr/>
          </p:nvSpPr>
          <p:spPr>
            <a:xfrm>
              <a:off x="6886071" y="3048340"/>
              <a:ext cx="67471" cy="271257"/>
            </a:xfrm>
            <a:custGeom>
              <a:rect b="b" l="l" r="r" t="t"/>
              <a:pathLst>
                <a:path extrusionOk="0" h="9098" w="2263">
                  <a:moveTo>
                    <a:pt x="1" y="1"/>
                  </a:moveTo>
                  <a:lnTo>
                    <a:pt x="1" y="9098"/>
                  </a:lnTo>
                  <a:lnTo>
                    <a:pt x="2263" y="9098"/>
                  </a:lnTo>
                  <a:lnTo>
                    <a:pt x="2263" y="1"/>
                  </a:lnTo>
                  <a:close/>
                </a:path>
              </a:pathLst>
            </a:custGeom>
            <a:solidFill>
              <a:srgbClr val="F6F8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53"/>
            <p:cNvSpPr/>
            <p:nvPr/>
          </p:nvSpPr>
          <p:spPr>
            <a:xfrm>
              <a:off x="6919434" y="3049771"/>
              <a:ext cx="34108" cy="269826"/>
            </a:xfrm>
            <a:custGeom>
              <a:rect b="b" l="l" r="r" t="t"/>
              <a:pathLst>
                <a:path extrusionOk="0" h="9050" w="1144">
                  <a:moveTo>
                    <a:pt x="1144" y="0"/>
                  </a:moveTo>
                  <a:lnTo>
                    <a:pt x="1" y="643"/>
                  </a:lnTo>
                  <a:lnTo>
                    <a:pt x="1" y="9050"/>
                  </a:lnTo>
                  <a:lnTo>
                    <a:pt x="1144" y="9050"/>
                  </a:lnTo>
                  <a:lnTo>
                    <a:pt x="1144" y="0"/>
                  </a:ln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53"/>
            <p:cNvSpPr/>
            <p:nvPr/>
          </p:nvSpPr>
          <p:spPr>
            <a:xfrm>
              <a:off x="6939321" y="3048340"/>
              <a:ext cx="14222" cy="271257"/>
            </a:xfrm>
            <a:custGeom>
              <a:rect b="b" l="l" r="r" t="t"/>
              <a:pathLst>
                <a:path extrusionOk="0" h="9098" w="477">
                  <a:moveTo>
                    <a:pt x="477" y="1"/>
                  </a:moveTo>
                  <a:lnTo>
                    <a:pt x="1" y="310"/>
                  </a:lnTo>
                  <a:lnTo>
                    <a:pt x="1" y="9098"/>
                  </a:lnTo>
                  <a:lnTo>
                    <a:pt x="477" y="9098"/>
                  </a:lnTo>
                  <a:lnTo>
                    <a:pt x="477" y="1"/>
                  </a:lnTo>
                  <a:close/>
                </a:path>
              </a:pathLst>
            </a:custGeom>
            <a:solidFill>
              <a:srgbClr val="D4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53"/>
            <p:cNvSpPr/>
            <p:nvPr/>
          </p:nvSpPr>
          <p:spPr>
            <a:xfrm>
              <a:off x="6979095" y="3111548"/>
              <a:ext cx="67471" cy="208049"/>
            </a:xfrm>
            <a:custGeom>
              <a:rect b="b" l="l" r="r" t="t"/>
              <a:pathLst>
                <a:path extrusionOk="0" h="6978" w="2263">
                  <a:moveTo>
                    <a:pt x="0" y="0"/>
                  </a:moveTo>
                  <a:lnTo>
                    <a:pt x="0" y="6978"/>
                  </a:lnTo>
                  <a:lnTo>
                    <a:pt x="2263" y="6978"/>
                  </a:lnTo>
                  <a:lnTo>
                    <a:pt x="2263" y="0"/>
                  </a:lnTo>
                  <a:close/>
                </a:path>
              </a:pathLst>
            </a:custGeom>
            <a:solidFill>
              <a:srgbClr val="C3CD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53"/>
            <p:cNvSpPr/>
            <p:nvPr/>
          </p:nvSpPr>
          <p:spPr>
            <a:xfrm>
              <a:off x="7012458" y="3112234"/>
              <a:ext cx="34108" cy="207363"/>
            </a:xfrm>
            <a:custGeom>
              <a:rect b="b" l="l" r="r" t="t"/>
              <a:pathLst>
                <a:path extrusionOk="0" h="6955" w="1144">
                  <a:moveTo>
                    <a:pt x="1144" y="1"/>
                  </a:moveTo>
                  <a:lnTo>
                    <a:pt x="0" y="668"/>
                  </a:lnTo>
                  <a:lnTo>
                    <a:pt x="0" y="6955"/>
                  </a:lnTo>
                  <a:lnTo>
                    <a:pt x="1144" y="6955"/>
                  </a:lnTo>
                  <a:lnTo>
                    <a:pt x="1144" y="1"/>
                  </a:lnTo>
                  <a:close/>
                </a:path>
              </a:pathLst>
            </a:custGeom>
            <a:solidFill>
              <a:srgbClr val="AFB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53"/>
            <p:cNvSpPr/>
            <p:nvPr/>
          </p:nvSpPr>
          <p:spPr>
            <a:xfrm>
              <a:off x="7033060" y="3111548"/>
              <a:ext cx="13506" cy="208049"/>
            </a:xfrm>
            <a:custGeom>
              <a:rect b="b" l="l" r="r" t="t"/>
              <a:pathLst>
                <a:path extrusionOk="0" h="6978" w="453">
                  <a:moveTo>
                    <a:pt x="453" y="0"/>
                  </a:moveTo>
                  <a:lnTo>
                    <a:pt x="0" y="310"/>
                  </a:lnTo>
                  <a:lnTo>
                    <a:pt x="0" y="6978"/>
                  </a:lnTo>
                  <a:lnTo>
                    <a:pt x="453" y="6978"/>
                  </a:lnTo>
                  <a:lnTo>
                    <a:pt x="453" y="0"/>
                  </a:lnTo>
                  <a:close/>
                </a:path>
              </a:pathLst>
            </a:custGeom>
            <a:solidFill>
              <a:srgbClr val="9BAB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53"/>
            <p:cNvSpPr/>
            <p:nvPr/>
          </p:nvSpPr>
          <p:spPr>
            <a:xfrm>
              <a:off x="6791645" y="3140112"/>
              <a:ext cx="67471" cy="38909"/>
            </a:xfrm>
            <a:custGeom>
              <a:rect b="b" l="l" r="r" t="t"/>
              <a:pathLst>
                <a:path extrusionOk="0" h="1305" w="2263">
                  <a:moveTo>
                    <a:pt x="1131" y="1"/>
                  </a:moveTo>
                  <a:cubicBezTo>
                    <a:pt x="1102" y="1"/>
                    <a:pt x="1072" y="7"/>
                    <a:pt x="1048" y="18"/>
                  </a:cubicBezTo>
                  <a:lnTo>
                    <a:pt x="0" y="661"/>
                  </a:lnTo>
                  <a:lnTo>
                    <a:pt x="1143" y="1304"/>
                  </a:lnTo>
                  <a:lnTo>
                    <a:pt x="2263" y="661"/>
                  </a:lnTo>
                  <a:lnTo>
                    <a:pt x="1215" y="18"/>
                  </a:lnTo>
                  <a:cubicBezTo>
                    <a:pt x="1191" y="7"/>
                    <a:pt x="1161" y="1"/>
                    <a:pt x="1131" y="1"/>
                  </a:cubicBezTo>
                  <a:close/>
                </a:path>
              </a:pathLst>
            </a:custGeom>
            <a:solidFill>
              <a:srgbClr val="F1F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53"/>
            <p:cNvSpPr/>
            <p:nvPr/>
          </p:nvSpPr>
          <p:spPr>
            <a:xfrm>
              <a:off x="6886071" y="3030063"/>
              <a:ext cx="67471" cy="38909"/>
            </a:xfrm>
            <a:custGeom>
              <a:rect b="b" l="l" r="r" t="t"/>
              <a:pathLst>
                <a:path extrusionOk="0" h="1305" w="2263">
                  <a:moveTo>
                    <a:pt x="1120" y="0"/>
                  </a:moveTo>
                  <a:cubicBezTo>
                    <a:pt x="1090" y="0"/>
                    <a:pt x="1060" y="6"/>
                    <a:pt x="1025" y="18"/>
                  </a:cubicBezTo>
                  <a:lnTo>
                    <a:pt x="1" y="661"/>
                  </a:lnTo>
                  <a:lnTo>
                    <a:pt x="1120" y="1304"/>
                  </a:lnTo>
                  <a:lnTo>
                    <a:pt x="2263" y="661"/>
                  </a:lnTo>
                  <a:lnTo>
                    <a:pt x="1215" y="18"/>
                  </a:lnTo>
                  <a:cubicBezTo>
                    <a:pt x="1179" y="6"/>
                    <a:pt x="1150" y="0"/>
                    <a:pt x="1120"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53"/>
            <p:cNvSpPr/>
            <p:nvPr/>
          </p:nvSpPr>
          <p:spPr>
            <a:xfrm>
              <a:off x="6912338" y="3030063"/>
              <a:ext cx="41204" cy="38193"/>
            </a:xfrm>
            <a:custGeom>
              <a:rect b="b" l="l" r="r" t="t"/>
              <a:pathLst>
                <a:path extrusionOk="0" h="1281" w="1382">
                  <a:moveTo>
                    <a:pt x="275" y="0"/>
                  </a:moveTo>
                  <a:cubicBezTo>
                    <a:pt x="245" y="0"/>
                    <a:pt x="215" y="6"/>
                    <a:pt x="191" y="18"/>
                  </a:cubicBezTo>
                  <a:lnTo>
                    <a:pt x="1" y="113"/>
                  </a:lnTo>
                  <a:lnTo>
                    <a:pt x="787" y="566"/>
                  </a:lnTo>
                  <a:cubicBezTo>
                    <a:pt x="834" y="590"/>
                    <a:pt x="834" y="661"/>
                    <a:pt x="787" y="685"/>
                  </a:cubicBezTo>
                  <a:lnTo>
                    <a:pt x="1" y="1137"/>
                  </a:lnTo>
                  <a:lnTo>
                    <a:pt x="239" y="1280"/>
                  </a:lnTo>
                  <a:lnTo>
                    <a:pt x="1382" y="614"/>
                  </a:lnTo>
                  <a:lnTo>
                    <a:pt x="358" y="18"/>
                  </a:lnTo>
                  <a:cubicBezTo>
                    <a:pt x="334" y="6"/>
                    <a:pt x="304" y="0"/>
                    <a:pt x="275" y="0"/>
                  </a:cubicBezTo>
                  <a:close/>
                </a:path>
              </a:pathLst>
            </a:custGeom>
            <a:solidFill>
              <a:srgbClr val="F9FB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53"/>
            <p:cNvSpPr/>
            <p:nvPr/>
          </p:nvSpPr>
          <p:spPr>
            <a:xfrm>
              <a:off x="6818629" y="3141006"/>
              <a:ext cx="40489" cy="38014"/>
            </a:xfrm>
            <a:custGeom>
              <a:rect b="b" l="l" r="r" t="t"/>
              <a:pathLst>
                <a:path extrusionOk="0" h="1275" w="1358">
                  <a:moveTo>
                    <a:pt x="262" y="0"/>
                  </a:moveTo>
                  <a:cubicBezTo>
                    <a:pt x="232" y="0"/>
                    <a:pt x="203" y="12"/>
                    <a:pt x="167" y="36"/>
                  </a:cubicBezTo>
                  <a:lnTo>
                    <a:pt x="0" y="108"/>
                  </a:lnTo>
                  <a:lnTo>
                    <a:pt x="762" y="560"/>
                  </a:lnTo>
                  <a:cubicBezTo>
                    <a:pt x="834" y="584"/>
                    <a:pt x="834" y="655"/>
                    <a:pt x="762" y="679"/>
                  </a:cubicBezTo>
                  <a:lnTo>
                    <a:pt x="0" y="1132"/>
                  </a:lnTo>
                  <a:lnTo>
                    <a:pt x="238" y="1274"/>
                  </a:lnTo>
                  <a:lnTo>
                    <a:pt x="1358" y="631"/>
                  </a:lnTo>
                  <a:lnTo>
                    <a:pt x="357" y="36"/>
                  </a:lnTo>
                  <a:cubicBezTo>
                    <a:pt x="322" y="12"/>
                    <a:pt x="292" y="0"/>
                    <a:pt x="262" y="0"/>
                  </a:cubicBezTo>
                  <a:close/>
                </a:path>
              </a:pathLst>
            </a:custGeom>
            <a:solidFill>
              <a:srgbClr val="E1E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53"/>
            <p:cNvSpPr/>
            <p:nvPr/>
          </p:nvSpPr>
          <p:spPr>
            <a:xfrm>
              <a:off x="6979095" y="3093242"/>
              <a:ext cx="67471" cy="38909"/>
            </a:xfrm>
            <a:custGeom>
              <a:rect b="b" l="l" r="r" t="t"/>
              <a:pathLst>
                <a:path extrusionOk="0" h="1305" w="2263">
                  <a:moveTo>
                    <a:pt x="1131" y="1"/>
                  </a:moveTo>
                  <a:cubicBezTo>
                    <a:pt x="1102" y="1"/>
                    <a:pt x="1072" y="7"/>
                    <a:pt x="1048" y="19"/>
                  </a:cubicBezTo>
                  <a:lnTo>
                    <a:pt x="0" y="638"/>
                  </a:lnTo>
                  <a:lnTo>
                    <a:pt x="1119" y="1305"/>
                  </a:lnTo>
                  <a:lnTo>
                    <a:pt x="2263" y="638"/>
                  </a:lnTo>
                  <a:lnTo>
                    <a:pt x="1215" y="19"/>
                  </a:lnTo>
                  <a:cubicBezTo>
                    <a:pt x="1191" y="7"/>
                    <a:pt x="1161" y="1"/>
                    <a:pt x="1131" y="1"/>
                  </a:cubicBezTo>
                  <a:close/>
                </a:path>
              </a:pathLst>
            </a:custGeom>
            <a:solidFill>
              <a:srgbClr val="E7EB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53"/>
            <p:cNvSpPr/>
            <p:nvPr/>
          </p:nvSpPr>
          <p:spPr>
            <a:xfrm>
              <a:off x="7005362" y="3093957"/>
              <a:ext cx="41204" cy="38193"/>
            </a:xfrm>
            <a:custGeom>
              <a:rect b="b" l="l" r="r" t="t"/>
              <a:pathLst>
                <a:path extrusionOk="0" h="1281" w="1382">
                  <a:moveTo>
                    <a:pt x="274" y="1"/>
                  </a:moveTo>
                  <a:cubicBezTo>
                    <a:pt x="244" y="1"/>
                    <a:pt x="215" y="7"/>
                    <a:pt x="191" y="19"/>
                  </a:cubicBezTo>
                  <a:lnTo>
                    <a:pt x="0" y="114"/>
                  </a:lnTo>
                  <a:lnTo>
                    <a:pt x="786" y="566"/>
                  </a:lnTo>
                  <a:cubicBezTo>
                    <a:pt x="834" y="590"/>
                    <a:pt x="834" y="661"/>
                    <a:pt x="786" y="685"/>
                  </a:cubicBezTo>
                  <a:lnTo>
                    <a:pt x="0" y="1138"/>
                  </a:lnTo>
                  <a:lnTo>
                    <a:pt x="238" y="1281"/>
                  </a:lnTo>
                  <a:lnTo>
                    <a:pt x="1382" y="614"/>
                  </a:lnTo>
                  <a:lnTo>
                    <a:pt x="358" y="19"/>
                  </a:lnTo>
                  <a:cubicBezTo>
                    <a:pt x="334" y="7"/>
                    <a:pt x="304" y="1"/>
                    <a:pt x="274" y="1"/>
                  </a:cubicBezTo>
                  <a:close/>
                </a:path>
              </a:pathLst>
            </a:custGeom>
            <a:solidFill>
              <a:srgbClr val="DBE1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53"/>
            <p:cNvSpPr/>
            <p:nvPr/>
          </p:nvSpPr>
          <p:spPr>
            <a:xfrm>
              <a:off x="6737680" y="3319570"/>
              <a:ext cx="343678" cy="23464"/>
            </a:xfrm>
            <a:custGeom>
              <a:rect b="b" l="l" r="r" t="t"/>
              <a:pathLst>
                <a:path extrusionOk="0" h="787" w="11527">
                  <a:moveTo>
                    <a:pt x="119" y="1"/>
                  </a:moveTo>
                  <a:cubicBezTo>
                    <a:pt x="48" y="1"/>
                    <a:pt x="0" y="48"/>
                    <a:pt x="0" y="120"/>
                  </a:cubicBezTo>
                  <a:lnTo>
                    <a:pt x="0" y="667"/>
                  </a:lnTo>
                  <a:cubicBezTo>
                    <a:pt x="0" y="739"/>
                    <a:pt x="48" y="787"/>
                    <a:pt x="119" y="787"/>
                  </a:cubicBezTo>
                  <a:lnTo>
                    <a:pt x="11407" y="787"/>
                  </a:lnTo>
                  <a:cubicBezTo>
                    <a:pt x="11455" y="787"/>
                    <a:pt x="11526" y="739"/>
                    <a:pt x="11526" y="667"/>
                  </a:cubicBezTo>
                  <a:lnTo>
                    <a:pt x="11526" y="120"/>
                  </a:lnTo>
                  <a:cubicBezTo>
                    <a:pt x="11526" y="48"/>
                    <a:pt x="11455" y="1"/>
                    <a:pt x="11407" y="1"/>
                  </a:cubicBezTo>
                  <a:close/>
                </a:path>
              </a:pathLst>
            </a:custGeom>
            <a:solidFill>
              <a:srgbClr val="939F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53"/>
            <p:cNvSpPr/>
            <p:nvPr/>
          </p:nvSpPr>
          <p:spPr>
            <a:xfrm>
              <a:off x="7063591" y="3319570"/>
              <a:ext cx="17770" cy="23464"/>
            </a:xfrm>
            <a:custGeom>
              <a:rect b="b" l="l" r="r" t="t"/>
              <a:pathLst>
                <a:path extrusionOk="0" h="787" w="596">
                  <a:moveTo>
                    <a:pt x="0" y="1"/>
                  </a:moveTo>
                  <a:cubicBezTo>
                    <a:pt x="48" y="1"/>
                    <a:pt x="119" y="48"/>
                    <a:pt x="119" y="120"/>
                  </a:cubicBezTo>
                  <a:lnTo>
                    <a:pt x="119" y="667"/>
                  </a:lnTo>
                  <a:cubicBezTo>
                    <a:pt x="119" y="739"/>
                    <a:pt x="48" y="787"/>
                    <a:pt x="0" y="787"/>
                  </a:cubicBezTo>
                  <a:lnTo>
                    <a:pt x="476" y="787"/>
                  </a:lnTo>
                  <a:cubicBezTo>
                    <a:pt x="524" y="787"/>
                    <a:pt x="595" y="739"/>
                    <a:pt x="595" y="667"/>
                  </a:cubicBezTo>
                  <a:lnTo>
                    <a:pt x="595" y="120"/>
                  </a:lnTo>
                  <a:cubicBezTo>
                    <a:pt x="595" y="48"/>
                    <a:pt x="524" y="1"/>
                    <a:pt x="476" y="1"/>
                  </a:cubicBez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53"/>
            <p:cNvSpPr/>
            <p:nvPr/>
          </p:nvSpPr>
          <p:spPr>
            <a:xfrm>
              <a:off x="6733416" y="2994374"/>
              <a:ext cx="353606" cy="353636"/>
            </a:xfrm>
            <a:custGeom>
              <a:rect b="b" l="l" r="r" t="t"/>
              <a:pathLst>
                <a:path extrusionOk="0" h="11861" w="11860">
                  <a:moveTo>
                    <a:pt x="6240" y="1382"/>
                  </a:moveTo>
                  <a:lnTo>
                    <a:pt x="7026" y="1858"/>
                  </a:lnTo>
                  <a:lnTo>
                    <a:pt x="6240" y="2334"/>
                  </a:lnTo>
                  <a:lnTo>
                    <a:pt x="5478" y="1858"/>
                  </a:lnTo>
                  <a:lnTo>
                    <a:pt x="6240" y="1382"/>
                  </a:lnTo>
                  <a:close/>
                  <a:moveTo>
                    <a:pt x="9359" y="3478"/>
                  </a:moveTo>
                  <a:lnTo>
                    <a:pt x="10145" y="3954"/>
                  </a:lnTo>
                  <a:lnTo>
                    <a:pt x="9907" y="4121"/>
                  </a:lnTo>
                  <a:lnTo>
                    <a:pt x="9359" y="4430"/>
                  </a:lnTo>
                  <a:lnTo>
                    <a:pt x="8597" y="3954"/>
                  </a:lnTo>
                  <a:lnTo>
                    <a:pt x="9359" y="3478"/>
                  </a:lnTo>
                  <a:close/>
                  <a:moveTo>
                    <a:pt x="3072" y="5073"/>
                  </a:moveTo>
                  <a:lnTo>
                    <a:pt x="3858" y="5549"/>
                  </a:lnTo>
                  <a:lnTo>
                    <a:pt x="3644" y="5668"/>
                  </a:lnTo>
                  <a:lnTo>
                    <a:pt x="3072" y="5978"/>
                  </a:lnTo>
                  <a:lnTo>
                    <a:pt x="2310" y="5549"/>
                  </a:lnTo>
                  <a:lnTo>
                    <a:pt x="3072" y="5073"/>
                  </a:lnTo>
                  <a:close/>
                  <a:moveTo>
                    <a:pt x="5287" y="2120"/>
                  </a:moveTo>
                  <a:lnTo>
                    <a:pt x="6049" y="2573"/>
                  </a:lnTo>
                  <a:lnTo>
                    <a:pt x="6049" y="10693"/>
                  </a:lnTo>
                  <a:lnTo>
                    <a:pt x="5287" y="10693"/>
                  </a:lnTo>
                  <a:lnTo>
                    <a:pt x="5287" y="2120"/>
                  </a:lnTo>
                  <a:close/>
                  <a:moveTo>
                    <a:pt x="4049" y="5835"/>
                  </a:moveTo>
                  <a:lnTo>
                    <a:pt x="4049" y="5978"/>
                  </a:lnTo>
                  <a:lnTo>
                    <a:pt x="4049" y="10717"/>
                  </a:lnTo>
                  <a:lnTo>
                    <a:pt x="3263" y="10717"/>
                  </a:lnTo>
                  <a:lnTo>
                    <a:pt x="3263" y="6311"/>
                  </a:lnTo>
                  <a:lnTo>
                    <a:pt x="3954" y="5930"/>
                  </a:lnTo>
                  <a:lnTo>
                    <a:pt x="4049" y="5835"/>
                  </a:lnTo>
                  <a:close/>
                  <a:moveTo>
                    <a:pt x="7216" y="2144"/>
                  </a:moveTo>
                  <a:lnTo>
                    <a:pt x="7216" y="10717"/>
                  </a:lnTo>
                  <a:lnTo>
                    <a:pt x="6454" y="10717"/>
                  </a:lnTo>
                  <a:lnTo>
                    <a:pt x="6454" y="2596"/>
                  </a:lnTo>
                  <a:lnTo>
                    <a:pt x="6549" y="2525"/>
                  </a:lnTo>
                  <a:lnTo>
                    <a:pt x="7216" y="2144"/>
                  </a:lnTo>
                  <a:close/>
                  <a:moveTo>
                    <a:pt x="8407" y="4263"/>
                  </a:moveTo>
                  <a:lnTo>
                    <a:pt x="9193" y="4716"/>
                  </a:lnTo>
                  <a:lnTo>
                    <a:pt x="9193" y="10717"/>
                  </a:lnTo>
                  <a:lnTo>
                    <a:pt x="8407" y="10717"/>
                  </a:lnTo>
                  <a:lnTo>
                    <a:pt x="8407" y="4263"/>
                  </a:lnTo>
                  <a:close/>
                  <a:moveTo>
                    <a:pt x="11455" y="11051"/>
                  </a:moveTo>
                  <a:lnTo>
                    <a:pt x="11455" y="11527"/>
                  </a:lnTo>
                  <a:lnTo>
                    <a:pt x="286" y="11527"/>
                  </a:lnTo>
                  <a:lnTo>
                    <a:pt x="286" y="11051"/>
                  </a:lnTo>
                  <a:close/>
                  <a:moveTo>
                    <a:pt x="905" y="1"/>
                  </a:moveTo>
                  <a:cubicBezTo>
                    <a:pt x="786" y="1"/>
                    <a:pt x="715" y="72"/>
                    <a:pt x="715" y="191"/>
                  </a:cubicBezTo>
                  <a:lnTo>
                    <a:pt x="715" y="977"/>
                  </a:lnTo>
                  <a:lnTo>
                    <a:pt x="500" y="977"/>
                  </a:lnTo>
                  <a:cubicBezTo>
                    <a:pt x="405" y="977"/>
                    <a:pt x="310" y="1049"/>
                    <a:pt x="310" y="1144"/>
                  </a:cubicBezTo>
                  <a:cubicBezTo>
                    <a:pt x="310" y="1263"/>
                    <a:pt x="381" y="1334"/>
                    <a:pt x="500" y="1334"/>
                  </a:cubicBezTo>
                  <a:lnTo>
                    <a:pt x="715" y="1334"/>
                  </a:lnTo>
                  <a:lnTo>
                    <a:pt x="715" y="2239"/>
                  </a:lnTo>
                  <a:lnTo>
                    <a:pt x="500" y="2239"/>
                  </a:lnTo>
                  <a:cubicBezTo>
                    <a:pt x="405" y="2239"/>
                    <a:pt x="310" y="2287"/>
                    <a:pt x="310" y="2382"/>
                  </a:cubicBezTo>
                  <a:cubicBezTo>
                    <a:pt x="310" y="2501"/>
                    <a:pt x="381" y="2596"/>
                    <a:pt x="500" y="2596"/>
                  </a:cubicBezTo>
                  <a:lnTo>
                    <a:pt x="715" y="2596"/>
                  </a:lnTo>
                  <a:lnTo>
                    <a:pt x="715" y="3478"/>
                  </a:lnTo>
                  <a:lnTo>
                    <a:pt x="500" y="3478"/>
                  </a:lnTo>
                  <a:cubicBezTo>
                    <a:pt x="405" y="3478"/>
                    <a:pt x="310" y="3549"/>
                    <a:pt x="310" y="3644"/>
                  </a:cubicBezTo>
                  <a:cubicBezTo>
                    <a:pt x="310" y="3763"/>
                    <a:pt x="381" y="3835"/>
                    <a:pt x="500" y="3835"/>
                  </a:cubicBezTo>
                  <a:lnTo>
                    <a:pt x="715" y="3835"/>
                  </a:lnTo>
                  <a:lnTo>
                    <a:pt x="715" y="4740"/>
                  </a:lnTo>
                  <a:lnTo>
                    <a:pt x="500" y="4740"/>
                  </a:lnTo>
                  <a:cubicBezTo>
                    <a:pt x="405" y="4740"/>
                    <a:pt x="310" y="4787"/>
                    <a:pt x="310" y="4883"/>
                  </a:cubicBezTo>
                  <a:cubicBezTo>
                    <a:pt x="310" y="5002"/>
                    <a:pt x="381" y="5097"/>
                    <a:pt x="500" y="5097"/>
                  </a:cubicBezTo>
                  <a:lnTo>
                    <a:pt x="715" y="5097"/>
                  </a:lnTo>
                  <a:lnTo>
                    <a:pt x="715" y="5978"/>
                  </a:lnTo>
                  <a:lnTo>
                    <a:pt x="500" y="5978"/>
                  </a:lnTo>
                  <a:cubicBezTo>
                    <a:pt x="405" y="5978"/>
                    <a:pt x="310" y="6050"/>
                    <a:pt x="310" y="6145"/>
                  </a:cubicBezTo>
                  <a:cubicBezTo>
                    <a:pt x="310" y="6264"/>
                    <a:pt x="381" y="6335"/>
                    <a:pt x="500" y="6335"/>
                  </a:cubicBezTo>
                  <a:lnTo>
                    <a:pt x="715" y="6335"/>
                  </a:lnTo>
                  <a:lnTo>
                    <a:pt x="715" y="7240"/>
                  </a:lnTo>
                  <a:lnTo>
                    <a:pt x="500" y="7240"/>
                  </a:lnTo>
                  <a:cubicBezTo>
                    <a:pt x="405" y="7240"/>
                    <a:pt x="310" y="7288"/>
                    <a:pt x="310" y="7383"/>
                  </a:cubicBezTo>
                  <a:cubicBezTo>
                    <a:pt x="310" y="7502"/>
                    <a:pt x="381" y="7597"/>
                    <a:pt x="500" y="7597"/>
                  </a:cubicBezTo>
                  <a:lnTo>
                    <a:pt x="715" y="7597"/>
                  </a:lnTo>
                  <a:lnTo>
                    <a:pt x="715" y="8479"/>
                  </a:lnTo>
                  <a:lnTo>
                    <a:pt x="500" y="8479"/>
                  </a:lnTo>
                  <a:cubicBezTo>
                    <a:pt x="405" y="8479"/>
                    <a:pt x="310" y="8550"/>
                    <a:pt x="310" y="8645"/>
                  </a:cubicBezTo>
                  <a:cubicBezTo>
                    <a:pt x="310" y="8764"/>
                    <a:pt x="381" y="8836"/>
                    <a:pt x="500" y="8836"/>
                  </a:cubicBezTo>
                  <a:lnTo>
                    <a:pt x="715" y="8836"/>
                  </a:lnTo>
                  <a:lnTo>
                    <a:pt x="715" y="9741"/>
                  </a:lnTo>
                  <a:lnTo>
                    <a:pt x="524" y="9741"/>
                  </a:lnTo>
                  <a:cubicBezTo>
                    <a:pt x="429" y="9741"/>
                    <a:pt x="358" y="9788"/>
                    <a:pt x="358" y="9884"/>
                  </a:cubicBezTo>
                  <a:cubicBezTo>
                    <a:pt x="358" y="9979"/>
                    <a:pt x="405" y="10074"/>
                    <a:pt x="500" y="10074"/>
                  </a:cubicBezTo>
                  <a:lnTo>
                    <a:pt x="715" y="10074"/>
                  </a:lnTo>
                  <a:lnTo>
                    <a:pt x="715" y="10693"/>
                  </a:lnTo>
                  <a:lnTo>
                    <a:pt x="286" y="10693"/>
                  </a:lnTo>
                  <a:cubicBezTo>
                    <a:pt x="143" y="10693"/>
                    <a:pt x="0" y="10812"/>
                    <a:pt x="0" y="10979"/>
                  </a:cubicBezTo>
                  <a:lnTo>
                    <a:pt x="0" y="11551"/>
                  </a:lnTo>
                  <a:cubicBezTo>
                    <a:pt x="0" y="11694"/>
                    <a:pt x="119" y="11860"/>
                    <a:pt x="286" y="11860"/>
                  </a:cubicBezTo>
                  <a:lnTo>
                    <a:pt x="11574" y="11860"/>
                  </a:lnTo>
                  <a:cubicBezTo>
                    <a:pt x="11717" y="11860"/>
                    <a:pt x="11860" y="11741"/>
                    <a:pt x="11860" y="11551"/>
                  </a:cubicBezTo>
                  <a:lnTo>
                    <a:pt x="11860" y="10979"/>
                  </a:lnTo>
                  <a:cubicBezTo>
                    <a:pt x="11812" y="10836"/>
                    <a:pt x="11693" y="10717"/>
                    <a:pt x="11503" y="10717"/>
                  </a:cubicBezTo>
                  <a:lnTo>
                    <a:pt x="10669" y="10717"/>
                  </a:lnTo>
                  <a:lnTo>
                    <a:pt x="10669" y="6216"/>
                  </a:lnTo>
                  <a:cubicBezTo>
                    <a:pt x="10669" y="6145"/>
                    <a:pt x="10622" y="6050"/>
                    <a:pt x="10526" y="6050"/>
                  </a:cubicBezTo>
                  <a:cubicBezTo>
                    <a:pt x="10407" y="6050"/>
                    <a:pt x="10312" y="6097"/>
                    <a:pt x="10312" y="6216"/>
                  </a:cubicBezTo>
                  <a:lnTo>
                    <a:pt x="10312" y="10717"/>
                  </a:lnTo>
                  <a:lnTo>
                    <a:pt x="9550" y="10717"/>
                  </a:lnTo>
                  <a:lnTo>
                    <a:pt x="9550" y="4716"/>
                  </a:lnTo>
                  <a:lnTo>
                    <a:pt x="10312" y="4263"/>
                  </a:lnTo>
                  <a:lnTo>
                    <a:pt x="10312" y="5407"/>
                  </a:lnTo>
                  <a:cubicBezTo>
                    <a:pt x="10312" y="5502"/>
                    <a:pt x="10384" y="5597"/>
                    <a:pt x="10479" y="5597"/>
                  </a:cubicBezTo>
                  <a:cubicBezTo>
                    <a:pt x="10598" y="5597"/>
                    <a:pt x="10669" y="5526"/>
                    <a:pt x="10669" y="5407"/>
                  </a:cubicBezTo>
                  <a:lnTo>
                    <a:pt x="10669" y="3930"/>
                  </a:lnTo>
                  <a:cubicBezTo>
                    <a:pt x="10669" y="3859"/>
                    <a:pt x="10645" y="3811"/>
                    <a:pt x="10598" y="3787"/>
                  </a:cubicBezTo>
                  <a:lnTo>
                    <a:pt x="9550" y="3144"/>
                  </a:lnTo>
                  <a:cubicBezTo>
                    <a:pt x="9490" y="3120"/>
                    <a:pt x="9431" y="3108"/>
                    <a:pt x="9374" y="3108"/>
                  </a:cubicBezTo>
                  <a:cubicBezTo>
                    <a:pt x="9318" y="3108"/>
                    <a:pt x="9264" y="3120"/>
                    <a:pt x="9217" y="3144"/>
                  </a:cubicBezTo>
                  <a:lnTo>
                    <a:pt x="8169" y="3787"/>
                  </a:lnTo>
                  <a:cubicBezTo>
                    <a:pt x="8121" y="3811"/>
                    <a:pt x="8097" y="3859"/>
                    <a:pt x="8097" y="3930"/>
                  </a:cubicBezTo>
                  <a:lnTo>
                    <a:pt x="8097" y="10693"/>
                  </a:lnTo>
                  <a:lnTo>
                    <a:pt x="7526" y="10693"/>
                  </a:lnTo>
                  <a:lnTo>
                    <a:pt x="7526" y="1811"/>
                  </a:lnTo>
                  <a:lnTo>
                    <a:pt x="7526" y="1787"/>
                  </a:lnTo>
                  <a:cubicBezTo>
                    <a:pt x="7526" y="1739"/>
                    <a:pt x="7502" y="1691"/>
                    <a:pt x="7431" y="1668"/>
                  </a:cubicBezTo>
                  <a:lnTo>
                    <a:pt x="6383" y="1049"/>
                  </a:lnTo>
                  <a:cubicBezTo>
                    <a:pt x="6323" y="1013"/>
                    <a:pt x="6264" y="995"/>
                    <a:pt x="6210" y="995"/>
                  </a:cubicBezTo>
                  <a:cubicBezTo>
                    <a:pt x="6156" y="995"/>
                    <a:pt x="6109" y="1013"/>
                    <a:pt x="6073" y="1049"/>
                  </a:cubicBezTo>
                  <a:lnTo>
                    <a:pt x="5025" y="1668"/>
                  </a:lnTo>
                  <a:cubicBezTo>
                    <a:pt x="5001" y="1668"/>
                    <a:pt x="5001" y="1691"/>
                    <a:pt x="5001" y="1691"/>
                  </a:cubicBezTo>
                  <a:cubicBezTo>
                    <a:pt x="4954" y="1739"/>
                    <a:pt x="4954" y="1763"/>
                    <a:pt x="4954" y="1811"/>
                  </a:cubicBezTo>
                  <a:lnTo>
                    <a:pt x="4954" y="10693"/>
                  </a:lnTo>
                  <a:lnTo>
                    <a:pt x="4430" y="10693"/>
                  </a:lnTo>
                  <a:lnTo>
                    <a:pt x="4430" y="5502"/>
                  </a:lnTo>
                  <a:cubicBezTo>
                    <a:pt x="4430" y="5478"/>
                    <a:pt x="4406" y="5454"/>
                    <a:pt x="4358" y="5430"/>
                  </a:cubicBezTo>
                  <a:cubicBezTo>
                    <a:pt x="4335" y="5430"/>
                    <a:pt x="4335" y="5383"/>
                    <a:pt x="4311" y="5383"/>
                  </a:cubicBezTo>
                  <a:cubicBezTo>
                    <a:pt x="4287" y="5359"/>
                    <a:pt x="3287" y="4787"/>
                    <a:pt x="3287" y="4787"/>
                  </a:cubicBezTo>
                  <a:cubicBezTo>
                    <a:pt x="3227" y="4764"/>
                    <a:pt x="3168" y="4752"/>
                    <a:pt x="3114" y="4752"/>
                  </a:cubicBezTo>
                  <a:cubicBezTo>
                    <a:pt x="3061" y="4752"/>
                    <a:pt x="3013" y="4764"/>
                    <a:pt x="2977" y="4787"/>
                  </a:cubicBezTo>
                  <a:lnTo>
                    <a:pt x="1929" y="5430"/>
                  </a:lnTo>
                  <a:lnTo>
                    <a:pt x="1906" y="5454"/>
                  </a:lnTo>
                  <a:cubicBezTo>
                    <a:pt x="1858" y="5478"/>
                    <a:pt x="1834" y="5549"/>
                    <a:pt x="1858" y="5573"/>
                  </a:cubicBezTo>
                  <a:lnTo>
                    <a:pt x="1858" y="8598"/>
                  </a:lnTo>
                  <a:cubicBezTo>
                    <a:pt x="1858" y="8693"/>
                    <a:pt x="1929" y="8788"/>
                    <a:pt x="2048" y="8788"/>
                  </a:cubicBezTo>
                  <a:cubicBezTo>
                    <a:pt x="2168" y="8788"/>
                    <a:pt x="2191" y="8598"/>
                    <a:pt x="2191" y="8598"/>
                  </a:cubicBezTo>
                  <a:lnTo>
                    <a:pt x="2191" y="5835"/>
                  </a:lnTo>
                  <a:lnTo>
                    <a:pt x="2977" y="6288"/>
                  </a:lnTo>
                  <a:lnTo>
                    <a:pt x="2977" y="10693"/>
                  </a:lnTo>
                  <a:lnTo>
                    <a:pt x="2191" y="10693"/>
                  </a:lnTo>
                  <a:lnTo>
                    <a:pt x="2191" y="9384"/>
                  </a:lnTo>
                  <a:cubicBezTo>
                    <a:pt x="2191" y="9288"/>
                    <a:pt x="2144" y="9241"/>
                    <a:pt x="2072" y="9193"/>
                  </a:cubicBezTo>
                  <a:cubicBezTo>
                    <a:pt x="2060" y="9191"/>
                    <a:pt x="2047" y="9189"/>
                    <a:pt x="2035" y="9189"/>
                  </a:cubicBezTo>
                  <a:cubicBezTo>
                    <a:pt x="1930" y="9189"/>
                    <a:pt x="1834" y="9277"/>
                    <a:pt x="1834" y="9384"/>
                  </a:cubicBezTo>
                  <a:lnTo>
                    <a:pt x="1834" y="10693"/>
                  </a:lnTo>
                  <a:lnTo>
                    <a:pt x="1072" y="10693"/>
                  </a:lnTo>
                  <a:lnTo>
                    <a:pt x="1072" y="191"/>
                  </a:lnTo>
                  <a:cubicBezTo>
                    <a:pt x="1072" y="96"/>
                    <a:pt x="1001" y="1"/>
                    <a:pt x="905"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01" name="Google Shape;2801;p53"/>
          <p:cNvGrpSpPr/>
          <p:nvPr/>
        </p:nvGrpSpPr>
        <p:grpSpPr>
          <a:xfrm>
            <a:off x="7743976" y="2994374"/>
            <a:ext cx="340845" cy="355037"/>
            <a:chOff x="7401063" y="2994374"/>
            <a:chExt cx="340845" cy="355037"/>
          </a:xfrm>
        </p:grpSpPr>
        <p:sp>
          <p:nvSpPr>
            <p:cNvPr id="2802" name="Google Shape;2802;p53"/>
            <p:cNvSpPr/>
            <p:nvPr/>
          </p:nvSpPr>
          <p:spPr>
            <a:xfrm>
              <a:off x="7570772" y="3174012"/>
              <a:ext cx="165473" cy="169021"/>
            </a:xfrm>
            <a:custGeom>
              <a:rect b="b" l="l" r="r" t="t"/>
              <a:pathLst>
                <a:path extrusionOk="0" h="5669" w="5550">
                  <a:moveTo>
                    <a:pt x="3668" y="1"/>
                  </a:moveTo>
                  <a:lnTo>
                    <a:pt x="1" y="1715"/>
                  </a:lnTo>
                  <a:lnTo>
                    <a:pt x="1" y="5669"/>
                  </a:lnTo>
                  <a:lnTo>
                    <a:pt x="5478" y="3025"/>
                  </a:lnTo>
                  <a:cubicBezTo>
                    <a:pt x="5502" y="3001"/>
                    <a:pt x="5549" y="2954"/>
                    <a:pt x="5502" y="2930"/>
                  </a:cubicBezTo>
                  <a:lnTo>
                    <a:pt x="3668" y="1"/>
                  </a:lnTo>
                  <a:close/>
                </a:path>
              </a:pathLst>
            </a:custGeom>
            <a:solidFill>
              <a:srgbClr val="AAB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53"/>
            <p:cNvSpPr/>
            <p:nvPr/>
          </p:nvSpPr>
          <p:spPr>
            <a:xfrm>
              <a:off x="7570772" y="3083134"/>
              <a:ext cx="109361" cy="142039"/>
            </a:xfrm>
            <a:custGeom>
              <a:rect b="b" l="l" r="r" t="t"/>
              <a:pathLst>
                <a:path extrusionOk="0" h="4764" w="3668">
                  <a:moveTo>
                    <a:pt x="1763" y="0"/>
                  </a:moveTo>
                  <a:lnTo>
                    <a:pt x="1" y="905"/>
                  </a:lnTo>
                  <a:lnTo>
                    <a:pt x="1" y="4763"/>
                  </a:lnTo>
                  <a:lnTo>
                    <a:pt x="3668" y="3049"/>
                  </a:lnTo>
                  <a:lnTo>
                    <a:pt x="1763" y="0"/>
                  </a:lnTo>
                  <a:close/>
                </a:path>
              </a:pathLst>
            </a:custGeom>
            <a:solidFill>
              <a:srgbClr val="AFB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53"/>
            <p:cNvSpPr/>
            <p:nvPr/>
          </p:nvSpPr>
          <p:spPr>
            <a:xfrm>
              <a:off x="7570772" y="3000069"/>
              <a:ext cx="52564" cy="110077"/>
            </a:xfrm>
            <a:custGeom>
              <a:rect b="b" l="l" r="r" t="t"/>
              <a:pathLst>
                <a:path extrusionOk="0" h="3692" w="1763">
                  <a:moveTo>
                    <a:pt x="1" y="0"/>
                  </a:moveTo>
                  <a:lnTo>
                    <a:pt x="1" y="3691"/>
                  </a:lnTo>
                  <a:lnTo>
                    <a:pt x="1763" y="2786"/>
                  </a:lnTo>
                  <a:lnTo>
                    <a:pt x="1" y="0"/>
                  </a:lnTo>
                  <a:close/>
                </a:path>
              </a:pathLst>
            </a:custGeom>
            <a:solidFill>
              <a:srgbClr val="CDD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53"/>
            <p:cNvSpPr/>
            <p:nvPr/>
          </p:nvSpPr>
          <p:spPr>
            <a:xfrm>
              <a:off x="7665913" y="3173296"/>
              <a:ext cx="68902" cy="96601"/>
            </a:xfrm>
            <a:custGeom>
              <a:rect b="b" l="l" r="r" t="t"/>
              <a:pathLst>
                <a:path extrusionOk="0" h="3240" w="2311">
                  <a:moveTo>
                    <a:pt x="453" y="1"/>
                  </a:moveTo>
                  <a:lnTo>
                    <a:pt x="1" y="215"/>
                  </a:lnTo>
                  <a:lnTo>
                    <a:pt x="1882" y="3240"/>
                  </a:lnTo>
                  <a:lnTo>
                    <a:pt x="2263" y="3049"/>
                  </a:lnTo>
                  <a:cubicBezTo>
                    <a:pt x="2311" y="3049"/>
                    <a:pt x="2311" y="3002"/>
                    <a:pt x="2287" y="2954"/>
                  </a:cubicBezTo>
                  <a:lnTo>
                    <a:pt x="453" y="1"/>
                  </a:ln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53"/>
            <p:cNvSpPr/>
            <p:nvPr/>
          </p:nvSpPr>
          <p:spPr>
            <a:xfrm>
              <a:off x="7610546" y="3082419"/>
              <a:ext cx="69588" cy="97316"/>
            </a:xfrm>
            <a:custGeom>
              <a:rect b="b" l="l" r="r" t="t"/>
              <a:pathLst>
                <a:path extrusionOk="0" h="3264" w="2334">
                  <a:moveTo>
                    <a:pt x="453" y="1"/>
                  </a:moveTo>
                  <a:lnTo>
                    <a:pt x="0" y="239"/>
                  </a:lnTo>
                  <a:lnTo>
                    <a:pt x="1881" y="3263"/>
                  </a:lnTo>
                  <a:lnTo>
                    <a:pt x="2334" y="3073"/>
                  </a:lnTo>
                  <a:lnTo>
                    <a:pt x="453" y="1"/>
                  </a:lnTo>
                  <a:close/>
                </a:path>
              </a:pathLst>
            </a:custGeom>
            <a:solidFill>
              <a:srgbClr val="9BAB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53"/>
            <p:cNvSpPr/>
            <p:nvPr/>
          </p:nvSpPr>
          <p:spPr>
            <a:xfrm>
              <a:off x="7570772" y="3000069"/>
              <a:ext cx="52564" cy="90190"/>
            </a:xfrm>
            <a:custGeom>
              <a:rect b="b" l="l" r="r" t="t"/>
              <a:pathLst>
                <a:path extrusionOk="0" h="3025" w="1763">
                  <a:moveTo>
                    <a:pt x="1" y="0"/>
                  </a:moveTo>
                  <a:lnTo>
                    <a:pt x="1" y="953"/>
                  </a:lnTo>
                  <a:lnTo>
                    <a:pt x="1310" y="3025"/>
                  </a:lnTo>
                  <a:lnTo>
                    <a:pt x="1763" y="2786"/>
                  </a:lnTo>
                  <a:lnTo>
                    <a:pt x="1" y="0"/>
                  </a:lnTo>
                  <a:close/>
                </a:path>
              </a:pathLst>
            </a:custGeom>
            <a:solidFill>
              <a:srgbClr val="BEC6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53"/>
            <p:cNvSpPr/>
            <p:nvPr/>
          </p:nvSpPr>
          <p:spPr>
            <a:xfrm>
              <a:off x="7405327" y="3174012"/>
              <a:ext cx="165473" cy="169021"/>
            </a:xfrm>
            <a:custGeom>
              <a:rect b="b" l="l" r="r" t="t"/>
              <a:pathLst>
                <a:path extrusionOk="0" h="5669" w="5550">
                  <a:moveTo>
                    <a:pt x="1882" y="1"/>
                  </a:moveTo>
                  <a:lnTo>
                    <a:pt x="48" y="2930"/>
                  </a:lnTo>
                  <a:cubicBezTo>
                    <a:pt x="1" y="2954"/>
                    <a:pt x="48" y="3001"/>
                    <a:pt x="72" y="3025"/>
                  </a:cubicBezTo>
                  <a:lnTo>
                    <a:pt x="5550" y="5669"/>
                  </a:lnTo>
                  <a:lnTo>
                    <a:pt x="5550" y="1715"/>
                  </a:lnTo>
                  <a:lnTo>
                    <a:pt x="1882" y="1"/>
                  </a:lnTo>
                  <a:close/>
                </a:path>
              </a:pathLst>
            </a:custGeom>
            <a:solidFill>
              <a:srgbClr val="C6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53"/>
            <p:cNvSpPr/>
            <p:nvPr/>
          </p:nvSpPr>
          <p:spPr>
            <a:xfrm>
              <a:off x="7461439" y="3083134"/>
              <a:ext cx="109361" cy="142039"/>
            </a:xfrm>
            <a:custGeom>
              <a:rect b="b" l="l" r="r" t="t"/>
              <a:pathLst>
                <a:path extrusionOk="0" h="4764" w="3668">
                  <a:moveTo>
                    <a:pt x="1905" y="0"/>
                  </a:moveTo>
                  <a:lnTo>
                    <a:pt x="0" y="3049"/>
                  </a:lnTo>
                  <a:lnTo>
                    <a:pt x="3668" y="4763"/>
                  </a:lnTo>
                  <a:lnTo>
                    <a:pt x="3668" y="905"/>
                  </a:lnTo>
                  <a:lnTo>
                    <a:pt x="1905" y="0"/>
                  </a:lnTo>
                  <a:close/>
                </a:path>
              </a:pathLst>
            </a:custGeom>
            <a:solidFill>
              <a:srgbClr val="C3CD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53"/>
            <p:cNvSpPr/>
            <p:nvPr/>
          </p:nvSpPr>
          <p:spPr>
            <a:xfrm>
              <a:off x="7570772" y="3089515"/>
              <a:ext cx="39087" cy="20632"/>
            </a:xfrm>
            <a:custGeom>
              <a:rect b="b" l="l" r="r" t="t"/>
              <a:pathLst>
                <a:path extrusionOk="0" h="692" w="1311">
                  <a:moveTo>
                    <a:pt x="1310" y="1"/>
                  </a:moveTo>
                  <a:lnTo>
                    <a:pt x="1" y="691"/>
                  </a:lnTo>
                  <a:lnTo>
                    <a:pt x="1" y="691"/>
                  </a:lnTo>
                  <a:close/>
                </a:path>
              </a:pathLst>
            </a:custGeom>
            <a:solidFill>
              <a:srgbClr val="AFB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53"/>
            <p:cNvSpPr/>
            <p:nvPr/>
          </p:nvSpPr>
          <p:spPr>
            <a:xfrm>
              <a:off x="7518238" y="3000069"/>
              <a:ext cx="52564" cy="110077"/>
            </a:xfrm>
            <a:custGeom>
              <a:rect b="b" l="l" r="r" t="t"/>
              <a:pathLst>
                <a:path extrusionOk="0" h="3692" w="1763">
                  <a:moveTo>
                    <a:pt x="1763" y="0"/>
                  </a:moveTo>
                  <a:lnTo>
                    <a:pt x="0" y="2786"/>
                  </a:lnTo>
                  <a:lnTo>
                    <a:pt x="1763" y="3691"/>
                  </a:lnTo>
                  <a:lnTo>
                    <a:pt x="1763" y="0"/>
                  </a:lnTo>
                  <a:close/>
                </a:path>
              </a:pathLst>
            </a:custGeom>
            <a:solidFill>
              <a:srgbClr val="E1E5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53"/>
            <p:cNvSpPr/>
            <p:nvPr/>
          </p:nvSpPr>
          <p:spPr>
            <a:xfrm>
              <a:off x="7401063" y="2994374"/>
              <a:ext cx="340845" cy="355037"/>
            </a:xfrm>
            <a:custGeom>
              <a:rect b="b" l="l" r="r" t="t"/>
              <a:pathLst>
                <a:path extrusionOk="0" h="11908" w="11432">
                  <a:moveTo>
                    <a:pt x="5526" y="787"/>
                  </a:moveTo>
                  <a:lnTo>
                    <a:pt x="5526" y="3573"/>
                  </a:lnTo>
                  <a:lnTo>
                    <a:pt x="4168" y="2882"/>
                  </a:lnTo>
                  <a:lnTo>
                    <a:pt x="5526" y="787"/>
                  </a:lnTo>
                  <a:close/>
                  <a:moveTo>
                    <a:pt x="4002" y="3192"/>
                  </a:moveTo>
                  <a:lnTo>
                    <a:pt x="5526" y="3954"/>
                  </a:lnTo>
                  <a:lnTo>
                    <a:pt x="5526" y="7455"/>
                  </a:lnTo>
                  <a:lnTo>
                    <a:pt x="2263" y="5930"/>
                  </a:lnTo>
                  <a:lnTo>
                    <a:pt x="4002" y="3192"/>
                  </a:lnTo>
                  <a:close/>
                  <a:moveTo>
                    <a:pt x="7383" y="3216"/>
                  </a:moveTo>
                  <a:lnTo>
                    <a:pt x="9098" y="5954"/>
                  </a:lnTo>
                  <a:lnTo>
                    <a:pt x="5883" y="7478"/>
                  </a:lnTo>
                  <a:lnTo>
                    <a:pt x="5883" y="4001"/>
                  </a:lnTo>
                  <a:lnTo>
                    <a:pt x="7383" y="3216"/>
                  </a:lnTo>
                  <a:close/>
                  <a:moveTo>
                    <a:pt x="9289" y="6264"/>
                  </a:moveTo>
                  <a:lnTo>
                    <a:pt x="11003" y="8955"/>
                  </a:lnTo>
                  <a:lnTo>
                    <a:pt x="5883" y="11432"/>
                  </a:lnTo>
                  <a:lnTo>
                    <a:pt x="5883" y="7859"/>
                  </a:lnTo>
                  <a:lnTo>
                    <a:pt x="9289" y="6264"/>
                  </a:lnTo>
                  <a:close/>
                  <a:moveTo>
                    <a:pt x="5693" y="1"/>
                  </a:moveTo>
                  <a:cubicBezTo>
                    <a:pt x="5669" y="1"/>
                    <a:pt x="5645" y="24"/>
                    <a:pt x="5597" y="72"/>
                  </a:cubicBezTo>
                  <a:lnTo>
                    <a:pt x="5573" y="96"/>
                  </a:lnTo>
                  <a:lnTo>
                    <a:pt x="72" y="8883"/>
                  </a:lnTo>
                  <a:cubicBezTo>
                    <a:pt x="48" y="8931"/>
                    <a:pt x="1" y="9003"/>
                    <a:pt x="48" y="9074"/>
                  </a:cubicBezTo>
                  <a:cubicBezTo>
                    <a:pt x="72" y="9145"/>
                    <a:pt x="96" y="9193"/>
                    <a:pt x="168" y="9241"/>
                  </a:cubicBezTo>
                  <a:lnTo>
                    <a:pt x="1501" y="9884"/>
                  </a:lnTo>
                  <a:cubicBezTo>
                    <a:pt x="1536" y="9892"/>
                    <a:pt x="1568" y="9898"/>
                    <a:pt x="1597" y="9898"/>
                  </a:cubicBezTo>
                  <a:cubicBezTo>
                    <a:pt x="1649" y="9898"/>
                    <a:pt x="1694" y="9881"/>
                    <a:pt x="1739" y="9836"/>
                  </a:cubicBezTo>
                  <a:cubicBezTo>
                    <a:pt x="1787" y="9741"/>
                    <a:pt x="1763" y="9622"/>
                    <a:pt x="1668" y="9598"/>
                  </a:cubicBezTo>
                  <a:lnTo>
                    <a:pt x="453" y="9003"/>
                  </a:lnTo>
                  <a:lnTo>
                    <a:pt x="2144" y="6288"/>
                  </a:lnTo>
                  <a:lnTo>
                    <a:pt x="5573" y="7883"/>
                  </a:lnTo>
                  <a:lnTo>
                    <a:pt x="5573" y="11455"/>
                  </a:lnTo>
                  <a:lnTo>
                    <a:pt x="2430" y="9955"/>
                  </a:lnTo>
                  <a:cubicBezTo>
                    <a:pt x="2403" y="9942"/>
                    <a:pt x="2377" y="9936"/>
                    <a:pt x="2351" y="9936"/>
                  </a:cubicBezTo>
                  <a:cubicBezTo>
                    <a:pt x="2285" y="9936"/>
                    <a:pt x="2226" y="9975"/>
                    <a:pt x="2192" y="10027"/>
                  </a:cubicBezTo>
                  <a:cubicBezTo>
                    <a:pt x="2144" y="10122"/>
                    <a:pt x="2192" y="10217"/>
                    <a:pt x="2263" y="10265"/>
                  </a:cubicBezTo>
                  <a:lnTo>
                    <a:pt x="5669" y="11908"/>
                  </a:lnTo>
                  <a:lnTo>
                    <a:pt x="5835" y="11908"/>
                  </a:lnTo>
                  <a:lnTo>
                    <a:pt x="11313" y="9264"/>
                  </a:lnTo>
                  <a:cubicBezTo>
                    <a:pt x="11384" y="9241"/>
                    <a:pt x="11432" y="9169"/>
                    <a:pt x="11432" y="9122"/>
                  </a:cubicBezTo>
                  <a:cubicBezTo>
                    <a:pt x="11384" y="9003"/>
                    <a:pt x="11384" y="8931"/>
                    <a:pt x="11360" y="8883"/>
                  </a:cubicBezTo>
                  <a:lnTo>
                    <a:pt x="7098" y="2049"/>
                  </a:lnTo>
                  <a:cubicBezTo>
                    <a:pt x="7051" y="2002"/>
                    <a:pt x="7005" y="1966"/>
                    <a:pt x="6951" y="1966"/>
                  </a:cubicBezTo>
                  <a:cubicBezTo>
                    <a:pt x="6923" y="1966"/>
                    <a:pt x="6893" y="1976"/>
                    <a:pt x="6859" y="2001"/>
                  </a:cubicBezTo>
                  <a:cubicBezTo>
                    <a:pt x="6764" y="2049"/>
                    <a:pt x="6740" y="2144"/>
                    <a:pt x="6788" y="2239"/>
                  </a:cubicBezTo>
                  <a:lnTo>
                    <a:pt x="7217" y="2882"/>
                  </a:lnTo>
                  <a:lnTo>
                    <a:pt x="5883" y="3573"/>
                  </a:lnTo>
                  <a:lnTo>
                    <a:pt x="5883" y="787"/>
                  </a:lnTo>
                  <a:lnTo>
                    <a:pt x="6383" y="1549"/>
                  </a:lnTo>
                  <a:cubicBezTo>
                    <a:pt x="6415" y="1612"/>
                    <a:pt x="6468" y="1644"/>
                    <a:pt x="6528" y="1644"/>
                  </a:cubicBezTo>
                  <a:cubicBezTo>
                    <a:pt x="6558" y="1644"/>
                    <a:pt x="6590" y="1636"/>
                    <a:pt x="6621" y="1620"/>
                  </a:cubicBezTo>
                  <a:cubicBezTo>
                    <a:pt x="6717" y="1549"/>
                    <a:pt x="6740" y="1453"/>
                    <a:pt x="6669" y="1382"/>
                  </a:cubicBezTo>
                  <a:lnTo>
                    <a:pt x="5883" y="96"/>
                  </a:lnTo>
                  <a:cubicBezTo>
                    <a:pt x="5835" y="24"/>
                    <a:pt x="5764" y="1"/>
                    <a:pt x="5693"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3" name="Google Shape;2813;p53"/>
          <p:cNvGrpSpPr/>
          <p:nvPr/>
        </p:nvGrpSpPr>
        <p:grpSpPr>
          <a:xfrm>
            <a:off x="7000129" y="3573776"/>
            <a:ext cx="345825" cy="351489"/>
            <a:chOff x="6733416" y="3573776"/>
            <a:chExt cx="345825" cy="351489"/>
          </a:xfrm>
        </p:grpSpPr>
        <p:sp>
          <p:nvSpPr>
            <p:cNvPr id="2814" name="Google Shape;2814;p53"/>
            <p:cNvSpPr/>
            <p:nvPr/>
          </p:nvSpPr>
          <p:spPr>
            <a:xfrm>
              <a:off x="6798027" y="3639787"/>
              <a:ext cx="221555" cy="221555"/>
            </a:xfrm>
            <a:custGeom>
              <a:rect b="b" l="l" r="r" t="t"/>
              <a:pathLst>
                <a:path extrusionOk="0" h="7431" w="7431">
                  <a:moveTo>
                    <a:pt x="3716" y="1"/>
                  </a:moveTo>
                  <a:cubicBezTo>
                    <a:pt x="1668" y="1"/>
                    <a:pt x="1" y="1668"/>
                    <a:pt x="1" y="3716"/>
                  </a:cubicBezTo>
                  <a:cubicBezTo>
                    <a:pt x="1" y="5764"/>
                    <a:pt x="1668" y="7431"/>
                    <a:pt x="3716" y="7431"/>
                  </a:cubicBezTo>
                  <a:cubicBezTo>
                    <a:pt x="5764" y="7431"/>
                    <a:pt x="7431" y="5764"/>
                    <a:pt x="7431" y="3716"/>
                  </a:cubicBezTo>
                  <a:cubicBezTo>
                    <a:pt x="7431" y="1668"/>
                    <a:pt x="5764" y="1"/>
                    <a:pt x="3716"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53"/>
            <p:cNvSpPr/>
            <p:nvPr/>
          </p:nvSpPr>
          <p:spPr>
            <a:xfrm>
              <a:off x="6834938" y="3658272"/>
              <a:ext cx="195288" cy="202951"/>
            </a:xfrm>
            <a:custGeom>
              <a:rect b="b" l="l" r="r" t="t"/>
              <a:pathLst>
                <a:path extrusionOk="0" h="6807" w="6550">
                  <a:moveTo>
                    <a:pt x="4597" y="0"/>
                  </a:moveTo>
                  <a:cubicBezTo>
                    <a:pt x="4621" y="72"/>
                    <a:pt x="4692" y="95"/>
                    <a:pt x="4740" y="143"/>
                  </a:cubicBezTo>
                  <a:cubicBezTo>
                    <a:pt x="6193" y="1619"/>
                    <a:pt x="6193" y="3953"/>
                    <a:pt x="4740" y="5430"/>
                  </a:cubicBezTo>
                  <a:cubicBezTo>
                    <a:pt x="4018" y="6165"/>
                    <a:pt x="3079" y="6532"/>
                    <a:pt x="2133" y="6532"/>
                  </a:cubicBezTo>
                  <a:cubicBezTo>
                    <a:pt x="1393" y="6532"/>
                    <a:pt x="649" y="6308"/>
                    <a:pt x="1" y="5858"/>
                  </a:cubicBezTo>
                  <a:lnTo>
                    <a:pt x="1" y="5858"/>
                  </a:lnTo>
                  <a:cubicBezTo>
                    <a:pt x="713" y="6490"/>
                    <a:pt x="1597" y="6806"/>
                    <a:pt x="2480" y="6806"/>
                  </a:cubicBezTo>
                  <a:cubicBezTo>
                    <a:pt x="3426" y="6806"/>
                    <a:pt x="4370" y="6443"/>
                    <a:pt x="5097" y="5716"/>
                  </a:cubicBezTo>
                  <a:cubicBezTo>
                    <a:pt x="6550" y="4263"/>
                    <a:pt x="6550" y="1905"/>
                    <a:pt x="5097" y="453"/>
                  </a:cubicBezTo>
                  <a:cubicBezTo>
                    <a:pt x="4954" y="262"/>
                    <a:pt x="4764" y="119"/>
                    <a:pt x="4597" y="0"/>
                  </a:cubicBezTo>
                  <a:close/>
                </a:path>
              </a:pathLst>
            </a:custGeom>
            <a:solidFill>
              <a:srgbClr val="F9FB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53"/>
            <p:cNvSpPr/>
            <p:nvPr/>
          </p:nvSpPr>
          <p:spPr>
            <a:xfrm>
              <a:off x="6739081" y="3595958"/>
              <a:ext cx="339444" cy="309241"/>
            </a:xfrm>
            <a:custGeom>
              <a:rect b="b" l="l" r="r" t="t"/>
              <a:pathLst>
                <a:path extrusionOk="0" h="10372" w="11385">
                  <a:moveTo>
                    <a:pt x="5681" y="1453"/>
                  </a:moveTo>
                  <a:cubicBezTo>
                    <a:pt x="6633" y="1453"/>
                    <a:pt x="7586" y="1816"/>
                    <a:pt x="8312" y="2543"/>
                  </a:cubicBezTo>
                  <a:cubicBezTo>
                    <a:pt x="9765" y="3995"/>
                    <a:pt x="9765" y="6353"/>
                    <a:pt x="8312" y="7806"/>
                  </a:cubicBezTo>
                  <a:cubicBezTo>
                    <a:pt x="7586" y="8532"/>
                    <a:pt x="6633" y="8895"/>
                    <a:pt x="5681" y="8895"/>
                  </a:cubicBezTo>
                  <a:cubicBezTo>
                    <a:pt x="4728" y="8895"/>
                    <a:pt x="3776" y="8532"/>
                    <a:pt x="3049" y="7806"/>
                  </a:cubicBezTo>
                  <a:cubicBezTo>
                    <a:pt x="1596" y="6353"/>
                    <a:pt x="1596" y="3995"/>
                    <a:pt x="3049" y="2543"/>
                  </a:cubicBezTo>
                  <a:cubicBezTo>
                    <a:pt x="3776" y="1816"/>
                    <a:pt x="4728" y="1453"/>
                    <a:pt x="5681" y="1453"/>
                  </a:cubicBezTo>
                  <a:close/>
                  <a:moveTo>
                    <a:pt x="5693" y="0"/>
                  </a:moveTo>
                  <a:cubicBezTo>
                    <a:pt x="4365" y="0"/>
                    <a:pt x="3037" y="506"/>
                    <a:pt x="2025" y="1519"/>
                  </a:cubicBezTo>
                  <a:cubicBezTo>
                    <a:pt x="1" y="3543"/>
                    <a:pt x="1" y="6829"/>
                    <a:pt x="2025" y="8853"/>
                  </a:cubicBezTo>
                  <a:cubicBezTo>
                    <a:pt x="3037" y="9865"/>
                    <a:pt x="4365" y="10372"/>
                    <a:pt x="5693" y="10372"/>
                  </a:cubicBezTo>
                  <a:cubicBezTo>
                    <a:pt x="7020" y="10372"/>
                    <a:pt x="8348" y="9865"/>
                    <a:pt x="9360" y="8853"/>
                  </a:cubicBezTo>
                  <a:cubicBezTo>
                    <a:pt x="11384" y="6829"/>
                    <a:pt x="11384" y="3543"/>
                    <a:pt x="9360" y="1519"/>
                  </a:cubicBezTo>
                  <a:cubicBezTo>
                    <a:pt x="8348" y="506"/>
                    <a:pt x="7020" y="0"/>
                    <a:pt x="5693" y="0"/>
                  </a:cubicBezTo>
                  <a:close/>
                </a:path>
              </a:pathLst>
            </a:custGeom>
            <a:solidFill>
              <a:srgbClr val="C3CD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53"/>
            <p:cNvSpPr/>
            <p:nvPr/>
          </p:nvSpPr>
          <p:spPr>
            <a:xfrm>
              <a:off x="6873280" y="3597896"/>
              <a:ext cx="205246" cy="306796"/>
            </a:xfrm>
            <a:custGeom>
              <a:rect b="b" l="l" r="r" t="t"/>
              <a:pathLst>
                <a:path extrusionOk="0" h="10290" w="6884">
                  <a:moveTo>
                    <a:pt x="1906" y="1"/>
                  </a:moveTo>
                  <a:lnTo>
                    <a:pt x="1906" y="1"/>
                  </a:lnTo>
                  <a:cubicBezTo>
                    <a:pt x="2811" y="215"/>
                    <a:pt x="3668" y="692"/>
                    <a:pt x="4383" y="1382"/>
                  </a:cubicBezTo>
                  <a:cubicBezTo>
                    <a:pt x="6407" y="3406"/>
                    <a:pt x="6407" y="6669"/>
                    <a:pt x="4383" y="8693"/>
                  </a:cubicBezTo>
                  <a:cubicBezTo>
                    <a:pt x="3385" y="9691"/>
                    <a:pt x="2070" y="10204"/>
                    <a:pt x="759" y="10204"/>
                  </a:cubicBezTo>
                  <a:cubicBezTo>
                    <a:pt x="505" y="10204"/>
                    <a:pt x="252" y="10184"/>
                    <a:pt x="1" y="10146"/>
                  </a:cubicBezTo>
                  <a:lnTo>
                    <a:pt x="1" y="10146"/>
                  </a:lnTo>
                  <a:cubicBezTo>
                    <a:pt x="400" y="10241"/>
                    <a:pt x="809" y="10289"/>
                    <a:pt x="1217" y="10289"/>
                  </a:cubicBezTo>
                  <a:cubicBezTo>
                    <a:pt x="2538" y="10289"/>
                    <a:pt x="3858" y="9789"/>
                    <a:pt x="4859" y="8788"/>
                  </a:cubicBezTo>
                  <a:cubicBezTo>
                    <a:pt x="6883" y="6764"/>
                    <a:pt x="6883" y="3478"/>
                    <a:pt x="4859" y="1454"/>
                  </a:cubicBezTo>
                  <a:cubicBezTo>
                    <a:pt x="4025" y="620"/>
                    <a:pt x="2978" y="144"/>
                    <a:pt x="1906" y="1"/>
                  </a:cubicBezTo>
                  <a:close/>
                </a:path>
              </a:pathLst>
            </a:custGeom>
            <a:solidFill>
              <a:srgbClr val="AFB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53"/>
            <p:cNvSpPr/>
            <p:nvPr/>
          </p:nvSpPr>
          <p:spPr>
            <a:xfrm>
              <a:off x="6800859" y="3640502"/>
              <a:ext cx="278383" cy="263445"/>
            </a:xfrm>
            <a:custGeom>
              <a:rect b="b" l="l" r="r" t="t"/>
              <a:pathLst>
                <a:path extrusionOk="0" h="8836" w="9337">
                  <a:moveTo>
                    <a:pt x="7312" y="1"/>
                  </a:moveTo>
                  <a:lnTo>
                    <a:pt x="6264" y="1049"/>
                  </a:lnTo>
                  <a:cubicBezTo>
                    <a:pt x="7740" y="2501"/>
                    <a:pt x="7740" y="4859"/>
                    <a:pt x="6264" y="6312"/>
                  </a:cubicBezTo>
                  <a:cubicBezTo>
                    <a:pt x="5538" y="7038"/>
                    <a:pt x="4585" y="7401"/>
                    <a:pt x="3632" y="7401"/>
                  </a:cubicBezTo>
                  <a:cubicBezTo>
                    <a:pt x="2680" y="7401"/>
                    <a:pt x="1727" y="7038"/>
                    <a:pt x="1001" y="6312"/>
                  </a:cubicBezTo>
                  <a:lnTo>
                    <a:pt x="1" y="7336"/>
                  </a:lnTo>
                  <a:cubicBezTo>
                    <a:pt x="1013" y="8336"/>
                    <a:pt x="2335" y="8836"/>
                    <a:pt x="3656" y="8836"/>
                  </a:cubicBezTo>
                  <a:cubicBezTo>
                    <a:pt x="4978" y="8836"/>
                    <a:pt x="6300" y="8336"/>
                    <a:pt x="7312" y="7336"/>
                  </a:cubicBezTo>
                  <a:cubicBezTo>
                    <a:pt x="9336" y="5288"/>
                    <a:pt x="9336" y="2025"/>
                    <a:pt x="7312" y="1"/>
                  </a:cubicBezTo>
                  <a:close/>
                </a:path>
              </a:pathLst>
            </a:custGeom>
            <a:solidFill>
              <a:srgbClr val="E1E5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53"/>
            <p:cNvSpPr/>
            <p:nvPr/>
          </p:nvSpPr>
          <p:spPr>
            <a:xfrm>
              <a:off x="6873280" y="3641218"/>
              <a:ext cx="205246" cy="262819"/>
            </a:xfrm>
            <a:custGeom>
              <a:rect b="b" l="l" r="r" t="t"/>
              <a:pathLst>
                <a:path extrusionOk="0" h="8815" w="6884">
                  <a:moveTo>
                    <a:pt x="1" y="8693"/>
                  </a:moveTo>
                  <a:cubicBezTo>
                    <a:pt x="51" y="8700"/>
                    <a:pt x="100" y="8707"/>
                    <a:pt x="150" y="8713"/>
                  </a:cubicBezTo>
                  <a:lnTo>
                    <a:pt x="150" y="8713"/>
                  </a:lnTo>
                  <a:cubicBezTo>
                    <a:pt x="132" y="8693"/>
                    <a:pt x="114" y="8693"/>
                    <a:pt x="96" y="8693"/>
                  </a:cubicBezTo>
                  <a:close/>
                  <a:moveTo>
                    <a:pt x="4859" y="1"/>
                  </a:moveTo>
                  <a:lnTo>
                    <a:pt x="4645" y="215"/>
                  </a:lnTo>
                  <a:cubicBezTo>
                    <a:pt x="6407" y="2239"/>
                    <a:pt x="6312" y="5311"/>
                    <a:pt x="4383" y="7240"/>
                  </a:cubicBezTo>
                  <a:cubicBezTo>
                    <a:pt x="3385" y="8238"/>
                    <a:pt x="2070" y="8751"/>
                    <a:pt x="759" y="8751"/>
                  </a:cubicBezTo>
                  <a:cubicBezTo>
                    <a:pt x="556" y="8751"/>
                    <a:pt x="352" y="8738"/>
                    <a:pt x="150" y="8713"/>
                  </a:cubicBezTo>
                  <a:lnTo>
                    <a:pt x="150" y="8713"/>
                  </a:lnTo>
                  <a:cubicBezTo>
                    <a:pt x="156" y="8720"/>
                    <a:pt x="162" y="8729"/>
                    <a:pt x="168" y="8740"/>
                  </a:cubicBezTo>
                  <a:lnTo>
                    <a:pt x="239" y="8740"/>
                  </a:lnTo>
                  <a:cubicBezTo>
                    <a:pt x="334" y="8764"/>
                    <a:pt x="406" y="8764"/>
                    <a:pt x="501" y="8764"/>
                  </a:cubicBezTo>
                  <a:cubicBezTo>
                    <a:pt x="572" y="8764"/>
                    <a:pt x="620" y="8764"/>
                    <a:pt x="691" y="8788"/>
                  </a:cubicBezTo>
                  <a:cubicBezTo>
                    <a:pt x="763" y="8788"/>
                    <a:pt x="906" y="8812"/>
                    <a:pt x="977" y="8812"/>
                  </a:cubicBezTo>
                  <a:lnTo>
                    <a:pt x="1144" y="8812"/>
                  </a:lnTo>
                  <a:cubicBezTo>
                    <a:pt x="1200" y="8814"/>
                    <a:pt x="1255" y="8815"/>
                    <a:pt x="1311" y="8815"/>
                  </a:cubicBezTo>
                  <a:cubicBezTo>
                    <a:pt x="2590" y="8815"/>
                    <a:pt x="3878" y="8293"/>
                    <a:pt x="4859" y="7312"/>
                  </a:cubicBezTo>
                  <a:cubicBezTo>
                    <a:pt x="6883" y="5311"/>
                    <a:pt x="6883" y="2025"/>
                    <a:pt x="4859" y="1"/>
                  </a:cubicBezTo>
                  <a:close/>
                </a:path>
              </a:pathLst>
            </a:custGeom>
            <a:solidFill>
              <a:srgbClr val="DADF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53"/>
            <p:cNvSpPr/>
            <p:nvPr/>
          </p:nvSpPr>
          <p:spPr>
            <a:xfrm>
              <a:off x="6737680" y="3704427"/>
              <a:ext cx="171138" cy="217292"/>
            </a:xfrm>
            <a:custGeom>
              <a:rect b="b" l="l" r="r" t="t"/>
              <a:pathLst>
                <a:path extrusionOk="0" h="7288" w="5740">
                  <a:moveTo>
                    <a:pt x="215" y="0"/>
                  </a:moveTo>
                  <a:lnTo>
                    <a:pt x="215" y="0"/>
                  </a:lnTo>
                  <a:cubicBezTo>
                    <a:pt x="96" y="476"/>
                    <a:pt x="0" y="976"/>
                    <a:pt x="0" y="1524"/>
                  </a:cubicBezTo>
                  <a:lnTo>
                    <a:pt x="0" y="1548"/>
                  </a:lnTo>
                  <a:cubicBezTo>
                    <a:pt x="0" y="4715"/>
                    <a:pt x="2525" y="7263"/>
                    <a:pt x="5692" y="7287"/>
                  </a:cubicBezTo>
                  <a:cubicBezTo>
                    <a:pt x="5716" y="7287"/>
                    <a:pt x="5740" y="7263"/>
                    <a:pt x="5740" y="7240"/>
                  </a:cubicBezTo>
                  <a:lnTo>
                    <a:pt x="5740" y="6882"/>
                  </a:lnTo>
                  <a:cubicBezTo>
                    <a:pt x="5740" y="6882"/>
                    <a:pt x="96" y="4263"/>
                    <a:pt x="96" y="1143"/>
                  </a:cubicBezTo>
                  <a:lnTo>
                    <a:pt x="96" y="1096"/>
                  </a:lnTo>
                  <a:cubicBezTo>
                    <a:pt x="96" y="738"/>
                    <a:pt x="143" y="357"/>
                    <a:pt x="215" y="0"/>
                  </a:cubicBezTo>
                  <a:close/>
                </a:path>
              </a:pathLst>
            </a:custGeom>
            <a:solidFill>
              <a:srgbClr val="AAB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53"/>
            <p:cNvSpPr/>
            <p:nvPr/>
          </p:nvSpPr>
          <p:spPr>
            <a:xfrm>
              <a:off x="6737680" y="3579441"/>
              <a:ext cx="171138" cy="342992"/>
            </a:xfrm>
            <a:custGeom>
              <a:rect b="b" l="l" r="r" t="t"/>
              <a:pathLst>
                <a:path extrusionOk="0" h="11504" w="5740">
                  <a:moveTo>
                    <a:pt x="5692" y="1"/>
                  </a:moveTo>
                  <a:cubicBezTo>
                    <a:pt x="2525" y="25"/>
                    <a:pt x="0" y="2596"/>
                    <a:pt x="0" y="5740"/>
                  </a:cubicBezTo>
                  <a:lnTo>
                    <a:pt x="0" y="5764"/>
                  </a:lnTo>
                  <a:cubicBezTo>
                    <a:pt x="0" y="8931"/>
                    <a:pt x="2548" y="11479"/>
                    <a:pt x="5692" y="11503"/>
                  </a:cubicBezTo>
                  <a:cubicBezTo>
                    <a:pt x="5716" y="11503"/>
                    <a:pt x="5740" y="11479"/>
                    <a:pt x="5740" y="11455"/>
                  </a:cubicBezTo>
                  <a:lnTo>
                    <a:pt x="5740" y="8883"/>
                  </a:lnTo>
                  <a:cubicBezTo>
                    <a:pt x="5740" y="8860"/>
                    <a:pt x="5716" y="8836"/>
                    <a:pt x="5692" y="8836"/>
                  </a:cubicBezTo>
                  <a:cubicBezTo>
                    <a:pt x="4025" y="8812"/>
                    <a:pt x="2667" y="7431"/>
                    <a:pt x="2667" y="5764"/>
                  </a:cubicBezTo>
                  <a:cubicBezTo>
                    <a:pt x="2667" y="4097"/>
                    <a:pt x="4025" y="2739"/>
                    <a:pt x="5692" y="2692"/>
                  </a:cubicBezTo>
                  <a:cubicBezTo>
                    <a:pt x="5716" y="2644"/>
                    <a:pt x="5740" y="2620"/>
                    <a:pt x="5740" y="2596"/>
                  </a:cubicBezTo>
                  <a:lnTo>
                    <a:pt x="5740" y="48"/>
                  </a:lnTo>
                  <a:cubicBezTo>
                    <a:pt x="5740" y="25"/>
                    <a:pt x="5716" y="1"/>
                    <a:pt x="5692" y="1"/>
                  </a:cubicBezTo>
                  <a:close/>
                </a:path>
              </a:pathLst>
            </a:custGeom>
            <a:solidFill>
              <a:srgbClr val="C6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53"/>
            <p:cNvSpPr/>
            <p:nvPr/>
          </p:nvSpPr>
          <p:spPr>
            <a:xfrm>
              <a:off x="6851277" y="3725715"/>
              <a:ext cx="102265" cy="10674"/>
            </a:xfrm>
            <a:custGeom>
              <a:rect b="b" l="l" r="r" t="t"/>
              <a:pathLst>
                <a:path extrusionOk="0" h="358" w="3430">
                  <a:moveTo>
                    <a:pt x="215" y="0"/>
                  </a:moveTo>
                  <a:cubicBezTo>
                    <a:pt x="120" y="0"/>
                    <a:pt x="48" y="72"/>
                    <a:pt x="24" y="143"/>
                  </a:cubicBezTo>
                  <a:cubicBezTo>
                    <a:pt x="1" y="262"/>
                    <a:pt x="96" y="358"/>
                    <a:pt x="215" y="358"/>
                  </a:cubicBezTo>
                  <a:lnTo>
                    <a:pt x="3239" y="358"/>
                  </a:lnTo>
                  <a:cubicBezTo>
                    <a:pt x="3335" y="358"/>
                    <a:pt x="3382" y="310"/>
                    <a:pt x="3430" y="215"/>
                  </a:cubicBezTo>
                  <a:cubicBezTo>
                    <a:pt x="3430" y="120"/>
                    <a:pt x="3335" y="0"/>
                    <a:pt x="3239"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53"/>
            <p:cNvSpPr/>
            <p:nvPr/>
          </p:nvSpPr>
          <p:spPr>
            <a:xfrm>
              <a:off x="6851277" y="3751266"/>
              <a:ext cx="102265" cy="10674"/>
            </a:xfrm>
            <a:custGeom>
              <a:rect b="b" l="l" r="r" t="t"/>
              <a:pathLst>
                <a:path extrusionOk="0" h="358" w="3430">
                  <a:moveTo>
                    <a:pt x="215" y="1"/>
                  </a:moveTo>
                  <a:cubicBezTo>
                    <a:pt x="120" y="1"/>
                    <a:pt x="48" y="72"/>
                    <a:pt x="24" y="167"/>
                  </a:cubicBezTo>
                  <a:cubicBezTo>
                    <a:pt x="1" y="287"/>
                    <a:pt x="96" y="358"/>
                    <a:pt x="215" y="358"/>
                  </a:cubicBezTo>
                  <a:lnTo>
                    <a:pt x="3239" y="358"/>
                  </a:lnTo>
                  <a:cubicBezTo>
                    <a:pt x="3335" y="358"/>
                    <a:pt x="3382" y="310"/>
                    <a:pt x="3430" y="215"/>
                  </a:cubicBezTo>
                  <a:cubicBezTo>
                    <a:pt x="3430" y="96"/>
                    <a:pt x="3335" y="1"/>
                    <a:pt x="3239"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53"/>
            <p:cNvSpPr/>
            <p:nvPr/>
          </p:nvSpPr>
          <p:spPr>
            <a:xfrm>
              <a:off x="6873280" y="3777534"/>
              <a:ext cx="57543" cy="10704"/>
            </a:xfrm>
            <a:custGeom>
              <a:rect b="b" l="l" r="r" t="t"/>
              <a:pathLst>
                <a:path extrusionOk="0" h="359" w="1930">
                  <a:moveTo>
                    <a:pt x="215" y="1"/>
                  </a:moveTo>
                  <a:cubicBezTo>
                    <a:pt x="120" y="1"/>
                    <a:pt x="72" y="49"/>
                    <a:pt x="25" y="144"/>
                  </a:cubicBezTo>
                  <a:cubicBezTo>
                    <a:pt x="1" y="263"/>
                    <a:pt x="96" y="358"/>
                    <a:pt x="215" y="358"/>
                  </a:cubicBezTo>
                  <a:lnTo>
                    <a:pt x="1739" y="358"/>
                  </a:lnTo>
                  <a:cubicBezTo>
                    <a:pt x="1811" y="358"/>
                    <a:pt x="1882" y="287"/>
                    <a:pt x="1906" y="191"/>
                  </a:cubicBezTo>
                  <a:cubicBezTo>
                    <a:pt x="1930" y="72"/>
                    <a:pt x="1858" y="1"/>
                    <a:pt x="1739"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53"/>
            <p:cNvSpPr/>
            <p:nvPr/>
          </p:nvSpPr>
          <p:spPr>
            <a:xfrm>
              <a:off x="6733416" y="3573776"/>
              <a:ext cx="335150" cy="351489"/>
            </a:xfrm>
            <a:custGeom>
              <a:rect b="b" l="l" r="r" t="t"/>
              <a:pathLst>
                <a:path extrusionOk="0" h="11789" w="11241">
                  <a:moveTo>
                    <a:pt x="6073" y="929"/>
                  </a:moveTo>
                  <a:cubicBezTo>
                    <a:pt x="7288" y="953"/>
                    <a:pt x="8407" y="1429"/>
                    <a:pt x="9312" y="2263"/>
                  </a:cubicBezTo>
                  <a:lnTo>
                    <a:pt x="8502" y="3048"/>
                  </a:lnTo>
                  <a:cubicBezTo>
                    <a:pt x="7812" y="2429"/>
                    <a:pt x="6930" y="2072"/>
                    <a:pt x="6073" y="2024"/>
                  </a:cubicBezTo>
                  <a:lnTo>
                    <a:pt x="6073" y="929"/>
                  </a:lnTo>
                  <a:close/>
                  <a:moveTo>
                    <a:pt x="6049" y="2429"/>
                  </a:moveTo>
                  <a:cubicBezTo>
                    <a:pt x="6883" y="2453"/>
                    <a:pt x="7716" y="2810"/>
                    <a:pt x="8383" y="3453"/>
                  </a:cubicBezTo>
                  <a:cubicBezTo>
                    <a:pt x="9026" y="4120"/>
                    <a:pt x="9431" y="5001"/>
                    <a:pt x="9431" y="5954"/>
                  </a:cubicBezTo>
                  <a:cubicBezTo>
                    <a:pt x="9431" y="6859"/>
                    <a:pt x="9074" y="7716"/>
                    <a:pt x="8407" y="8383"/>
                  </a:cubicBezTo>
                  <a:cubicBezTo>
                    <a:pt x="7788" y="9026"/>
                    <a:pt x="6954" y="9407"/>
                    <a:pt x="6049" y="9455"/>
                  </a:cubicBezTo>
                  <a:lnTo>
                    <a:pt x="6049" y="9050"/>
                  </a:lnTo>
                  <a:cubicBezTo>
                    <a:pt x="6049" y="8931"/>
                    <a:pt x="5930" y="8812"/>
                    <a:pt x="5835" y="8812"/>
                  </a:cubicBezTo>
                  <a:cubicBezTo>
                    <a:pt x="5049" y="8788"/>
                    <a:pt x="4335" y="8502"/>
                    <a:pt x="3811" y="7954"/>
                  </a:cubicBezTo>
                  <a:cubicBezTo>
                    <a:pt x="3263" y="7430"/>
                    <a:pt x="2977" y="6668"/>
                    <a:pt x="2977" y="5930"/>
                  </a:cubicBezTo>
                  <a:cubicBezTo>
                    <a:pt x="2977" y="5168"/>
                    <a:pt x="3263" y="4453"/>
                    <a:pt x="3811" y="3906"/>
                  </a:cubicBezTo>
                  <a:cubicBezTo>
                    <a:pt x="4335" y="3382"/>
                    <a:pt x="5049" y="3048"/>
                    <a:pt x="5835" y="3048"/>
                  </a:cubicBezTo>
                  <a:cubicBezTo>
                    <a:pt x="5954" y="3048"/>
                    <a:pt x="6049" y="2929"/>
                    <a:pt x="6049" y="2810"/>
                  </a:cubicBezTo>
                  <a:lnTo>
                    <a:pt x="6049" y="2429"/>
                  </a:lnTo>
                  <a:close/>
                  <a:moveTo>
                    <a:pt x="5835" y="0"/>
                  </a:moveTo>
                  <a:cubicBezTo>
                    <a:pt x="4692" y="0"/>
                    <a:pt x="3596" y="357"/>
                    <a:pt x="2644" y="953"/>
                  </a:cubicBezTo>
                  <a:cubicBezTo>
                    <a:pt x="2572" y="1024"/>
                    <a:pt x="2549" y="1072"/>
                    <a:pt x="2572" y="1167"/>
                  </a:cubicBezTo>
                  <a:cubicBezTo>
                    <a:pt x="2605" y="1248"/>
                    <a:pt x="2682" y="1285"/>
                    <a:pt x="2758" y="1285"/>
                  </a:cubicBezTo>
                  <a:cubicBezTo>
                    <a:pt x="2793" y="1285"/>
                    <a:pt x="2828" y="1277"/>
                    <a:pt x="2858" y="1262"/>
                  </a:cubicBezTo>
                  <a:cubicBezTo>
                    <a:pt x="3715" y="691"/>
                    <a:pt x="4692" y="405"/>
                    <a:pt x="5740" y="334"/>
                  </a:cubicBezTo>
                  <a:lnTo>
                    <a:pt x="5740" y="2644"/>
                  </a:lnTo>
                  <a:cubicBezTo>
                    <a:pt x="4930" y="2691"/>
                    <a:pt x="4168" y="3048"/>
                    <a:pt x="3596" y="3644"/>
                  </a:cubicBezTo>
                  <a:cubicBezTo>
                    <a:pt x="3001" y="4263"/>
                    <a:pt x="2668" y="5073"/>
                    <a:pt x="2668" y="5906"/>
                  </a:cubicBezTo>
                  <a:cubicBezTo>
                    <a:pt x="2668" y="6763"/>
                    <a:pt x="3001" y="7573"/>
                    <a:pt x="3596" y="8169"/>
                  </a:cubicBezTo>
                  <a:cubicBezTo>
                    <a:pt x="4168" y="8764"/>
                    <a:pt x="4930" y="9097"/>
                    <a:pt x="5740" y="9145"/>
                  </a:cubicBezTo>
                  <a:lnTo>
                    <a:pt x="5740" y="11503"/>
                  </a:lnTo>
                  <a:cubicBezTo>
                    <a:pt x="4311" y="11455"/>
                    <a:pt x="2930" y="10860"/>
                    <a:pt x="1929" y="9836"/>
                  </a:cubicBezTo>
                  <a:cubicBezTo>
                    <a:pt x="882" y="8788"/>
                    <a:pt x="310" y="7383"/>
                    <a:pt x="310" y="5906"/>
                  </a:cubicBezTo>
                  <a:cubicBezTo>
                    <a:pt x="310" y="4287"/>
                    <a:pt x="1024" y="2763"/>
                    <a:pt x="2215" y="1691"/>
                  </a:cubicBezTo>
                  <a:cubicBezTo>
                    <a:pt x="2287" y="1643"/>
                    <a:pt x="2310" y="1524"/>
                    <a:pt x="2263" y="1453"/>
                  </a:cubicBezTo>
                  <a:cubicBezTo>
                    <a:pt x="2223" y="1414"/>
                    <a:pt x="2170" y="1396"/>
                    <a:pt x="2121" y="1396"/>
                  </a:cubicBezTo>
                  <a:cubicBezTo>
                    <a:pt x="2082" y="1396"/>
                    <a:pt x="2046" y="1408"/>
                    <a:pt x="2025" y="1429"/>
                  </a:cubicBezTo>
                  <a:cubicBezTo>
                    <a:pt x="739" y="2572"/>
                    <a:pt x="0" y="4168"/>
                    <a:pt x="0" y="5906"/>
                  </a:cubicBezTo>
                  <a:lnTo>
                    <a:pt x="24" y="5906"/>
                  </a:lnTo>
                  <a:cubicBezTo>
                    <a:pt x="24" y="7478"/>
                    <a:pt x="643" y="8931"/>
                    <a:pt x="1739" y="10026"/>
                  </a:cubicBezTo>
                  <a:cubicBezTo>
                    <a:pt x="2858" y="11145"/>
                    <a:pt x="4311" y="11764"/>
                    <a:pt x="5883" y="11788"/>
                  </a:cubicBezTo>
                  <a:cubicBezTo>
                    <a:pt x="5954" y="11788"/>
                    <a:pt x="6025" y="11764"/>
                    <a:pt x="6073" y="11693"/>
                  </a:cubicBezTo>
                  <a:cubicBezTo>
                    <a:pt x="6097" y="11669"/>
                    <a:pt x="6121" y="11622"/>
                    <a:pt x="6121" y="11550"/>
                  </a:cubicBezTo>
                  <a:lnTo>
                    <a:pt x="6121" y="11217"/>
                  </a:lnTo>
                  <a:cubicBezTo>
                    <a:pt x="7169" y="11193"/>
                    <a:pt x="8169" y="10836"/>
                    <a:pt x="9050" y="10240"/>
                  </a:cubicBezTo>
                  <a:cubicBezTo>
                    <a:pt x="9121" y="10193"/>
                    <a:pt x="9121" y="10097"/>
                    <a:pt x="9074" y="10002"/>
                  </a:cubicBezTo>
                  <a:cubicBezTo>
                    <a:pt x="9035" y="9951"/>
                    <a:pt x="8997" y="9927"/>
                    <a:pt x="8955" y="9927"/>
                  </a:cubicBezTo>
                  <a:cubicBezTo>
                    <a:pt x="8919" y="9927"/>
                    <a:pt x="8880" y="9945"/>
                    <a:pt x="8836" y="9978"/>
                  </a:cubicBezTo>
                  <a:cubicBezTo>
                    <a:pt x="8026" y="10550"/>
                    <a:pt x="7097" y="10860"/>
                    <a:pt x="6121" y="10907"/>
                  </a:cubicBezTo>
                  <a:lnTo>
                    <a:pt x="6121" y="9788"/>
                  </a:lnTo>
                  <a:cubicBezTo>
                    <a:pt x="7097" y="9764"/>
                    <a:pt x="8002" y="9359"/>
                    <a:pt x="8693" y="8669"/>
                  </a:cubicBezTo>
                  <a:cubicBezTo>
                    <a:pt x="9431" y="7930"/>
                    <a:pt x="9812" y="6978"/>
                    <a:pt x="9812" y="5930"/>
                  </a:cubicBezTo>
                  <a:cubicBezTo>
                    <a:pt x="9812" y="4954"/>
                    <a:pt x="9455" y="4025"/>
                    <a:pt x="8812" y="3310"/>
                  </a:cubicBezTo>
                  <a:lnTo>
                    <a:pt x="9574" y="2525"/>
                  </a:lnTo>
                  <a:cubicBezTo>
                    <a:pt x="10431" y="3453"/>
                    <a:pt x="10907" y="4644"/>
                    <a:pt x="10907" y="5930"/>
                  </a:cubicBezTo>
                  <a:cubicBezTo>
                    <a:pt x="10907" y="7264"/>
                    <a:pt x="10407" y="8526"/>
                    <a:pt x="9455" y="9431"/>
                  </a:cubicBezTo>
                  <a:lnTo>
                    <a:pt x="9383" y="9502"/>
                  </a:lnTo>
                  <a:cubicBezTo>
                    <a:pt x="9336" y="9550"/>
                    <a:pt x="9336" y="9669"/>
                    <a:pt x="9383" y="9740"/>
                  </a:cubicBezTo>
                  <a:cubicBezTo>
                    <a:pt x="9419" y="9764"/>
                    <a:pt x="9467" y="9776"/>
                    <a:pt x="9511" y="9776"/>
                  </a:cubicBezTo>
                  <a:cubicBezTo>
                    <a:pt x="9556" y="9776"/>
                    <a:pt x="9598" y="9764"/>
                    <a:pt x="9621" y="9740"/>
                  </a:cubicBezTo>
                  <a:lnTo>
                    <a:pt x="9693" y="9669"/>
                  </a:lnTo>
                  <a:cubicBezTo>
                    <a:pt x="10693" y="8669"/>
                    <a:pt x="11241" y="7335"/>
                    <a:pt x="11241" y="5906"/>
                  </a:cubicBezTo>
                  <a:cubicBezTo>
                    <a:pt x="11217" y="4501"/>
                    <a:pt x="10669" y="3168"/>
                    <a:pt x="9669" y="2143"/>
                  </a:cubicBezTo>
                  <a:cubicBezTo>
                    <a:pt x="8716" y="1191"/>
                    <a:pt x="7431" y="643"/>
                    <a:pt x="6073" y="596"/>
                  </a:cubicBezTo>
                  <a:lnTo>
                    <a:pt x="6073" y="238"/>
                  </a:lnTo>
                  <a:cubicBezTo>
                    <a:pt x="6073" y="191"/>
                    <a:pt x="6025" y="119"/>
                    <a:pt x="6002" y="95"/>
                  </a:cubicBezTo>
                  <a:cubicBezTo>
                    <a:pt x="5954" y="24"/>
                    <a:pt x="5883" y="0"/>
                    <a:pt x="5835"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26" name="Google Shape;2826;p53"/>
          <p:cNvGrpSpPr/>
          <p:nvPr/>
        </p:nvGrpSpPr>
        <p:grpSpPr>
          <a:xfrm>
            <a:off x="6271189" y="3573060"/>
            <a:ext cx="355037" cy="354321"/>
            <a:chOff x="6156877" y="3573060"/>
            <a:chExt cx="355037" cy="354321"/>
          </a:xfrm>
        </p:grpSpPr>
        <p:sp>
          <p:nvSpPr>
            <p:cNvPr id="2827" name="Google Shape;2827;p53"/>
            <p:cNvSpPr/>
            <p:nvPr/>
          </p:nvSpPr>
          <p:spPr>
            <a:xfrm>
              <a:off x="6206579" y="3648314"/>
              <a:ext cx="278353" cy="248538"/>
            </a:xfrm>
            <a:custGeom>
              <a:rect b="b" l="l" r="r" t="t"/>
              <a:pathLst>
                <a:path extrusionOk="0" h="8336" w="9336">
                  <a:moveTo>
                    <a:pt x="167" y="1"/>
                  </a:moveTo>
                  <a:cubicBezTo>
                    <a:pt x="95" y="1"/>
                    <a:pt x="0" y="48"/>
                    <a:pt x="0" y="96"/>
                  </a:cubicBezTo>
                  <a:lnTo>
                    <a:pt x="0" y="8336"/>
                  </a:lnTo>
                  <a:lnTo>
                    <a:pt x="9335" y="8336"/>
                  </a:lnTo>
                  <a:lnTo>
                    <a:pt x="9335" y="4930"/>
                  </a:lnTo>
                  <a:cubicBezTo>
                    <a:pt x="9335" y="4877"/>
                    <a:pt x="9295" y="4850"/>
                    <a:pt x="9255" y="4850"/>
                  </a:cubicBezTo>
                  <a:cubicBezTo>
                    <a:pt x="9242" y="4850"/>
                    <a:pt x="9228" y="4853"/>
                    <a:pt x="9216" y="4859"/>
                  </a:cubicBezTo>
                  <a:lnTo>
                    <a:pt x="7097" y="6073"/>
                  </a:lnTo>
                  <a:cubicBezTo>
                    <a:pt x="7089" y="6088"/>
                    <a:pt x="7080" y="6094"/>
                    <a:pt x="7069" y="6094"/>
                  </a:cubicBezTo>
                  <a:cubicBezTo>
                    <a:pt x="7046" y="6094"/>
                    <a:pt x="7018" y="6066"/>
                    <a:pt x="7002" y="6050"/>
                  </a:cubicBezTo>
                  <a:lnTo>
                    <a:pt x="4477" y="2430"/>
                  </a:lnTo>
                  <a:cubicBezTo>
                    <a:pt x="4453" y="2382"/>
                    <a:pt x="4406" y="2382"/>
                    <a:pt x="4382" y="2382"/>
                  </a:cubicBezTo>
                  <a:lnTo>
                    <a:pt x="2596" y="3549"/>
                  </a:lnTo>
                  <a:cubicBezTo>
                    <a:pt x="2589" y="3556"/>
                    <a:pt x="2578" y="3559"/>
                    <a:pt x="2566" y="3559"/>
                  </a:cubicBezTo>
                  <a:cubicBezTo>
                    <a:pt x="2536" y="3559"/>
                    <a:pt x="2501" y="3542"/>
                    <a:pt x="2501" y="3525"/>
                  </a:cubicBezTo>
                  <a:lnTo>
                    <a:pt x="167" y="1"/>
                  </a:lnTo>
                  <a:close/>
                </a:path>
              </a:pathLst>
            </a:custGeom>
            <a:solidFill>
              <a:srgbClr val="C3CD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53"/>
            <p:cNvSpPr/>
            <p:nvPr/>
          </p:nvSpPr>
          <p:spPr>
            <a:xfrm>
              <a:off x="6206579" y="3649388"/>
              <a:ext cx="71019" cy="107155"/>
            </a:xfrm>
            <a:custGeom>
              <a:rect b="b" l="l" r="r" t="t"/>
              <a:pathLst>
                <a:path extrusionOk="0" h="3594" w="2382">
                  <a:moveTo>
                    <a:pt x="75" y="1"/>
                  </a:moveTo>
                  <a:cubicBezTo>
                    <a:pt x="40" y="1"/>
                    <a:pt x="0" y="37"/>
                    <a:pt x="0" y="84"/>
                  </a:cubicBezTo>
                  <a:lnTo>
                    <a:pt x="0" y="536"/>
                  </a:lnTo>
                  <a:lnTo>
                    <a:pt x="2024" y="3537"/>
                  </a:lnTo>
                  <a:cubicBezTo>
                    <a:pt x="2024" y="3572"/>
                    <a:pt x="2063" y="3594"/>
                    <a:pt x="2092" y="3594"/>
                  </a:cubicBezTo>
                  <a:cubicBezTo>
                    <a:pt x="2103" y="3594"/>
                    <a:pt x="2113" y="3591"/>
                    <a:pt x="2120" y="3584"/>
                  </a:cubicBezTo>
                  <a:lnTo>
                    <a:pt x="2381" y="3394"/>
                  </a:lnTo>
                  <a:lnTo>
                    <a:pt x="119" y="36"/>
                  </a:lnTo>
                  <a:cubicBezTo>
                    <a:pt x="111" y="11"/>
                    <a:pt x="94" y="1"/>
                    <a:pt x="75" y="1"/>
                  </a:cubicBezTo>
                  <a:close/>
                </a:path>
              </a:pathLst>
            </a:custGeom>
            <a:solidFill>
              <a:srgbClr val="AFB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53"/>
            <p:cNvSpPr/>
            <p:nvPr/>
          </p:nvSpPr>
          <p:spPr>
            <a:xfrm>
              <a:off x="6329389" y="3719841"/>
              <a:ext cx="82409" cy="110882"/>
            </a:xfrm>
            <a:custGeom>
              <a:rect b="b" l="l" r="r" t="t"/>
              <a:pathLst>
                <a:path extrusionOk="0" h="3719" w="2764">
                  <a:moveTo>
                    <a:pt x="270" y="0"/>
                  </a:moveTo>
                  <a:cubicBezTo>
                    <a:pt x="266" y="0"/>
                    <a:pt x="263" y="2"/>
                    <a:pt x="263" y="7"/>
                  </a:cubicBezTo>
                  <a:lnTo>
                    <a:pt x="1" y="197"/>
                  </a:lnTo>
                  <a:lnTo>
                    <a:pt x="2406" y="3674"/>
                  </a:lnTo>
                  <a:cubicBezTo>
                    <a:pt x="2423" y="3691"/>
                    <a:pt x="2450" y="3719"/>
                    <a:pt x="2474" y="3719"/>
                  </a:cubicBezTo>
                  <a:cubicBezTo>
                    <a:pt x="2484" y="3719"/>
                    <a:pt x="2494" y="3713"/>
                    <a:pt x="2501" y="3698"/>
                  </a:cubicBezTo>
                  <a:lnTo>
                    <a:pt x="2763" y="3555"/>
                  </a:lnTo>
                  <a:lnTo>
                    <a:pt x="334" y="55"/>
                  </a:lnTo>
                  <a:cubicBezTo>
                    <a:pt x="334" y="35"/>
                    <a:pt x="288" y="0"/>
                    <a:pt x="270" y="0"/>
                  </a:cubicBezTo>
                  <a:close/>
                </a:path>
              </a:pathLst>
            </a:custGeom>
            <a:solidFill>
              <a:srgbClr val="AFB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53"/>
            <p:cNvSpPr/>
            <p:nvPr/>
          </p:nvSpPr>
          <p:spPr>
            <a:xfrm>
              <a:off x="6469282" y="3792889"/>
              <a:ext cx="14222" cy="103965"/>
            </a:xfrm>
            <a:custGeom>
              <a:rect b="b" l="l" r="r" t="t"/>
              <a:pathLst>
                <a:path extrusionOk="0" h="3487" w="477">
                  <a:moveTo>
                    <a:pt x="416" y="1"/>
                  </a:moveTo>
                  <a:cubicBezTo>
                    <a:pt x="401" y="1"/>
                    <a:pt x="381" y="4"/>
                    <a:pt x="358" y="10"/>
                  </a:cubicBezTo>
                  <a:lnTo>
                    <a:pt x="0" y="224"/>
                  </a:lnTo>
                  <a:lnTo>
                    <a:pt x="0" y="3487"/>
                  </a:lnTo>
                  <a:lnTo>
                    <a:pt x="477" y="3487"/>
                  </a:lnTo>
                  <a:lnTo>
                    <a:pt x="477" y="81"/>
                  </a:lnTo>
                  <a:cubicBezTo>
                    <a:pt x="477" y="28"/>
                    <a:pt x="463" y="1"/>
                    <a:pt x="416" y="1"/>
                  </a:cubicBezTo>
                  <a:close/>
                </a:path>
              </a:pathLst>
            </a:custGeom>
            <a:solidFill>
              <a:srgbClr val="AFB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53"/>
            <p:cNvSpPr/>
            <p:nvPr/>
          </p:nvSpPr>
          <p:spPr>
            <a:xfrm>
              <a:off x="6163257" y="3896825"/>
              <a:ext cx="343678" cy="24180"/>
            </a:xfrm>
            <a:custGeom>
              <a:rect b="b" l="l" r="r" t="t"/>
              <a:pathLst>
                <a:path extrusionOk="0" h="811" w="11527">
                  <a:moveTo>
                    <a:pt x="119" y="1"/>
                  </a:moveTo>
                  <a:cubicBezTo>
                    <a:pt x="72" y="1"/>
                    <a:pt x="0" y="72"/>
                    <a:pt x="0" y="120"/>
                  </a:cubicBezTo>
                  <a:lnTo>
                    <a:pt x="0" y="691"/>
                  </a:lnTo>
                  <a:cubicBezTo>
                    <a:pt x="0" y="739"/>
                    <a:pt x="72" y="810"/>
                    <a:pt x="119" y="810"/>
                  </a:cubicBezTo>
                  <a:lnTo>
                    <a:pt x="11407" y="810"/>
                  </a:lnTo>
                  <a:cubicBezTo>
                    <a:pt x="11455" y="810"/>
                    <a:pt x="11503" y="787"/>
                    <a:pt x="11527" y="691"/>
                  </a:cubicBezTo>
                  <a:lnTo>
                    <a:pt x="11527" y="120"/>
                  </a:lnTo>
                  <a:cubicBezTo>
                    <a:pt x="11527" y="72"/>
                    <a:pt x="11455" y="1"/>
                    <a:pt x="11407" y="1"/>
                  </a:cubicBezTo>
                  <a:close/>
                </a:path>
              </a:pathLst>
            </a:custGeom>
            <a:solidFill>
              <a:srgbClr val="939F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53"/>
            <p:cNvSpPr/>
            <p:nvPr/>
          </p:nvSpPr>
          <p:spPr>
            <a:xfrm>
              <a:off x="6488454" y="3896825"/>
              <a:ext cx="17770" cy="24180"/>
            </a:xfrm>
            <a:custGeom>
              <a:rect b="b" l="l" r="r" t="t"/>
              <a:pathLst>
                <a:path extrusionOk="0" h="811" w="596">
                  <a:moveTo>
                    <a:pt x="0" y="1"/>
                  </a:moveTo>
                  <a:cubicBezTo>
                    <a:pt x="48" y="1"/>
                    <a:pt x="119" y="72"/>
                    <a:pt x="119" y="120"/>
                  </a:cubicBezTo>
                  <a:lnTo>
                    <a:pt x="119" y="691"/>
                  </a:lnTo>
                  <a:cubicBezTo>
                    <a:pt x="119" y="739"/>
                    <a:pt x="48" y="810"/>
                    <a:pt x="0" y="810"/>
                  </a:cubicBezTo>
                  <a:lnTo>
                    <a:pt x="477" y="810"/>
                  </a:lnTo>
                  <a:cubicBezTo>
                    <a:pt x="524" y="810"/>
                    <a:pt x="596" y="763"/>
                    <a:pt x="596" y="691"/>
                  </a:cubicBezTo>
                  <a:lnTo>
                    <a:pt x="596" y="120"/>
                  </a:lnTo>
                  <a:cubicBezTo>
                    <a:pt x="596" y="72"/>
                    <a:pt x="548" y="1"/>
                    <a:pt x="477" y="1"/>
                  </a:cubicBez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53"/>
            <p:cNvSpPr/>
            <p:nvPr/>
          </p:nvSpPr>
          <p:spPr>
            <a:xfrm>
              <a:off x="6247754" y="3708273"/>
              <a:ext cx="241442" cy="128234"/>
            </a:xfrm>
            <a:custGeom>
              <a:rect b="b" l="l" r="r" t="t"/>
              <a:pathLst>
                <a:path extrusionOk="0" h="4301" w="8098">
                  <a:moveTo>
                    <a:pt x="172" y="1"/>
                  </a:moveTo>
                  <a:cubicBezTo>
                    <a:pt x="146" y="1"/>
                    <a:pt x="119" y="6"/>
                    <a:pt x="96" y="14"/>
                  </a:cubicBezTo>
                  <a:cubicBezTo>
                    <a:pt x="0" y="85"/>
                    <a:pt x="0" y="181"/>
                    <a:pt x="24" y="252"/>
                  </a:cubicBezTo>
                  <a:lnTo>
                    <a:pt x="953" y="1657"/>
                  </a:lnTo>
                  <a:cubicBezTo>
                    <a:pt x="983" y="1732"/>
                    <a:pt x="1068" y="1769"/>
                    <a:pt x="1151" y="1769"/>
                  </a:cubicBezTo>
                  <a:cubicBezTo>
                    <a:pt x="1201" y="1769"/>
                    <a:pt x="1251" y="1755"/>
                    <a:pt x="1286" y="1729"/>
                  </a:cubicBezTo>
                  <a:lnTo>
                    <a:pt x="2977" y="585"/>
                  </a:lnTo>
                  <a:lnTo>
                    <a:pt x="5454" y="4158"/>
                  </a:lnTo>
                  <a:cubicBezTo>
                    <a:pt x="5486" y="4221"/>
                    <a:pt x="5560" y="4263"/>
                    <a:pt x="5641" y="4263"/>
                  </a:cubicBezTo>
                  <a:cubicBezTo>
                    <a:pt x="5681" y="4263"/>
                    <a:pt x="5724" y="4253"/>
                    <a:pt x="5763" y="4229"/>
                  </a:cubicBezTo>
                  <a:lnTo>
                    <a:pt x="7740" y="3086"/>
                  </a:lnTo>
                  <a:lnTo>
                    <a:pt x="7740" y="4134"/>
                  </a:lnTo>
                  <a:cubicBezTo>
                    <a:pt x="7740" y="4229"/>
                    <a:pt x="7788" y="4301"/>
                    <a:pt x="7883" y="4301"/>
                  </a:cubicBezTo>
                  <a:cubicBezTo>
                    <a:pt x="8002" y="4301"/>
                    <a:pt x="8097" y="4253"/>
                    <a:pt x="8097" y="4134"/>
                  </a:cubicBezTo>
                  <a:lnTo>
                    <a:pt x="8097" y="2919"/>
                  </a:lnTo>
                  <a:cubicBezTo>
                    <a:pt x="8097" y="2848"/>
                    <a:pt x="8050" y="2800"/>
                    <a:pt x="8026" y="2753"/>
                  </a:cubicBezTo>
                  <a:cubicBezTo>
                    <a:pt x="7964" y="2706"/>
                    <a:pt x="7892" y="2670"/>
                    <a:pt x="7816" y="2670"/>
                  </a:cubicBezTo>
                  <a:cubicBezTo>
                    <a:pt x="7775" y="2670"/>
                    <a:pt x="7734" y="2680"/>
                    <a:pt x="7692" y="2705"/>
                  </a:cubicBezTo>
                  <a:lnTo>
                    <a:pt x="5668" y="3896"/>
                  </a:lnTo>
                  <a:lnTo>
                    <a:pt x="3215" y="324"/>
                  </a:lnTo>
                  <a:cubicBezTo>
                    <a:pt x="3156" y="249"/>
                    <a:pt x="3087" y="212"/>
                    <a:pt x="3015" y="212"/>
                  </a:cubicBezTo>
                  <a:cubicBezTo>
                    <a:pt x="2971" y="212"/>
                    <a:pt x="2926" y="225"/>
                    <a:pt x="2882" y="252"/>
                  </a:cubicBezTo>
                  <a:lnTo>
                    <a:pt x="1191" y="1395"/>
                  </a:lnTo>
                  <a:lnTo>
                    <a:pt x="310" y="85"/>
                  </a:lnTo>
                  <a:cubicBezTo>
                    <a:pt x="278" y="22"/>
                    <a:pt x="225" y="1"/>
                    <a:pt x="172"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53"/>
            <p:cNvSpPr/>
            <p:nvPr/>
          </p:nvSpPr>
          <p:spPr>
            <a:xfrm>
              <a:off x="6156877" y="3573060"/>
              <a:ext cx="355037" cy="354321"/>
            </a:xfrm>
            <a:custGeom>
              <a:rect b="b" l="l" r="r" t="t"/>
              <a:pathLst>
                <a:path extrusionOk="0" h="11884" w="11908">
                  <a:moveTo>
                    <a:pt x="11550" y="11050"/>
                  </a:moveTo>
                  <a:lnTo>
                    <a:pt x="11550" y="11527"/>
                  </a:lnTo>
                  <a:lnTo>
                    <a:pt x="405" y="11527"/>
                  </a:lnTo>
                  <a:lnTo>
                    <a:pt x="405" y="11050"/>
                  </a:lnTo>
                  <a:close/>
                  <a:moveTo>
                    <a:pt x="929" y="0"/>
                  </a:moveTo>
                  <a:cubicBezTo>
                    <a:pt x="810" y="0"/>
                    <a:pt x="714" y="72"/>
                    <a:pt x="714" y="191"/>
                  </a:cubicBezTo>
                  <a:lnTo>
                    <a:pt x="714" y="977"/>
                  </a:lnTo>
                  <a:lnTo>
                    <a:pt x="524" y="977"/>
                  </a:lnTo>
                  <a:cubicBezTo>
                    <a:pt x="429" y="977"/>
                    <a:pt x="333" y="1048"/>
                    <a:pt x="333" y="1143"/>
                  </a:cubicBezTo>
                  <a:cubicBezTo>
                    <a:pt x="333" y="1263"/>
                    <a:pt x="405" y="1334"/>
                    <a:pt x="524" y="1334"/>
                  </a:cubicBezTo>
                  <a:lnTo>
                    <a:pt x="714" y="1334"/>
                  </a:lnTo>
                  <a:lnTo>
                    <a:pt x="714" y="2239"/>
                  </a:lnTo>
                  <a:lnTo>
                    <a:pt x="524" y="2239"/>
                  </a:lnTo>
                  <a:cubicBezTo>
                    <a:pt x="429" y="2239"/>
                    <a:pt x="333" y="2287"/>
                    <a:pt x="333" y="2382"/>
                  </a:cubicBezTo>
                  <a:cubicBezTo>
                    <a:pt x="333" y="2501"/>
                    <a:pt x="405" y="2596"/>
                    <a:pt x="524" y="2596"/>
                  </a:cubicBezTo>
                  <a:lnTo>
                    <a:pt x="714" y="2596"/>
                  </a:lnTo>
                  <a:lnTo>
                    <a:pt x="714" y="3477"/>
                  </a:lnTo>
                  <a:lnTo>
                    <a:pt x="524" y="3477"/>
                  </a:lnTo>
                  <a:cubicBezTo>
                    <a:pt x="429" y="3477"/>
                    <a:pt x="333" y="3549"/>
                    <a:pt x="333" y="3644"/>
                  </a:cubicBezTo>
                  <a:cubicBezTo>
                    <a:pt x="333" y="3763"/>
                    <a:pt x="405" y="3834"/>
                    <a:pt x="524" y="3834"/>
                  </a:cubicBezTo>
                  <a:lnTo>
                    <a:pt x="714" y="3834"/>
                  </a:lnTo>
                  <a:lnTo>
                    <a:pt x="714" y="4739"/>
                  </a:lnTo>
                  <a:lnTo>
                    <a:pt x="524" y="4739"/>
                  </a:lnTo>
                  <a:cubicBezTo>
                    <a:pt x="429" y="4739"/>
                    <a:pt x="333" y="4787"/>
                    <a:pt x="333" y="4882"/>
                  </a:cubicBezTo>
                  <a:cubicBezTo>
                    <a:pt x="333" y="5001"/>
                    <a:pt x="405" y="5097"/>
                    <a:pt x="524" y="5097"/>
                  </a:cubicBezTo>
                  <a:lnTo>
                    <a:pt x="714" y="5097"/>
                  </a:lnTo>
                  <a:lnTo>
                    <a:pt x="714" y="5978"/>
                  </a:lnTo>
                  <a:lnTo>
                    <a:pt x="524" y="5978"/>
                  </a:lnTo>
                  <a:cubicBezTo>
                    <a:pt x="429" y="5978"/>
                    <a:pt x="333" y="6049"/>
                    <a:pt x="333" y="6144"/>
                  </a:cubicBezTo>
                  <a:cubicBezTo>
                    <a:pt x="333" y="6264"/>
                    <a:pt x="405" y="6335"/>
                    <a:pt x="524" y="6335"/>
                  </a:cubicBezTo>
                  <a:lnTo>
                    <a:pt x="714" y="6335"/>
                  </a:lnTo>
                  <a:lnTo>
                    <a:pt x="714" y="7240"/>
                  </a:lnTo>
                  <a:lnTo>
                    <a:pt x="524" y="7240"/>
                  </a:lnTo>
                  <a:cubicBezTo>
                    <a:pt x="429" y="7240"/>
                    <a:pt x="333" y="7288"/>
                    <a:pt x="333" y="7383"/>
                  </a:cubicBezTo>
                  <a:cubicBezTo>
                    <a:pt x="333" y="7502"/>
                    <a:pt x="405" y="7597"/>
                    <a:pt x="524" y="7597"/>
                  </a:cubicBezTo>
                  <a:lnTo>
                    <a:pt x="714" y="7597"/>
                  </a:lnTo>
                  <a:lnTo>
                    <a:pt x="714" y="8478"/>
                  </a:lnTo>
                  <a:lnTo>
                    <a:pt x="524" y="8478"/>
                  </a:lnTo>
                  <a:cubicBezTo>
                    <a:pt x="429" y="8478"/>
                    <a:pt x="333" y="8550"/>
                    <a:pt x="333" y="8645"/>
                  </a:cubicBezTo>
                  <a:cubicBezTo>
                    <a:pt x="333" y="8764"/>
                    <a:pt x="405" y="8836"/>
                    <a:pt x="524" y="8836"/>
                  </a:cubicBezTo>
                  <a:lnTo>
                    <a:pt x="714" y="8836"/>
                  </a:lnTo>
                  <a:lnTo>
                    <a:pt x="714" y="9740"/>
                  </a:lnTo>
                  <a:lnTo>
                    <a:pt x="524" y="9740"/>
                  </a:lnTo>
                  <a:cubicBezTo>
                    <a:pt x="429" y="9740"/>
                    <a:pt x="333" y="9788"/>
                    <a:pt x="333" y="9883"/>
                  </a:cubicBezTo>
                  <a:cubicBezTo>
                    <a:pt x="333" y="10002"/>
                    <a:pt x="405" y="10098"/>
                    <a:pt x="524" y="10098"/>
                  </a:cubicBezTo>
                  <a:lnTo>
                    <a:pt x="714" y="10098"/>
                  </a:lnTo>
                  <a:lnTo>
                    <a:pt x="714" y="10717"/>
                  </a:lnTo>
                  <a:lnTo>
                    <a:pt x="310" y="10717"/>
                  </a:lnTo>
                  <a:cubicBezTo>
                    <a:pt x="167" y="10717"/>
                    <a:pt x="0" y="10836"/>
                    <a:pt x="0" y="11026"/>
                  </a:cubicBezTo>
                  <a:lnTo>
                    <a:pt x="0" y="11574"/>
                  </a:lnTo>
                  <a:cubicBezTo>
                    <a:pt x="0" y="11741"/>
                    <a:pt x="119" y="11884"/>
                    <a:pt x="310" y="11884"/>
                  </a:cubicBezTo>
                  <a:lnTo>
                    <a:pt x="11598" y="11884"/>
                  </a:lnTo>
                  <a:cubicBezTo>
                    <a:pt x="11741" y="11884"/>
                    <a:pt x="11883" y="11765"/>
                    <a:pt x="11883" y="11574"/>
                  </a:cubicBezTo>
                  <a:lnTo>
                    <a:pt x="11883" y="11026"/>
                  </a:lnTo>
                  <a:cubicBezTo>
                    <a:pt x="11907" y="10836"/>
                    <a:pt x="11764" y="10717"/>
                    <a:pt x="11621" y="10717"/>
                  </a:cubicBezTo>
                  <a:lnTo>
                    <a:pt x="11145" y="10717"/>
                  </a:lnTo>
                  <a:lnTo>
                    <a:pt x="11145" y="9526"/>
                  </a:lnTo>
                  <a:cubicBezTo>
                    <a:pt x="11145" y="9431"/>
                    <a:pt x="11074" y="9359"/>
                    <a:pt x="11002" y="9359"/>
                  </a:cubicBezTo>
                  <a:cubicBezTo>
                    <a:pt x="10883" y="9359"/>
                    <a:pt x="10788" y="9407"/>
                    <a:pt x="10788" y="9526"/>
                  </a:cubicBezTo>
                  <a:lnTo>
                    <a:pt x="10788" y="10717"/>
                  </a:lnTo>
                  <a:lnTo>
                    <a:pt x="1858" y="10717"/>
                  </a:lnTo>
                  <a:lnTo>
                    <a:pt x="1858" y="2977"/>
                  </a:lnTo>
                  <a:lnTo>
                    <a:pt x="2620" y="4144"/>
                  </a:lnTo>
                  <a:cubicBezTo>
                    <a:pt x="2661" y="4200"/>
                    <a:pt x="2711" y="4223"/>
                    <a:pt x="2760" y="4223"/>
                  </a:cubicBezTo>
                  <a:cubicBezTo>
                    <a:pt x="2794" y="4223"/>
                    <a:pt x="2828" y="4211"/>
                    <a:pt x="2858" y="4192"/>
                  </a:cubicBezTo>
                  <a:cubicBezTo>
                    <a:pt x="2953" y="4144"/>
                    <a:pt x="2953" y="4049"/>
                    <a:pt x="2929" y="3954"/>
                  </a:cubicBezTo>
                  <a:lnTo>
                    <a:pt x="1953" y="2501"/>
                  </a:lnTo>
                  <a:cubicBezTo>
                    <a:pt x="1898" y="2428"/>
                    <a:pt x="1816" y="2397"/>
                    <a:pt x="1738" y="2397"/>
                  </a:cubicBezTo>
                  <a:cubicBezTo>
                    <a:pt x="1713" y="2397"/>
                    <a:pt x="1690" y="2400"/>
                    <a:pt x="1667" y="2406"/>
                  </a:cubicBezTo>
                  <a:cubicBezTo>
                    <a:pt x="1596" y="2453"/>
                    <a:pt x="1500" y="2525"/>
                    <a:pt x="1500" y="2644"/>
                  </a:cubicBezTo>
                  <a:lnTo>
                    <a:pt x="1500" y="10717"/>
                  </a:lnTo>
                  <a:lnTo>
                    <a:pt x="1072" y="10717"/>
                  </a:lnTo>
                  <a:lnTo>
                    <a:pt x="1072" y="191"/>
                  </a:lnTo>
                  <a:cubicBezTo>
                    <a:pt x="1072" y="96"/>
                    <a:pt x="1024" y="0"/>
                    <a:pt x="929"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5" name="Google Shape;2835;p53"/>
          <p:cNvGrpSpPr/>
          <p:nvPr/>
        </p:nvGrpSpPr>
        <p:grpSpPr>
          <a:xfrm>
            <a:off x="5511689" y="3573060"/>
            <a:ext cx="354351" cy="352205"/>
            <a:chOff x="5549777" y="3573060"/>
            <a:chExt cx="354351" cy="352205"/>
          </a:xfrm>
        </p:grpSpPr>
        <p:sp>
          <p:nvSpPr>
            <p:cNvPr id="2836" name="Google Shape;2836;p53"/>
            <p:cNvSpPr/>
            <p:nvPr/>
          </p:nvSpPr>
          <p:spPr>
            <a:xfrm>
              <a:off x="5553325" y="3650640"/>
              <a:ext cx="172569" cy="99254"/>
            </a:xfrm>
            <a:custGeom>
              <a:rect b="b" l="l" r="r" t="t"/>
              <a:pathLst>
                <a:path extrusionOk="0" h="3329" w="5788">
                  <a:moveTo>
                    <a:pt x="635" y="0"/>
                  </a:moveTo>
                  <a:cubicBezTo>
                    <a:pt x="608" y="0"/>
                    <a:pt x="584" y="6"/>
                    <a:pt x="572" y="18"/>
                  </a:cubicBezTo>
                  <a:lnTo>
                    <a:pt x="1" y="447"/>
                  </a:lnTo>
                  <a:cubicBezTo>
                    <a:pt x="1" y="2042"/>
                    <a:pt x="1287" y="3328"/>
                    <a:pt x="2906" y="3328"/>
                  </a:cubicBezTo>
                  <a:cubicBezTo>
                    <a:pt x="4502" y="3328"/>
                    <a:pt x="5788" y="2018"/>
                    <a:pt x="5788" y="447"/>
                  </a:cubicBezTo>
                  <a:lnTo>
                    <a:pt x="4478" y="447"/>
                  </a:lnTo>
                  <a:cubicBezTo>
                    <a:pt x="4478" y="1328"/>
                    <a:pt x="3763" y="2042"/>
                    <a:pt x="2858" y="2042"/>
                  </a:cubicBezTo>
                  <a:cubicBezTo>
                    <a:pt x="1977" y="2042"/>
                    <a:pt x="1263" y="1328"/>
                    <a:pt x="1263" y="447"/>
                  </a:cubicBezTo>
                  <a:lnTo>
                    <a:pt x="715" y="18"/>
                  </a:lnTo>
                  <a:cubicBezTo>
                    <a:pt x="691" y="6"/>
                    <a:pt x="662" y="0"/>
                    <a:pt x="635" y="0"/>
                  </a:cubicBezTo>
                  <a:close/>
                </a:path>
              </a:pathLst>
            </a:custGeom>
            <a:solidFill>
              <a:srgbClr val="F1F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53"/>
            <p:cNvSpPr/>
            <p:nvPr/>
          </p:nvSpPr>
          <p:spPr>
            <a:xfrm>
              <a:off x="5631441" y="3663938"/>
              <a:ext cx="94454" cy="85957"/>
            </a:xfrm>
            <a:custGeom>
              <a:rect b="b" l="l" r="r" t="t"/>
              <a:pathLst>
                <a:path extrusionOk="0" h="2883" w="3168">
                  <a:moveTo>
                    <a:pt x="3168" y="1"/>
                  </a:moveTo>
                  <a:cubicBezTo>
                    <a:pt x="3168" y="9"/>
                    <a:pt x="3168" y="17"/>
                    <a:pt x="3168" y="24"/>
                  </a:cubicBezTo>
                  <a:lnTo>
                    <a:pt x="3168" y="24"/>
                  </a:lnTo>
                  <a:lnTo>
                    <a:pt x="3168" y="1"/>
                  </a:lnTo>
                  <a:close/>
                  <a:moveTo>
                    <a:pt x="2620" y="24"/>
                  </a:moveTo>
                  <a:cubicBezTo>
                    <a:pt x="2620" y="1501"/>
                    <a:pt x="1477" y="2763"/>
                    <a:pt x="0" y="2882"/>
                  </a:cubicBezTo>
                  <a:lnTo>
                    <a:pt x="286" y="2882"/>
                  </a:lnTo>
                  <a:cubicBezTo>
                    <a:pt x="1874" y="2882"/>
                    <a:pt x="3155" y="1586"/>
                    <a:pt x="3168" y="24"/>
                  </a:cubicBezTo>
                  <a:close/>
                </a:path>
              </a:pathLst>
            </a:custGeom>
            <a:solidFill>
              <a:srgbClr val="E1E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53"/>
            <p:cNvSpPr/>
            <p:nvPr/>
          </p:nvSpPr>
          <p:spPr>
            <a:xfrm>
              <a:off x="5554756" y="3577324"/>
              <a:ext cx="171854" cy="99254"/>
            </a:xfrm>
            <a:custGeom>
              <a:rect b="b" l="l" r="r" t="t"/>
              <a:pathLst>
                <a:path extrusionOk="0" h="3329" w="5764">
                  <a:moveTo>
                    <a:pt x="2882" y="0"/>
                  </a:moveTo>
                  <a:cubicBezTo>
                    <a:pt x="1263" y="0"/>
                    <a:pt x="0" y="1310"/>
                    <a:pt x="0" y="2906"/>
                  </a:cubicBezTo>
                  <a:lnTo>
                    <a:pt x="1310" y="2906"/>
                  </a:lnTo>
                  <a:cubicBezTo>
                    <a:pt x="1310" y="2001"/>
                    <a:pt x="2025" y="1286"/>
                    <a:pt x="2906" y="1286"/>
                  </a:cubicBezTo>
                  <a:cubicBezTo>
                    <a:pt x="3811" y="1286"/>
                    <a:pt x="4525" y="2001"/>
                    <a:pt x="4525" y="2906"/>
                  </a:cubicBezTo>
                  <a:lnTo>
                    <a:pt x="5049" y="3310"/>
                  </a:lnTo>
                  <a:cubicBezTo>
                    <a:pt x="5085" y="3322"/>
                    <a:pt x="5115" y="3328"/>
                    <a:pt x="5138" y="3328"/>
                  </a:cubicBezTo>
                  <a:cubicBezTo>
                    <a:pt x="5162" y="3328"/>
                    <a:pt x="5180" y="3322"/>
                    <a:pt x="5192" y="3310"/>
                  </a:cubicBezTo>
                  <a:lnTo>
                    <a:pt x="5763" y="2906"/>
                  </a:lnTo>
                  <a:cubicBezTo>
                    <a:pt x="5763" y="1286"/>
                    <a:pt x="4477" y="0"/>
                    <a:pt x="2882" y="0"/>
                  </a:cubicBezTo>
                  <a:close/>
                </a:path>
              </a:pathLst>
            </a:custGeom>
            <a:solidFill>
              <a:srgbClr val="C6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53"/>
            <p:cNvSpPr/>
            <p:nvPr/>
          </p:nvSpPr>
          <p:spPr>
            <a:xfrm>
              <a:off x="5631441" y="3578725"/>
              <a:ext cx="94454" cy="97853"/>
            </a:xfrm>
            <a:custGeom>
              <a:rect b="b" l="l" r="r" t="t"/>
              <a:pathLst>
                <a:path extrusionOk="0" h="3282" w="3168">
                  <a:moveTo>
                    <a:pt x="0" y="1"/>
                  </a:moveTo>
                  <a:cubicBezTo>
                    <a:pt x="1429" y="144"/>
                    <a:pt x="2548" y="1263"/>
                    <a:pt x="2620" y="2668"/>
                  </a:cubicBezTo>
                  <a:cubicBezTo>
                    <a:pt x="2620" y="2787"/>
                    <a:pt x="2572" y="2906"/>
                    <a:pt x="2477" y="2978"/>
                  </a:cubicBezTo>
                  <a:lnTo>
                    <a:pt x="2263" y="3121"/>
                  </a:lnTo>
                  <a:lnTo>
                    <a:pt x="2453" y="3263"/>
                  </a:lnTo>
                  <a:cubicBezTo>
                    <a:pt x="2477" y="3275"/>
                    <a:pt x="2507" y="3281"/>
                    <a:pt x="2534" y="3281"/>
                  </a:cubicBezTo>
                  <a:cubicBezTo>
                    <a:pt x="2560" y="3281"/>
                    <a:pt x="2584" y="3275"/>
                    <a:pt x="2596" y="3263"/>
                  </a:cubicBezTo>
                  <a:lnTo>
                    <a:pt x="3168" y="2859"/>
                  </a:lnTo>
                  <a:cubicBezTo>
                    <a:pt x="3168" y="1263"/>
                    <a:pt x="1858" y="1"/>
                    <a:pt x="286" y="1"/>
                  </a:cubicBezTo>
                  <a:close/>
                </a:path>
              </a:pathLst>
            </a:custGeom>
            <a:solidFill>
              <a:srgbClr val="AAB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53"/>
            <p:cNvSpPr/>
            <p:nvPr/>
          </p:nvSpPr>
          <p:spPr>
            <a:xfrm>
              <a:off x="5554756" y="3651325"/>
              <a:ext cx="37656" cy="21169"/>
            </a:xfrm>
            <a:custGeom>
              <a:rect b="b" l="l" r="r" t="t"/>
              <a:pathLst>
                <a:path extrusionOk="0" h="710" w="1263">
                  <a:moveTo>
                    <a:pt x="622" y="1"/>
                  </a:moveTo>
                  <a:cubicBezTo>
                    <a:pt x="596" y="1"/>
                    <a:pt x="572" y="7"/>
                    <a:pt x="548" y="19"/>
                  </a:cubicBezTo>
                  <a:lnTo>
                    <a:pt x="0" y="447"/>
                  </a:lnTo>
                  <a:lnTo>
                    <a:pt x="0" y="709"/>
                  </a:lnTo>
                  <a:lnTo>
                    <a:pt x="1263" y="709"/>
                  </a:lnTo>
                  <a:cubicBezTo>
                    <a:pt x="1239" y="614"/>
                    <a:pt x="1239" y="543"/>
                    <a:pt x="1239" y="447"/>
                  </a:cubicBezTo>
                  <a:lnTo>
                    <a:pt x="715" y="19"/>
                  </a:lnTo>
                  <a:cubicBezTo>
                    <a:pt x="679" y="7"/>
                    <a:pt x="649" y="1"/>
                    <a:pt x="622" y="1"/>
                  </a:cubicBezTo>
                  <a:close/>
                </a:path>
              </a:pathLst>
            </a:custGeom>
            <a:solidFill>
              <a:srgbClr val="F1F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53"/>
            <p:cNvSpPr/>
            <p:nvPr/>
          </p:nvSpPr>
          <p:spPr>
            <a:xfrm>
              <a:off x="5724465" y="3650640"/>
              <a:ext cx="172539" cy="99254"/>
            </a:xfrm>
            <a:custGeom>
              <a:rect b="b" l="l" r="r" t="t"/>
              <a:pathLst>
                <a:path extrusionOk="0" h="3329" w="5787">
                  <a:moveTo>
                    <a:pt x="637" y="0"/>
                  </a:moveTo>
                  <a:cubicBezTo>
                    <a:pt x="607" y="0"/>
                    <a:pt x="583" y="6"/>
                    <a:pt x="572" y="18"/>
                  </a:cubicBezTo>
                  <a:lnTo>
                    <a:pt x="0" y="447"/>
                  </a:lnTo>
                  <a:cubicBezTo>
                    <a:pt x="0" y="2042"/>
                    <a:pt x="1334" y="3328"/>
                    <a:pt x="2905" y="3328"/>
                  </a:cubicBezTo>
                  <a:cubicBezTo>
                    <a:pt x="4501" y="3328"/>
                    <a:pt x="5787" y="2018"/>
                    <a:pt x="5787" y="447"/>
                  </a:cubicBezTo>
                  <a:lnTo>
                    <a:pt x="4477" y="447"/>
                  </a:lnTo>
                  <a:cubicBezTo>
                    <a:pt x="4477" y="1328"/>
                    <a:pt x="3763" y="2042"/>
                    <a:pt x="2882" y="2042"/>
                  </a:cubicBezTo>
                  <a:cubicBezTo>
                    <a:pt x="1977" y="2042"/>
                    <a:pt x="1262" y="1328"/>
                    <a:pt x="1262" y="447"/>
                  </a:cubicBezTo>
                  <a:lnTo>
                    <a:pt x="738" y="18"/>
                  </a:lnTo>
                  <a:cubicBezTo>
                    <a:pt x="703" y="6"/>
                    <a:pt x="667" y="0"/>
                    <a:pt x="6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53"/>
            <p:cNvSpPr/>
            <p:nvPr/>
          </p:nvSpPr>
          <p:spPr>
            <a:xfrm>
              <a:off x="5802552" y="3663938"/>
              <a:ext cx="94454" cy="85957"/>
            </a:xfrm>
            <a:custGeom>
              <a:rect b="b" l="l" r="r" t="t"/>
              <a:pathLst>
                <a:path extrusionOk="0" h="2883" w="3168">
                  <a:moveTo>
                    <a:pt x="3168" y="1"/>
                  </a:moveTo>
                  <a:cubicBezTo>
                    <a:pt x="3168" y="9"/>
                    <a:pt x="3168" y="17"/>
                    <a:pt x="3168" y="24"/>
                  </a:cubicBezTo>
                  <a:lnTo>
                    <a:pt x="3168" y="24"/>
                  </a:lnTo>
                  <a:lnTo>
                    <a:pt x="3168" y="1"/>
                  </a:lnTo>
                  <a:close/>
                  <a:moveTo>
                    <a:pt x="2620" y="24"/>
                  </a:moveTo>
                  <a:cubicBezTo>
                    <a:pt x="2620" y="1501"/>
                    <a:pt x="1477" y="2763"/>
                    <a:pt x="1" y="2882"/>
                  </a:cubicBezTo>
                  <a:lnTo>
                    <a:pt x="286" y="2882"/>
                  </a:lnTo>
                  <a:cubicBezTo>
                    <a:pt x="1874" y="2882"/>
                    <a:pt x="3155" y="1586"/>
                    <a:pt x="3168" y="2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53"/>
            <p:cNvSpPr/>
            <p:nvPr/>
          </p:nvSpPr>
          <p:spPr>
            <a:xfrm>
              <a:off x="5725866" y="3577324"/>
              <a:ext cx="171854" cy="99254"/>
            </a:xfrm>
            <a:custGeom>
              <a:rect b="b" l="l" r="r" t="t"/>
              <a:pathLst>
                <a:path extrusionOk="0" h="3329" w="5764">
                  <a:moveTo>
                    <a:pt x="2882" y="0"/>
                  </a:moveTo>
                  <a:cubicBezTo>
                    <a:pt x="1287" y="0"/>
                    <a:pt x="1" y="1310"/>
                    <a:pt x="1" y="2906"/>
                  </a:cubicBezTo>
                  <a:lnTo>
                    <a:pt x="1310" y="2906"/>
                  </a:lnTo>
                  <a:cubicBezTo>
                    <a:pt x="1310" y="2001"/>
                    <a:pt x="2025" y="1286"/>
                    <a:pt x="2906" y="1286"/>
                  </a:cubicBezTo>
                  <a:cubicBezTo>
                    <a:pt x="3811" y="1286"/>
                    <a:pt x="4525" y="2001"/>
                    <a:pt x="4525" y="2906"/>
                  </a:cubicBezTo>
                  <a:lnTo>
                    <a:pt x="5049" y="3310"/>
                  </a:lnTo>
                  <a:cubicBezTo>
                    <a:pt x="5085" y="3322"/>
                    <a:pt x="5115" y="3328"/>
                    <a:pt x="5142" y="3328"/>
                  </a:cubicBezTo>
                  <a:cubicBezTo>
                    <a:pt x="5168" y="3328"/>
                    <a:pt x="5192" y="3322"/>
                    <a:pt x="5216" y="3310"/>
                  </a:cubicBezTo>
                  <a:lnTo>
                    <a:pt x="5764" y="2906"/>
                  </a:lnTo>
                  <a:cubicBezTo>
                    <a:pt x="5764" y="1286"/>
                    <a:pt x="4454" y="0"/>
                    <a:pt x="2882" y="0"/>
                  </a:cubicBez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53"/>
            <p:cNvSpPr/>
            <p:nvPr/>
          </p:nvSpPr>
          <p:spPr>
            <a:xfrm>
              <a:off x="5803267" y="3578725"/>
              <a:ext cx="93738" cy="97853"/>
            </a:xfrm>
            <a:custGeom>
              <a:rect b="b" l="l" r="r" t="t"/>
              <a:pathLst>
                <a:path extrusionOk="0" h="3282" w="3144">
                  <a:moveTo>
                    <a:pt x="0" y="1"/>
                  </a:moveTo>
                  <a:cubicBezTo>
                    <a:pt x="1429" y="144"/>
                    <a:pt x="2525" y="1263"/>
                    <a:pt x="2620" y="2668"/>
                  </a:cubicBezTo>
                  <a:cubicBezTo>
                    <a:pt x="2620" y="2787"/>
                    <a:pt x="2549" y="2906"/>
                    <a:pt x="2453" y="2978"/>
                  </a:cubicBezTo>
                  <a:lnTo>
                    <a:pt x="2263" y="3121"/>
                  </a:lnTo>
                  <a:lnTo>
                    <a:pt x="2429" y="3263"/>
                  </a:lnTo>
                  <a:cubicBezTo>
                    <a:pt x="2465" y="3275"/>
                    <a:pt x="2495" y="3281"/>
                    <a:pt x="2519" y="3281"/>
                  </a:cubicBezTo>
                  <a:cubicBezTo>
                    <a:pt x="2543" y="3281"/>
                    <a:pt x="2560" y="3275"/>
                    <a:pt x="2572" y="3263"/>
                  </a:cubicBezTo>
                  <a:lnTo>
                    <a:pt x="3144" y="2859"/>
                  </a:lnTo>
                  <a:cubicBezTo>
                    <a:pt x="3144" y="1263"/>
                    <a:pt x="1858" y="1"/>
                    <a:pt x="262" y="1"/>
                  </a:cubicBezTo>
                  <a:close/>
                </a:path>
              </a:pathLst>
            </a:custGeom>
            <a:solidFill>
              <a:srgbClr val="D4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53"/>
            <p:cNvSpPr/>
            <p:nvPr/>
          </p:nvSpPr>
          <p:spPr>
            <a:xfrm>
              <a:off x="5725866" y="3651325"/>
              <a:ext cx="38372" cy="21169"/>
            </a:xfrm>
            <a:custGeom>
              <a:rect b="b" l="l" r="r" t="t"/>
              <a:pathLst>
                <a:path extrusionOk="0" h="710" w="1287">
                  <a:moveTo>
                    <a:pt x="626" y="1"/>
                  </a:moveTo>
                  <a:cubicBezTo>
                    <a:pt x="602" y="1"/>
                    <a:pt x="584" y="7"/>
                    <a:pt x="572" y="19"/>
                  </a:cubicBezTo>
                  <a:lnTo>
                    <a:pt x="1" y="447"/>
                  </a:lnTo>
                  <a:lnTo>
                    <a:pt x="1" y="709"/>
                  </a:lnTo>
                  <a:lnTo>
                    <a:pt x="1287" y="709"/>
                  </a:lnTo>
                  <a:cubicBezTo>
                    <a:pt x="1239" y="614"/>
                    <a:pt x="1239" y="543"/>
                    <a:pt x="1239" y="447"/>
                  </a:cubicBezTo>
                  <a:lnTo>
                    <a:pt x="715" y="19"/>
                  </a:lnTo>
                  <a:cubicBezTo>
                    <a:pt x="679" y="7"/>
                    <a:pt x="650" y="1"/>
                    <a:pt x="626"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53"/>
            <p:cNvSpPr/>
            <p:nvPr/>
          </p:nvSpPr>
          <p:spPr>
            <a:xfrm>
              <a:off x="5553325" y="3822645"/>
              <a:ext cx="172569" cy="99075"/>
            </a:xfrm>
            <a:custGeom>
              <a:rect b="b" l="l" r="r" t="t"/>
              <a:pathLst>
                <a:path extrusionOk="0" h="3323" w="5788">
                  <a:moveTo>
                    <a:pt x="635" y="0"/>
                  </a:moveTo>
                  <a:cubicBezTo>
                    <a:pt x="608" y="0"/>
                    <a:pt x="584" y="12"/>
                    <a:pt x="572" y="36"/>
                  </a:cubicBezTo>
                  <a:lnTo>
                    <a:pt x="1" y="441"/>
                  </a:lnTo>
                  <a:cubicBezTo>
                    <a:pt x="1" y="2060"/>
                    <a:pt x="1287" y="3322"/>
                    <a:pt x="2906" y="3322"/>
                  </a:cubicBezTo>
                  <a:cubicBezTo>
                    <a:pt x="4502" y="3322"/>
                    <a:pt x="5788" y="2012"/>
                    <a:pt x="5788" y="441"/>
                  </a:cubicBezTo>
                  <a:lnTo>
                    <a:pt x="4478" y="441"/>
                  </a:lnTo>
                  <a:cubicBezTo>
                    <a:pt x="4478" y="1346"/>
                    <a:pt x="3763" y="2060"/>
                    <a:pt x="2858" y="2060"/>
                  </a:cubicBezTo>
                  <a:cubicBezTo>
                    <a:pt x="1977" y="2060"/>
                    <a:pt x="1263" y="1346"/>
                    <a:pt x="1263" y="441"/>
                  </a:cubicBezTo>
                  <a:lnTo>
                    <a:pt x="715" y="36"/>
                  </a:lnTo>
                  <a:cubicBezTo>
                    <a:pt x="691" y="12"/>
                    <a:pt x="662" y="0"/>
                    <a:pt x="6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53"/>
            <p:cNvSpPr/>
            <p:nvPr/>
          </p:nvSpPr>
          <p:spPr>
            <a:xfrm>
              <a:off x="5631441" y="3835763"/>
              <a:ext cx="94454" cy="85957"/>
            </a:xfrm>
            <a:custGeom>
              <a:rect b="b" l="l" r="r" t="t"/>
              <a:pathLst>
                <a:path extrusionOk="0" h="2883" w="3168">
                  <a:moveTo>
                    <a:pt x="3168" y="1"/>
                  </a:moveTo>
                  <a:cubicBezTo>
                    <a:pt x="3168" y="9"/>
                    <a:pt x="3168" y="17"/>
                    <a:pt x="3168" y="25"/>
                  </a:cubicBezTo>
                  <a:lnTo>
                    <a:pt x="3168" y="25"/>
                  </a:lnTo>
                  <a:lnTo>
                    <a:pt x="3168" y="1"/>
                  </a:lnTo>
                  <a:close/>
                  <a:moveTo>
                    <a:pt x="2620" y="25"/>
                  </a:moveTo>
                  <a:cubicBezTo>
                    <a:pt x="2620" y="1525"/>
                    <a:pt x="1477" y="2763"/>
                    <a:pt x="0" y="2882"/>
                  </a:cubicBezTo>
                  <a:lnTo>
                    <a:pt x="286" y="2882"/>
                  </a:lnTo>
                  <a:cubicBezTo>
                    <a:pt x="1874" y="2882"/>
                    <a:pt x="3155" y="1586"/>
                    <a:pt x="3168" y="25"/>
                  </a:cubicBezTo>
                  <a:close/>
                </a:path>
              </a:pathLst>
            </a:custGeom>
            <a:solidFill>
              <a:srgbClr val="DADF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53"/>
            <p:cNvSpPr/>
            <p:nvPr/>
          </p:nvSpPr>
          <p:spPr>
            <a:xfrm>
              <a:off x="5554756" y="3749865"/>
              <a:ext cx="171854" cy="99254"/>
            </a:xfrm>
            <a:custGeom>
              <a:rect b="b" l="l" r="r" t="t"/>
              <a:pathLst>
                <a:path extrusionOk="0" h="3329" w="5764">
                  <a:moveTo>
                    <a:pt x="2882" y="0"/>
                  </a:moveTo>
                  <a:cubicBezTo>
                    <a:pt x="1263" y="0"/>
                    <a:pt x="0" y="1310"/>
                    <a:pt x="0" y="2882"/>
                  </a:cubicBezTo>
                  <a:lnTo>
                    <a:pt x="1310" y="2882"/>
                  </a:lnTo>
                  <a:cubicBezTo>
                    <a:pt x="1310" y="2001"/>
                    <a:pt x="2025" y="1286"/>
                    <a:pt x="2906" y="1286"/>
                  </a:cubicBezTo>
                  <a:cubicBezTo>
                    <a:pt x="3811" y="1286"/>
                    <a:pt x="4525" y="2001"/>
                    <a:pt x="4525" y="2882"/>
                  </a:cubicBezTo>
                  <a:lnTo>
                    <a:pt x="5049" y="3310"/>
                  </a:lnTo>
                  <a:cubicBezTo>
                    <a:pt x="5085" y="3322"/>
                    <a:pt x="5115" y="3328"/>
                    <a:pt x="5138" y="3328"/>
                  </a:cubicBezTo>
                  <a:cubicBezTo>
                    <a:pt x="5162" y="3328"/>
                    <a:pt x="5180" y="3322"/>
                    <a:pt x="5192" y="3310"/>
                  </a:cubicBezTo>
                  <a:lnTo>
                    <a:pt x="5763" y="2882"/>
                  </a:lnTo>
                  <a:cubicBezTo>
                    <a:pt x="5763" y="1286"/>
                    <a:pt x="4477" y="0"/>
                    <a:pt x="2882" y="0"/>
                  </a:cubicBezTo>
                  <a:close/>
                </a:path>
              </a:pathLst>
            </a:custGeom>
            <a:solidFill>
              <a:srgbClr val="F0F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53"/>
            <p:cNvSpPr/>
            <p:nvPr/>
          </p:nvSpPr>
          <p:spPr>
            <a:xfrm>
              <a:off x="5631441" y="3750551"/>
              <a:ext cx="94454" cy="98568"/>
            </a:xfrm>
            <a:custGeom>
              <a:rect b="b" l="l" r="r" t="t"/>
              <a:pathLst>
                <a:path extrusionOk="0" h="3306" w="3168">
                  <a:moveTo>
                    <a:pt x="0" y="1"/>
                  </a:moveTo>
                  <a:cubicBezTo>
                    <a:pt x="1429" y="144"/>
                    <a:pt x="2548" y="1287"/>
                    <a:pt x="2620" y="2692"/>
                  </a:cubicBezTo>
                  <a:cubicBezTo>
                    <a:pt x="2620" y="2811"/>
                    <a:pt x="2572" y="2930"/>
                    <a:pt x="2477" y="2978"/>
                  </a:cubicBezTo>
                  <a:lnTo>
                    <a:pt x="2263" y="3121"/>
                  </a:lnTo>
                  <a:lnTo>
                    <a:pt x="2453" y="3287"/>
                  </a:lnTo>
                  <a:cubicBezTo>
                    <a:pt x="2477" y="3299"/>
                    <a:pt x="2507" y="3305"/>
                    <a:pt x="2534" y="3305"/>
                  </a:cubicBezTo>
                  <a:cubicBezTo>
                    <a:pt x="2560" y="3305"/>
                    <a:pt x="2584" y="3299"/>
                    <a:pt x="2596" y="3287"/>
                  </a:cubicBezTo>
                  <a:lnTo>
                    <a:pt x="3168" y="2859"/>
                  </a:lnTo>
                  <a:cubicBezTo>
                    <a:pt x="3168" y="1287"/>
                    <a:pt x="1858" y="1"/>
                    <a:pt x="286" y="1"/>
                  </a:cubicBezTo>
                  <a:close/>
                </a:path>
              </a:pathLst>
            </a:custGeom>
            <a:solidFill>
              <a:srgbClr val="E9EC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53"/>
            <p:cNvSpPr/>
            <p:nvPr/>
          </p:nvSpPr>
          <p:spPr>
            <a:xfrm>
              <a:off x="5554756" y="3823867"/>
              <a:ext cx="37656" cy="21169"/>
            </a:xfrm>
            <a:custGeom>
              <a:rect b="b" l="l" r="r" t="t"/>
              <a:pathLst>
                <a:path extrusionOk="0" h="710" w="1263">
                  <a:moveTo>
                    <a:pt x="622" y="1"/>
                  </a:moveTo>
                  <a:cubicBezTo>
                    <a:pt x="596" y="1"/>
                    <a:pt x="572" y="7"/>
                    <a:pt x="548" y="19"/>
                  </a:cubicBezTo>
                  <a:lnTo>
                    <a:pt x="0" y="424"/>
                  </a:lnTo>
                  <a:lnTo>
                    <a:pt x="0" y="709"/>
                  </a:lnTo>
                  <a:lnTo>
                    <a:pt x="1263" y="709"/>
                  </a:lnTo>
                  <a:cubicBezTo>
                    <a:pt x="1239" y="614"/>
                    <a:pt x="1239" y="519"/>
                    <a:pt x="1239" y="424"/>
                  </a:cubicBezTo>
                  <a:lnTo>
                    <a:pt x="715" y="19"/>
                  </a:lnTo>
                  <a:cubicBezTo>
                    <a:pt x="679" y="7"/>
                    <a:pt x="649" y="1"/>
                    <a:pt x="6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53"/>
            <p:cNvSpPr/>
            <p:nvPr/>
          </p:nvSpPr>
          <p:spPr>
            <a:xfrm>
              <a:off x="5724465" y="3822645"/>
              <a:ext cx="172539" cy="99075"/>
            </a:xfrm>
            <a:custGeom>
              <a:rect b="b" l="l" r="r" t="t"/>
              <a:pathLst>
                <a:path extrusionOk="0" h="3323" w="5787">
                  <a:moveTo>
                    <a:pt x="637" y="0"/>
                  </a:moveTo>
                  <a:cubicBezTo>
                    <a:pt x="607" y="0"/>
                    <a:pt x="583" y="12"/>
                    <a:pt x="572" y="36"/>
                  </a:cubicBezTo>
                  <a:lnTo>
                    <a:pt x="0" y="441"/>
                  </a:lnTo>
                  <a:cubicBezTo>
                    <a:pt x="0" y="2060"/>
                    <a:pt x="1334" y="3322"/>
                    <a:pt x="2905" y="3322"/>
                  </a:cubicBezTo>
                  <a:cubicBezTo>
                    <a:pt x="4501" y="3322"/>
                    <a:pt x="5787" y="2012"/>
                    <a:pt x="5787" y="441"/>
                  </a:cubicBezTo>
                  <a:lnTo>
                    <a:pt x="4477" y="441"/>
                  </a:lnTo>
                  <a:cubicBezTo>
                    <a:pt x="4477" y="1346"/>
                    <a:pt x="3763" y="2060"/>
                    <a:pt x="2882" y="2060"/>
                  </a:cubicBezTo>
                  <a:cubicBezTo>
                    <a:pt x="1977" y="2060"/>
                    <a:pt x="1262" y="1346"/>
                    <a:pt x="1262" y="441"/>
                  </a:cubicBezTo>
                  <a:lnTo>
                    <a:pt x="738" y="36"/>
                  </a:lnTo>
                  <a:cubicBezTo>
                    <a:pt x="703" y="12"/>
                    <a:pt x="667" y="0"/>
                    <a:pt x="6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53"/>
            <p:cNvSpPr/>
            <p:nvPr/>
          </p:nvSpPr>
          <p:spPr>
            <a:xfrm>
              <a:off x="5802552" y="3835763"/>
              <a:ext cx="94454" cy="85957"/>
            </a:xfrm>
            <a:custGeom>
              <a:rect b="b" l="l" r="r" t="t"/>
              <a:pathLst>
                <a:path extrusionOk="0" h="2883" w="3168">
                  <a:moveTo>
                    <a:pt x="3168" y="1"/>
                  </a:moveTo>
                  <a:cubicBezTo>
                    <a:pt x="3168" y="9"/>
                    <a:pt x="3168" y="17"/>
                    <a:pt x="3168" y="25"/>
                  </a:cubicBezTo>
                  <a:lnTo>
                    <a:pt x="3168" y="25"/>
                  </a:lnTo>
                  <a:lnTo>
                    <a:pt x="3168" y="1"/>
                  </a:lnTo>
                  <a:close/>
                  <a:moveTo>
                    <a:pt x="2620" y="25"/>
                  </a:moveTo>
                  <a:cubicBezTo>
                    <a:pt x="2620" y="1525"/>
                    <a:pt x="1477" y="2763"/>
                    <a:pt x="1" y="2882"/>
                  </a:cubicBezTo>
                  <a:lnTo>
                    <a:pt x="286" y="2882"/>
                  </a:lnTo>
                  <a:cubicBezTo>
                    <a:pt x="1874" y="2882"/>
                    <a:pt x="3155" y="1586"/>
                    <a:pt x="3168" y="25"/>
                  </a:cubicBezTo>
                  <a:close/>
                </a:path>
              </a:pathLst>
            </a:custGeom>
            <a:solidFill>
              <a:srgbClr val="AFB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53"/>
            <p:cNvSpPr/>
            <p:nvPr/>
          </p:nvSpPr>
          <p:spPr>
            <a:xfrm>
              <a:off x="5725866" y="3749865"/>
              <a:ext cx="171854" cy="99254"/>
            </a:xfrm>
            <a:custGeom>
              <a:rect b="b" l="l" r="r" t="t"/>
              <a:pathLst>
                <a:path extrusionOk="0" h="3329" w="5764">
                  <a:moveTo>
                    <a:pt x="2882" y="0"/>
                  </a:moveTo>
                  <a:cubicBezTo>
                    <a:pt x="1287" y="0"/>
                    <a:pt x="1" y="1310"/>
                    <a:pt x="1" y="2882"/>
                  </a:cubicBezTo>
                  <a:lnTo>
                    <a:pt x="1310" y="2882"/>
                  </a:lnTo>
                  <a:cubicBezTo>
                    <a:pt x="1310" y="2001"/>
                    <a:pt x="2025" y="1286"/>
                    <a:pt x="2906" y="1286"/>
                  </a:cubicBezTo>
                  <a:cubicBezTo>
                    <a:pt x="3811" y="1286"/>
                    <a:pt x="4525" y="2001"/>
                    <a:pt x="4525" y="2882"/>
                  </a:cubicBezTo>
                  <a:lnTo>
                    <a:pt x="5049" y="3310"/>
                  </a:lnTo>
                  <a:cubicBezTo>
                    <a:pt x="5085" y="3322"/>
                    <a:pt x="5115" y="3328"/>
                    <a:pt x="5142" y="3328"/>
                  </a:cubicBezTo>
                  <a:cubicBezTo>
                    <a:pt x="5168" y="3328"/>
                    <a:pt x="5192" y="3322"/>
                    <a:pt x="5216" y="3310"/>
                  </a:cubicBezTo>
                  <a:lnTo>
                    <a:pt x="5764" y="2882"/>
                  </a:lnTo>
                  <a:cubicBezTo>
                    <a:pt x="5764" y="1286"/>
                    <a:pt x="4502" y="0"/>
                    <a:pt x="2882" y="0"/>
                  </a:cubicBezTo>
                  <a:close/>
                </a:path>
              </a:pathLst>
            </a:custGeom>
            <a:solidFill>
              <a:srgbClr val="E7EB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53"/>
            <p:cNvSpPr/>
            <p:nvPr/>
          </p:nvSpPr>
          <p:spPr>
            <a:xfrm>
              <a:off x="5803267" y="3750551"/>
              <a:ext cx="93738" cy="98568"/>
            </a:xfrm>
            <a:custGeom>
              <a:rect b="b" l="l" r="r" t="t"/>
              <a:pathLst>
                <a:path extrusionOk="0" h="3306" w="3144">
                  <a:moveTo>
                    <a:pt x="0" y="1"/>
                  </a:moveTo>
                  <a:cubicBezTo>
                    <a:pt x="1429" y="144"/>
                    <a:pt x="2525" y="1287"/>
                    <a:pt x="2620" y="2692"/>
                  </a:cubicBezTo>
                  <a:cubicBezTo>
                    <a:pt x="2620" y="2811"/>
                    <a:pt x="2549" y="2930"/>
                    <a:pt x="2453" y="2978"/>
                  </a:cubicBezTo>
                  <a:lnTo>
                    <a:pt x="2263" y="3121"/>
                  </a:lnTo>
                  <a:lnTo>
                    <a:pt x="2429" y="3287"/>
                  </a:lnTo>
                  <a:cubicBezTo>
                    <a:pt x="2465" y="3299"/>
                    <a:pt x="2495" y="3305"/>
                    <a:pt x="2519" y="3305"/>
                  </a:cubicBezTo>
                  <a:cubicBezTo>
                    <a:pt x="2543" y="3305"/>
                    <a:pt x="2560" y="3299"/>
                    <a:pt x="2572" y="3287"/>
                  </a:cubicBezTo>
                  <a:lnTo>
                    <a:pt x="3144" y="2859"/>
                  </a:lnTo>
                  <a:cubicBezTo>
                    <a:pt x="3144" y="1287"/>
                    <a:pt x="1858" y="1"/>
                    <a:pt x="262" y="1"/>
                  </a:cubicBezTo>
                  <a:close/>
                </a:path>
              </a:pathLst>
            </a:custGeom>
            <a:solidFill>
              <a:srgbClr val="DBE1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53"/>
            <p:cNvSpPr/>
            <p:nvPr/>
          </p:nvSpPr>
          <p:spPr>
            <a:xfrm>
              <a:off x="5725866" y="3823867"/>
              <a:ext cx="38372" cy="21169"/>
            </a:xfrm>
            <a:custGeom>
              <a:rect b="b" l="l" r="r" t="t"/>
              <a:pathLst>
                <a:path extrusionOk="0" h="710" w="1287">
                  <a:moveTo>
                    <a:pt x="626" y="1"/>
                  </a:moveTo>
                  <a:cubicBezTo>
                    <a:pt x="602" y="1"/>
                    <a:pt x="584" y="7"/>
                    <a:pt x="572" y="19"/>
                  </a:cubicBezTo>
                  <a:lnTo>
                    <a:pt x="1" y="424"/>
                  </a:lnTo>
                  <a:lnTo>
                    <a:pt x="1" y="709"/>
                  </a:lnTo>
                  <a:lnTo>
                    <a:pt x="1287" y="709"/>
                  </a:lnTo>
                  <a:cubicBezTo>
                    <a:pt x="1239" y="614"/>
                    <a:pt x="1239" y="519"/>
                    <a:pt x="1239" y="424"/>
                  </a:cubicBezTo>
                  <a:lnTo>
                    <a:pt x="715" y="19"/>
                  </a:lnTo>
                  <a:cubicBezTo>
                    <a:pt x="679" y="7"/>
                    <a:pt x="650" y="1"/>
                    <a:pt x="626" y="1"/>
                  </a:cubicBezTo>
                  <a:close/>
                </a:path>
              </a:pathLst>
            </a:custGeom>
            <a:solidFill>
              <a:srgbClr val="C3CD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53"/>
            <p:cNvSpPr/>
            <p:nvPr/>
          </p:nvSpPr>
          <p:spPr>
            <a:xfrm>
              <a:off x="5793339" y="3811374"/>
              <a:ext cx="33393" cy="49284"/>
            </a:xfrm>
            <a:custGeom>
              <a:rect b="b" l="l" r="r" t="t"/>
              <a:pathLst>
                <a:path extrusionOk="0" h="1653" w="1120">
                  <a:moveTo>
                    <a:pt x="619" y="604"/>
                  </a:moveTo>
                  <a:lnTo>
                    <a:pt x="619" y="914"/>
                  </a:lnTo>
                  <a:lnTo>
                    <a:pt x="452" y="914"/>
                  </a:lnTo>
                  <a:cubicBezTo>
                    <a:pt x="524" y="819"/>
                    <a:pt x="595" y="700"/>
                    <a:pt x="619" y="604"/>
                  </a:cubicBezTo>
                  <a:close/>
                  <a:moveTo>
                    <a:pt x="739" y="0"/>
                  </a:moveTo>
                  <a:cubicBezTo>
                    <a:pt x="661" y="0"/>
                    <a:pt x="579" y="31"/>
                    <a:pt x="524" y="104"/>
                  </a:cubicBezTo>
                  <a:cubicBezTo>
                    <a:pt x="476" y="200"/>
                    <a:pt x="143" y="795"/>
                    <a:pt x="24" y="962"/>
                  </a:cubicBezTo>
                  <a:cubicBezTo>
                    <a:pt x="0" y="1009"/>
                    <a:pt x="0" y="1057"/>
                    <a:pt x="0" y="1081"/>
                  </a:cubicBezTo>
                  <a:cubicBezTo>
                    <a:pt x="24" y="1200"/>
                    <a:pt x="95" y="1271"/>
                    <a:pt x="167" y="1271"/>
                  </a:cubicBezTo>
                  <a:lnTo>
                    <a:pt x="619" y="1271"/>
                  </a:lnTo>
                  <a:lnTo>
                    <a:pt x="619" y="1486"/>
                  </a:lnTo>
                  <a:cubicBezTo>
                    <a:pt x="619" y="1557"/>
                    <a:pt x="714" y="1652"/>
                    <a:pt x="810" y="1652"/>
                  </a:cubicBezTo>
                  <a:cubicBezTo>
                    <a:pt x="881" y="1652"/>
                    <a:pt x="976" y="1557"/>
                    <a:pt x="976" y="1486"/>
                  </a:cubicBezTo>
                  <a:lnTo>
                    <a:pt x="976" y="1271"/>
                  </a:lnTo>
                  <a:cubicBezTo>
                    <a:pt x="1072" y="1271"/>
                    <a:pt x="1119" y="1176"/>
                    <a:pt x="1119" y="1081"/>
                  </a:cubicBezTo>
                  <a:cubicBezTo>
                    <a:pt x="1119" y="1009"/>
                    <a:pt x="1072" y="914"/>
                    <a:pt x="976" y="914"/>
                  </a:cubicBezTo>
                  <a:lnTo>
                    <a:pt x="976" y="247"/>
                  </a:lnTo>
                  <a:cubicBezTo>
                    <a:pt x="976" y="128"/>
                    <a:pt x="881" y="33"/>
                    <a:pt x="810" y="9"/>
                  </a:cubicBezTo>
                  <a:cubicBezTo>
                    <a:pt x="787" y="3"/>
                    <a:pt x="763" y="0"/>
                    <a:pt x="739"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53"/>
            <p:cNvSpPr/>
            <p:nvPr/>
          </p:nvSpPr>
          <p:spPr>
            <a:xfrm>
              <a:off x="5793339" y="3637670"/>
              <a:ext cx="32677" cy="49731"/>
            </a:xfrm>
            <a:custGeom>
              <a:rect b="b" l="l" r="r" t="t"/>
              <a:pathLst>
                <a:path extrusionOk="0" h="1668" w="1096">
                  <a:moveTo>
                    <a:pt x="500" y="0"/>
                  </a:moveTo>
                  <a:cubicBezTo>
                    <a:pt x="262" y="0"/>
                    <a:pt x="48" y="143"/>
                    <a:pt x="24" y="382"/>
                  </a:cubicBezTo>
                  <a:cubicBezTo>
                    <a:pt x="0" y="477"/>
                    <a:pt x="48" y="572"/>
                    <a:pt x="119" y="596"/>
                  </a:cubicBezTo>
                  <a:cubicBezTo>
                    <a:pt x="135" y="600"/>
                    <a:pt x="152" y="602"/>
                    <a:pt x="170" y="602"/>
                  </a:cubicBezTo>
                  <a:cubicBezTo>
                    <a:pt x="252" y="602"/>
                    <a:pt x="338" y="556"/>
                    <a:pt x="357" y="477"/>
                  </a:cubicBezTo>
                  <a:cubicBezTo>
                    <a:pt x="357" y="429"/>
                    <a:pt x="452" y="358"/>
                    <a:pt x="500" y="358"/>
                  </a:cubicBezTo>
                  <a:cubicBezTo>
                    <a:pt x="595" y="358"/>
                    <a:pt x="643" y="429"/>
                    <a:pt x="643" y="501"/>
                  </a:cubicBezTo>
                  <a:lnTo>
                    <a:pt x="643" y="548"/>
                  </a:lnTo>
                  <a:cubicBezTo>
                    <a:pt x="643" y="572"/>
                    <a:pt x="619" y="667"/>
                    <a:pt x="524" y="763"/>
                  </a:cubicBezTo>
                  <a:cubicBezTo>
                    <a:pt x="333" y="1048"/>
                    <a:pt x="214" y="1191"/>
                    <a:pt x="143" y="1286"/>
                  </a:cubicBezTo>
                  <a:cubicBezTo>
                    <a:pt x="48" y="1406"/>
                    <a:pt x="24" y="1429"/>
                    <a:pt x="48" y="1548"/>
                  </a:cubicBezTo>
                  <a:cubicBezTo>
                    <a:pt x="95" y="1620"/>
                    <a:pt x="119" y="1644"/>
                    <a:pt x="167" y="1667"/>
                  </a:cubicBezTo>
                  <a:lnTo>
                    <a:pt x="881" y="1667"/>
                  </a:lnTo>
                  <a:cubicBezTo>
                    <a:pt x="976" y="1667"/>
                    <a:pt x="1072" y="1596"/>
                    <a:pt x="1072" y="1501"/>
                  </a:cubicBezTo>
                  <a:cubicBezTo>
                    <a:pt x="1095" y="1406"/>
                    <a:pt x="1000" y="1358"/>
                    <a:pt x="929" y="1358"/>
                  </a:cubicBezTo>
                  <a:lnTo>
                    <a:pt x="595" y="1358"/>
                  </a:lnTo>
                  <a:cubicBezTo>
                    <a:pt x="643" y="1263"/>
                    <a:pt x="738" y="1144"/>
                    <a:pt x="857" y="953"/>
                  </a:cubicBezTo>
                  <a:cubicBezTo>
                    <a:pt x="953" y="834"/>
                    <a:pt x="1000" y="715"/>
                    <a:pt x="1000" y="643"/>
                  </a:cubicBezTo>
                  <a:lnTo>
                    <a:pt x="1000" y="596"/>
                  </a:lnTo>
                  <a:lnTo>
                    <a:pt x="1000" y="548"/>
                  </a:lnTo>
                  <a:lnTo>
                    <a:pt x="1000" y="501"/>
                  </a:lnTo>
                  <a:cubicBezTo>
                    <a:pt x="1000" y="239"/>
                    <a:pt x="810" y="0"/>
                    <a:pt x="500"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53"/>
            <p:cNvSpPr/>
            <p:nvPr/>
          </p:nvSpPr>
          <p:spPr>
            <a:xfrm>
              <a:off x="5627178" y="3639787"/>
              <a:ext cx="20632" cy="47793"/>
            </a:xfrm>
            <a:custGeom>
              <a:rect b="b" l="l" r="r" t="t"/>
              <a:pathLst>
                <a:path extrusionOk="0" h="1603" w="692">
                  <a:moveTo>
                    <a:pt x="215" y="1"/>
                  </a:moveTo>
                  <a:cubicBezTo>
                    <a:pt x="191" y="1"/>
                    <a:pt x="143" y="1"/>
                    <a:pt x="119" y="25"/>
                  </a:cubicBezTo>
                  <a:cubicBezTo>
                    <a:pt x="0" y="168"/>
                    <a:pt x="96" y="334"/>
                    <a:pt x="239" y="334"/>
                  </a:cubicBezTo>
                  <a:lnTo>
                    <a:pt x="334" y="334"/>
                  </a:lnTo>
                  <a:lnTo>
                    <a:pt x="334" y="1454"/>
                  </a:lnTo>
                  <a:cubicBezTo>
                    <a:pt x="334" y="1477"/>
                    <a:pt x="334" y="1525"/>
                    <a:pt x="358" y="1549"/>
                  </a:cubicBezTo>
                  <a:cubicBezTo>
                    <a:pt x="403" y="1587"/>
                    <a:pt x="451" y="1603"/>
                    <a:pt x="495" y="1603"/>
                  </a:cubicBezTo>
                  <a:cubicBezTo>
                    <a:pt x="589" y="1603"/>
                    <a:pt x="667" y="1527"/>
                    <a:pt x="667" y="1430"/>
                  </a:cubicBezTo>
                  <a:lnTo>
                    <a:pt x="667" y="49"/>
                  </a:lnTo>
                  <a:cubicBezTo>
                    <a:pt x="691" y="49"/>
                    <a:pt x="667" y="1"/>
                    <a:pt x="596"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53"/>
            <p:cNvSpPr/>
            <p:nvPr/>
          </p:nvSpPr>
          <p:spPr>
            <a:xfrm>
              <a:off x="5623630" y="3810211"/>
              <a:ext cx="30560" cy="49731"/>
            </a:xfrm>
            <a:custGeom>
              <a:rect b="b" l="l" r="r" t="t"/>
              <a:pathLst>
                <a:path extrusionOk="0" h="1668" w="1025">
                  <a:moveTo>
                    <a:pt x="500" y="0"/>
                  </a:moveTo>
                  <a:cubicBezTo>
                    <a:pt x="262" y="0"/>
                    <a:pt x="72" y="167"/>
                    <a:pt x="24" y="381"/>
                  </a:cubicBezTo>
                  <a:cubicBezTo>
                    <a:pt x="0" y="477"/>
                    <a:pt x="72" y="548"/>
                    <a:pt x="191" y="596"/>
                  </a:cubicBezTo>
                  <a:cubicBezTo>
                    <a:pt x="200" y="599"/>
                    <a:pt x="210" y="600"/>
                    <a:pt x="220" y="600"/>
                  </a:cubicBezTo>
                  <a:cubicBezTo>
                    <a:pt x="286" y="600"/>
                    <a:pt x="361" y="533"/>
                    <a:pt x="381" y="429"/>
                  </a:cubicBezTo>
                  <a:cubicBezTo>
                    <a:pt x="381" y="381"/>
                    <a:pt x="477" y="310"/>
                    <a:pt x="548" y="310"/>
                  </a:cubicBezTo>
                  <a:cubicBezTo>
                    <a:pt x="620" y="310"/>
                    <a:pt x="691" y="381"/>
                    <a:pt x="691" y="477"/>
                  </a:cubicBezTo>
                  <a:cubicBezTo>
                    <a:pt x="691" y="548"/>
                    <a:pt x="620" y="620"/>
                    <a:pt x="548" y="620"/>
                  </a:cubicBezTo>
                  <a:cubicBezTo>
                    <a:pt x="453" y="620"/>
                    <a:pt x="358" y="715"/>
                    <a:pt x="358" y="786"/>
                  </a:cubicBezTo>
                  <a:cubicBezTo>
                    <a:pt x="358" y="882"/>
                    <a:pt x="453" y="977"/>
                    <a:pt x="548" y="977"/>
                  </a:cubicBezTo>
                  <a:cubicBezTo>
                    <a:pt x="620" y="977"/>
                    <a:pt x="691" y="1048"/>
                    <a:pt x="691" y="1120"/>
                  </a:cubicBezTo>
                  <a:cubicBezTo>
                    <a:pt x="667" y="1286"/>
                    <a:pt x="596" y="1334"/>
                    <a:pt x="500" y="1334"/>
                  </a:cubicBezTo>
                  <a:cubicBezTo>
                    <a:pt x="429" y="1334"/>
                    <a:pt x="358" y="1263"/>
                    <a:pt x="358" y="1215"/>
                  </a:cubicBezTo>
                  <a:lnTo>
                    <a:pt x="358" y="1191"/>
                  </a:lnTo>
                  <a:cubicBezTo>
                    <a:pt x="358" y="1096"/>
                    <a:pt x="262" y="1001"/>
                    <a:pt x="191" y="1001"/>
                  </a:cubicBezTo>
                  <a:cubicBezTo>
                    <a:pt x="96" y="1001"/>
                    <a:pt x="0" y="1096"/>
                    <a:pt x="0" y="1191"/>
                  </a:cubicBezTo>
                  <a:lnTo>
                    <a:pt x="0" y="1239"/>
                  </a:lnTo>
                  <a:cubicBezTo>
                    <a:pt x="24" y="1477"/>
                    <a:pt x="238" y="1667"/>
                    <a:pt x="500" y="1667"/>
                  </a:cubicBezTo>
                  <a:cubicBezTo>
                    <a:pt x="786" y="1667"/>
                    <a:pt x="1024" y="1429"/>
                    <a:pt x="1024" y="1167"/>
                  </a:cubicBezTo>
                  <a:cubicBezTo>
                    <a:pt x="1024" y="1048"/>
                    <a:pt x="953" y="929"/>
                    <a:pt x="905" y="834"/>
                  </a:cubicBezTo>
                  <a:cubicBezTo>
                    <a:pt x="977" y="739"/>
                    <a:pt x="1024" y="620"/>
                    <a:pt x="1024" y="500"/>
                  </a:cubicBezTo>
                  <a:cubicBezTo>
                    <a:pt x="1024" y="239"/>
                    <a:pt x="786" y="0"/>
                    <a:pt x="500"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53"/>
            <p:cNvSpPr/>
            <p:nvPr/>
          </p:nvSpPr>
          <p:spPr>
            <a:xfrm>
              <a:off x="5549777" y="3573060"/>
              <a:ext cx="354351" cy="352205"/>
            </a:xfrm>
            <a:custGeom>
              <a:rect b="b" l="l" r="r" t="t"/>
              <a:pathLst>
                <a:path extrusionOk="0" h="11813" w="11885">
                  <a:moveTo>
                    <a:pt x="3025" y="358"/>
                  </a:moveTo>
                  <a:cubicBezTo>
                    <a:pt x="4478" y="358"/>
                    <a:pt x="5668" y="1525"/>
                    <a:pt x="5716" y="2977"/>
                  </a:cubicBezTo>
                  <a:lnTo>
                    <a:pt x="5240" y="3311"/>
                  </a:lnTo>
                  <a:lnTo>
                    <a:pt x="4811" y="2977"/>
                  </a:lnTo>
                  <a:cubicBezTo>
                    <a:pt x="4740" y="2025"/>
                    <a:pt x="3978" y="1286"/>
                    <a:pt x="3025" y="1286"/>
                  </a:cubicBezTo>
                  <a:cubicBezTo>
                    <a:pt x="2144" y="1286"/>
                    <a:pt x="1406" y="1906"/>
                    <a:pt x="1263" y="2739"/>
                  </a:cubicBezTo>
                  <a:lnTo>
                    <a:pt x="953" y="2501"/>
                  </a:lnTo>
                  <a:cubicBezTo>
                    <a:pt x="918" y="2453"/>
                    <a:pt x="858" y="2429"/>
                    <a:pt x="792" y="2429"/>
                  </a:cubicBezTo>
                  <a:cubicBezTo>
                    <a:pt x="727" y="2429"/>
                    <a:pt x="656" y="2453"/>
                    <a:pt x="596" y="2501"/>
                  </a:cubicBezTo>
                  <a:lnTo>
                    <a:pt x="334" y="2715"/>
                  </a:lnTo>
                  <a:cubicBezTo>
                    <a:pt x="525" y="1382"/>
                    <a:pt x="1644" y="358"/>
                    <a:pt x="3025" y="358"/>
                  </a:cubicBezTo>
                  <a:close/>
                  <a:moveTo>
                    <a:pt x="8764" y="358"/>
                  </a:moveTo>
                  <a:cubicBezTo>
                    <a:pt x="10217" y="358"/>
                    <a:pt x="11408" y="1525"/>
                    <a:pt x="11479" y="2977"/>
                  </a:cubicBezTo>
                  <a:lnTo>
                    <a:pt x="11003" y="3311"/>
                  </a:lnTo>
                  <a:lnTo>
                    <a:pt x="10550" y="2977"/>
                  </a:lnTo>
                  <a:cubicBezTo>
                    <a:pt x="10479" y="2025"/>
                    <a:pt x="9717" y="1286"/>
                    <a:pt x="8764" y="1286"/>
                  </a:cubicBezTo>
                  <a:cubicBezTo>
                    <a:pt x="7907" y="1286"/>
                    <a:pt x="7145" y="1906"/>
                    <a:pt x="7002" y="2739"/>
                  </a:cubicBezTo>
                  <a:lnTo>
                    <a:pt x="6716" y="2501"/>
                  </a:lnTo>
                  <a:cubicBezTo>
                    <a:pt x="6669" y="2453"/>
                    <a:pt x="6609" y="2429"/>
                    <a:pt x="6547" y="2429"/>
                  </a:cubicBezTo>
                  <a:cubicBezTo>
                    <a:pt x="6484" y="2429"/>
                    <a:pt x="6419" y="2453"/>
                    <a:pt x="6359" y="2501"/>
                  </a:cubicBezTo>
                  <a:lnTo>
                    <a:pt x="6073" y="2715"/>
                  </a:lnTo>
                  <a:cubicBezTo>
                    <a:pt x="6264" y="1382"/>
                    <a:pt x="7431" y="358"/>
                    <a:pt x="8764" y="358"/>
                  </a:cubicBezTo>
                  <a:close/>
                  <a:moveTo>
                    <a:pt x="3025" y="1572"/>
                  </a:moveTo>
                  <a:cubicBezTo>
                    <a:pt x="3811" y="1572"/>
                    <a:pt x="4478" y="2263"/>
                    <a:pt x="4478" y="3049"/>
                  </a:cubicBezTo>
                  <a:cubicBezTo>
                    <a:pt x="4478" y="3834"/>
                    <a:pt x="3811" y="4501"/>
                    <a:pt x="3025" y="4501"/>
                  </a:cubicBezTo>
                  <a:cubicBezTo>
                    <a:pt x="2287" y="4501"/>
                    <a:pt x="1691" y="3954"/>
                    <a:pt x="1596" y="3263"/>
                  </a:cubicBezTo>
                  <a:cubicBezTo>
                    <a:pt x="1596" y="3215"/>
                    <a:pt x="1549" y="3120"/>
                    <a:pt x="1549" y="3049"/>
                  </a:cubicBezTo>
                  <a:cubicBezTo>
                    <a:pt x="1549" y="2239"/>
                    <a:pt x="2215" y="1572"/>
                    <a:pt x="3025" y="1572"/>
                  </a:cubicBezTo>
                  <a:close/>
                  <a:moveTo>
                    <a:pt x="8764" y="1572"/>
                  </a:moveTo>
                  <a:cubicBezTo>
                    <a:pt x="9574" y="1572"/>
                    <a:pt x="10217" y="2239"/>
                    <a:pt x="10217" y="3049"/>
                  </a:cubicBezTo>
                  <a:cubicBezTo>
                    <a:pt x="10217" y="3834"/>
                    <a:pt x="9574" y="4501"/>
                    <a:pt x="8764" y="4501"/>
                  </a:cubicBezTo>
                  <a:cubicBezTo>
                    <a:pt x="8455" y="4501"/>
                    <a:pt x="8169" y="4406"/>
                    <a:pt x="7931" y="4239"/>
                  </a:cubicBezTo>
                  <a:cubicBezTo>
                    <a:pt x="7550" y="3954"/>
                    <a:pt x="7312" y="3525"/>
                    <a:pt x="7312" y="3049"/>
                  </a:cubicBezTo>
                  <a:cubicBezTo>
                    <a:pt x="7312" y="2239"/>
                    <a:pt x="7955" y="1572"/>
                    <a:pt x="8764" y="1572"/>
                  </a:cubicBezTo>
                  <a:close/>
                  <a:moveTo>
                    <a:pt x="787" y="2834"/>
                  </a:moveTo>
                  <a:lnTo>
                    <a:pt x="1239" y="3168"/>
                  </a:lnTo>
                  <a:lnTo>
                    <a:pt x="1239" y="3239"/>
                  </a:lnTo>
                  <a:cubicBezTo>
                    <a:pt x="1263" y="3453"/>
                    <a:pt x="1310" y="3692"/>
                    <a:pt x="1406" y="3882"/>
                  </a:cubicBezTo>
                  <a:cubicBezTo>
                    <a:pt x="1501" y="4025"/>
                    <a:pt x="1572" y="4168"/>
                    <a:pt x="1691" y="4287"/>
                  </a:cubicBezTo>
                  <a:cubicBezTo>
                    <a:pt x="1977" y="4597"/>
                    <a:pt x="2334" y="4763"/>
                    <a:pt x="2715" y="4835"/>
                  </a:cubicBezTo>
                  <a:cubicBezTo>
                    <a:pt x="2811" y="4859"/>
                    <a:pt x="2930" y="4859"/>
                    <a:pt x="3025" y="4859"/>
                  </a:cubicBezTo>
                  <a:cubicBezTo>
                    <a:pt x="3882" y="4859"/>
                    <a:pt x="4621" y="4239"/>
                    <a:pt x="4764" y="3406"/>
                  </a:cubicBezTo>
                  <a:lnTo>
                    <a:pt x="5073" y="3644"/>
                  </a:lnTo>
                  <a:cubicBezTo>
                    <a:pt x="5121" y="3668"/>
                    <a:pt x="5192" y="3692"/>
                    <a:pt x="5240" y="3692"/>
                  </a:cubicBezTo>
                  <a:cubicBezTo>
                    <a:pt x="5311" y="3692"/>
                    <a:pt x="5359" y="3668"/>
                    <a:pt x="5430" y="3644"/>
                  </a:cubicBezTo>
                  <a:lnTo>
                    <a:pt x="5692" y="3430"/>
                  </a:lnTo>
                  <a:lnTo>
                    <a:pt x="5692" y="3430"/>
                  </a:lnTo>
                  <a:cubicBezTo>
                    <a:pt x="5526" y="4739"/>
                    <a:pt x="4383" y="5763"/>
                    <a:pt x="3025" y="5763"/>
                  </a:cubicBezTo>
                  <a:cubicBezTo>
                    <a:pt x="2787" y="5763"/>
                    <a:pt x="2573" y="5740"/>
                    <a:pt x="2334" y="5692"/>
                  </a:cubicBezTo>
                  <a:cubicBezTo>
                    <a:pt x="1977" y="5573"/>
                    <a:pt x="1620" y="5382"/>
                    <a:pt x="1310" y="5144"/>
                  </a:cubicBezTo>
                  <a:cubicBezTo>
                    <a:pt x="1025" y="4906"/>
                    <a:pt x="787" y="4620"/>
                    <a:pt x="596" y="4287"/>
                  </a:cubicBezTo>
                  <a:cubicBezTo>
                    <a:pt x="429" y="3930"/>
                    <a:pt x="310" y="3549"/>
                    <a:pt x="310" y="3168"/>
                  </a:cubicBezTo>
                  <a:lnTo>
                    <a:pt x="787" y="2834"/>
                  </a:lnTo>
                  <a:close/>
                  <a:moveTo>
                    <a:pt x="5907" y="4049"/>
                  </a:moveTo>
                  <a:cubicBezTo>
                    <a:pt x="6192" y="4954"/>
                    <a:pt x="6907" y="5621"/>
                    <a:pt x="7812" y="5930"/>
                  </a:cubicBezTo>
                  <a:cubicBezTo>
                    <a:pt x="6907" y="6216"/>
                    <a:pt x="6240" y="6930"/>
                    <a:pt x="5907" y="7811"/>
                  </a:cubicBezTo>
                  <a:cubicBezTo>
                    <a:pt x="5573" y="6930"/>
                    <a:pt x="4883" y="6216"/>
                    <a:pt x="4001" y="5930"/>
                  </a:cubicBezTo>
                  <a:cubicBezTo>
                    <a:pt x="4883" y="5621"/>
                    <a:pt x="5573" y="4906"/>
                    <a:pt x="5907" y="4049"/>
                  </a:cubicBezTo>
                  <a:close/>
                  <a:moveTo>
                    <a:pt x="8788" y="6144"/>
                  </a:moveTo>
                  <a:cubicBezTo>
                    <a:pt x="10241" y="6144"/>
                    <a:pt x="11432" y="7288"/>
                    <a:pt x="11503" y="8764"/>
                  </a:cubicBezTo>
                  <a:lnTo>
                    <a:pt x="11027" y="9074"/>
                  </a:lnTo>
                  <a:lnTo>
                    <a:pt x="10574" y="8764"/>
                  </a:lnTo>
                  <a:cubicBezTo>
                    <a:pt x="10527" y="7811"/>
                    <a:pt x="9741" y="7049"/>
                    <a:pt x="8788" y="7049"/>
                  </a:cubicBezTo>
                  <a:cubicBezTo>
                    <a:pt x="7931" y="7049"/>
                    <a:pt x="7193" y="7692"/>
                    <a:pt x="7026" y="8526"/>
                  </a:cubicBezTo>
                  <a:lnTo>
                    <a:pt x="6740" y="8288"/>
                  </a:lnTo>
                  <a:cubicBezTo>
                    <a:pt x="6693" y="8240"/>
                    <a:pt x="6633" y="8216"/>
                    <a:pt x="6570" y="8216"/>
                  </a:cubicBezTo>
                  <a:cubicBezTo>
                    <a:pt x="6508" y="8216"/>
                    <a:pt x="6442" y="8240"/>
                    <a:pt x="6383" y="8288"/>
                  </a:cubicBezTo>
                  <a:lnTo>
                    <a:pt x="6097" y="8478"/>
                  </a:lnTo>
                  <a:cubicBezTo>
                    <a:pt x="6288" y="7169"/>
                    <a:pt x="7431" y="6144"/>
                    <a:pt x="8788" y="6144"/>
                  </a:cubicBezTo>
                  <a:close/>
                  <a:moveTo>
                    <a:pt x="8788" y="7359"/>
                  </a:moveTo>
                  <a:cubicBezTo>
                    <a:pt x="9598" y="7359"/>
                    <a:pt x="10241" y="8002"/>
                    <a:pt x="10241" y="8812"/>
                  </a:cubicBezTo>
                  <a:cubicBezTo>
                    <a:pt x="10241" y="9621"/>
                    <a:pt x="9598" y="10264"/>
                    <a:pt x="8788" y="10264"/>
                  </a:cubicBezTo>
                  <a:cubicBezTo>
                    <a:pt x="7978" y="10264"/>
                    <a:pt x="7336" y="9621"/>
                    <a:pt x="7336" y="8812"/>
                  </a:cubicBezTo>
                  <a:cubicBezTo>
                    <a:pt x="7336" y="8002"/>
                    <a:pt x="7978" y="7359"/>
                    <a:pt x="8788" y="7359"/>
                  </a:cubicBezTo>
                  <a:close/>
                  <a:moveTo>
                    <a:pt x="3025" y="6144"/>
                  </a:moveTo>
                  <a:cubicBezTo>
                    <a:pt x="4478" y="6144"/>
                    <a:pt x="5668" y="7288"/>
                    <a:pt x="5716" y="8764"/>
                  </a:cubicBezTo>
                  <a:lnTo>
                    <a:pt x="5240" y="9074"/>
                  </a:lnTo>
                  <a:lnTo>
                    <a:pt x="4811" y="8764"/>
                  </a:lnTo>
                  <a:cubicBezTo>
                    <a:pt x="4740" y="7811"/>
                    <a:pt x="3978" y="7049"/>
                    <a:pt x="3025" y="7049"/>
                  </a:cubicBezTo>
                  <a:cubicBezTo>
                    <a:pt x="2811" y="7049"/>
                    <a:pt x="2596" y="7097"/>
                    <a:pt x="2382" y="7169"/>
                  </a:cubicBezTo>
                  <a:cubicBezTo>
                    <a:pt x="2311" y="7216"/>
                    <a:pt x="2239" y="7288"/>
                    <a:pt x="2311" y="7383"/>
                  </a:cubicBezTo>
                  <a:cubicBezTo>
                    <a:pt x="2328" y="7453"/>
                    <a:pt x="2384" y="7497"/>
                    <a:pt x="2440" y="7497"/>
                  </a:cubicBezTo>
                  <a:cubicBezTo>
                    <a:pt x="2461" y="7497"/>
                    <a:pt x="2482" y="7491"/>
                    <a:pt x="2501" y="7478"/>
                  </a:cubicBezTo>
                  <a:cubicBezTo>
                    <a:pt x="2668" y="7407"/>
                    <a:pt x="2835" y="7383"/>
                    <a:pt x="3025" y="7383"/>
                  </a:cubicBezTo>
                  <a:cubicBezTo>
                    <a:pt x="3811" y="7383"/>
                    <a:pt x="4478" y="8050"/>
                    <a:pt x="4478" y="8836"/>
                  </a:cubicBezTo>
                  <a:cubicBezTo>
                    <a:pt x="4478" y="9645"/>
                    <a:pt x="3811" y="10312"/>
                    <a:pt x="3025" y="10312"/>
                  </a:cubicBezTo>
                  <a:cubicBezTo>
                    <a:pt x="2215" y="10312"/>
                    <a:pt x="1549" y="9645"/>
                    <a:pt x="1549" y="8836"/>
                  </a:cubicBezTo>
                  <a:cubicBezTo>
                    <a:pt x="1549" y="8478"/>
                    <a:pt x="1668" y="8121"/>
                    <a:pt x="1953" y="7859"/>
                  </a:cubicBezTo>
                  <a:cubicBezTo>
                    <a:pt x="2001" y="7811"/>
                    <a:pt x="2001" y="7692"/>
                    <a:pt x="1953" y="7621"/>
                  </a:cubicBezTo>
                  <a:cubicBezTo>
                    <a:pt x="1918" y="7597"/>
                    <a:pt x="1870" y="7585"/>
                    <a:pt x="1825" y="7585"/>
                  </a:cubicBezTo>
                  <a:cubicBezTo>
                    <a:pt x="1781" y="7585"/>
                    <a:pt x="1739" y="7597"/>
                    <a:pt x="1715" y="7621"/>
                  </a:cubicBezTo>
                  <a:cubicBezTo>
                    <a:pt x="1477" y="7859"/>
                    <a:pt x="1310" y="8193"/>
                    <a:pt x="1263" y="8526"/>
                  </a:cubicBezTo>
                  <a:lnTo>
                    <a:pt x="953" y="8288"/>
                  </a:lnTo>
                  <a:cubicBezTo>
                    <a:pt x="918" y="8240"/>
                    <a:pt x="858" y="8216"/>
                    <a:pt x="792" y="8216"/>
                  </a:cubicBezTo>
                  <a:cubicBezTo>
                    <a:pt x="727" y="8216"/>
                    <a:pt x="656" y="8240"/>
                    <a:pt x="596" y="8288"/>
                  </a:cubicBezTo>
                  <a:lnTo>
                    <a:pt x="334" y="8478"/>
                  </a:lnTo>
                  <a:cubicBezTo>
                    <a:pt x="501" y="7169"/>
                    <a:pt x="1644" y="6144"/>
                    <a:pt x="3025" y="6144"/>
                  </a:cubicBezTo>
                  <a:close/>
                  <a:moveTo>
                    <a:pt x="787" y="8574"/>
                  </a:moveTo>
                  <a:lnTo>
                    <a:pt x="1239" y="8907"/>
                  </a:lnTo>
                  <a:cubicBezTo>
                    <a:pt x="1287" y="9860"/>
                    <a:pt x="2073" y="10598"/>
                    <a:pt x="3025" y="10598"/>
                  </a:cubicBezTo>
                  <a:cubicBezTo>
                    <a:pt x="3882" y="10598"/>
                    <a:pt x="4621" y="9979"/>
                    <a:pt x="4764" y="9145"/>
                  </a:cubicBezTo>
                  <a:lnTo>
                    <a:pt x="5073" y="9383"/>
                  </a:lnTo>
                  <a:cubicBezTo>
                    <a:pt x="5121" y="9407"/>
                    <a:pt x="5192" y="9431"/>
                    <a:pt x="5240" y="9431"/>
                  </a:cubicBezTo>
                  <a:cubicBezTo>
                    <a:pt x="5311" y="9431"/>
                    <a:pt x="5359" y="9407"/>
                    <a:pt x="5430" y="9383"/>
                  </a:cubicBezTo>
                  <a:lnTo>
                    <a:pt x="5692" y="9169"/>
                  </a:lnTo>
                  <a:lnTo>
                    <a:pt x="5692" y="9169"/>
                  </a:lnTo>
                  <a:cubicBezTo>
                    <a:pt x="5526" y="10503"/>
                    <a:pt x="4383" y="11527"/>
                    <a:pt x="3025" y="11527"/>
                  </a:cubicBezTo>
                  <a:cubicBezTo>
                    <a:pt x="1549" y="11527"/>
                    <a:pt x="358" y="10360"/>
                    <a:pt x="310" y="8907"/>
                  </a:cubicBezTo>
                  <a:lnTo>
                    <a:pt x="787" y="8574"/>
                  </a:lnTo>
                  <a:close/>
                  <a:moveTo>
                    <a:pt x="6526" y="8574"/>
                  </a:moveTo>
                  <a:lnTo>
                    <a:pt x="6978" y="8907"/>
                  </a:lnTo>
                  <a:cubicBezTo>
                    <a:pt x="7026" y="9860"/>
                    <a:pt x="7812" y="10598"/>
                    <a:pt x="8764" y="10598"/>
                  </a:cubicBezTo>
                  <a:cubicBezTo>
                    <a:pt x="9622" y="10598"/>
                    <a:pt x="10360" y="9979"/>
                    <a:pt x="10527" y="9145"/>
                  </a:cubicBezTo>
                  <a:lnTo>
                    <a:pt x="10812" y="9383"/>
                  </a:lnTo>
                  <a:cubicBezTo>
                    <a:pt x="10884" y="9407"/>
                    <a:pt x="10931" y="9431"/>
                    <a:pt x="11003" y="9431"/>
                  </a:cubicBezTo>
                  <a:cubicBezTo>
                    <a:pt x="11051" y="9431"/>
                    <a:pt x="11122" y="9407"/>
                    <a:pt x="11170" y="9383"/>
                  </a:cubicBezTo>
                  <a:lnTo>
                    <a:pt x="11432" y="9169"/>
                  </a:lnTo>
                  <a:lnTo>
                    <a:pt x="11432" y="9169"/>
                  </a:lnTo>
                  <a:cubicBezTo>
                    <a:pt x="11289" y="10503"/>
                    <a:pt x="10122" y="11527"/>
                    <a:pt x="8764" y="11527"/>
                  </a:cubicBezTo>
                  <a:cubicBezTo>
                    <a:pt x="7312" y="11527"/>
                    <a:pt x="6121" y="10360"/>
                    <a:pt x="6050" y="8907"/>
                  </a:cubicBezTo>
                  <a:lnTo>
                    <a:pt x="6526" y="8574"/>
                  </a:lnTo>
                  <a:close/>
                  <a:moveTo>
                    <a:pt x="3049" y="0"/>
                  </a:moveTo>
                  <a:cubicBezTo>
                    <a:pt x="1382" y="0"/>
                    <a:pt x="1" y="1358"/>
                    <a:pt x="1" y="3025"/>
                  </a:cubicBezTo>
                  <a:cubicBezTo>
                    <a:pt x="1" y="3144"/>
                    <a:pt x="1" y="3239"/>
                    <a:pt x="24" y="3358"/>
                  </a:cubicBezTo>
                  <a:cubicBezTo>
                    <a:pt x="72" y="3787"/>
                    <a:pt x="215" y="4192"/>
                    <a:pt x="429" y="4549"/>
                  </a:cubicBezTo>
                  <a:cubicBezTo>
                    <a:pt x="787" y="5144"/>
                    <a:pt x="1310" y="5621"/>
                    <a:pt x="1977" y="5859"/>
                  </a:cubicBezTo>
                  <a:cubicBezTo>
                    <a:pt x="2001" y="5859"/>
                    <a:pt x="2025" y="5883"/>
                    <a:pt x="2096" y="5883"/>
                  </a:cubicBezTo>
                  <a:cubicBezTo>
                    <a:pt x="906" y="6311"/>
                    <a:pt x="24" y="7430"/>
                    <a:pt x="24" y="8788"/>
                  </a:cubicBezTo>
                  <a:cubicBezTo>
                    <a:pt x="24" y="10455"/>
                    <a:pt x="1406" y="11812"/>
                    <a:pt x="3073" y="11812"/>
                  </a:cubicBezTo>
                  <a:cubicBezTo>
                    <a:pt x="4406" y="11812"/>
                    <a:pt x="5549" y="10955"/>
                    <a:pt x="5954" y="9764"/>
                  </a:cubicBezTo>
                  <a:cubicBezTo>
                    <a:pt x="6383" y="10955"/>
                    <a:pt x="7502" y="11812"/>
                    <a:pt x="8836" y="11812"/>
                  </a:cubicBezTo>
                  <a:cubicBezTo>
                    <a:pt x="10503" y="11812"/>
                    <a:pt x="11884" y="10455"/>
                    <a:pt x="11884" y="8788"/>
                  </a:cubicBezTo>
                  <a:cubicBezTo>
                    <a:pt x="11836" y="7478"/>
                    <a:pt x="10955" y="6335"/>
                    <a:pt x="9741" y="5930"/>
                  </a:cubicBezTo>
                  <a:cubicBezTo>
                    <a:pt x="10122" y="5787"/>
                    <a:pt x="10527" y="5573"/>
                    <a:pt x="10836" y="5263"/>
                  </a:cubicBezTo>
                  <a:cubicBezTo>
                    <a:pt x="10908" y="5216"/>
                    <a:pt x="10908" y="5097"/>
                    <a:pt x="10836" y="5025"/>
                  </a:cubicBezTo>
                  <a:cubicBezTo>
                    <a:pt x="10812" y="5001"/>
                    <a:pt x="10771" y="4989"/>
                    <a:pt x="10726" y="4989"/>
                  </a:cubicBezTo>
                  <a:cubicBezTo>
                    <a:pt x="10681" y="4989"/>
                    <a:pt x="10634" y="5001"/>
                    <a:pt x="10598" y="5025"/>
                  </a:cubicBezTo>
                  <a:cubicBezTo>
                    <a:pt x="10098" y="5502"/>
                    <a:pt x="9455" y="5740"/>
                    <a:pt x="8764" y="5740"/>
                  </a:cubicBezTo>
                  <a:cubicBezTo>
                    <a:pt x="7359" y="5740"/>
                    <a:pt x="6169" y="4644"/>
                    <a:pt x="6073" y="3287"/>
                  </a:cubicBezTo>
                  <a:lnTo>
                    <a:pt x="6073" y="3120"/>
                  </a:lnTo>
                  <a:lnTo>
                    <a:pt x="6550" y="2810"/>
                  </a:lnTo>
                  <a:lnTo>
                    <a:pt x="7002" y="3120"/>
                  </a:lnTo>
                  <a:lnTo>
                    <a:pt x="7002" y="3215"/>
                  </a:lnTo>
                  <a:cubicBezTo>
                    <a:pt x="7074" y="3834"/>
                    <a:pt x="7431" y="4382"/>
                    <a:pt x="7978" y="4644"/>
                  </a:cubicBezTo>
                  <a:cubicBezTo>
                    <a:pt x="8217" y="4763"/>
                    <a:pt x="8550" y="4835"/>
                    <a:pt x="8788" y="4835"/>
                  </a:cubicBezTo>
                  <a:cubicBezTo>
                    <a:pt x="9646" y="4835"/>
                    <a:pt x="10408" y="4192"/>
                    <a:pt x="10550" y="3358"/>
                  </a:cubicBezTo>
                  <a:lnTo>
                    <a:pt x="10836" y="3596"/>
                  </a:lnTo>
                  <a:cubicBezTo>
                    <a:pt x="10908" y="3644"/>
                    <a:pt x="10955" y="3668"/>
                    <a:pt x="11027" y="3668"/>
                  </a:cubicBezTo>
                  <a:cubicBezTo>
                    <a:pt x="11074" y="3668"/>
                    <a:pt x="11146" y="3644"/>
                    <a:pt x="11193" y="3596"/>
                  </a:cubicBezTo>
                  <a:lnTo>
                    <a:pt x="11479" y="3382"/>
                  </a:lnTo>
                  <a:lnTo>
                    <a:pt x="11479" y="3382"/>
                  </a:lnTo>
                  <a:cubicBezTo>
                    <a:pt x="11408" y="3763"/>
                    <a:pt x="11289" y="4096"/>
                    <a:pt x="11122" y="4430"/>
                  </a:cubicBezTo>
                  <a:cubicBezTo>
                    <a:pt x="11051" y="4525"/>
                    <a:pt x="11074" y="4620"/>
                    <a:pt x="11170" y="4668"/>
                  </a:cubicBezTo>
                  <a:cubicBezTo>
                    <a:pt x="11203" y="4693"/>
                    <a:pt x="11236" y="4703"/>
                    <a:pt x="11267" y="4703"/>
                  </a:cubicBezTo>
                  <a:cubicBezTo>
                    <a:pt x="11326" y="4703"/>
                    <a:pt x="11377" y="4667"/>
                    <a:pt x="11408" y="4620"/>
                  </a:cubicBezTo>
                  <a:cubicBezTo>
                    <a:pt x="11717" y="4144"/>
                    <a:pt x="11860" y="3596"/>
                    <a:pt x="11860" y="3025"/>
                  </a:cubicBezTo>
                  <a:cubicBezTo>
                    <a:pt x="11860" y="1358"/>
                    <a:pt x="10479" y="0"/>
                    <a:pt x="8812" y="0"/>
                  </a:cubicBezTo>
                  <a:cubicBezTo>
                    <a:pt x="7478" y="0"/>
                    <a:pt x="6359" y="858"/>
                    <a:pt x="5930" y="2048"/>
                  </a:cubicBezTo>
                  <a:cubicBezTo>
                    <a:pt x="5502" y="858"/>
                    <a:pt x="4383" y="0"/>
                    <a:pt x="3049"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61" name="Google Shape;2861;p53"/>
          <p:cNvGrpSpPr/>
          <p:nvPr/>
        </p:nvGrpSpPr>
        <p:grpSpPr>
          <a:xfrm>
            <a:off x="4757884" y="3572345"/>
            <a:ext cx="364280" cy="354083"/>
            <a:chOff x="4948372" y="3572345"/>
            <a:chExt cx="364280" cy="354083"/>
          </a:xfrm>
        </p:grpSpPr>
        <p:sp>
          <p:nvSpPr>
            <p:cNvPr id="2862" name="Google Shape;2862;p53"/>
            <p:cNvSpPr/>
            <p:nvPr/>
          </p:nvSpPr>
          <p:spPr>
            <a:xfrm>
              <a:off x="4963995" y="3578725"/>
              <a:ext cx="343678" cy="342276"/>
            </a:xfrm>
            <a:custGeom>
              <a:rect b="b" l="l" r="r" t="t"/>
              <a:pathLst>
                <a:path extrusionOk="0" h="11480" w="11527">
                  <a:moveTo>
                    <a:pt x="5764" y="1596"/>
                  </a:moveTo>
                  <a:cubicBezTo>
                    <a:pt x="8050" y="1596"/>
                    <a:pt x="9884" y="3454"/>
                    <a:pt x="9884" y="5740"/>
                  </a:cubicBezTo>
                  <a:cubicBezTo>
                    <a:pt x="9884" y="8026"/>
                    <a:pt x="8050" y="9884"/>
                    <a:pt x="5764" y="9884"/>
                  </a:cubicBezTo>
                  <a:cubicBezTo>
                    <a:pt x="3454" y="9884"/>
                    <a:pt x="1620" y="8026"/>
                    <a:pt x="1620" y="5740"/>
                  </a:cubicBezTo>
                  <a:cubicBezTo>
                    <a:pt x="1620" y="3454"/>
                    <a:pt x="3454" y="1596"/>
                    <a:pt x="5764" y="1596"/>
                  </a:cubicBezTo>
                  <a:close/>
                  <a:moveTo>
                    <a:pt x="5764" y="1"/>
                  </a:moveTo>
                  <a:cubicBezTo>
                    <a:pt x="2573" y="1"/>
                    <a:pt x="1" y="2573"/>
                    <a:pt x="1" y="5740"/>
                  </a:cubicBezTo>
                  <a:cubicBezTo>
                    <a:pt x="1" y="8931"/>
                    <a:pt x="2596" y="11479"/>
                    <a:pt x="5764" y="11479"/>
                  </a:cubicBezTo>
                  <a:cubicBezTo>
                    <a:pt x="8907" y="11479"/>
                    <a:pt x="11503" y="8884"/>
                    <a:pt x="11503" y="5740"/>
                  </a:cubicBezTo>
                  <a:cubicBezTo>
                    <a:pt x="11527" y="2573"/>
                    <a:pt x="8931" y="1"/>
                    <a:pt x="5764" y="1"/>
                  </a:cubicBez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53"/>
            <p:cNvSpPr/>
            <p:nvPr/>
          </p:nvSpPr>
          <p:spPr>
            <a:xfrm>
              <a:off x="5055588" y="3591516"/>
              <a:ext cx="252086" cy="329486"/>
            </a:xfrm>
            <a:custGeom>
              <a:rect b="b" l="l" r="r" t="t"/>
              <a:pathLst>
                <a:path extrusionOk="0" h="11051" w="8455">
                  <a:moveTo>
                    <a:pt x="4907" y="1"/>
                  </a:moveTo>
                  <a:lnTo>
                    <a:pt x="4907" y="1"/>
                  </a:lnTo>
                  <a:cubicBezTo>
                    <a:pt x="6740" y="953"/>
                    <a:pt x="7979" y="2906"/>
                    <a:pt x="7979" y="5097"/>
                  </a:cubicBezTo>
                  <a:cubicBezTo>
                    <a:pt x="7979" y="8288"/>
                    <a:pt x="5383" y="10836"/>
                    <a:pt x="2239" y="10836"/>
                  </a:cubicBezTo>
                  <a:cubicBezTo>
                    <a:pt x="1430" y="10836"/>
                    <a:pt x="691" y="10693"/>
                    <a:pt x="1" y="10407"/>
                  </a:cubicBezTo>
                  <a:lnTo>
                    <a:pt x="1" y="10407"/>
                  </a:lnTo>
                  <a:cubicBezTo>
                    <a:pt x="810" y="10812"/>
                    <a:pt x="1739" y="11050"/>
                    <a:pt x="2692" y="11050"/>
                  </a:cubicBezTo>
                  <a:cubicBezTo>
                    <a:pt x="5859" y="11050"/>
                    <a:pt x="8431" y="8455"/>
                    <a:pt x="8431" y="5311"/>
                  </a:cubicBezTo>
                  <a:cubicBezTo>
                    <a:pt x="8455" y="2930"/>
                    <a:pt x="7002" y="882"/>
                    <a:pt x="4907" y="1"/>
                  </a:cubicBezTo>
                  <a:close/>
                </a:path>
              </a:pathLst>
            </a:custGeom>
            <a:solidFill>
              <a:srgbClr val="D4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53"/>
            <p:cNvSpPr/>
            <p:nvPr/>
          </p:nvSpPr>
          <p:spPr>
            <a:xfrm>
              <a:off x="5136536" y="3577324"/>
              <a:ext cx="171138" cy="328054"/>
            </a:xfrm>
            <a:custGeom>
              <a:rect b="b" l="l" r="r" t="t"/>
              <a:pathLst>
                <a:path extrusionOk="0" h="11003" w="5740">
                  <a:moveTo>
                    <a:pt x="1" y="0"/>
                  </a:moveTo>
                  <a:lnTo>
                    <a:pt x="1" y="1643"/>
                  </a:lnTo>
                  <a:cubicBezTo>
                    <a:pt x="2287" y="1643"/>
                    <a:pt x="4144" y="3501"/>
                    <a:pt x="4144" y="5787"/>
                  </a:cubicBezTo>
                  <a:cubicBezTo>
                    <a:pt x="4144" y="7502"/>
                    <a:pt x="3096" y="8978"/>
                    <a:pt x="1596" y="9597"/>
                  </a:cubicBezTo>
                  <a:lnTo>
                    <a:pt x="2334" y="11003"/>
                  </a:lnTo>
                  <a:cubicBezTo>
                    <a:pt x="4335" y="10098"/>
                    <a:pt x="5740" y="8097"/>
                    <a:pt x="5740" y="5763"/>
                  </a:cubicBezTo>
                  <a:cubicBezTo>
                    <a:pt x="5740" y="2596"/>
                    <a:pt x="3192" y="0"/>
                    <a:pt x="1" y="0"/>
                  </a:cubicBezTo>
                  <a:close/>
                </a:path>
              </a:pathLst>
            </a:custGeom>
            <a:solidFill>
              <a:srgbClr val="C6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53"/>
            <p:cNvSpPr/>
            <p:nvPr/>
          </p:nvSpPr>
          <p:spPr>
            <a:xfrm>
              <a:off x="5201146" y="3593663"/>
              <a:ext cx="107245" cy="315264"/>
            </a:xfrm>
            <a:custGeom>
              <a:rect b="b" l="l" r="r" t="t"/>
              <a:pathLst>
                <a:path extrusionOk="0" h="10574" w="3597">
                  <a:moveTo>
                    <a:pt x="72" y="0"/>
                  </a:moveTo>
                  <a:cubicBezTo>
                    <a:pt x="1882" y="953"/>
                    <a:pt x="3120" y="2882"/>
                    <a:pt x="3120" y="5096"/>
                  </a:cubicBezTo>
                  <a:cubicBezTo>
                    <a:pt x="3120" y="7311"/>
                    <a:pt x="1858" y="9264"/>
                    <a:pt x="1" y="10216"/>
                  </a:cubicBezTo>
                  <a:lnTo>
                    <a:pt x="191" y="10574"/>
                  </a:lnTo>
                  <a:cubicBezTo>
                    <a:pt x="215" y="10574"/>
                    <a:pt x="239" y="10526"/>
                    <a:pt x="263" y="10526"/>
                  </a:cubicBezTo>
                  <a:lnTo>
                    <a:pt x="810" y="10264"/>
                  </a:lnTo>
                  <a:cubicBezTo>
                    <a:pt x="1049" y="10121"/>
                    <a:pt x="1263" y="9978"/>
                    <a:pt x="1453" y="9812"/>
                  </a:cubicBezTo>
                  <a:cubicBezTo>
                    <a:pt x="1668" y="9645"/>
                    <a:pt x="1882" y="9454"/>
                    <a:pt x="2049" y="9288"/>
                  </a:cubicBezTo>
                  <a:cubicBezTo>
                    <a:pt x="2335" y="8978"/>
                    <a:pt x="2573" y="8692"/>
                    <a:pt x="2763" y="8359"/>
                  </a:cubicBezTo>
                  <a:cubicBezTo>
                    <a:pt x="2978" y="8025"/>
                    <a:pt x="3168" y="7668"/>
                    <a:pt x="3287" y="7287"/>
                  </a:cubicBezTo>
                  <a:cubicBezTo>
                    <a:pt x="3335" y="7073"/>
                    <a:pt x="3430" y="6882"/>
                    <a:pt x="3454" y="6668"/>
                  </a:cubicBezTo>
                  <a:cubicBezTo>
                    <a:pt x="3478" y="6525"/>
                    <a:pt x="3525" y="6335"/>
                    <a:pt x="3549" y="6192"/>
                  </a:cubicBezTo>
                  <a:cubicBezTo>
                    <a:pt x="3573" y="5930"/>
                    <a:pt x="3597" y="5644"/>
                    <a:pt x="3597" y="5382"/>
                  </a:cubicBezTo>
                  <a:cubicBezTo>
                    <a:pt x="3573" y="5215"/>
                    <a:pt x="3573" y="5144"/>
                    <a:pt x="3573" y="5096"/>
                  </a:cubicBezTo>
                  <a:cubicBezTo>
                    <a:pt x="3573" y="4644"/>
                    <a:pt x="3478" y="4168"/>
                    <a:pt x="3359" y="3739"/>
                  </a:cubicBezTo>
                  <a:lnTo>
                    <a:pt x="3192" y="3215"/>
                  </a:lnTo>
                  <a:cubicBezTo>
                    <a:pt x="3097" y="2953"/>
                    <a:pt x="2954" y="2667"/>
                    <a:pt x="2835" y="2429"/>
                  </a:cubicBezTo>
                  <a:cubicBezTo>
                    <a:pt x="2692" y="2167"/>
                    <a:pt x="2501" y="1929"/>
                    <a:pt x="2358" y="1715"/>
                  </a:cubicBezTo>
                  <a:cubicBezTo>
                    <a:pt x="2215" y="1548"/>
                    <a:pt x="2049" y="1357"/>
                    <a:pt x="1882" y="1215"/>
                  </a:cubicBezTo>
                  <a:lnTo>
                    <a:pt x="1572" y="929"/>
                  </a:lnTo>
                  <a:cubicBezTo>
                    <a:pt x="1406" y="762"/>
                    <a:pt x="1263" y="643"/>
                    <a:pt x="1072" y="524"/>
                  </a:cubicBezTo>
                  <a:cubicBezTo>
                    <a:pt x="906" y="405"/>
                    <a:pt x="739" y="333"/>
                    <a:pt x="548" y="214"/>
                  </a:cubicBezTo>
                  <a:cubicBezTo>
                    <a:pt x="453" y="143"/>
                    <a:pt x="358" y="119"/>
                    <a:pt x="263" y="48"/>
                  </a:cubicBezTo>
                  <a:lnTo>
                    <a:pt x="239" y="48"/>
                  </a:lnTo>
                  <a:cubicBezTo>
                    <a:pt x="215" y="48"/>
                    <a:pt x="191" y="24"/>
                    <a:pt x="144" y="24"/>
                  </a:cubicBezTo>
                  <a:cubicBezTo>
                    <a:pt x="120" y="24"/>
                    <a:pt x="96" y="0"/>
                    <a:pt x="72" y="0"/>
                  </a:cubicBezTo>
                  <a:close/>
                </a:path>
              </a:pathLst>
            </a:custGeom>
            <a:solidFill>
              <a:srgbClr val="AAB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53"/>
            <p:cNvSpPr/>
            <p:nvPr/>
          </p:nvSpPr>
          <p:spPr>
            <a:xfrm>
              <a:off x="4948372" y="3572345"/>
              <a:ext cx="364280" cy="354083"/>
            </a:xfrm>
            <a:custGeom>
              <a:rect b="b" l="l" r="r" t="t"/>
              <a:pathLst>
                <a:path extrusionOk="0" h="11876" w="12218">
                  <a:moveTo>
                    <a:pt x="6097" y="382"/>
                  </a:moveTo>
                  <a:lnTo>
                    <a:pt x="6097" y="1668"/>
                  </a:lnTo>
                  <a:cubicBezTo>
                    <a:pt x="3811" y="1739"/>
                    <a:pt x="1954" y="3668"/>
                    <a:pt x="1954" y="5978"/>
                  </a:cubicBezTo>
                  <a:cubicBezTo>
                    <a:pt x="1954" y="6478"/>
                    <a:pt x="2049" y="6978"/>
                    <a:pt x="2239" y="7502"/>
                  </a:cubicBezTo>
                  <a:cubicBezTo>
                    <a:pt x="2256" y="7553"/>
                    <a:pt x="2309" y="7603"/>
                    <a:pt x="2380" y="7603"/>
                  </a:cubicBezTo>
                  <a:cubicBezTo>
                    <a:pt x="2410" y="7603"/>
                    <a:pt x="2443" y="7594"/>
                    <a:pt x="2477" y="7574"/>
                  </a:cubicBezTo>
                  <a:cubicBezTo>
                    <a:pt x="2549" y="7550"/>
                    <a:pt x="2620" y="7454"/>
                    <a:pt x="2549" y="7359"/>
                  </a:cubicBezTo>
                  <a:cubicBezTo>
                    <a:pt x="2406" y="6931"/>
                    <a:pt x="2311" y="6478"/>
                    <a:pt x="2311" y="6049"/>
                  </a:cubicBezTo>
                  <a:cubicBezTo>
                    <a:pt x="2287" y="3858"/>
                    <a:pt x="4049" y="2049"/>
                    <a:pt x="6216" y="2025"/>
                  </a:cubicBezTo>
                  <a:cubicBezTo>
                    <a:pt x="6231" y="2025"/>
                    <a:pt x="6246" y="2025"/>
                    <a:pt x="6260" y="2025"/>
                  </a:cubicBezTo>
                  <a:cubicBezTo>
                    <a:pt x="8455" y="2025"/>
                    <a:pt x="10241" y="3802"/>
                    <a:pt x="10241" y="5978"/>
                  </a:cubicBezTo>
                  <a:cubicBezTo>
                    <a:pt x="10241" y="8145"/>
                    <a:pt x="8455" y="9931"/>
                    <a:pt x="6288" y="9931"/>
                  </a:cubicBezTo>
                  <a:cubicBezTo>
                    <a:pt x="5597" y="9931"/>
                    <a:pt x="4907" y="9764"/>
                    <a:pt x="4311" y="9431"/>
                  </a:cubicBezTo>
                  <a:cubicBezTo>
                    <a:pt x="3740" y="9098"/>
                    <a:pt x="3240" y="8621"/>
                    <a:pt x="2906" y="8050"/>
                  </a:cubicBezTo>
                  <a:cubicBezTo>
                    <a:pt x="2875" y="8003"/>
                    <a:pt x="2824" y="7967"/>
                    <a:pt x="2766" y="7967"/>
                  </a:cubicBezTo>
                  <a:cubicBezTo>
                    <a:pt x="2734" y="7967"/>
                    <a:pt x="2701" y="7977"/>
                    <a:pt x="2668" y="8002"/>
                  </a:cubicBezTo>
                  <a:cubicBezTo>
                    <a:pt x="2597" y="8050"/>
                    <a:pt x="2549" y="8145"/>
                    <a:pt x="2620" y="8240"/>
                  </a:cubicBezTo>
                  <a:cubicBezTo>
                    <a:pt x="3001" y="8860"/>
                    <a:pt x="3549" y="9360"/>
                    <a:pt x="4168" y="9717"/>
                  </a:cubicBezTo>
                  <a:cubicBezTo>
                    <a:pt x="4811" y="10074"/>
                    <a:pt x="5526" y="10288"/>
                    <a:pt x="6312" y="10288"/>
                  </a:cubicBezTo>
                  <a:cubicBezTo>
                    <a:pt x="6836" y="10288"/>
                    <a:pt x="7383" y="10193"/>
                    <a:pt x="7860" y="10003"/>
                  </a:cubicBezTo>
                  <a:lnTo>
                    <a:pt x="8455" y="11122"/>
                  </a:lnTo>
                  <a:cubicBezTo>
                    <a:pt x="7740" y="11408"/>
                    <a:pt x="7026" y="11551"/>
                    <a:pt x="6288" y="11551"/>
                  </a:cubicBezTo>
                  <a:cubicBezTo>
                    <a:pt x="4787" y="11551"/>
                    <a:pt x="3382" y="10955"/>
                    <a:pt x="2311" y="9907"/>
                  </a:cubicBezTo>
                  <a:cubicBezTo>
                    <a:pt x="1001" y="8598"/>
                    <a:pt x="453" y="6788"/>
                    <a:pt x="763" y="4930"/>
                  </a:cubicBezTo>
                  <a:cubicBezTo>
                    <a:pt x="930" y="4192"/>
                    <a:pt x="1191" y="3477"/>
                    <a:pt x="1644" y="2858"/>
                  </a:cubicBezTo>
                  <a:cubicBezTo>
                    <a:pt x="2668" y="1334"/>
                    <a:pt x="4311" y="429"/>
                    <a:pt x="6097" y="382"/>
                  </a:cubicBezTo>
                  <a:close/>
                  <a:moveTo>
                    <a:pt x="6264" y="1"/>
                  </a:moveTo>
                  <a:cubicBezTo>
                    <a:pt x="4311" y="1"/>
                    <a:pt x="2454" y="953"/>
                    <a:pt x="1334" y="2644"/>
                  </a:cubicBezTo>
                  <a:cubicBezTo>
                    <a:pt x="906" y="3263"/>
                    <a:pt x="620" y="3978"/>
                    <a:pt x="477" y="4740"/>
                  </a:cubicBezTo>
                  <a:cubicBezTo>
                    <a:pt x="1" y="7145"/>
                    <a:pt x="977" y="9526"/>
                    <a:pt x="3025" y="10884"/>
                  </a:cubicBezTo>
                  <a:cubicBezTo>
                    <a:pt x="3644" y="11312"/>
                    <a:pt x="4359" y="11598"/>
                    <a:pt x="5121" y="11765"/>
                  </a:cubicBezTo>
                  <a:cubicBezTo>
                    <a:pt x="5516" y="11839"/>
                    <a:pt x="5908" y="11875"/>
                    <a:pt x="6293" y="11875"/>
                  </a:cubicBezTo>
                  <a:cubicBezTo>
                    <a:pt x="7886" y="11875"/>
                    <a:pt x="9372" y="11257"/>
                    <a:pt x="10503" y="10145"/>
                  </a:cubicBezTo>
                  <a:cubicBezTo>
                    <a:pt x="11622" y="9026"/>
                    <a:pt x="12218" y="7526"/>
                    <a:pt x="12218" y="5954"/>
                  </a:cubicBezTo>
                  <a:cubicBezTo>
                    <a:pt x="12194" y="5454"/>
                    <a:pt x="12146" y="4978"/>
                    <a:pt x="12027" y="4454"/>
                  </a:cubicBezTo>
                  <a:cubicBezTo>
                    <a:pt x="12006" y="4392"/>
                    <a:pt x="11932" y="4330"/>
                    <a:pt x="11851" y="4330"/>
                  </a:cubicBezTo>
                  <a:cubicBezTo>
                    <a:pt x="11838" y="4330"/>
                    <a:pt x="11826" y="4332"/>
                    <a:pt x="11813" y="4335"/>
                  </a:cubicBezTo>
                  <a:cubicBezTo>
                    <a:pt x="11718" y="4382"/>
                    <a:pt x="11670" y="4454"/>
                    <a:pt x="11694" y="4549"/>
                  </a:cubicBezTo>
                  <a:cubicBezTo>
                    <a:pt x="11813" y="5002"/>
                    <a:pt x="11860" y="5478"/>
                    <a:pt x="11860" y="5954"/>
                  </a:cubicBezTo>
                  <a:cubicBezTo>
                    <a:pt x="11860" y="7431"/>
                    <a:pt x="11265" y="8836"/>
                    <a:pt x="10241" y="9907"/>
                  </a:cubicBezTo>
                  <a:cubicBezTo>
                    <a:pt x="9789" y="10360"/>
                    <a:pt x="9288" y="10717"/>
                    <a:pt x="8717" y="10979"/>
                  </a:cubicBezTo>
                  <a:lnTo>
                    <a:pt x="8122" y="9860"/>
                  </a:lnTo>
                  <a:cubicBezTo>
                    <a:pt x="9574" y="9169"/>
                    <a:pt x="10551" y="7669"/>
                    <a:pt x="10551" y="5954"/>
                  </a:cubicBezTo>
                  <a:cubicBezTo>
                    <a:pt x="10551" y="3620"/>
                    <a:pt x="8717" y="1715"/>
                    <a:pt x="6431" y="1644"/>
                  </a:cubicBezTo>
                  <a:lnTo>
                    <a:pt x="6431" y="358"/>
                  </a:lnTo>
                  <a:cubicBezTo>
                    <a:pt x="7502" y="382"/>
                    <a:pt x="8503" y="715"/>
                    <a:pt x="9407" y="1310"/>
                  </a:cubicBezTo>
                  <a:cubicBezTo>
                    <a:pt x="10289" y="1930"/>
                    <a:pt x="11003" y="2763"/>
                    <a:pt x="11432" y="3787"/>
                  </a:cubicBezTo>
                  <a:cubicBezTo>
                    <a:pt x="11449" y="3839"/>
                    <a:pt x="11516" y="3878"/>
                    <a:pt x="11587" y="3878"/>
                  </a:cubicBezTo>
                  <a:cubicBezTo>
                    <a:pt x="11615" y="3878"/>
                    <a:pt x="11643" y="3872"/>
                    <a:pt x="11670" y="3858"/>
                  </a:cubicBezTo>
                  <a:cubicBezTo>
                    <a:pt x="11741" y="3835"/>
                    <a:pt x="11789" y="3716"/>
                    <a:pt x="11741" y="3620"/>
                  </a:cubicBezTo>
                  <a:cubicBezTo>
                    <a:pt x="11313" y="2549"/>
                    <a:pt x="10551" y="1644"/>
                    <a:pt x="9598" y="1001"/>
                  </a:cubicBezTo>
                  <a:cubicBezTo>
                    <a:pt x="8622" y="358"/>
                    <a:pt x="7455" y="1"/>
                    <a:pt x="6264"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67" name="Google Shape;2867;p53"/>
          <p:cNvGrpSpPr/>
          <p:nvPr/>
        </p:nvGrpSpPr>
        <p:grpSpPr>
          <a:xfrm>
            <a:off x="4023966" y="3573060"/>
            <a:ext cx="348657" cy="354321"/>
            <a:chOff x="4366853" y="3573060"/>
            <a:chExt cx="348657" cy="354321"/>
          </a:xfrm>
        </p:grpSpPr>
        <p:sp>
          <p:nvSpPr>
            <p:cNvPr id="2868" name="Google Shape;2868;p53"/>
            <p:cNvSpPr/>
            <p:nvPr/>
          </p:nvSpPr>
          <p:spPr>
            <a:xfrm>
              <a:off x="4373264" y="3795304"/>
              <a:ext cx="335150" cy="126237"/>
            </a:xfrm>
            <a:custGeom>
              <a:rect b="b" l="l" r="r" t="t"/>
              <a:pathLst>
                <a:path extrusionOk="0" h="4234" w="11241">
                  <a:moveTo>
                    <a:pt x="0" y="0"/>
                  </a:moveTo>
                  <a:lnTo>
                    <a:pt x="0" y="3525"/>
                  </a:lnTo>
                  <a:cubicBezTo>
                    <a:pt x="0" y="3596"/>
                    <a:pt x="24" y="3620"/>
                    <a:pt x="95" y="3620"/>
                  </a:cubicBezTo>
                  <a:lnTo>
                    <a:pt x="4930" y="3620"/>
                  </a:lnTo>
                  <a:lnTo>
                    <a:pt x="5573" y="4215"/>
                  </a:lnTo>
                  <a:cubicBezTo>
                    <a:pt x="5585" y="4227"/>
                    <a:pt x="5602" y="4233"/>
                    <a:pt x="5623" y="4233"/>
                  </a:cubicBezTo>
                  <a:cubicBezTo>
                    <a:pt x="5644" y="4233"/>
                    <a:pt x="5668" y="4227"/>
                    <a:pt x="5692" y="4215"/>
                  </a:cubicBezTo>
                  <a:lnTo>
                    <a:pt x="6311" y="3620"/>
                  </a:lnTo>
                  <a:lnTo>
                    <a:pt x="11169" y="3620"/>
                  </a:lnTo>
                  <a:cubicBezTo>
                    <a:pt x="11217" y="3620"/>
                    <a:pt x="11240" y="3596"/>
                    <a:pt x="11240" y="3525"/>
                  </a:cubicBezTo>
                  <a:lnTo>
                    <a:pt x="11240" y="0"/>
                  </a:lnTo>
                  <a:close/>
                </a:path>
              </a:pathLst>
            </a:custGeom>
            <a:solidFill>
              <a:srgbClr val="C3CD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53"/>
            <p:cNvSpPr/>
            <p:nvPr/>
          </p:nvSpPr>
          <p:spPr>
            <a:xfrm>
              <a:off x="4693480" y="3795304"/>
              <a:ext cx="17054" cy="107960"/>
            </a:xfrm>
            <a:custGeom>
              <a:rect b="b" l="l" r="r" t="t"/>
              <a:pathLst>
                <a:path extrusionOk="0" h="3621" w="572">
                  <a:moveTo>
                    <a:pt x="96" y="0"/>
                  </a:moveTo>
                  <a:lnTo>
                    <a:pt x="96" y="3525"/>
                  </a:lnTo>
                  <a:cubicBezTo>
                    <a:pt x="96" y="3596"/>
                    <a:pt x="72" y="3620"/>
                    <a:pt x="0" y="3620"/>
                  </a:cubicBezTo>
                  <a:lnTo>
                    <a:pt x="477" y="3620"/>
                  </a:lnTo>
                  <a:cubicBezTo>
                    <a:pt x="548" y="3620"/>
                    <a:pt x="572" y="3596"/>
                    <a:pt x="572" y="3525"/>
                  </a:cubicBezTo>
                  <a:lnTo>
                    <a:pt x="572" y="0"/>
                  </a:lnTo>
                  <a:close/>
                </a:path>
              </a:pathLst>
            </a:custGeom>
            <a:solidFill>
              <a:srgbClr val="AFB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53"/>
            <p:cNvSpPr/>
            <p:nvPr/>
          </p:nvSpPr>
          <p:spPr>
            <a:xfrm>
              <a:off x="4373264" y="3686657"/>
              <a:ext cx="335150" cy="126952"/>
            </a:xfrm>
            <a:custGeom>
              <a:rect b="b" l="l" r="r" t="t"/>
              <a:pathLst>
                <a:path extrusionOk="0" h="4258" w="11241">
                  <a:moveTo>
                    <a:pt x="0" y="1"/>
                  </a:moveTo>
                  <a:lnTo>
                    <a:pt x="0" y="3644"/>
                  </a:lnTo>
                  <a:lnTo>
                    <a:pt x="4930" y="3644"/>
                  </a:lnTo>
                  <a:lnTo>
                    <a:pt x="5573" y="4240"/>
                  </a:lnTo>
                  <a:cubicBezTo>
                    <a:pt x="5585" y="4252"/>
                    <a:pt x="5602" y="4258"/>
                    <a:pt x="5623" y="4258"/>
                  </a:cubicBezTo>
                  <a:cubicBezTo>
                    <a:pt x="5644" y="4258"/>
                    <a:pt x="5668" y="4252"/>
                    <a:pt x="5692" y="4240"/>
                  </a:cubicBezTo>
                  <a:lnTo>
                    <a:pt x="6311" y="3644"/>
                  </a:lnTo>
                  <a:lnTo>
                    <a:pt x="11240" y="3644"/>
                  </a:lnTo>
                  <a:lnTo>
                    <a:pt x="11240" y="1"/>
                  </a:ln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53"/>
            <p:cNvSpPr/>
            <p:nvPr/>
          </p:nvSpPr>
          <p:spPr>
            <a:xfrm>
              <a:off x="4697029" y="3686657"/>
              <a:ext cx="14222" cy="108676"/>
            </a:xfrm>
            <a:custGeom>
              <a:rect b="b" l="l" r="r" t="t"/>
              <a:pathLst>
                <a:path extrusionOk="0" h="3645" w="477">
                  <a:moveTo>
                    <a:pt x="0" y="1"/>
                  </a:moveTo>
                  <a:lnTo>
                    <a:pt x="0" y="3644"/>
                  </a:lnTo>
                  <a:lnTo>
                    <a:pt x="477" y="3644"/>
                  </a:lnTo>
                  <a:lnTo>
                    <a:pt x="477" y="1"/>
                  </a:lnTo>
                  <a:close/>
                </a:path>
              </a:pathLst>
            </a:custGeom>
            <a:solidFill>
              <a:srgbClr val="D4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53"/>
            <p:cNvSpPr/>
            <p:nvPr/>
          </p:nvSpPr>
          <p:spPr>
            <a:xfrm>
              <a:off x="4373264" y="3578725"/>
              <a:ext cx="335150" cy="126237"/>
            </a:xfrm>
            <a:custGeom>
              <a:rect b="b" l="l" r="r" t="t"/>
              <a:pathLst>
                <a:path extrusionOk="0" h="4234" w="11241">
                  <a:moveTo>
                    <a:pt x="24" y="1"/>
                  </a:moveTo>
                  <a:cubicBezTo>
                    <a:pt x="24" y="1"/>
                    <a:pt x="0" y="49"/>
                    <a:pt x="0" y="72"/>
                  </a:cubicBezTo>
                  <a:lnTo>
                    <a:pt x="0" y="3621"/>
                  </a:lnTo>
                  <a:lnTo>
                    <a:pt x="4930" y="3621"/>
                  </a:lnTo>
                  <a:lnTo>
                    <a:pt x="5573" y="4216"/>
                  </a:lnTo>
                  <a:cubicBezTo>
                    <a:pt x="5585" y="4228"/>
                    <a:pt x="5602" y="4234"/>
                    <a:pt x="5623" y="4234"/>
                  </a:cubicBezTo>
                  <a:cubicBezTo>
                    <a:pt x="5644" y="4234"/>
                    <a:pt x="5668" y="4228"/>
                    <a:pt x="5692" y="4216"/>
                  </a:cubicBezTo>
                  <a:lnTo>
                    <a:pt x="6311" y="3621"/>
                  </a:lnTo>
                  <a:lnTo>
                    <a:pt x="11240" y="3621"/>
                  </a:lnTo>
                  <a:lnTo>
                    <a:pt x="11240" y="72"/>
                  </a:lnTo>
                  <a:cubicBezTo>
                    <a:pt x="11240" y="25"/>
                    <a:pt x="11217" y="1"/>
                    <a:pt x="11169" y="1"/>
                  </a:cubicBezTo>
                  <a:close/>
                </a:path>
              </a:pathLst>
            </a:custGeom>
            <a:solidFill>
              <a:srgbClr val="C6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53"/>
            <p:cNvSpPr/>
            <p:nvPr/>
          </p:nvSpPr>
          <p:spPr>
            <a:xfrm>
              <a:off x="4693480" y="3578725"/>
              <a:ext cx="17054" cy="107960"/>
            </a:xfrm>
            <a:custGeom>
              <a:rect b="b" l="l" r="r" t="t"/>
              <a:pathLst>
                <a:path extrusionOk="0" h="3621" w="572">
                  <a:moveTo>
                    <a:pt x="0" y="1"/>
                  </a:moveTo>
                  <a:cubicBezTo>
                    <a:pt x="72" y="1"/>
                    <a:pt x="96" y="25"/>
                    <a:pt x="96" y="72"/>
                  </a:cubicBezTo>
                  <a:lnTo>
                    <a:pt x="96" y="3621"/>
                  </a:lnTo>
                  <a:lnTo>
                    <a:pt x="572" y="3621"/>
                  </a:lnTo>
                  <a:lnTo>
                    <a:pt x="572" y="72"/>
                  </a:lnTo>
                  <a:cubicBezTo>
                    <a:pt x="572" y="49"/>
                    <a:pt x="548" y="1"/>
                    <a:pt x="477" y="1"/>
                  </a:cubicBezTo>
                  <a:close/>
                </a:path>
              </a:pathLst>
            </a:custGeom>
            <a:solidFill>
              <a:srgbClr val="AAB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53"/>
            <p:cNvSpPr/>
            <p:nvPr/>
          </p:nvSpPr>
          <p:spPr>
            <a:xfrm>
              <a:off x="4490408" y="3619214"/>
              <a:ext cx="196719" cy="10674"/>
            </a:xfrm>
            <a:custGeom>
              <a:rect b="b" l="l" r="r" t="t"/>
              <a:pathLst>
                <a:path extrusionOk="0" h="358" w="6598">
                  <a:moveTo>
                    <a:pt x="167" y="0"/>
                  </a:moveTo>
                  <a:cubicBezTo>
                    <a:pt x="96" y="0"/>
                    <a:pt x="0" y="72"/>
                    <a:pt x="0" y="143"/>
                  </a:cubicBezTo>
                  <a:cubicBezTo>
                    <a:pt x="0" y="262"/>
                    <a:pt x="96" y="358"/>
                    <a:pt x="167" y="358"/>
                  </a:cubicBezTo>
                  <a:lnTo>
                    <a:pt x="6430" y="358"/>
                  </a:lnTo>
                  <a:cubicBezTo>
                    <a:pt x="6526" y="358"/>
                    <a:pt x="6597" y="310"/>
                    <a:pt x="6597" y="215"/>
                  </a:cubicBezTo>
                  <a:cubicBezTo>
                    <a:pt x="6597" y="96"/>
                    <a:pt x="6549" y="0"/>
                    <a:pt x="6430"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53"/>
            <p:cNvSpPr/>
            <p:nvPr/>
          </p:nvSpPr>
          <p:spPr>
            <a:xfrm>
              <a:off x="4490408" y="3643365"/>
              <a:ext cx="143440" cy="10674"/>
            </a:xfrm>
            <a:custGeom>
              <a:rect b="b" l="l" r="r" t="t"/>
              <a:pathLst>
                <a:path extrusionOk="0" h="358" w="4811">
                  <a:moveTo>
                    <a:pt x="167" y="0"/>
                  </a:moveTo>
                  <a:cubicBezTo>
                    <a:pt x="96" y="0"/>
                    <a:pt x="0" y="48"/>
                    <a:pt x="0" y="143"/>
                  </a:cubicBezTo>
                  <a:cubicBezTo>
                    <a:pt x="0" y="262"/>
                    <a:pt x="96" y="357"/>
                    <a:pt x="167" y="357"/>
                  </a:cubicBezTo>
                  <a:lnTo>
                    <a:pt x="4644" y="357"/>
                  </a:lnTo>
                  <a:cubicBezTo>
                    <a:pt x="4740" y="357"/>
                    <a:pt x="4811" y="286"/>
                    <a:pt x="4811" y="214"/>
                  </a:cubicBezTo>
                  <a:cubicBezTo>
                    <a:pt x="4811" y="95"/>
                    <a:pt x="4763" y="0"/>
                    <a:pt x="4644"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53"/>
            <p:cNvSpPr/>
            <p:nvPr/>
          </p:nvSpPr>
          <p:spPr>
            <a:xfrm>
              <a:off x="4490408" y="3726430"/>
              <a:ext cx="196719" cy="10674"/>
            </a:xfrm>
            <a:custGeom>
              <a:rect b="b" l="l" r="r" t="t"/>
              <a:pathLst>
                <a:path extrusionOk="0" h="358" w="6598">
                  <a:moveTo>
                    <a:pt x="167" y="0"/>
                  </a:moveTo>
                  <a:cubicBezTo>
                    <a:pt x="96" y="0"/>
                    <a:pt x="0" y="72"/>
                    <a:pt x="0" y="167"/>
                  </a:cubicBezTo>
                  <a:cubicBezTo>
                    <a:pt x="0" y="286"/>
                    <a:pt x="96" y="358"/>
                    <a:pt x="167" y="358"/>
                  </a:cubicBezTo>
                  <a:lnTo>
                    <a:pt x="6430" y="358"/>
                  </a:lnTo>
                  <a:cubicBezTo>
                    <a:pt x="6526" y="358"/>
                    <a:pt x="6597" y="310"/>
                    <a:pt x="6597" y="215"/>
                  </a:cubicBezTo>
                  <a:cubicBezTo>
                    <a:pt x="6597" y="96"/>
                    <a:pt x="6549" y="0"/>
                    <a:pt x="6430"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53"/>
            <p:cNvSpPr/>
            <p:nvPr/>
          </p:nvSpPr>
          <p:spPr>
            <a:xfrm>
              <a:off x="4490408" y="3751266"/>
              <a:ext cx="143440" cy="10674"/>
            </a:xfrm>
            <a:custGeom>
              <a:rect b="b" l="l" r="r" t="t"/>
              <a:pathLst>
                <a:path extrusionOk="0" h="358" w="4811">
                  <a:moveTo>
                    <a:pt x="167" y="1"/>
                  </a:moveTo>
                  <a:cubicBezTo>
                    <a:pt x="96" y="1"/>
                    <a:pt x="0" y="72"/>
                    <a:pt x="0" y="167"/>
                  </a:cubicBezTo>
                  <a:cubicBezTo>
                    <a:pt x="0" y="287"/>
                    <a:pt x="96" y="358"/>
                    <a:pt x="167" y="358"/>
                  </a:cubicBezTo>
                  <a:lnTo>
                    <a:pt x="4644" y="358"/>
                  </a:lnTo>
                  <a:cubicBezTo>
                    <a:pt x="4740" y="358"/>
                    <a:pt x="4811" y="310"/>
                    <a:pt x="4811" y="215"/>
                  </a:cubicBezTo>
                  <a:cubicBezTo>
                    <a:pt x="4811" y="96"/>
                    <a:pt x="4763" y="1"/>
                    <a:pt x="4644"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53"/>
            <p:cNvSpPr/>
            <p:nvPr/>
          </p:nvSpPr>
          <p:spPr>
            <a:xfrm>
              <a:off x="4439990" y="3605022"/>
              <a:ext cx="22033" cy="57543"/>
            </a:xfrm>
            <a:custGeom>
              <a:rect b="b" l="l" r="r" t="t"/>
              <a:pathLst>
                <a:path extrusionOk="0" h="1930" w="739">
                  <a:moveTo>
                    <a:pt x="215" y="0"/>
                  </a:moveTo>
                  <a:cubicBezTo>
                    <a:pt x="167" y="0"/>
                    <a:pt x="96" y="24"/>
                    <a:pt x="72" y="95"/>
                  </a:cubicBezTo>
                  <a:cubicBezTo>
                    <a:pt x="1" y="191"/>
                    <a:pt x="72" y="333"/>
                    <a:pt x="191" y="333"/>
                  </a:cubicBezTo>
                  <a:lnTo>
                    <a:pt x="382" y="333"/>
                  </a:lnTo>
                  <a:lnTo>
                    <a:pt x="382" y="1762"/>
                  </a:lnTo>
                  <a:cubicBezTo>
                    <a:pt x="382" y="1810"/>
                    <a:pt x="405" y="1881"/>
                    <a:pt x="453" y="1905"/>
                  </a:cubicBezTo>
                  <a:cubicBezTo>
                    <a:pt x="487" y="1922"/>
                    <a:pt x="521" y="1930"/>
                    <a:pt x="553" y="1930"/>
                  </a:cubicBezTo>
                  <a:cubicBezTo>
                    <a:pt x="656" y="1930"/>
                    <a:pt x="739" y="1853"/>
                    <a:pt x="739" y="1762"/>
                  </a:cubicBezTo>
                  <a:lnTo>
                    <a:pt x="739" y="143"/>
                  </a:lnTo>
                  <a:cubicBezTo>
                    <a:pt x="739" y="71"/>
                    <a:pt x="667" y="0"/>
                    <a:pt x="596"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53"/>
            <p:cNvSpPr/>
            <p:nvPr/>
          </p:nvSpPr>
          <p:spPr>
            <a:xfrm>
              <a:off x="4392435" y="3603800"/>
              <a:ext cx="38342" cy="60465"/>
            </a:xfrm>
            <a:custGeom>
              <a:rect b="b" l="l" r="r" t="t"/>
              <a:pathLst>
                <a:path extrusionOk="0" h="2028" w="1286">
                  <a:moveTo>
                    <a:pt x="624" y="332"/>
                  </a:moveTo>
                  <a:cubicBezTo>
                    <a:pt x="654" y="332"/>
                    <a:pt x="685" y="338"/>
                    <a:pt x="714" y="351"/>
                  </a:cubicBezTo>
                  <a:cubicBezTo>
                    <a:pt x="834" y="374"/>
                    <a:pt x="929" y="494"/>
                    <a:pt x="929" y="636"/>
                  </a:cubicBezTo>
                  <a:lnTo>
                    <a:pt x="929" y="1375"/>
                  </a:lnTo>
                  <a:cubicBezTo>
                    <a:pt x="929" y="1494"/>
                    <a:pt x="834" y="1613"/>
                    <a:pt x="714" y="1684"/>
                  </a:cubicBezTo>
                  <a:cubicBezTo>
                    <a:pt x="692" y="1691"/>
                    <a:pt x="670" y="1694"/>
                    <a:pt x="647" y="1694"/>
                  </a:cubicBezTo>
                  <a:cubicBezTo>
                    <a:pt x="501" y="1694"/>
                    <a:pt x="357" y="1567"/>
                    <a:pt x="357" y="1422"/>
                  </a:cubicBezTo>
                  <a:lnTo>
                    <a:pt x="357" y="613"/>
                  </a:lnTo>
                  <a:cubicBezTo>
                    <a:pt x="357" y="456"/>
                    <a:pt x="486" y="332"/>
                    <a:pt x="624" y="332"/>
                  </a:cubicBezTo>
                  <a:close/>
                  <a:moveTo>
                    <a:pt x="639" y="1"/>
                  </a:moveTo>
                  <a:cubicBezTo>
                    <a:pt x="278" y="1"/>
                    <a:pt x="0" y="300"/>
                    <a:pt x="0" y="636"/>
                  </a:cubicBezTo>
                  <a:lnTo>
                    <a:pt x="0" y="1375"/>
                  </a:lnTo>
                  <a:cubicBezTo>
                    <a:pt x="0" y="1740"/>
                    <a:pt x="291" y="2028"/>
                    <a:pt x="663" y="2028"/>
                  </a:cubicBezTo>
                  <a:cubicBezTo>
                    <a:pt x="703" y="2028"/>
                    <a:pt x="744" y="2025"/>
                    <a:pt x="786" y="2018"/>
                  </a:cubicBezTo>
                  <a:cubicBezTo>
                    <a:pt x="1072" y="1922"/>
                    <a:pt x="1286" y="1660"/>
                    <a:pt x="1286" y="1351"/>
                  </a:cubicBezTo>
                  <a:lnTo>
                    <a:pt x="1286" y="636"/>
                  </a:lnTo>
                  <a:cubicBezTo>
                    <a:pt x="1286" y="351"/>
                    <a:pt x="1072" y="65"/>
                    <a:pt x="786" y="17"/>
                  </a:cubicBezTo>
                  <a:cubicBezTo>
                    <a:pt x="736" y="6"/>
                    <a:pt x="686" y="1"/>
                    <a:pt x="639"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53"/>
            <p:cNvSpPr/>
            <p:nvPr/>
          </p:nvSpPr>
          <p:spPr>
            <a:xfrm>
              <a:off x="4436442" y="3713639"/>
              <a:ext cx="34824" cy="56827"/>
            </a:xfrm>
            <a:custGeom>
              <a:rect b="b" l="l" r="r" t="t"/>
              <a:pathLst>
                <a:path extrusionOk="0" h="1906" w="1168">
                  <a:moveTo>
                    <a:pt x="548" y="1"/>
                  </a:moveTo>
                  <a:cubicBezTo>
                    <a:pt x="286" y="1"/>
                    <a:pt x="72" y="167"/>
                    <a:pt x="24" y="429"/>
                  </a:cubicBezTo>
                  <a:cubicBezTo>
                    <a:pt x="1" y="525"/>
                    <a:pt x="48" y="620"/>
                    <a:pt x="120" y="644"/>
                  </a:cubicBezTo>
                  <a:cubicBezTo>
                    <a:pt x="140" y="648"/>
                    <a:pt x="159" y="650"/>
                    <a:pt x="177" y="650"/>
                  </a:cubicBezTo>
                  <a:cubicBezTo>
                    <a:pt x="262" y="650"/>
                    <a:pt x="318" y="603"/>
                    <a:pt x="358" y="525"/>
                  </a:cubicBezTo>
                  <a:cubicBezTo>
                    <a:pt x="382" y="429"/>
                    <a:pt x="477" y="358"/>
                    <a:pt x="548" y="358"/>
                  </a:cubicBezTo>
                  <a:cubicBezTo>
                    <a:pt x="667" y="358"/>
                    <a:pt x="763" y="429"/>
                    <a:pt x="763" y="548"/>
                  </a:cubicBezTo>
                  <a:lnTo>
                    <a:pt x="763" y="596"/>
                  </a:lnTo>
                  <a:cubicBezTo>
                    <a:pt x="739" y="644"/>
                    <a:pt x="715" y="739"/>
                    <a:pt x="644" y="858"/>
                  </a:cubicBezTo>
                  <a:cubicBezTo>
                    <a:pt x="405" y="1191"/>
                    <a:pt x="262" y="1382"/>
                    <a:pt x="191" y="1477"/>
                  </a:cubicBezTo>
                  <a:cubicBezTo>
                    <a:pt x="120" y="1596"/>
                    <a:pt x="48" y="1668"/>
                    <a:pt x="72" y="1739"/>
                  </a:cubicBezTo>
                  <a:cubicBezTo>
                    <a:pt x="120" y="1811"/>
                    <a:pt x="143" y="1834"/>
                    <a:pt x="191" y="1858"/>
                  </a:cubicBezTo>
                  <a:cubicBezTo>
                    <a:pt x="239" y="1858"/>
                    <a:pt x="262" y="1906"/>
                    <a:pt x="524" y="1906"/>
                  </a:cubicBezTo>
                  <a:lnTo>
                    <a:pt x="1001" y="1906"/>
                  </a:lnTo>
                  <a:cubicBezTo>
                    <a:pt x="1096" y="1906"/>
                    <a:pt x="1167" y="1834"/>
                    <a:pt x="1167" y="1739"/>
                  </a:cubicBezTo>
                  <a:cubicBezTo>
                    <a:pt x="1167" y="1620"/>
                    <a:pt x="1120" y="1549"/>
                    <a:pt x="1001" y="1549"/>
                  </a:cubicBezTo>
                  <a:lnTo>
                    <a:pt x="548" y="1549"/>
                  </a:lnTo>
                  <a:cubicBezTo>
                    <a:pt x="644" y="1429"/>
                    <a:pt x="763" y="1263"/>
                    <a:pt x="905" y="1072"/>
                  </a:cubicBezTo>
                  <a:cubicBezTo>
                    <a:pt x="977" y="906"/>
                    <a:pt x="1072" y="763"/>
                    <a:pt x="1096" y="644"/>
                  </a:cubicBezTo>
                  <a:cubicBezTo>
                    <a:pt x="1120" y="548"/>
                    <a:pt x="1096" y="429"/>
                    <a:pt x="1072" y="358"/>
                  </a:cubicBezTo>
                  <a:cubicBezTo>
                    <a:pt x="1025" y="286"/>
                    <a:pt x="1001" y="239"/>
                    <a:pt x="953" y="167"/>
                  </a:cubicBezTo>
                  <a:cubicBezTo>
                    <a:pt x="858" y="48"/>
                    <a:pt x="715" y="1"/>
                    <a:pt x="548"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53"/>
            <p:cNvSpPr/>
            <p:nvPr/>
          </p:nvSpPr>
          <p:spPr>
            <a:xfrm>
              <a:off x="4392435" y="3712238"/>
              <a:ext cx="36941" cy="56947"/>
            </a:xfrm>
            <a:custGeom>
              <a:rect b="b" l="l" r="r" t="t"/>
              <a:pathLst>
                <a:path extrusionOk="0" h="1910" w="1239">
                  <a:moveTo>
                    <a:pt x="595" y="357"/>
                  </a:moveTo>
                  <a:cubicBezTo>
                    <a:pt x="762" y="357"/>
                    <a:pt x="881" y="476"/>
                    <a:pt x="881" y="643"/>
                  </a:cubicBezTo>
                  <a:lnTo>
                    <a:pt x="881" y="1310"/>
                  </a:lnTo>
                  <a:cubicBezTo>
                    <a:pt x="881" y="1429"/>
                    <a:pt x="786" y="1548"/>
                    <a:pt x="643" y="1596"/>
                  </a:cubicBezTo>
                  <a:cubicBezTo>
                    <a:pt x="476" y="1596"/>
                    <a:pt x="357" y="1476"/>
                    <a:pt x="357" y="1310"/>
                  </a:cubicBezTo>
                  <a:lnTo>
                    <a:pt x="357" y="643"/>
                  </a:lnTo>
                  <a:cubicBezTo>
                    <a:pt x="357" y="524"/>
                    <a:pt x="453" y="405"/>
                    <a:pt x="595" y="357"/>
                  </a:cubicBezTo>
                  <a:close/>
                  <a:moveTo>
                    <a:pt x="643" y="0"/>
                  </a:moveTo>
                  <a:cubicBezTo>
                    <a:pt x="310" y="0"/>
                    <a:pt x="0" y="286"/>
                    <a:pt x="0" y="595"/>
                  </a:cubicBezTo>
                  <a:lnTo>
                    <a:pt x="0" y="1286"/>
                  </a:lnTo>
                  <a:cubicBezTo>
                    <a:pt x="0" y="1619"/>
                    <a:pt x="286" y="1881"/>
                    <a:pt x="595" y="1905"/>
                  </a:cubicBezTo>
                  <a:cubicBezTo>
                    <a:pt x="618" y="1908"/>
                    <a:pt x="641" y="1910"/>
                    <a:pt x="664" y="1910"/>
                  </a:cubicBezTo>
                  <a:cubicBezTo>
                    <a:pt x="970" y="1910"/>
                    <a:pt x="1238" y="1620"/>
                    <a:pt x="1238" y="1310"/>
                  </a:cubicBezTo>
                  <a:lnTo>
                    <a:pt x="1238" y="643"/>
                  </a:lnTo>
                  <a:cubicBezTo>
                    <a:pt x="1238" y="310"/>
                    <a:pt x="953" y="48"/>
                    <a:pt x="643"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53"/>
            <p:cNvSpPr/>
            <p:nvPr/>
          </p:nvSpPr>
          <p:spPr>
            <a:xfrm>
              <a:off x="4437158" y="3821571"/>
              <a:ext cx="33393" cy="56112"/>
            </a:xfrm>
            <a:custGeom>
              <a:rect b="b" l="l" r="r" t="t"/>
              <a:pathLst>
                <a:path extrusionOk="0" h="1882" w="1120">
                  <a:moveTo>
                    <a:pt x="572" y="0"/>
                  </a:moveTo>
                  <a:cubicBezTo>
                    <a:pt x="286" y="0"/>
                    <a:pt x="48" y="191"/>
                    <a:pt x="24" y="453"/>
                  </a:cubicBezTo>
                  <a:cubicBezTo>
                    <a:pt x="0" y="548"/>
                    <a:pt x="48" y="620"/>
                    <a:pt x="167" y="667"/>
                  </a:cubicBezTo>
                  <a:cubicBezTo>
                    <a:pt x="179" y="670"/>
                    <a:pt x="192" y="672"/>
                    <a:pt x="204" y="672"/>
                  </a:cubicBezTo>
                  <a:cubicBezTo>
                    <a:pt x="286" y="672"/>
                    <a:pt x="361" y="604"/>
                    <a:pt x="381" y="501"/>
                  </a:cubicBezTo>
                  <a:cubicBezTo>
                    <a:pt x="405" y="429"/>
                    <a:pt x="500" y="334"/>
                    <a:pt x="596" y="334"/>
                  </a:cubicBezTo>
                  <a:cubicBezTo>
                    <a:pt x="715" y="334"/>
                    <a:pt x="810" y="429"/>
                    <a:pt x="810" y="548"/>
                  </a:cubicBezTo>
                  <a:cubicBezTo>
                    <a:pt x="810" y="667"/>
                    <a:pt x="715" y="739"/>
                    <a:pt x="596" y="739"/>
                  </a:cubicBezTo>
                  <a:cubicBezTo>
                    <a:pt x="500" y="739"/>
                    <a:pt x="405" y="834"/>
                    <a:pt x="405" y="929"/>
                  </a:cubicBezTo>
                  <a:cubicBezTo>
                    <a:pt x="405" y="1024"/>
                    <a:pt x="500" y="1096"/>
                    <a:pt x="596" y="1096"/>
                  </a:cubicBezTo>
                  <a:cubicBezTo>
                    <a:pt x="715" y="1096"/>
                    <a:pt x="810" y="1191"/>
                    <a:pt x="810" y="1310"/>
                  </a:cubicBezTo>
                  <a:cubicBezTo>
                    <a:pt x="810" y="1429"/>
                    <a:pt x="715" y="1525"/>
                    <a:pt x="596" y="1525"/>
                  </a:cubicBezTo>
                  <a:cubicBezTo>
                    <a:pt x="500" y="1525"/>
                    <a:pt x="405" y="1429"/>
                    <a:pt x="381" y="1334"/>
                  </a:cubicBezTo>
                  <a:lnTo>
                    <a:pt x="381" y="1310"/>
                  </a:lnTo>
                  <a:cubicBezTo>
                    <a:pt x="381" y="1215"/>
                    <a:pt x="286" y="1144"/>
                    <a:pt x="215" y="1144"/>
                  </a:cubicBezTo>
                  <a:cubicBezTo>
                    <a:pt x="119" y="1144"/>
                    <a:pt x="24" y="1215"/>
                    <a:pt x="24" y="1310"/>
                  </a:cubicBezTo>
                  <a:lnTo>
                    <a:pt x="24" y="1405"/>
                  </a:lnTo>
                  <a:cubicBezTo>
                    <a:pt x="48" y="1667"/>
                    <a:pt x="286" y="1882"/>
                    <a:pt x="572" y="1882"/>
                  </a:cubicBezTo>
                  <a:cubicBezTo>
                    <a:pt x="858" y="1882"/>
                    <a:pt x="1120" y="1644"/>
                    <a:pt x="1120" y="1310"/>
                  </a:cubicBezTo>
                  <a:cubicBezTo>
                    <a:pt x="1120" y="1167"/>
                    <a:pt x="1072" y="1048"/>
                    <a:pt x="977" y="929"/>
                  </a:cubicBezTo>
                  <a:cubicBezTo>
                    <a:pt x="1072" y="834"/>
                    <a:pt x="1120" y="691"/>
                    <a:pt x="1120" y="548"/>
                  </a:cubicBezTo>
                  <a:cubicBezTo>
                    <a:pt x="1120" y="239"/>
                    <a:pt x="858" y="0"/>
                    <a:pt x="572"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53"/>
            <p:cNvSpPr/>
            <p:nvPr/>
          </p:nvSpPr>
          <p:spPr>
            <a:xfrm>
              <a:off x="4392435" y="3820855"/>
              <a:ext cx="36225" cy="56827"/>
            </a:xfrm>
            <a:custGeom>
              <a:rect b="b" l="l" r="r" t="t"/>
              <a:pathLst>
                <a:path extrusionOk="0" h="1906" w="1215">
                  <a:moveTo>
                    <a:pt x="595" y="334"/>
                  </a:moveTo>
                  <a:cubicBezTo>
                    <a:pt x="762" y="334"/>
                    <a:pt x="881" y="453"/>
                    <a:pt x="881" y="596"/>
                  </a:cubicBezTo>
                  <a:lnTo>
                    <a:pt x="881" y="1287"/>
                  </a:lnTo>
                  <a:cubicBezTo>
                    <a:pt x="881" y="1406"/>
                    <a:pt x="786" y="1501"/>
                    <a:pt x="643" y="1549"/>
                  </a:cubicBezTo>
                  <a:cubicBezTo>
                    <a:pt x="476" y="1549"/>
                    <a:pt x="357" y="1429"/>
                    <a:pt x="357" y="1287"/>
                  </a:cubicBezTo>
                  <a:lnTo>
                    <a:pt x="357" y="596"/>
                  </a:lnTo>
                  <a:cubicBezTo>
                    <a:pt x="357" y="477"/>
                    <a:pt x="453" y="358"/>
                    <a:pt x="595" y="334"/>
                  </a:cubicBezTo>
                  <a:close/>
                  <a:moveTo>
                    <a:pt x="619" y="1"/>
                  </a:moveTo>
                  <a:cubicBezTo>
                    <a:pt x="310" y="1"/>
                    <a:pt x="0" y="263"/>
                    <a:pt x="0" y="596"/>
                  </a:cubicBezTo>
                  <a:lnTo>
                    <a:pt x="0" y="1287"/>
                  </a:lnTo>
                  <a:cubicBezTo>
                    <a:pt x="0" y="1596"/>
                    <a:pt x="286" y="1882"/>
                    <a:pt x="595" y="1906"/>
                  </a:cubicBezTo>
                  <a:cubicBezTo>
                    <a:pt x="929" y="1906"/>
                    <a:pt x="1215" y="1644"/>
                    <a:pt x="1215" y="1310"/>
                  </a:cubicBezTo>
                  <a:lnTo>
                    <a:pt x="1215" y="620"/>
                  </a:lnTo>
                  <a:cubicBezTo>
                    <a:pt x="1215" y="286"/>
                    <a:pt x="953" y="24"/>
                    <a:pt x="619"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53"/>
            <p:cNvSpPr/>
            <p:nvPr/>
          </p:nvSpPr>
          <p:spPr>
            <a:xfrm>
              <a:off x="4490408" y="3835048"/>
              <a:ext cx="196719" cy="10704"/>
            </a:xfrm>
            <a:custGeom>
              <a:rect b="b" l="l" r="r" t="t"/>
              <a:pathLst>
                <a:path extrusionOk="0" h="359" w="6598">
                  <a:moveTo>
                    <a:pt x="167" y="1"/>
                  </a:moveTo>
                  <a:cubicBezTo>
                    <a:pt x="96" y="1"/>
                    <a:pt x="0" y="49"/>
                    <a:pt x="0" y="144"/>
                  </a:cubicBezTo>
                  <a:cubicBezTo>
                    <a:pt x="0" y="263"/>
                    <a:pt x="96" y="358"/>
                    <a:pt x="167" y="358"/>
                  </a:cubicBezTo>
                  <a:lnTo>
                    <a:pt x="6430" y="358"/>
                  </a:lnTo>
                  <a:cubicBezTo>
                    <a:pt x="6526" y="358"/>
                    <a:pt x="6597" y="287"/>
                    <a:pt x="6597" y="215"/>
                  </a:cubicBezTo>
                  <a:cubicBezTo>
                    <a:pt x="6597" y="96"/>
                    <a:pt x="6549" y="1"/>
                    <a:pt x="6430"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53"/>
            <p:cNvSpPr/>
            <p:nvPr/>
          </p:nvSpPr>
          <p:spPr>
            <a:xfrm>
              <a:off x="4490408" y="3859914"/>
              <a:ext cx="143440" cy="10674"/>
            </a:xfrm>
            <a:custGeom>
              <a:rect b="b" l="l" r="r" t="t"/>
              <a:pathLst>
                <a:path extrusionOk="0" h="358" w="4811">
                  <a:moveTo>
                    <a:pt x="167" y="0"/>
                  </a:moveTo>
                  <a:cubicBezTo>
                    <a:pt x="96" y="0"/>
                    <a:pt x="0" y="48"/>
                    <a:pt x="0" y="143"/>
                  </a:cubicBezTo>
                  <a:cubicBezTo>
                    <a:pt x="0" y="262"/>
                    <a:pt x="96" y="358"/>
                    <a:pt x="167" y="358"/>
                  </a:cubicBezTo>
                  <a:lnTo>
                    <a:pt x="4644" y="358"/>
                  </a:lnTo>
                  <a:cubicBezTo>
                    <a:pt x="4740" y="358"/>
                    <a:pt x="4811" y="286"/>
                    <a:pt x="4811" y="215"/>
                  </a:cubicBezTo>
                  <a:cubicBezTo>
                    <a:pt x="4811" y="96"/>
                    <a:pt x="4763" y="0"/>
                    <a:pt x="4644"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53"/>
            <p:cNvSpPr/>
            <p:nvPr/>
          </p:nvSpPr>
          <p:spPr>
            <a:xfrm>
              <a:off x="4366853" y="3573060"/>
              <a:ext cx="348657" cy="354321"/>
            </a:xfrm>
            <a:custGeom>
              <a:rect b="b" l="l" r="r" t="t"/>
              <a:pathLst>
                <a:path extrusionOk="0" h="11884" w="11694">
                  <a:moveTo>
                    <a:pt x="11289" y="334"/>
                  </a:moveTo>
                  <a:lnTo>
                    <a:pt x="11336" y="3644"/>
                  </a:lnTo>
                  <a:lnTo>
                    <a:pt x="6550" y="3644"/>
                  </a:lnTo>
                  <a:cubicBezTo>
                    <a:pt x="6526" y="3644"/>
                    <a:pt x="6454" y="3668"/>
                    <a:pt x="6431" y="3692"/>
                  </a:cubicBezTo>
                  <a:lnTo>
                    <a:pt x="5835" y="4263"/>
                  </a:lnTo>
                  <a:lnTo>
                    <a:pt x="5240" y="3692"/>
                  </a:lnTo>
                  <a:cubicBezTo>
                    <a:pt x="5216" y="3668"/>
                    <a:pt x="5145" y="3644"/>
                    <a:pt x="5121" y="3644"/>
                  </a:cubicBezTo>
                  <a:lnTo>
                    <a:pt x="334" y="3644"/>
                  </a:lnTo>
                  <a:lnTo>
                    <a:pt x="334" y="334"/>
                  </a:lnTo>
                  <a:close/>
                  <a:moveTo>
                    <a:pt x="239" y="0"/>
                  </a:moveTo>
                  <a:cubicBezTo>
                    <a:pt x="144" y="0"/>
                    <a:pt x="72" y="96"/>
                    <a:pt x="72" y="191"/>
                  </a:cubicBezTo>
                  <a:lnTo>
                    <a:pt x="72" y="4620"/>
                  </a:lnTo>
                  <a:cubicBezTo>
                    <a:pt x="72" y="4644"/>
                    <a:pt x="96" y="4716"/>
                    <a:pt x="120" y="4716"/>
                  </a:cubicBezTo>
                  <a:cubicBezTo>
                    <a:pt x="159" y="4735"/>
                    <a:pt x="200" y="4744"/>
                    <a:pt x="239" y="4744"/>
                  </a:cubicBezTo>
                  <a:cubicBezTo>
                    <a:pt x="342" y="4744"/>
                    <a:pt x="429" y="4683"/>
                    <a:pt x="429" y="4597"/>
                  </a:cubicBezTo>
                  <a:lnTo>
                    <a:pt x="429" y="4001"/>
                  </a:lnTo>
                  <a:lnTo>
                    <a:pt x="5121" y="4001"/>
                  </a:lnTo>
                  <a:lnTo>
                    <a:pt x="5716" y="4549"/>
                  </a:lnTo>
                  <a:cubicBezTo>
                    <a:pt x="5788" y="4620"/>
                    <a:pt x="5835" y="4620"/>
                    <a:pt x="5907" y="4620"/>
                  </a:cubicBezTo>
                  <a:cubicBezTo>
                    <a:pt x="5954" y="4620"/>
                    <a:pt x="6026" y="4597"/>
                    <a:pt x="6073" y="4549"/>
                  </a:cubicBezTo>
                  <a:lnTo>
                    <a:pt x="6669" y="4001"/>
                  </a:lnTo>
                  <a:lnTo>
                    <a:pt x="11384" y="4001"/>
                  </a:lnTo>
                  <a:lnTo>
                    <a:pt x="11384" y="7264"/>
                  </a:lnTo>
                  <a:lnTo>
                    <a:pt x="6574" y="7264"/>
                  </a:lnTo>
                  <a:cubicBezTo>
                    <a:pt x="6526" y="7264"/>
                    <a:pt x="6502" y="7288"/>
                    <a:pt x="6454" y="7335"/>
                  </a:cubicBezTo>
                  <a:lnTo>
                    <a:pt x="5859" y="7883"/>
                  </a:lnTo>
                  <a:lnTo>
                    <a:pt x="5264" y="7335"/>
                  </a:lnTo>
                  <a:cubicBezTo>
                    <a:pt x="5240" y="7288"/>
                    <a:pt x="5192" y="7264"/>
                    <a:pt x="5145" y="7264"/>
                  </a:cubicBezTo>
                  <a:lnTo>
                    <a:pt x="358" y="7264"/>
                  </a:lnTo>
                  <a:lnTo>
                    <a:pt x="358" y="5430"/>
                  </a:lnTo>
                  <a:cubicBezTo>
                    <a:pt x="358" y="5335"/>
                    <a:pt x="286" y="5240"/>
                    <a:pt x="215" y="5240"/>
                  </a:cubicBezTo>
                  <a:cubicBezTo>
                    <a:pt x="96" y="5240"/>
                    <a:pt x="1" y="5311"/>
                    <a:pt x="1" y="5430"/>
                  </a:cubicBezTo>
                  <a:lnTo>
                    <a:pt x="1" y="10979"/>
                  </a:lnTo>
                  <a:cubicBezTo>
                    <a:pt x="1" y="11146"/>
                    <a:pt x="120" y="11265"/>
                    <a:pt x="263" y="11265"/>
                  </a:cubicBezTo>
                  <a:lnTo>
                    <a:pt x="5049" y="11265"/>
                  </a:lnTo>
                  <a:lnTo>
                    <a:pt x="5645" y="11812"/>
                  </a:lnTo>
                  <a:cubicBezTo>
                    <a:pt x="5716" y="11884"/>
                    <a:pt x="5788" y="11884"/>
                    <a:pt x="5835" y="11884"/>
                  </a:cubicBezTo>
                  <a:cubicBezTo>
                    <a:pt x="5883" y="11884"/>
                    <a:pt x="5954" y="11860"/>
                    <a:pt x="6002" y="11812"/>
                  </a:cubicBezTo>
                  <a:lnTo>
                    <a:pt x="6597" y="11265"/>
                  </a:lnTo>
                  <a:lnTo>
                    <a:pt x="7859" y="11265"/>
                  </a:lnTo>
                  <a:cubicBezTo>
                    <a:pt x="7955" y="11265"/>
                    <a:pt x="8026" y="11193"/>
                    <a:pt x="8026" y="11098"/>
                  </a:cubicBezTo>
                  <a:cubicBezTo>
                    <a:pt x="8026" y="10979"/>
                    <a:pt x="7979" y="10907"/>
                    <a:pt x="7859" y="10907"/>
                  </a:cubicBezTo>
                  <a:lnTo>
                    <a:pt x="6550" y="10907"/>
                  </a:lnTo>
                  <a:cubicBezTo>
                    <a:pt x="6526" y="10907"/>
                    <a:pt x="6454" y="10931"/>
                    <a:pt x="6431" y="10955"/>
                  </a:cubicBezTo>
                  <a:lnTo>
                    <a:pt x="5835" y="11527"/>
                  </a:lnTo>
                  <a:lnTo>
                    <a:pt x="5240" y="10955"/>
                  </a:lnTo>
                  <a:cubicBezTo>
                    <a:pt x="5216" y="10931"/>
                    <a:pt x="5145" y="10907"/>
                    <a:pt x="5121" y="10907"/>
                  </a:cubicBezTo>
                  <a:lnTo>
                    <a:pt x="334" y="10907"/>
                  </a:lnTo>
                  <a:lnTo>
                    <a:pt x="334" y="7597"/>
                  </a:lnTo>
                  <a:lnTo>
                    <a:pt x="5026" y="7597"/>
                  </a:lnTo>
                  <a:lnTo>
                    <a:pt x="5621" y="8145"/>
                  </a:lnTo>
                  <a:cubicBezTo>
                    <a:pt x="5692" y="8216"/>
                    <a:pt x="5740" y="8216"/>
                    <a:pt x="5811" y="8216"/>
                  </a:cubicBezTo>
                  <a:cubicBezTo>
                    <a:pt x="5859" y="8216"/>
                    <a:pt x="5931" y="8193"/>
                    <a:pt x="5978" y="8145"/>
                  </a:cubicBezTo>
                  <a:lnTo>
                    <a:pt x="6574" y="7597"/>
                  </a:lnTo>
                  <a:lnTo>
                    <a:pt x="11289" y="7597"/>
                  </a:lnTo>
                  <a:lnTo>
                    <a:pt x="11289" y="10907"/>
                  </a:lnTo>
                  <a:lnTo>
                    <a:pt x="8669" y="10907"/>
                  </a:lnTo>
                  <a:cubicBezTo>
                    <a:pt x="8574" y="10907"/>
                    <a:pt x="8479" y="10955"/>
                    <a:pt x="8479" y="11050"/>
                  </a:cubicBezTo>
                  <a:cubicBezTo>
                    <a:pt x="8479" y="11169"/>
                    <a:pt x="8550" y="11265"/>
                    <a:pt x="8669" y="11265"/>
                  </a:cubicBezTo>
                  <a:lnTo>
                    <a:pt x="11360" y="11265"/>
                  </a:lnTo>
                  <a:cubicBezTo>
                    <a:pt x="11527" y="11265"/>
                    <a:pt x="11646" y="11146"/>
                    <a:pt x="11646" y="10979"/>
                  </a:cubicBezTo>
                  <a:lnTo>
                    <a:pt x="11646" y="262"/>
                  </a:lnTo>
                  <a:cubicBezTo>
                    <a:pt x="11694" y="119"/>
                    <a:pt x="11575" y="0"/>
                    <a:pt x="11432"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7" name="Google Shape;2887;p53"/>
          <p:cNvGrpSpPr/>
          <p:nvPr/>
        </p:nvGrpSpPr>
        <p:grpSpPr>
          <a:xfrm>
            <a:off x="3253852" y="3573060"/>
            <a:ext cx="354321" cy="355753"/>
            <a:chOff x="3672939" y="3573060"/>
            <a:chExt cx="354321" cy="355753"/>
          </a:xfrm>
        </p:grpSpPr>
        <p:sp>
          <p:nvSpPr>
            <p:cNvPr id="2888" name="Google Shape;2888;p53"/>
            <p:cNvSpPr/>
            <p:nvPr/>
          </p:nvSpPr>
          <p:spPr>
            <a:xfrm>
              <a:off x="3677888" y="3896825"/>
              <a:ext cx="343678" cy="24180"/>
            </a:xfrm>
            <a:custGeom>
              <a:rect b="b" l="l" r="r" t="t"/>
              <a:pathLst>
                <a:path extrusionOk="0" h="811" w="11527">
                  <a:moveTo>
                    <a:pt x="144" y="1"/>
                  </a:moveTo>
                  <a:cubicBezTo>
                    <a:pt x="72" y="1"/>
                    <a:pt x="1" y="72"/>
                    <a:pt x="1" y="120"/>
                  </a:cubicBezTo>
                  <a:lnTo>
                    <a:pt x="1" y="691"/>
                  </a:lnTo>
                  <a:cubicBezTo>
                    <a:pt x="1" y="739"/>
                    <a:pt x="72" y="810"/>
                    <a:pt x="144" y="810"/>
                  </a:cubicBezTo>
                  <a:lnTo>
                    <a:pt x="11408" y="810"/>
                  </a:lnTo>
                  <a:cubicBezTo>
                    <a:pt x="11479" y="810"/>
                    <a:pt x="11503" y="787"/>
                    <a:pt x="11527" y="691"/>
                  </a:cubicBezTo>
                  <a:lnTo>
                    <a:pt x="11527" y="120"/>
                  </a:lnTo>
                  <a:cubicBezTo>
                    <a:pt x="11527" y="72"/>
                    <a:pt x="11479" y="1"/>
                    <a:pt x="11408" y="1"/>
                  </a:cubicBezTo>
                  <a:close/>
                </a:path>
              </a:pathLst>
            </a:custGeom>
            <a:solidFill>
              <a:srgbClr val="939F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53"/>
            <p:cNvSpPr/>
            <p:nvPr/>
          </p:nvSpPr>
          <p:spPr>
            <a:xfrm>
              <a:off x="4003084" y="3896825"/>
              <a:ext cx="17800" cy="24180"/>
            </a:xfrm>
            <a:custGeom>
              <a:rect b="b" l="l" r="r" t="t"/>
              <a:pathLst>
                <a:path extrusionOk="0" h="811" w="597">
                  <a:moveTo>
                    <a:pt x="1" y="1"/>
                  </a:moveTo>
                  <a:cubicBezTo>
                    <a:pt x="72" y="1"/>
                    <a:pt x="120" y="72"/>
                    <a:pt x="120" y="120"/>
                  </a:cubicBezTo>
                  <a:lnTo>
                    <a:pt x="120" y="691"/>
                  </a:lnTo>
                  <a:cubicBezTo>
                    <a:pt x="120" y="739"/>
                    <a:pt x="72" y="810"/>
                    <a:pt x="1" y="810"/>
                  </a:cubicBezTo>
                  <a:lnTo>
                    <a:pt x="477" y="810"/>
                  </a:lnTo>
                  <a:cubicBezTo>
                    <a:pt x="549" y="810"/>
                    <a:pt x="596" y="763"/>
                    <a:pt x="596" y="691"/>
                  </a:cubicBezTo>
                  <a:lnTo>
                    <a:pt x="596" y="120"/>
                  </a:lnTo>
                  <a:cubicBezTo>
                    <a:pt x="596" y="72"/>
                    <a:pt x="572" y="1"/>
                    <a:pt x="477" y="1"/>
                  </a:cubicBez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53"/>
            <p:cNvSpPr/>
            <p:nvPr/>
          </p:nvSpPr>
          <p:spPr>
            <a:xfrm>
              <a:off x="3943454" y="3681677"/>
              <a:ext cx="55396" cy="215175"/>
            </a:xfrm>
            <a:custGeom>
              <a:rect b="b" l="l" r="r" t="t"/>
              <a:pathLst>
                <a:path extrusionOk="0" h="7217" w="1858">
                  <a:moveTo>
                    <a:pt x="72" y="1"/>
                  </a:moveTo>
                  <a:cubicBezTo>
                    <a:pt x="24" y="1"/>
                    <a:pt x="0" y="25"/>
                    <a:pt x="0" y="49"/>
                  </a:cubicBezTo>
                  <a:lnTo>
                    <a:pt x="0" y="7217"/>
                  </a:lnTo>
                  <a:lnTo>
                    <a:pt x="1858" y="7217"/>
                  </a:lnTo>
                  <a:lnTo>
                    <a:pt x="1858" y="49"/>
                  </a:lnTo>
                  <a:cubicBezTo>
                    <a:pt x="1858" y="25"/>
                    <a:pt x="1810" y="1"/>
                    <a:pt x="1787" y="1"/>
                  </a:cubicBezTo>
                  <a:close/>
                </a:path>
              </a:pathLst>
            </a:custGeom>
            <a:solidFill>
              <a:srgbClr val="8C9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53"/>
            <p:cNvSpPr/>
            <p:nvPr/>
          </p:nvSpPr>
          <p:spPr>
            <a:xfrm>
              <a:off x="3832689" y="3644050"/>
              <a:ext cx="55396" cy="252801"/>
            </a:xfrm>
            <a:custGeom>
              <a:rect b="b" l="l" r="r" t="t"/>
              <a:pathLst>
                <a:path extrusionOk="0" h="8479" w="1858">
                  <a:moveTo>
                    <a:pt x="0" y="1"/>
                  </a:moveTo>
                  <a:lnTo>
                    <a:pt x="0" y="8479"/>
                  </a:lnTo>
                  <a:lnTo>
                    <a:pt x="1858" y="8479"/>
                  </a:lnTo>
                  <a:lnTo>
                    <a:pt x="1858" y="72"/>
                  </a:lnTo>
                  <a:cubicBezTo>
                    <a:pt x="1858" y="25"/>
                    <a:pt x="1810" y="1"/>
                    <a:pt x="1786" y="1"/>
                  </a:cubicBezTo>
                  <a:close/>
                </a:path>
              </a:pathLst>
            </a:custGeom>
            <a:solidFill>
              <a:srgbClr val="C6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53"/>
            <p:cNvSpPr/>
            <p:nvPr/>
          </p:nvSpPr>
          <p:spPr>
            <a:xfrm>
              <a:off x="3871748" y="3644498"/>
              <a:ext cx="16339" cy="253785"/>
            </a:xfrm>
            <a:custGeom>
              <a:rect b="b" l="l" r="r" t="t"/>
              <a:pathLst>
                <a:path extrusionOk="0" h="8512" w="548">
                  <a:moveTo>
                    <a:pt x="498" y="1"/>
                  </a:moveTo>
                  <a:cubicBezTo>
                    <a:pt x="490" y="1"/>
                    <a:pt x="482" y="4"/>
                    <a:pt x="476" y="10"/>
                  </a:cubicBezTo>
                  <a:lnTo>
                    <a:pt x="0" y="10"/>
                  </a:lnTo>
                  <a:cubicBezTo>
                    <a:pt x="24" y="10"/>
                    <a:pt x="72" y="57"/>
                    <a:pt x="72" y="81"/>
                  </a:cubicBezTo>
                  <a:lnTo>
                    <a:pt x="72" y="8511"/>
                  </a:lnTo>
                  <a:lnTo>
                    <a:pt x="548" y="8511"/>
                  </a:lnTo>
                  <a:lnTo>
                    <a:pt x="548" y="81"/>
                  </a:lnTo>
                  <a:cubicBezTo>
                    <a:pt x="548" y="27"/>
                    <a:pt x="521" y="1"/>
                    <a:pt x="498" y="1"/>
                  </a:cubicBezTo>
                  <a:close/>
                </a:path>
              </a:pathLst>
            </a:custGeom>
            <a:solidFill>
              <a:srgbClr val="AAB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53"/>
            <p:cNvSpPr/>
            <p:nvPr/>
          </p:nvSpPr>
          <p:spPr>
            <a:xfrm>
              <a:off x="3778008" y="3607139"/>
              <a:ext cx="54711" cy="289712"/>
            </a:xfrm>
            <a:custGeom>
              <a:rect b="b" l="l" r="r" t="t"/>
              <a:pathLst>
                <a:path extrusionOk="0" h="9717" w="1835">
                  <a:moveTo>
                    <a:pt x="48" y="0"/>
                  </a:moveTo>
                  <a:cubicBezTo>
                    <a:pt x="24" y="0"/>
                    <a:pt x="1" y="24"/>
                    <a:pt x="1" y="48"/>
                  </a:cubicBezTo>
                  <a:lnTo>
                    <a:pt x="1" y="9717"/>
                  </a:lnTo>
                  <a:lnTo>
                    <a:pt x="1834" y="9717"/>
                  </a:lnTo>
                  <a:lnTo>
                    <a:pt x="1834" y="48"/>
                  </a:lnTo>
                  <a:cubicBezTo>
                    <a:pt x="1834" y="24"/>
                    <a:pt x="1811" y="0"/>
                    <a:pt x="1787" y="0"/>
                  </a:cubicBezTo>
                  <a:close/>
                </a:path>
              </a:pathLst>
            </a:custGeom>
            <a:solidFill>
              <a:srgbClr val="E1E5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53"/>
            <p:cNvSpPr/>
            <p:nvPr/>
          </p:nvSpPr>
          <p:spPr>
            <a:xfrm>
              <a:off x="3817066" y="3607557"/>
              <a:ext cx="15653" cy="290726"/>
            </a:xfrm>
            <a:custGeom>
              <a:rect b="b" l="l" r="r" t="t"/>
              <a:pathLst>
                <a:path extrusionOk="0" h="9751" w="525">
                  <a:moveTo>
                    <a:pt x="495" y="1"/>
                  </a:moveTo>
                  <a:cubicBezTo>
                    <a:pt x="490" y="1"/>
                    <a:pt x="483" y="4"/>
                    <a:pt x="477" y="10"/>
                  </a:cubicBezTo>
                  <a:lnTo>
                    <a:pt x="0" y="10"/>
                  </a:lnTo>
                  <a:cubicBezTo>
                    <a:pt x="24" y="10"/>
                    <a:pt x="48" y="34"/>
                    <a:pt x="48" y="58"/>
                  </a:cubicBezTo>
                  <a:lnTo>
                    <a:pt x="48" y="9750"/>
                  </a:lnTo>
                  <a:lnTo>
                    <a:pt x="524" y="9750"/>
                  </a:lnTo>
                  <a:lnTo>
                    <a:pt x="524" y="58"/>
                  </a:lnTo>
                  <a:cubicBezTo>
                    <a:pt x="524" y="23"/>
                    <a:pt x="512" y="1"/>
                    <a:pt x="495" y="1"/>
                  </a:cubicBezTo>
                  <a:close/>
                </a:path>
              </a:pathLst>
            </a:custGeom>
            <a:solidFill>
              <a:srgbClr val="DADF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53"/>
            <p:cNvSpPr/>
            <p:nvPr/>
          </p:nvSpPr>
          <p:spPr>
            <a:xfrm>
              <a:off x="3721926" y="3756961"/>
              <a:ext cx="54681" cy="139892"/>
            </a:xfrm>
            <a:custGeom>
              <a:rect b="b" l="l" r="r" t="t"/>
              <a:pathLst>
                <a:path extrusionOk="0" h="4692" w="1834">
                  <a:moveTo>
                    <a:pt x="48" y="0"/>
                  </a:moveTo>
                  <a:cubicBezTo>
                    <a:pt x="24" y="0"/>
                    <a:pt x="0" y="24"/>
                    <a:pt x="0" y="48"/>
                  </a:cubicBezTo>
                  <a:lnTo>
                    <a:pt x="0" y="4692"/>
                  </a:lnTo>
                  <a:lnTo>
                    <a:pt x="1834" y="4692"/>
                  </a:lnTo>
                  <a:lnTo>
                    <a:pt x="1834" y="0"/>
                  </a:lnTo>
                  <a:close/>
                </a:path>
              </a:pathLst>
            </a:custGeom>
            <a:solidFill>
              <a:srgbClr val="C3CD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53"/>
            <p:cNvSpPr/>
            <p:nvPr/>
          </p:nvSpPr>
          <p:spPr>
            <a:xfrm>
              <a:off x="3763816" y="3756246"/>
              <a:ext cx="14222" cy="140608"/>
            </a:xfrm>
            <a:custGeom>
              <a:rect b="b" l="l" r="r" t="t"/>
              <a:pathLst>
                <a:path extrusionOk="0" h="4716" w="477">
                  <a:moveTo>
                    <a:pt x="0" y="0"/>
                  </a:moveTo>
                  <a:lnTo>
                    <a:pt x="0" y="4716"/>
                  </a:lnTo>
                  <a:lnTo>
                    <a:pt x="477" y="4716"/>
                  </a:lnTo>
                  <a:lnTo>
                    <a:pt x="477" y="0"/>
                  </a:lnTo>
                  <a:close/>
                </a:path>
              </a:pathLst>
            </a:custGeom>
            <a:solidFill>
              <a:srgbClr val="AFB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53"/>
            <p:cNvSpPr/>
            <p:nvPr/>
          </p:nvSpPr>
          <p:spPr>
            <a:xfrm>
              <a:off x="3888057" y="3830784"/>
              <a:ext cx="54711" cy="66070"/>
            </a:xfrm>
            <a:custGeom>
              <a:rect b="b" l="l" r="r" t="t"/>
              <a:pathLst>
                <a:path extrusionOk="0" h="2216" w="1835">
                  <a:moveTo>
                    <a:pt x="1" y="1"/>
                  </a:moveTo>
                  <a:lnTo>
                    <a:pt x="1" y="2216"/>
                  </a:lnTo>
                  <a:lnTo>
                    <a:pt x="1835" y="2216"/>
                  </a:lnTo>
                  <a:lnTo>
                    <a:pt x="1835" y="1"/>
                  </a:ln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53"/>
            <p:cNvSpPr/>
            <p:nvPr/>
          </p:nvSpPr>
          <p:spPr>
            <a:xfrm>
              <a:off x="3982512" y="3682125"/>
              <a:ext cx="16339" cy="216159"/>
            </a:xfrm>
            <a:custGeom>
              <a:rect b="b" l="l" r="r" t="t"/>
              <a:pathLst>
                <a:path extrusionOk="0" h="7250" w="548">
                  <a:moveTo>
                    <a:pt x="510" y="0"/>
                  </a:moveTo>
                  <a:cubicBezTo>
                    <a:pt x="500" y="0"/>
                    <a:pt x="489" y="3"/>
                    <a:pt x="477" y="10"/>
                  </a:cubicBezTo>
                  <a:lnTo>
                    <a:pt x="0" y="10"/>
                  </a:lnTo>
                  <a:cubicBezTo>
                    <a:pt x="48" y="10"/>
                    <a:pt x="72" y="34"/>
                    <a:pt x="72" y="57"/>
                  </a:cubicBezTo>
                  <a:lnTo>
                    <a:pt x="72" y="7249"/>
                  </a:lnTo>
                  <a:lnTo>
                    <a:pt x="548" y="7249"/>
                  </a:lnTo>
                  <a:lnTo>
                    <a:pt x="548" y="57"/>
                  </a:lnTo>
                  <a:cubicBezTo>
                    <a:pt x="548" y="23"/>
                    <a:pt x="535" y="0"/>
                    <a:pt x="510" y="0"/>
                  </a:cubicBezTo>
                  <a:close/>
                </a:path>
              </a:pathLst>
            </a:custGeom>
            <a:solidFill>
              <a:srgbClr val="6376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53"/>
            <p:cNvSpPr/>
            <p:nvPr/>
          </p:nvSpPr>
          <p:spPr>
            <a:xfrm>
              <a:off x="3929261" y="3830784"/>
              <a:ext cx="14222" cy="66070"/>
            </a:xfrm>
            <a:custGeom>
              <a:rect b="b" l="l" r="r" t="t"/>
              <a:pathLst>
                <a:path extrusionOk="0" h="2216" w="477">
                  <a:moveTo>
                    <a:pt x="0" y="1"/>
                  </a:moveTo>
                  <a:lnTo>
                    <a:pt x="0" y="2216"/>
                  </a:lnTo>
                  <a:lnTo>
                    <a:pt x="476" y="2216"/>
                  </a:lnTo>
                  <a:lnTo>
                    <a:pt x="476" y="1"/>
                  </a:lnTo>
                  <a:close/>
                </a:path>
              </a:pathLst>
            </a:custGeom>
            <a:solidFill>
              <a:srgbClr val="D4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53"/>
            <p:cNvSpPr/>
            <p:nvPr/>
          </p:nvSpPr>
          <p:spPr>
            <a:xfrm>
              <a:off x="3672939" y="3573060"/>
              <a:ext cx="354321" cy="355753"/>
            </a:xfrm>
            <a:custGeom>
              <a:rect b="b" l="l" r="r" t="t"/>
              <a:pathLst>
                <a:path extrusionOk="0" h="11932" w="11884">
                  <a:moveTo>
                    <a:pt x="3310" y="6335"/>
                  </a:moveTo>
                  <a:lnTo>
                    <a:pt x="3310" y="10717"/>
                  </a:lnTo>
                  <a:lnTo>
                    <a:pt x="1786" y="10717"/>
                  </a:lnTo>
                  <a:lnTo>
                    <a:pt x="1786" y="6335"/>
                  </a:lnTo>
                  <a:close/>
                  <a:moveTo>
                    <a:pt x="5192" y="1310"/>
                  </a:moveTo>
                  <a:lnTo>
                    <a:pt x="5192" y="10717"/>
                  </a:lnTo>
                  <a:lnTo>
                    <a:pt x="3668" y="10717"/>
                  </a:lnTo>
                  <a:lnTo>
                    <a:pt x="3668" y="1310"/>
                  </a:lnTo>
                  <a:close/>
                  <a:moveTo>
                    <a:pt x="7025" y="2596"/>
                  </a:moveTo>
                  <a:lnTo>
                    <a:pt x="7025" y="10717"/>
                  </a:lnTo>
                  <a:lnTo>
                    <a:pt x="5501" y="10717"/>
                  </a:lnTo>
                  <a:lnTo>
                    <a:pt x="5501" y="2596"/>
                  </a:lnTo>
                  <a:close/>
                  <a:moveTo>
                    <a:pt x="8883" y="8836"/>
                  </a:moveTo>
                  <a:lnTo>
                    <a:pt x="8883" y="10717"/>
                  </a:lnTo>
                  <a:lnTo>
                    <a:pt x="7359" y="10717"/>
                  </a:lnTo>
                  <a:lnTo>
                    <a:pt x="7359" y="8836"/>
                  </a:lnTo>
                  <a:close/>
                  <a:moveTo>
                    <a:pt x="929" y="0"/>
                  </a:moveTo>
                  <a:cubicBezTo>
                    <a:pt x="810" y="0"/>
                    <a:pt x="715" y="72"/>
                    <a:pt x="715" y="191"/>
                  </a:cubicBezTo>
                  <a:lnTo>
                    <a:pt x="715" y="977"/>
                  </a:lnTo>
                  <a:lnTo>
                    <a:pt x="500" y="977"/>
                  </a:lnTo>
                  <a:cubicBezTo>
                    <a:pt x="429" y="977"/>
                    <a:pt x="334" y="1048"/>
                    <a:pt x="334" y="1143"/>
                  </a:cubicBezTo>
                  <a:cubicBezTo>
                    <a:pt x="334" y="1263"/>
                    <a:pt x="381" y="1334"/>
                    <a:pt x="500" y="1334"/>
                  </a:cubicBezTo>
                  <a:lnTo>
                    <a:pt x="715" y="1334"/>
                  </a:lnTo>
                  <a:lnTo>
                    <a:pt x="715" y="2239"/>
                  </a:lnTo>
                  <a:lnTo>
                    <a:pt x="500" y="2239"/>
                  </a:lnTo>
                  <a:cubicBezTo>
                    <a:pt x="429" y="2239"/>
                    <a:pt x="334" y="2287"/>
                    <a:pt x="334" y="2382"/>
                  </a:cubicBezTo>
                  <a:cubicBezTo>
                    <a:pt x="334" y="2501"/>
                    <a:pt x="381" y="2596"/>
                    <a:pt x="500" y="2596"/>
                  </a:cubicBezTo>
                  <a:lnTo>
                    <a:pt x="715" y="2596"/>
                  </a:lnTo>
                  <a:lnTo>
                    <a:pt x="715" y="3477"/>
                  </a:lnTo>
                  <a:lnTo>
                    <a:pt x="500" y="3477"/>
                  </a:lnTo>
                  <a:cubicBezTo>
                    <a:pt x="429" y="3477"/>
                    <a:pt x="334" y="3549"/>
                    <a:pt x="334" y="3644"/>
                  </a:cubicBezTo>
                  <a:cubicBezTo>
                    <a:pt x="334" y="3763"/>
                    <a:pt x="381" y="3834"/>
                    <a:pt x="500" y="3834"/>
                  </a:cubicBezTo>
                  <a:lnTo>
                    <a:pt x="715" y="3834"/>
                  </a:lnTo>
                  <a:lnTo>
                    <a:pt x="715" y="4739"/>
                  </a:lnTo>
                  <a:lnTo>
                    <a:pt x="500" y="4739"/>
                  </a:lnTo>
                  <a:cubicBezTo>
                    <a:pt x="429" y="4739"/>
                    <a:pt x="334" y="4787"/>
                    <a:pt x="334" y="4882"/>
                  </a:cubicBezTo>
                  <a:cubicBezTo>
                    <a:pt x="334" y="5001"/>
                    <a:pt x="381" y="5097"/>
                    <a:pt x="500" y="5097"/>
                  </a:cubicBezTo>
                  <a:lnTo>
                    <a:pt x="715" y="5097"/>
                  </a:lnTo>
                  <a:lnTo>
                    <a:pt x="715" y="5978"/>
                  </a:lnTo>
                  <a:lnTo>
                    <a:pt x="500" y="5978"/>
                  </a:lnTo>
                  <a:cubicBezTo>
                    <a:pt x="429" y="5978"/>
                    <a:pt x="334" y="6049"/>
                    <a:pt x="334" y="6144"/>
                  </a:cubicBezTo>
                  <a:cubicBezTo>
                    <a:pt x="334" y="6264"/>
                    <a:pt x="381" y="6335"/>
                    <a:pt x="500" y="6335"/>
                  </a:cubicBezTo>
                  <a:lnTo>
                    <a:pt x="715" y="6335"/>
                  </a:lnTo>
                  <a:lnTo>
                    <a:pt x="715" y="7240"/>
                  </a:lnTo>
                  <a:lnTo>
                    <a:pt x="500" y="7240"/>
                  </a:lnTo>
                  <a:cubicBezTo>
                    <a:pt x="429" y="7240"/>
                    <a:pt x="334" y="7288"/>
                    <a:pt x="334" y="7383"/>
                  </a:cubicBezTo>
                  <a:cubicBezTo>
                    <a:pt x="334" y="7502"/>
                    <a:pt x="381" y="7597"/>
                    <a:pt x="500" y="7597"/>
                  </a:cubicBezTo>
                  <a:lnTo>
                    <a:pt x="715" y="7597"/>
                  </a:lnTo>
                  <a:lnTo>
                    <a:pt x="715" y="8478"/>
                  </a:lnTo>
                  <a:lnTo>
                    <a:pt x="500" y="8478"/>
                  </a:lnTo>
                  <a:cubicBezTo>
                    <a:pt x="429" y="8478"/>
                    <a:pt x="334" y="8550"/>
                    <a:pt x="334" y="8645"/>
                  </a:cubicBezTo>
                  <a:cubicBezTo>
                    <a:pt x="334" y="8764"/>
                    <a:pt x="381" y="8836"/>
                    <a:pt x="500" y="8836"/>
                  </a:cubicBezTo>
                  <a:lnTo>
                    <a:pt x="715" y="8836"/>
                  </a:lnTo>
                  <a:lnTo>
                    <a:pt x="715" y="9740"/>
                  </a:lnTo>
                  <a:lnTo>
                    <a:pt x="500" y="9740"/>
                  </a:lnTo>
                  <a:cubicBezTo>
                    <a:pt x="429" y="9740"/>
                    <a:pt x="334" y="9788"/>
                    <a:pt x="334" y="9883"/>
                  </a:cubicBezTo>
                  <a:cubicBezTo>
                    <a:pt x="334" y="10002"/>
                    <a:pt x="381" y="10098"/>
                    <a:pt x="500" y="10098"/>
                  </a:cubicBezTo>
                  <a:lnTo>
                    <a:pt x="715" y="10098"/>
                  </a:lnTo>
                  <a:lnTo>
                    <a:pt x="715" y="10717"/>
                  </a:lnTo>
                  <a:lnTo>
                    <a:pt x="310" y="10717"/>
                  </a:lnTo>
                  <a:cubicBezTo>
                    <a:pt x="143" y="10717"/>
                    <a:pt x="0" y="10836"/>
                    <a:pt x="0" y="11026"/>
                  </a:cubicBezTo>
                  <a:lnTo>
                    <a:pt x="0" y="11741"/>
                  </a:lnTo>
                  <a:cubicBezTo>
                    <a:pt x="0" y="11812"/>
                    <a:pt x="95" y="11908"/>
                    <a:pt x="191" y="11908"/>
                  </a:cubicBezTo>
                  <a:lnTo>
                    <a:pt x="2691" y="11908"/>
                  </a:lnTo>
                  <a:cubicBezTo>
                    <a:pt x="2715" y="11908"/>
                    <a:pt x="2739" y="11908"/>
                    <a:pt x="2763" y="11884"/>
                  </a:cubicBezTo>
                  <a:cubicBezTo>
                    <a:pt x="2882" y="11741"/>
                    <a:pt x="2810" y="11574"/>
                    <a:pt x="2644" y="11574"/>
                  </a:cubicBezTo>
                  <a:lnTo>
                    <a:pt x="357" y="11574"/>
                  </a:lnTo>
                  <a:lnTo>
                    <a:pt x="357" y="11098"/>
                  </a:lnTo>
                  <a:lnTo>
                    <a:pt x="11526" y="11098"/>
                  </a:lnTo>
                  <a:lnTo>
                    <a:pt x="11526" y="11574"/>
                  </a:lnTo>
                  <a:lnTo>
                    <a:pt x="3453" y="11574"/>
                  </a:lnTo>
                  <a:cubicBezTo>
                    <a:pt x="3358" y="11574"/>
                    <a:pt x="3287" y="11646"/>
                    <a:pt x="3287" y="11741"/>
                  </a:cubicBezTo>
                  <a:cubicBezTo>
                    <a:pt x="3287" y="11860"/>
                    <a:pt x="3334" y="11931"/>
                    <a:pt x="3453" y="11931"/>
                  </a:cubicBezTo>
                  <a:lnTo>
                    <a:pt x="11574" y="11931"/>
                  </a:lnTo>
                  <a:cubicBezTo>
                    <a:pt x="11741" y="11931"/>
                    <a:pt x="11884" y="11812"/>
                    <a:pt x="11884" y="11646"/>
                  </a:cubicBezTo>
                  <a:lnTo>
                    <a:pt x="11884" y="11074"/>
                  </a:lnTo>
                  <a:cubicBezTo>
                    <a:pt x="11884" y="10836"/>
                    <a:pt x="11741" y="10717"/>
                    <a:pt x="11574" y="10717"/>
                  </a:cubicBezTo>
                  <a:lnTo>
                    <a:pt x="11098" y="10717"/>
                  </a:lnTo>
                  <a:lnTo>
                    <a:pt x="11098" y="3715"/>
                  </a:lnTo>
                  <a:cubicBezTo>
                    <a:pt x="11098" y="3573"/>
                    <a:pt x="10979" y="3477"/>
                    <a:pt x="10860" y="3477"/>
                  </a:cubicBezTo>
                  <a:lnTo>
                    <a:pt x="9073" y="3477"/>
                  </a:lnTo>
                  <a:cubicBezTo>
                    <a:pt x="9002" y="3477"/>
                    <a:pt x="8907" y="3573"/>
                    <a:pt x="8907" y="3668"/>
                  </a:cubicBezTo>
                  <a:lnTo>
                    <a:pt x="8907" y="4954"/>
                  </a:lnTo>
                  <a:cubicBezTo>
                    <a:pt x="8907" y="4978"/>
                    <a:pt x="8931" y="5025"/>
                    <a:pt x="8954" y="5073"/>
                  </a:cubicBezTo>
                  <a:cubicBezTo>
                    <a:pt x="8998" y="5092"/>
                    <a:pt x="9040" y="5100"/>
                    <a:pt x="9078" y="5100"/>
                  </a:cubicBezTo>
                  <a:cubicBezTo>
                    <a:pt x="9186" y="5100"/>
                    <a:pt x="9264" y="5029"/>
                    <a:pt x="9264" y="4906"/>
                  </a:cubicBezTo>
                  <a:lnTo>
                    <a:pt x="9264" y="3811"/>
                  </a:lnTo>
                  <a:lnTo>
                    <a:pt x="10788" y="3811"/>
                  </a:lnTo>
                  <a:lnTo>
                    <a:pt x="10788" y="10693"/>
                  </a:lnTo>
                  <a:lnTo>
                    <a:pt x="9264" y="10693"/>
                  </a:lnTo>
                  <a:lnTo>
                    <a:pt x="9264" y="5740"/>
                  </a:lnTo>
                  <a:cubicBezTo>
                    <a:pt x="9264" y="5668"/>
                    <a:pt x="9193" y="5573"/>
                    <a:pt x="9121" y="5573"/>
                  </a:cubicBezTo>
                  <a:cubicBezTo>
                    <a:pt x="9002" y="5573"/>
                    <a:pt x="8907" y="5621"/>
                    <a:pt x="8907" y="5740"/>
                  </a:cubicBezTo>
                  <a:lnTo>
                    <a:pt x="8907" y="8478"/>
                  </a:lnTo>
                  <a:lnTo>
                    <a:pt x="7383" y="8478"/>
                  </a:lnTo>
                  <a:lnTo>
                    <a:pt x="7383" y="2477"/>
                  </a:lnTo>
                  <a:cubicBezTo>
                    <a:pt x="7383" y="2334"/>
                    <a:pt x="7264" y="2239"/>
                    <a:pt x="7144" y="2239"/>
                  </a:cubicBezTo>
                  <a:lnTo>
                    <a:pt x="5549" y="2239"/>
                  </a:lnTo>
                  <a:lnTo>
                    <a:pt x="5549" y="1215"/>
                  </a:lnTo>
                  <a:cubicBezTo>
                    <a:pt x="5549" y="1072"/>
                    <a:pt x="5430" y="977"/>
                    <a:pt x="5311" y="977"/>
                  </a:cubicBezTo>
                  <a:lnTo>
                    <a:pt x="3572" y="977"/>
                  </a:lnTo>
                  <a:cubicBezTo>
                    <a:pt x="3429" y="977"/>
                    <a:pt x="3334" y="1096"/>
                    <a:pt x="3334" y="1215"/>
                  </a:cubicBezTo>
                  <a:lnTo>
                    <a:pt x="3334" y="5978"/>
                  </a:lnTo>
                  <a:lnTo>
                    <a:pt x="1739" y="5978"/>
                  </a:lnTo>
                  <a:cubicBezTo>
                    <a:pt x="1572" y="5978"/>
                    <a:pt x="1500" y="6097"/>
                    <a:pt x="1500" y="6216"/>
                  </a:cubicBezTo>
                  <a:lnTo>
                    <a:pt x="1500" y="10717"/>
                  </a:lnTo>
                  <a:lnTo>
                    <a:pt x="1072" y="10717"/>
                  </a:lnTo>
                  <a:lnTo>
                    <a:pt x="1072" y="191"/>
                  </a:lnTo>
                  <a:cubicBezTo>
                    <a:pt x="1072" y="96"/>
                    <a:pt x="1024" y="0"/>
                    <a:pt x="929"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01" name="Google Shape;2901;p53"/>
          <p:cNvGrpSpPr/>
          <p:nvPr/>
        </p:nvGrpSpPr>
        <p:grpSpPr>
          <a:xfrm>
            <a:off x="2548317" y="3573030"/>
            <a:ext cx="352922" cy="352952"/>
            <a:chOff x="3043605" y="3573030"/>
            <a:chExt cx="352922" cy="352952"/>
          </a:xfrm>
        </p:grpSpPr>
        <p:sp>
          <p:nvSpPr>
            <p:cNvPr id="2902" name="Google Shape;2902;p53"/>
            <p:cNvSpPr/>
            <p:nvPr/>
          </p:nvSpPr>
          <p:spPr>
            <a:xfrm>
              <a:off x="3070588" y="3600759"/>
              <a:ext cx="137775" cy="136344"/>
            </a:xfrm>
            <a:custGeom>
              <a:rect b="b" l="l" r="r" t="t"/>
              <a:pathLst>
                <a:path extrusionOk="0" h="4573" w="4621">
                  <a:moveTo>
                    <a:pt x="2287" y="0"/>
                  </a:moveTo>
                  <a:cubicBezTo>
                    <a:pt x="1072" y="24"/>
                    <a:pt x="48" y="1000"/>
                    <a:pt x="24" y="2263"/>
                  </a:cubicBezTo>
                  <a:cubicBezTo>
                    <a:pt x="1" y="3525"/>
                    <a:pt x="1048" y="4573"/>
                    <a:pt x="2311" y="4573"/>
                  </a:cubicBezTo>
                  <a:lnTo>
                    <a:pt x="4525" y="4573"/>
                  </a:lnTo>
                  <a:cubicBezTo>
                    <a:pt x="4549" y="4573"/>
                    <a:pt x="4573" y="4549"/>
                    <a:pt x="4573" y="4525"/>
                  </a:cubicBezTo>
                  <a:lnTo>
                    <a:pt x="4621" y="2286"/>
                  </a:lnTo>
                  <a:cubicBezTo>
                    <a:pt x="4621" y="1000"/>
                    <a:pt x="3573" y="0"/>
                    <a:pt x="2287" y="0"/>
                  </a:cubicBezTo>
                  <a:close/>
                </a:path>
              </a:pathLst>
            </a:custGeom>
            <a:solidFill>
              <a:srgbClr val="E1E5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53"/>
            <p:cNvSpPr/>
            <p:nvPr/>
          </p:nvSpPr>
          <p:spPr>
            <a:xfrm>
              <a:off x="3114625" y="3599327"/>
              <a:ext cx="93738" cy="137060"/>
            </a:xfrm>
            <a:custGeom>
              <a:rect b="b" l="l" r="r" t="t"/>
              <a:pathLst>
                <a:path extrusionOk="0" h="4597" w="3144">
                  <a:moveTo>
                    <a:pt x="857" y="1"/>
                  </a:moveTo>
                  <a:cubicBezTo>
                    <a:pt x="548" y="1"/>
                    <a:pt x="262" y="72"/>
                    <a:pt x="0" y="191"/>
                  </a:cubicBezTo>
                  <a:cubicBezTo>
                    <a:pt x="119" y="167"/>
                    <a:pt x="238" y="167"/>
                    <a:pt x="357" y="167"/>
                  </a:cubicBezTo>
                  <a:cubicBezTo>
                    <a:pt x="1643" y="167"/>
                    <a:pt x="2643" y="1167"/>
                    <a:pt x="2643" y="2453"/>
                  </a:cubicBezTo>
                  <a:lnTo>
                    <a:pt x="2643" y="4597"/>
                  </a:lnTo>
                  <a:lnTo>
                    <a:pt x="3072" y="4597"/>
                  </a:lnTo>
                  <a:cubicBezTo>
                    <a:pt x="3096" y="4597"/>
                    <a:pt x="3144" y="4573"/>
                    <a:pt x="3144" y="4549"/>
                  </a:cubicBezTo>
                  <a:lnTo>
                    <a:pt x="3144" y="2334"/>
                  </a:lnTo>
                  <a:cubicBezTo>
                    <a:pt x="3144" y="1048"/>
                    <a:pt x="2096" y="48"/>
                    <a:pt x="857" y="1"/>
                  </a:cubicBezTo>
                  <a:close/>
                </a:path>
              </a:pathLst>
            </a:custGeom>
            <a:solidFill>
              <a:srgbClr val="DADF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53"/>
            <p:cNvSpPr/>
            <p:nvPr/>
          </p:nvSpPr>
          <p:spPr>
            <a:xfrm>
              <a:off x="3233886" y="3764057"/>
              <a:ext cx="137775" cy="136404"/>
            </a:xfrm>
            <a:custGeom>
              <a:rect b="b" l="l" r="r" t="t"/>
              <a:pathLst>
                <a:path extrusionOk="0" h="4575" w="4621">
                  <a:moveTo>
                    <a:pt x="2287" y="0"/>
                  </a:moveTo>
                  <a:lnTo>
                    <a:pt x="49" y="24"/>
                  </a:lnTo>
                  <a:cubicBezTo>
                    <a:pt x="25" y="24"/>
                    <a:pt x="1" y="48"/>
                    <a:pt x="1" y="96"/>
                  </a:cubicBezTo>
                  <a:lnTo>
                    <a:pt x="1" y="2287"/>
                  </a:lnTo>
                  <a:cubicBezTo>
                    <a:pt x="1" y="3544"/>
                    <a:pt x="1003" y="4574"/>
                    <a:pt x="2228" y="4574"/>
                  </a:cubicBezTo>
                  <a:cubicBezTo>
                    <a:pt x="2256" y="4574"/>
                    <a:pt x="2283" y="4574"/>
                    <a:pt x="2311" y="4573"/>
                  </a:cubicBezTo>
                  <a:cubicBezTo>
                    <a:pt x="3573" y="4549"/>
                    <a:pt x="4549" y="3549"/>
                    <a:pt x="4573" y="2310"/>
                  </a:cubicBezTo>
                  <a:cubicBezTo>
                    <a:pt x="4621" y="1048"/>
                    <a:pt x="3573" y="0"/>
                    <a:pt x="2287" y="0"/>
                  </a:cubicBez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53"/>
            <p:cNvSpPr/>
            <p:nvPr/>
          </p:nvSpPr>
          <p:spPr>
            <a:xfrm>
              <a:off x="3259468" y="3769036"/>
              <a:ext cx="110077" cy="130649"/>
            </a:xfrm>
            <a:custGeom>
              <a:rect b="b" l="l" r="r" t="t"/>
              <a:pathLst>
                <a:path extrusionOk="0" h="4382" w="3692">
                  <a:moveTo>
                    <a:pt x="2382" y="0"/>
                  </a:moveTo>
                  <a:lnTo>
                    <a:pt x="2382" y="0"/>
                  </a:lnTo>
                  <a:cubicBezTo>
                    <a:pt x="2953" y="453"/>
                    <a:pt x="3287" y="1119"/>
                    <a:pt x="3287" y="1858"/>
                  </a:cubicBezTo>
                  <a:cubicBezTo>
                    <a:pt x="3239" y="3096"/>
                    <a:pt x="2239" y="4096"/>
                    <a:pt x="1024" y="4120"/>
                  </a:cubicBezTo>
                  <a:cubicBezTo>
                    <a:pt x="987" y="4122"/>
                    <a:pt x="951" y="4124"/>
                    <a:pt x="914" y="4124"/>
                  </a:cubicBezTo>
                  <a:cubicBezTo>
                    <a:pt x="594" y="4124"/>
                    <a:pt x="278" y="4034"/>
                    <a:pt x="0" y="3906"/>
                  </a:cubicBezTo>
                  <a:lnTo>
                    <a:pt x="0" y="3906"/>
                  </a:lnTo>
                  <a:cubicBezTo>
                    <a:pt x="381" y="4215"/>
                    <a:pt x="905" y="4382"/>
                    <a:pt x="1429" y="4382"/>
                  </a:cubicBezTo>
                  <a:cubicBezTo>
                    <a:pt x="2667" y="4358"/>
                    <a:pt x="3668" y="3334"/>
                    <a:pt x="3691" y="2120"/>
                  </a:cubicBezTo>
                  <a:cubicBezTo>
                    <a:pt x="3691" y="1191"/>
                    <a:pt x="3168" y="405"/>
                    <a:pt x="2382" y="0"/>
                  </a:cubicBezTo>
                  <a:close/>
                </a:path>
              </a:pathLst>
            </a:custGeom>
            <a:solidFill>
              <a:srgbClr val="D4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53"/>
            <p:cNvSpPr/>
            <p:nvPr/>
          </p:nvSpPr>
          <p:spPr>
            <a:xfrm>
              <a:off x="3233886" y="3579441"/>
              <a:ext cx="159808" cy="159093"/>
            </a:xfrm>
            <a:custGeom>
              <a:rect b="b" l="l" r="r" t="t"/>
              <a:pathLst>
                <a:path extrusionOk="0" h="5336" w="5360">
                  <a:moveTo>
                    <a:pt x="2672" y="0"/>
                  </a:moveTo>
                  <a:cubicBezTo>
                    <a:pt x="1192" y="0"/>
                    <a:pt x="1" y="1182"/>
                    <a:pt x="1" y="2644"/>
                  </a:cubicBezTo>
                  <a:lnTo>
                    <a:pt x="25" y="5264"/>
                  </a:lnTo>
                  <a:cubicBezTo>
                    <a:pt x="25" y="5288"/>
                    <a:pt x="49" y="5335"/>
                    <a:pt x="72" y="5335"/>
                  </a:cubicBezTo>
                  <a:lnTo>
                    <a:pt x="2668" y="5335"/>
                  </a:lnTo>
                  <a:cubicBezTo>
                    <a:pt x="4121" y="5335"/>
                    <a:pt x="5359" y="4097"/>
                    <a:pt x="5312" y="2620"/>
                  </a:cubicBezTo>
                  <a:cubicBezTo>
                    <a:pt x="5288" y="1191"/>
                    <a:pt x="4121" y="25"/>
                    <a:pt x="2716" y="1"/>
                  </a:cubicBezTo>
                  <a:cubicBezTo>
                    <a:pt x="2701" y="0"/>
                    <a:pt x="2686" y="0"/>
                    <a:pt x="2672" y="0"/>
                  </a:cubicBezTo>
                  <a:close/>
                </a:path>
              </a:pathLst>
            </a:custGeom>
            <a:solidFill>
              <a:srgbClr val="C6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53"/>
            <p:cNvSpPr/>
            <p:nvPr/>
          </p:nvSpPr>
          <p:spPr>
            <a:xfrm>
              <a:off x="3233886" y="3597896"/>
              <a:ext cx="158377" cy="139206"/>
            </a:xfrm>
            <a:custGeom>
              <a:rect b="b" l="l" r="r" t="t"/>
              <a:pathLst>
                <a:path extrusionOk="0" h="4669" w="5312">
                  <a:moveTo>
                    <a:pt x="4430" y="1"/>
                  </a:moveTo>
                  <a:cubicBezTo>
                    <a:pt x="4716" y="453"/>
                    <a:pt x="4931" y="977"/>
                    <a:pt x="4931" y="1549"/>
                  </a:cubicBezTo>
                  <a:cubicBezTo>
                    <a:pt x="4954" y="3049"/>
                    <a:pt x="3764" y="4264"/>
                    <a:pt x="2287" y="4264"/>
                  </a:cubicBezTo>
                  <a:lnTo>
                    <a:pt x="1" y="4264"/>
                  </a:lnTo>
                  <a:lnTo>
                    <a:pt x="1" y="4597"/>
                  </a:lnTo>
                  <a:cubicBezTo>
                    <a:pt x="1" y="4645"/>
                    <a:pt x="25" y="4669"/>
                    <a:pt x="49" y="4669"/>
                  </a:cubicBezTo>
                  <a:lnTo>
                    <a:pt x="2644" y="4669"/>
                  </a:lnTo>
                  <a:cubicBezTo>
                    <a:pt x="4097" y="4669"/>
                    <a:pt x="5312" y="3454"/>
                    <a:pt x="5312" y="1930"/>
                  </a:cubicBezTo>
                  <a:cubicBezTo>
                    <a:pt x="5312" y="1168"/>
                    <a:pt x="4954" y="477"/>
                    <a:pt x="4430" y="1"/>
                  </a:cubicBezTo>
                  <a:close/>
                </a:path>
              </a:pathLst>
            </a:custGeom>
            <a:solidFill>
              <a:srgbClr val="AAB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53"/>
            <p:cNvSpPr/>
            <p:nvPr/>
          </p:nvSpPr>
          <p:spPr>
            <a:xfrm>
              <a:off x="3048584" y="3763342"/>
              <a:ext cx="159779" cy="158407"/>
            </a:xfrm>
            <a:custGeom>
              <a:rect b="b" l="l" r="r" t="t"/>
              <a:pathLst>
                <a:path extrusionOk="0" h="5313" w="5359">
                  <a:moveTo>
                    <a:pt x="2668" y="1"/>
                  </a:moveTo>
                  <a:cubicBezTo>
                    <a:pt x="1215" y="1"/>
                    <a:pt x="0" y="1215"/>
                    <a:pt x="24" y="2692"/>
                  </a:cubicBezTo>
                  <a:cubicBezTo>
                    <a:pt x="48" y="4121"/>
                    <a:pt x="1215" y="5287"/>
                    <a:pt x="2644" y="5311"/>
                  </a:cubicBezTo>
                  <a:cubicBezTo>
                    <a:pt x="2672" y="5312"/>
                    <a:pt x="2701" y="5313"/>
                    <a:pt x="2729" y="5313"/>
                  </a:cubicBezTo>
                  <a:cubicBezTo>
                    <a:pt x="4168" y="5313"/>
                    <a:pt x="5359" y="4139"/>
                    <a:pt x="5359" y="2668"/>
                  </a:cubicBezTo>
                  <a:lnTo>
                    <a:pt x="5311" y="2668"/>
                  </a:lnTo>
                  <a:lnTo>
                    <a:pt x="5311" y="48"/>
                  </a:lnTo>
                  <a:cubicBezTo>
                    <a:pt x="5311" y="24"/>
                    <a:pt x="5287" y="1"/>
                    <a:pt x="5263" y="1"/>
                  </a:cubicBezTo>
                  <a:close/>
                </a:path>
              </a:pathLst>
            </a:custGeom>
            <a:solidFill>
              <a:srgbClr val="C3CD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53"/>
            <p:cNvSpPr/>
            <p:nvPr/>
          </p:nvSpPr>
          <p:spPr>
            <a:xfrm>
              <a:off x="3099688" y="3763342"/>
              <a:ext cx="108676" cy="158407"/>
            </a:xfrm>
            <a:custGeom>
              <a:rect b="b" l="l" r="r" t="t"/>
              <a:pathLst>
                <a:path extrusionOk="0" h="5313" w="3645">
                  <a:moveTo>
                    <a:pt x="3121" y="1"/>
                  </a:moveTo>
                  <a:lnTo>
                    <a:pt x="3121" y="2525"/>
                  </a:lnTo>
                  <a:cubicBezTo>
                    <a:pt x="3121" y="3964"/>
                    <a:pt x="1929" y="5169"/>
                    <a:pt x="472" y="5169"/>
                  </a:cubicBezTo>
                  <a:cubicBezTo>
                    <a:pt x="458" y="5169"/>
                    <a:pt x="444" y="5169"/>
                    <a:pt x="430" y="5168"/>
                  </a:cubicBezTo>
                  <a:cubicBezTo>
                    <a:pt x="263" y="5168"/>
                    <a:pt x="144" y="5168"/>
                    <a:pt x="1" y="5145"/>
                  </a:cubicBezTo>
                  <a:lnTo>
                    <a:pt x="1" y="5145"/>
                  </a:lnTo>
                  <a:cubicBezTo>
                    <a:pt x="311" y="5264"/>
                    <a:pt x="596" y="5311"/>
                    <a:pt x="930" y="5311"/>
                  </a:cubicBezTo>
                  <a:cubicBezTo>
                    <a:pt x="958" y="5312"/>
                    <a:pt x="987" y="5313"/>
                    <a:pt x="1015" y="5313"/>
                  </a:cubicBezTo>
                  <a:cubicBezTo>
                    <a:pt x="2454" y="5313"/>
                    <a:pt x="3645" y="4139"/>
                    <a:pt x="3645" y="2668"/>
                  </a:cubicBezTo>
                  <a:lnTo>
                    <a:pt x="3645" y="72"/>
                  </a:lnTo>
                  <a:cubicBezTo>
                    <a:pt x="3645" y="24"/>
                    <a:pt x="3597" y="1"/>
                    <a:pt x="3549" y="1"/>
                  </a:cubicBezTo>
                  <a:close/>
                </a:path>
              </a:pathLst>
            </a:custGeom>
            <a:solidFill>
              <a:srgbClr val="AFB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53"/>
            <p:cNvSpPr/>
            <p:nvPr/>
          </p:nvSpPr>
          <p:spPr>
            <a:xfrm>
              <a:off x="3067040" y="3595064"/>
              <a:ext cx="147018" cy="147018"/>
            </a:xfrm>
            <a:custGeom>
              <a:rect b="b" l="l" r="r" t="t"/>
              <a:pathLst>
                <a:path extrusionOk="0" h="4931" w="4931">
                  <a:moveTo>
                    <a:pt x="2406" y="1"/>
                  </a:moveTo>
                  <a:cubicBezTo>
                    <a:pt x="1763" y="1"/>
                    <a:pt x="1167" y="286"/>
                    <a:pt x="715" y="715"/>
                  </a:cubicBezTo>
                  <a:cubicBezTo>
                    <a:pt x="262" y="1168"/>
                    <a:pt x="1" y="1787"/>
                    <a:pt x="1" y="2430"/>
                  </a:cubicBezTo>
                  <a:cubicBezTo>
                    <a:pt x="1" y="3025"/>
                    <a:pt x="191" y="3620"/>
                    <a:pt x="596" y="4049"/>
                  </a:cubicBezTo>
                  <a:cubicBezTo>
                    <a:pt x="620" y="4097"/>
                    <a:pt x="667" y="4121"/>
                    <a:pt x="718" y="4121"/>
                  </a:cubicBezTo>
                  <a:cubicBezTo>
                    <a:pt x="769" y="4121"/>
                    <a:pt x="822" y="4097"/>
                    <a:pt x="858" y="4049"/>
                  </a:cubicBezTo>
                  <a:cubicBezTo>
                    <a:pt x="929" y="4001"/>
                    <a:pt x="882" y="3906"/>
                    <a:pt x="858" y="3859"/>
                  </a:cubicBezTo>
                  <a:cubicBezTo>
                    <a:pt x="524" y="3454"/>
                    <a:pt x="358" y="2954"/>
                    <a:pt x="358" y="2454"/>
                  </a:cubicBezTo>
                  <a:cubicBezTo>
                    <a:pt x="358" y="1906"/>
                    <a:pt x="596" y="1382"/>
                    <a:pt x="977" y="1001"/>
                  </a:cubicBezTo>
                  <a:cubicBezTo>
                    <a:pt x="1358" y="596"/>
                    <a:pt x="1906" y="358"/>
                    <a:pt x="2430" y="358"/>
                  </a:cubicBezTo>
                  <a:cubicBezTo>
                    <a:pt x="3001" y="358"/>
                    <a:pt x="3549" y="572"/>
                    <a:pt x="3954" y="953"/>
                  </a:cubicBezTo>
                  <a:cubicBezTo>
                    <a:pt x="4359" y="1334"/>
                    <a:pt x="4573" y="1882"/>
                    <a:pt x="4573" y="2477"/>
                  </a:cubicBezTo>
                  <a:lnTo>
                    <a:pt x="4573" y="4597"/>
                  </a:lnTo>
                  <a:lnTo>
                    <a:pt x="2453" y="4597"/>
                  </a:lnTo>
                  <a:cubicBezTo>
                    <a:pt x="2096" y="4597"/>
                    <a:pt x="1739" y="4502"/>
                    <a:pt x="1453" y="4335"/>
                  </a:cubicBezTo>
                  <a:cubicBezTo>
                    <a:pt x="1425" y="4314"/>
                    <a:pt x="1395" y="4305"/>
                    <a:pt x="1366" y="4305"/>
                  </a:cubicBezTo>
                  <a:cubicBezTo>
                    <a:pt x="1296" y="4305"/>
                    <a:pt x="1232" y="4356"/>
                    <a:pt x="1215" y="4406"/>
                  </a:cubicBezTo>
                  <a:cubicBezTo>
                    <a:pt x="1191" y="4502"/>
                    <a:pt x="1239" y="4597"/>
                    <a:pt x="1310" y="4621"/>
                  </a:cubicBezTo>
                  <a:cubicBezTo>
                    <a:pt x="1668" y="4835"/>
                    <a:pt x="2072" y="4930"/>
                    <a:pt x="2453" y="4930"/>
                  </a:cubicBezTo>
                  <a:lnTo>
                    <a:pt x="4692" y="4930"/>
                  </a:lnTo>
                  <a:cubicBezTo>
                    <a:pt x="4835" y="4930"/>
                    <a:pt x="4930" y="4811"/>
                    <a:pt x="4930" y="4692"/>
                  </a:cubicBezTo>
                  <a:lnTo>
                    <a:pt x="4930" y="2477"/>
                  </a:lnTo>
                  <a:cubicBezTo>
                    <a:pt x="4930" y="1858"/>
                    <a:pt x="4716" y="1263"/>
                    <a:pt x="4311" y="810"/>
                  </a:cubicBezTo>
                  <a:cubicBezTo>
                    <a:pt x="3763" y="286"/>
                    <a:pt x="3120" y="1"/>
                    <a:pt x="2406"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53"/>
            <p:cNvSpPr/>
            <p:nvPr/>
          </p:nvSpPr>
          <p:spPr>
            <a:xfrm>
              <a:off x="3228221" y="3757677"/>
              <a:ext cx="146988" cy="147704"/>
            </a:xfrm>
            <a:custGeom>
              <a:rect b="b" l="l" r="r" t="t"/>
              <a:pathLst>
                <a:path extrusionOk="0" h="4954" w="4930">
                  <a:moveTo>
                    <a:pt x="143" y="0"/>
                  </a:moveTo>
                  <a:cubicBezTo>
                    <a:pt x="72" y="0"/>
                    <a:pt x="0" y="72"/>
                    <a:pt x="0" y="143"/>
                  </a:cubicBezTo>
                  <a:lnTo>
                    <a:pt x="0" y="1810"/>
                  </a:lnTo>
                  <a:cubicBezTo>
                    <a:pt x="0" y="1858"/>
                    <a:pt x="24" y="1881"/>
                    <a:pt x="24" y="1905"/>
                  </a:cubicBezTo>
                  <a:cubicBezTo>
                    <a:pt x="73" y="1940"/>
                    <a:pt x="120" y="1955"/>
                    <a:pt x="162" y="1955"/>
                  </a:cubicBezTo>
                  <a:cubicBezTo>
                    <a:pt x="262" y="1955"/>
                    <a:pt x="334" y="1870"/>
                    <a:pt x="334" y="1786"/>
                  </a:cubicBezTo>
                  <a:lnTo>
                    <a:pt x="334" y="357"/>
                  </a:lnTo>
                  <a:lnTo>
                    <a:pt x="2620" y="357"/>
                  </a:lnTo>
                  <a:cubicBezTo>
                    <a:pt x="2811" y="357"/>
                    <a:pt x="2953" y="381"/>
                    <a:pt x="3120" y="453"/>
                  </a:cubicBezTo>
                  <a:cubicBezTo>
                    <a:pt x="4049" y="810"/>
                    <a:pt x="4597" y="1619"/>
                    <a:pt x="4597" y="2501"/>
                  </a:cubicBezTo>
                  <a:cubicBezTo>
                    <a:pt x="4597" y="3025"/>
                    <a:pt x="4358" y="3572"/>
                    <a:pt x="3977" y="3953"/>
                  </a:cubicBezTo>
                  <a:cubicBezTo>
                    <a:pt x="3573" y="4334"/>
                    <a:pt x="3049" y="4596"/>
                    <a:pt x="2501" y="4596"/>
                  </a:cubicBezTo>
                  <a:cubicBezTo>
                    <a:pt x="1929" y="4596"/>
                    <a:pt x="1429" y="4382"/>
                    <a:pt x="1024" y="4025"/>
                  </a:cubicBezTo>
                  <a:cubicBezTo>
                    <a:pt x="643" y="3644"/>
                    <a:pt x="405" y="3120"/>
                    <a:pt x="358" y="2596"/>
                  </a:cubicBezTo>
                  <a:cubicBezTo>
                    <a:pt x="358" y="2501"/>
                    <a:pt x="286" y="2405"/>
                    <a:pt x="191" y="2405"/>
                  </a:cubicBezTo>
                  <a:cubicBezTo>
                    <a:pt x="96" y="2405"/>
                    <a:pt x="0" y="2501"/>
                    <a:pt x="0" y="2596"/>
                  </a:cubicBezTo>
                  <a:cubicBezTo>
                    <a:pt x="48" y="3215"/>
                    <a:pt x="310" y="3810"/>
                    <a:pt x="786" y="4263"/>
                  </a:cubicBezTo>
                  <a:cubicBezTo>
                    <a:pt x="1239" y="4715"/>
                    <a:pt x="1858" y="4954"/>
                    <a:pt x="2477" y="4954"/>
                  </a:cubicBezTo>
                  <a:lnTo>
                    <a:pt x="2501" y="4954"/>
                  </a:lnTo>
                  <a:cubicBezTo>
                    <a:pt x="3168" y="4954"/>
                    <a:pt x="3763" y="4668"/>
                    <a:pt x="4216" y="4239"/>
                  </a:cubicBezTo>
                  <a:cubicBezTo>
                    <a:pt x="4644" y="3787"/>
                    <a:pt x="4930" y="3167"/>
                    <a:pt x="4930" y="2524"/>
                  </a:cubicBezTo>
                  <a:cubicBezTo>
                    <a:pt x="4930" y="1881"/>
                    <a:pt x="4692" y="1262"/>
                    <a:pt x="4216" y="786"/>
                  </a:cubicBezTo>
                  <a:cubicBezTo>
                    <a:pt x="3715" y="262"/>
                    <a:pt x="3096" y="0"/>
                    <a:pt x="2453"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53"/>
            <p:cNvSpPr/>
            <p:nvPr/>
          </p:nvSpPr>
          <p:spPr>
            <a:xfrm>
              <a:off x="3227506" y="3573030"/>
              <a:ext cx="169021" cy="169737"/>
            </a:xfrm>
            <a:custGeom>
              <a:rect b="b" l="l" r="r" t="t"/>
              <a:pathLst>
                <a:path extrusionOk="0" h="5693" w="5669">
                  <a:moveTo>
                    <a:pt x="2882" y="359"/>
                  </a:moveTo>
                  <a:cubicBezTo>
                    <a:pt x="3549" y="359"/>
                    <a:pt x="4144" y="621"/>
                    <a:pt x="4621" y="1097"/>
                  </a:cubicBezTo>
                  <a:cubicBezTo>
                    <a:pt x="5097" y="1573"/>
                    <a:pt x="5335" y="2168"/>
                    <a:pt x="5359" y="2835"/>
                  </a:cubicBezTo>
                  <a:cubicBezTo>
                    <a:pt x="5359" y="3526"/>
                    <a:pt x="5121" y="4145"/>
                    <a:pt x="4644" y="4621"/>
                  </a:cubicBezTo>
                  <a:cubicBezTo>
                    <a:pt x="4168" y="5098"/>
                    <a:pt x="3549" y="5360"/>
                    <a:pt x="2882" y="5360"/>
                  </a:cubicBezTo>
                  <a:lnTo>
                    <a:pt x="405" y="5360"/>
                  </a:lnTo>
                  <a:lnTo>
                    <a:pt x="405" y="2835"/>
                  </a:lnTo>
                  <a:lnTo>
                    <a:pt x="358" y="2835"/>
                  </a:lnTo>
                  <a:cubicBezTo>
                    <a:pt x="358" y="2145"/>
                    <a:pt x="620" y="1526"/>
                    <a:pt x="1096" y="1073"/>
                  </a:cubicBezTo>
                  <a:cubicBezTo>
                    <a:pt x="1572" y="597"/>
                    <a:pt x="2215" y="359"/>
                    <a:pt x="2882" y="359"/>
                  </a:cubicBezTo>
                  <a:close/>
                  <a:moveTo>
                    <a:pt x="2805" y="1"/>
                  </a:moveTo>
                  <a:cubicBezTo>
                    <a:pt x="1517" y="1"/>
                    <a:pt x="376" y="855"/>
                    <a:pt x="1" y="2288"/>
                  </a:cubicBezTo>
                  <a:lnTo>
                    <a:pt x="1" y="2359"/>
                  </a:lnTo>
                  <a:lnTo>
                    <a:pt x="1" y="5669"/>
                  </a:lnTo>
                  <a:cubicBezTo>
                    <a:pt x="1" y="5669"/>
                    <a:pt x="1" y="5693"/>
                    <a:pt x="24" y="5693"/>
                  </a:cubicBezTo>
                  <a:lnTo>
                    <a:pt x="239" y="5693"/>
                  </a:lnTo>
                  <a:lnTo>
                    <a:pt x="239" y="5669"/>
                  </a:lnTo>
                  <a:lnTo>
                    <a:pt x="3358" y="5669"/>
                  </a:lnTo>
                  <a:cubicBezTo>
                    <a:pt x="4835" y="5264"/>
                    <a:pt x="5668" y="4074"/>
                    <a:pt x="5668" y="2811"/>
                  </a:cubicBezTo>
                  <a:cubicBezTo>
                    <a:pt x="5668" y="2049"/>
                    <a:pt x="5359" y="1383"/>
                    <a:pt x="4835" y="835"/>
                  </a:cubicBezTo>
                  <a:cubicBezTo>
                    <a:pt x="4287" y="311"/>
                    <a:pt x="3597" y="1"/>
                    <a:pt x="2858" y="1"/>
                  </a:cubicBezTo>
                  <a:cubicBezTo>
                    <a:pt x="2841" y="1"/>
                    <a:pt x="2823" y="1"/>
                    <a:pt x="2805"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53"/>
            <p:cNvSpPr/>
            <p:nvPr/>
          </p:nvSpPr>
          <p:spPr>
            <a:xfrm>
              <a:off x="3043605" y="3757677"/>
              <a:ext cx="169737" cy="168306"/>
            </a:xfrm>
            <a:custGeom>
              <a:rect b="b" l="l" r="r" t="t"/>
              <a:pathLst>
                <a:path extrusionOk="0" h="5645" w="5693">
                  <a:moveTo>
                    <a:pt x="5287" y="310"/>
                  </a:moveTo>
                  <a:lnTo>
                    <a:pt x="5287" y="2834"/>
                  </a:lnTo>
                  <a:lnTo>
                    <a:pt x="5335" y="2834"/>
                  </a:lnTo>
                  <a:cubicBezTo>
                    <a:pt x="5335" y="3525"/>
                    <a:pt x="5073" y="4144"/>
                    <a:pt x="4597" y="4596"/>
                  </a:cubicBezTo>
                  <a:cubicBezTo>
                    <a:pt x="4121" y="5073"/>
                    <a:pt x="3501" y="5311"/>
                    <a:pt x="2835" y="5311"/>
                  </a:cubicBezTo>
                  <a:lnTo>
                    <a:pt x="2811" y="5311"/>
                  </a:lnTo>
                  <a:cubicBezTo>
                    <a:pt x="2144" y="5311"/>
                    <a:pt x="1549" y="5025"/>
                    <a:pt x="1072" y="4549"/>
                  </a:cubicBezTo>
                  <a:cubicBezTo>
                    <a:pt x="596" y="4072"/>
                    <a:pt x="358" y="3477"/>
                    <a:pt x="334" y="2834"/>
                  </a:cubicBezTo>
                  <a:cubicBezTo>
                    <a:pt x="334" y="2143"/>
                    <a:pt x="572" y="1524"/>
                    <a:pt x="1048" y="1048"/>
                  </a:cubicBezTo>
                  <a:cubicBezTo>
                    <a:pt x="1525" y="572"/>
                    <a:pt x="2144" y="310"/>
                    <a:pt x="2811" y="310"/>
                  </a:cubicBezTo>
                  <a:close/>
                  <a:moveTo>
                    <a:pt x="2858" y="0"/>
                  </a:moveTo>
                  <a:cubicBezTo>
                    <a:pt x="2096" y="0"/>
                    <a:pt x="1382" y="310"/>
                    <a:pt x="834" y="834"/>
                  </a:cubicBezTo>
                  <a:cubicBezTo>
                    <a:pt x="310" y="1358"/>
                    <a:pt x="1" y="2096"/>
                    <a:pt x="24" y="2858"/>
                  </a:cubicBezTo>
                  <a:cubicBezTo>
                    <a:pt x="24" y="3596"/>
                    <a:pt x="334" y="4287"/>
                    <a:pt x="858" y="4811"/>
                  </a:cubicBezTo>
                  <a:cubicBezTo>
                    <a:pt x="1406" y="5358"/>
                    <a:pt x="2096" y="5644"/>
                    <a:pt x="2835" y="5644"/>
                  </a:cubicBezTo>
                  <a:lnTo>
                    <a:pt x="2858" y="5644"/>
                  </a:lnTo>
                  <a:cubicBezTo>
                    <a:pt x="3597" y="5644"/>
                    <a:pt x="4311" y="5358"/>
                    <a:pt x="4859" y="4858"/>
                  </a:cubicBezTo>
                  <a:cubicBezTo>
                    <a:pt x="5383" y="4311"/>
                    <a:pt x="5692" y="3596"/>
                    <a:pt x="5692" y="2834"/>
                  </a:cubicBezTo>
                  <a:lnTo>
                    <a:pt x="5692" y="238"/>
                  </a:lnTo>
                  <a:cubicBezTo>
                    <a:pt x="5692" y="119"/>
                    <a:pt x="5573" y="0"/>
                    <a:pt x="5454"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53"/>
            <p:cNvSpPr/>
            <p:nvPr/>
          </p:nvSpPr>
          <p:spPr>
            <a:xfrm>
              <a:off x="3272944" y="3630574"/>
              <a:ext cx="79546" cy="10674"/>
            </a:xfrm>
            <a:custGeom>
              <a:rect b="b" l="l" r="r" t="t"/>
              <a:pathLst>
                <a:path extrusionOk="0" h="358" w="2668">
                  <a:moveTo>
                    <a:pt x="215" y="0"/>
                  </a:moveTo>
                  <a:cubicBezTo>
                    <a:pt x="120" y="0"/>
                    <a:pt x="48" y="72"/>
                    <a:pt x="25" y="143"/>
                  </a:cubicBezTo>
                  <a:cubicBezTo>
                    <a:pt x="1" y="238"/>
                    <a:pt x="96" y="358"/>
                    <a:pt x="215" y="358"/>
                  </a:cubicBezTo>
                  <a:lnTo>
                    <a:pt x="2454" y="358"/>
                  </a:lnTo>
                  <a:cubicBezTo>
                    <a:pt x="2549" y="358"/>
                    <a:pt x="2620" y="310"/>
                    <a:pt x="2644" y="215"/>
                  </a:cubicBezTo>
                  <a:cubicBezTo>
                    <a:pt x="2668" y="96"/>
                    <a:pt x="2573" y="0"/>
                    <a:pt x="2454"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53"/>
            <p:cNvSpPr/>
            <p:nvPr/>
          </p:nvSpPr>
          <p:spPr>
            <a:xfrm>
              <a:off x="3272944" y="3651862"/>
              <a:ext cx="79546" cy="10674"/>
            </a:xfrm>
            <a:custGeom>
              <a:rect b="b" l="l" r="r" t="t"/>
              <a:pathLst>
                <a:path extrusionOk="0" h="358" w="2668">
                  <a:moveTo>
                    <a:pt x="215" y="1"/>
                  </a:moveTo>
                  <a:cubicBezTo>
                    <a:pt x="120" y="1"/>
                    <a:pt x="48" y="72"/>
                    <a:pt x="25" y="167"/>
                  </a:cubicBezTo>
                  <a:cubicBezTo>
                    <a:pt x="1" y="287"/>
                    <a:pt x="96" y="358"/>
                    <a:pt x="215" y="358"/>
                  </a:cubicBezTo>
                  <a:lnTo>
                    <a:pt x="2477" y="358"/>
                  </a:lnTo>
                  <a:cubicBezTo>
                    <a:pt x="2596" y="358"/>
                    <a:pt x="2668" y="287"/>
                    <a:pt x="2644" y="167"/>
                  </a:cubicBezTo>
                  <a:cubicBezTo>
                    <a:pt x="2620" y="72"/>
                    <a:pt x="2525" y="1"/>
                    <a:pt x="2477"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53"/>
            <p:cNvSpPr/>
            <p:nvPr/>
          </p:nvSpPr>
          <p:spPr>
            <a:xfrm>
              <a:off x="3289999" y="3674581"/>
              <a:ext cx="46183" cy="10704"/>
            </a:xfrm>
            <a:custGeom>
              <a:rect b="b" l="l" r="r" t="t"/>
              <a:pathLst>
                <a:path extrusionOk="0" h="359" w="1549">
                  <a:moveTo>
                    <a:pt x="191" y="1"/>
                  </a:moveTo>
                  <a:cubicBezTo>
                    <a:pt x="119" y="1"/>
                    <a:pt x="48" y="48"/>
                    <a:pt x="24" y="144"/>
                  </a:cubicBezTo>
                  <a:cubicBezTo>
                    <a:pt x="0" y="263"/>
                    <a:pt x="72" y="358"/>
                    <a:pt x="191" y="358"/>
                  </a:cubicBezTo>
                  <a:lnTo>
                    <a:pt x="1334" y="358"/>
                  </a:lnTo>
                  <a:cubicBezTo>
                    <a:pt x="1453" y="358"/>
                    <a:pt x="1548" y="263"/>
                    <a:pt x="1501" y="144"/>
                  </a:cubicBezTo>
                  <a:cubicBezTo>
                    <a:pt x="1477" y="48"/>
                    <a:pt x="1381" y="1"/>
                    <a:pt x="1334"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53"/>
            <p:cNvSpPr/>
            <p:nvPr/>
          </p:nvSpPr>
          <p:spPr>
            <a:xfrm>
              <a:off x="3088328" y="3815191"/>
              <a:ext cx="79576" cy="10674"/>
            </a:xfrm>
            <a:custGeom>
              <a:rect b="b" l="l" r="r" t="t"/>
              <a:pathLst>
                <a:path extrusionOk="0" h="358" w="2669">
                  <a:moveTo>
                    <a:pt x="215" y="0"/>
                  </a:moveTo>
                  <a:cubicBezTo>
                    <a:pt x="72" y="0"/>
                    <a:pt x="1" y="95"/>
                    <a:pt x="25" y="214"/>
                  </a:cubicBezTo>
                  <a:cubicBezTo>
                    <a:pt x="49" y="333"/>
                    <a:pt x="144" y="357"/>
                    <a:pt x="215" y="357"/>
                  </a:cubicBezTo>
                  <a:lnTo>
                    <a:pt x="2454" y="357"/>
                  </a:lnTo>
                  <a:cubicBezTo>
                    <a:pt x="2549" y="357"/>
                    <a:pt x="2621" y="310"/>
                    <a:pt x="2644" y="214"/>
                  </a:cubicBezTo>
                  <a:cubicBezTo>
                    <a:pt x="2668" y="95"/>
                    <a:pt x="2573" y="0"/>
                    <a:pt x="2454"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53"/>
            <p:cNvSpPr/>
            <p:nvPr/>
          </p:nvSpPr>
          <p:spPr>
            <a:xfrm>
              <a:off x="3089043" y="3837910"/>
              <a:ext cx="78861" cy="10674"/>
            </a:xfrm>
            <a:custGeom>
              <a:rect b="b" l="l" r="r" t="t"/>
              <a:pathLst>
                <a:path extrusionOk="0" h="358" w="2645">
                  <a:moveTo>
                    <a:pt x="215" y="0"/>
                  </a:moveTo>
                  <a:cubicBezTo>
                    <a:pt x="120" y="0"/>
                    <a:pt x="72" y="48"/>
                    <a:pt x="25" y="143"/>
                  </a:cubicBezTo>
                  <a:cubicBezTo>
                    <a:pt x="1" y="262"/>
                    <a:pt x="96" y="357"/>
                    <a:pt x="215" y="357"/>
                  </a:cubicBezTo>
                  <a:lnTo>
                    <a:pt x="2477" y="357"/>
                  </a:lnTo>
                  <a:cubicBezTo>
                    <a:pt x="2573" y="357"/>
                    <a:pt x="2620" y="286"/>
                    <a:pt x="2644" y="191"/>
                  </a:cubicBezTo>
                  <a:cubicBezTo>
                    <a:pt x="2644" y="72"/>
                    <a:pt x="2573" y="0"/>
                    <a:pt x="2477"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53"/>
            <p:cNvSpPr/>
            <p:nvPr/>
          </p:nvSpPr>
          <p:spPr>
            <a:xfrm>
              <a:off x="3106098" y="3859198"/>
              <a:ext cx="45468" cy="10674"/>
            </a:xfrm>
            <a:custGeom>
              <a:rect b="b" l="l" r="r" t="t"/>
              <a:pathLst>
                <a:path extrusionOk="0" h="358" w="1525">
                  <a:moveTo>
                    <a:pt x="215" y="1"/>
                  </a:moveTo>
                  <a:cubicBezTo>
                    <a:pt x="119" y="1"/>
                    <a:pt x="48" y="48"/>
                    <a:pt x="24" y="143"/>
                  </a:cubicBezTo>
                  <a:cubicBezTo>
                    <a:pt x="0" y="263"/>
                    <a:pt x="96" y="358"/>
                    <a:pt x="215" y="358"/>
                  </a:cubicBezTo>
                  <a:lnTo>
                    <a:pt x="1334" y="358"/>
                  </a:lnTo>
                  <a:cubicBezTo>
                    <a:pt x="1429" y="358"/>
                    <a:pt x="1477" y="286"/>
                    <a:pt x="1501" y="191"/>
                  </a:cubicBezTo>
                  <a:cubicBezTo>
                    <a:pt x="1524" y="72"/>
                    <a:pt x="1429" y="1"/>
                    <a:pt x="1334"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20" name="Google Shape;2920;p53"/>
          <p:cNvGrpSpPr/>
          <p:nvPr/>
        </p:nvGrpSpPr>
        <p:grpSpPr>
          <a:xfrm>
            <a:off x="1785299" y="3582512"/>
            <a:ext cx="357154" cy="336912"/>
            <a:chOff x="2356787" y="3582512"/>
            <a:chExt cx="357154" cy="336912"/>
          </a:xfrm>
        </p:grpSpPr>
        <p:sp>
          <p:nvSpPr>
            <p:cNvPr id="2921" name="Google Shape;2921;p53"/>
            <p:cNvSpPr/>
            <p:nvPr/>
          </p:nvSpPr>
          <p:spPr>
            <a:xfrm>
              <a:off x="2410037" y="3832215"/>
              <a:ext cx="300356" cy="68187"/>
            </a:xfrm>
            <a:custGeom>
              <a:rect b="b" l="l" r="r" t="t"/>
              <a:pathLst>
                <a:path extrusionOk="0" h="2287" w="10074">
                  <a:moveTo>
                    <a:pt x="0" y="1"/>
                  </a:moveTo>
                  <a:lnTo>
                    <a:pt x="0" y="2287"/>
                  </a:lnTo>
                  <a:lnTo>
                    <a:pt x="9740" y="2287"/>
                  </a:lnTo>
                  <a:cubicBezTo>
                    <a:pt x="9955" y="2287"/>
                    <a:pt x="10074" y="2096"/>
                    <a:pt x="9955" y="1906"/>
                  </a:cubicBezTo>
                  <a:lnTo>
                    <a:pt x="8693" y="120"/>
                  </a:lnTo>
                  <a:cubicBezTo>
                    <a:pt x="8645" y="24"/>
                    <a:pt x="8573" y="1"/>
                    <a:pt x="8502" y="1"/>
                  </a:cubicBezTo>
                  <a:close/>
                </a:path>
              </a:pathLst>
            </a:custGeom>
            <a:solidFill>
              <a:srgbClr val="E1E5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53"/>
            <p:cNvSpPr/>
            <p:nvPr/>
          </p:nvSpPr>
          <p:spPr>
            <a:xfrm>
              <a:off x="2410752" y="3715071"/>
              <a:ext cx="242843" cy="68187"/>
            </a:xfrm>
            <a:custGeom>
              <a:rect b="b" l="l" r="r" t="t"/>
              <a:pathLst>
                <a:path extrusionOk="0" h="2287" w="8145">
                  <a:moveTo>
                    <a:pt x="0" y="0"/>
                  </a:moveTo>
                  <a:lnTo>
                    <a:pt x="0" y="2286"/>
                  </a:lnTo>
                  <a:lnTo>
                    <a:pt x="7811" y="2286"/>
                  </a:lnTo>
                  <a:cubicBezTo>
                    <a:pt x="8026" y="2286"/>
                    <a:pt x="8145" y="2096"/>
                    <a:pt x="8026" y="1905"/>
                  </a:cubicBezTo>
                  <a:lnTo>
                    <a:pt x="6763" y="119"/>
                  </a:lnTo>
                  <a:cubicBezTo>
                    <a:pt x="6716" y="24"/>
                    <a:pt x="6644" y="0"/>
                    <a:pt x="6549" y="0"/>
                  </a:cubicBezTo>
                  <a:close/>
                </a:path>
              </a:pathLst>
            </a:custGeom>
            <a:solidFill>
              <a:srgbClr val="8C9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53"/>
            <p:cNvSpPr/>
            <p:nvPr/>
          </p:nvSpPr>
          <p:spPr>
            <a:xfrm>
              <a:off x="2410037" y="3600043"/>
              <a:ext cx="183929" cy="68187"/>
            </a:xfrm>
            <a:custGeom>
              <a:rect b="b" l="l" r="r" t="t"/>
              <a:pathLst>
                <a:path extrusionOk="0" h="2287" w="6169">
                  <a:moveTo>
                    <a:pt x="0" y="0"/>
                  </a:moveTo>
                  <a:lnTo>
                    <a:pt x="0" y="2287"/>
                  </a:lnTo>
                  <a:lnTo>
                    <a:pt x="5835" y="2287"/>
                  </a:lnTo>
                  <a:cubicBezTo>
                    <a:pt x="6049" y="2287"/>
                    <a:pt x="6168" y="2072"/>
                    <a:pt x="6049" y="1905"/>
                  </a:cubicBezTo>
                  <a:lnTo>
                    <a:pt x="4811" y="119"/>
                  </a:lnTo>
                  <a:cubicBezTo>
                    <a:pt x="4739" y="24"/>
                    <a:pt x="4692" y="0"/>
                    <a:pt x="4596" y="0"/>
                  </a:cubicBezTo>
                  <a:close/>
                </a:path>
              </a:pathLst>
            </a:custGeom>
            <a:solidFill>
              <a:srgbClr val="C6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53"/>
            <p:cNvSpPr/>
            <p:nvPr/>
          </p:nvSpPr>
          <p:spPr>
            <a:xfrm>
              <a:off x="2645757" y="3832215"/>
              <a:ext cx="64639" cy="68187"/>
            </a:xfrm>
            <a:custGeom>
              <a:rect b="b" l="l" r="r" t="t"/>
              <a:pathLst>
                <a:path extrusionOk="0" h="2287" w="2168">
                  <a:moveTo>
                    <a:pt x="1" y="1"/>
                  </a:moveTo>
                  <a:cubicBezTo>
                    <a:pt x="72" y="1"/>
                    <a:pt x="144" y="72"/>
                    <a:pt x="191" y="120"/>
                  </a:cubicBezTo>
                  <a:lnTo>
                    <a:pt x="1453" y="1906"/>
                  </a:lnTo>
                  <a:cubicBezTo>
                    <a:pt x="1572" y="2049"/>
                    <a:pt x="1453" y="2287"/>
                    <a:pt x="1239" y="2287"/>
                  </a:cubicBezTo>
                  <a:lnTo>
                    <a:pt x="1834" y="2287"/>
                  </a:lnTo>
                  <a:cubicBezTo>
                    <a:pt x="2049" y="2287"/>
                    <a:pt x="2168" y="2049"/>
                    <a:pt x="2049" y="1906"/>
                  </a:cubicBezTo>
                  <a:lnTo>
                    <a:pt x="787" y="120"/>
                  </a:lnTo>
                  <a:cubicBezTo>
                    <a:pt x="739" y="24"/>
                    <a:pt x="667" y="1"/>
                    <a:pt x="5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53"/>
            <p:cNvSpPr/>
            <p:nvPr/>
          </p:nvSpPr>
          <p:spPr>
            <a:xfrm>
              <a:off x="2587528" y="3715071"/>
              <a:ext cx="65354" cy="68187"/>
            </a:xfrm>
            <a:custGeom>
              <a:rect b="b" l="l" r="r" t="t"/>
              <a:pathLst>
                <a:path extrusionOk="0" h="2287" w="2192">
                  <a:moveTo>
                    <a:pt x="1" y="0"/>
                  </a:moveTo>
                  <a:cubicBezTo>
                    <a:pt x="96" y="0"/>
                    <a:pt x="168" y="72"/>
                    <a:pt x="215" y="119"/>
                  </a:cubicBezTo>
                  <a:lnTo>
                    <a:pt x="1477" y="1905"/>
                  </a:lnTo>
                  <a:cubicBezTo>
                    <a:pt x="1596" y="2048"/>
                    <a:pt x="1477" y="2286"/>
                    <a:pt x="1263" y="2286"/>
                  </a:cubicBezTo>
                  <a:lnTo>
                    <a:pt x="1858" y="2286"/>
                  </a:lnTo>
                  <a:cubicBezTo>
                    <a:pt x="2073" y="2286"/>
                    <a:pt x="2192" y="2096"/>
                    <a:pt x="2073" y="1905"/>
                  </a:cubicBezTo>
                  <a:lnTo>
                    <a:pt x="811" y="119"/>
                  </a:lnTo>
                  <a:cubicBezTo>
                    <a:pt x="763" y="24"/>
                    <a:pt x="691" y="0"/>
                    <a:pt x="596" y="0"/>
                  </a:cubicBezTo>
                  <a:close/>
                </a:path>
              </a:pathLst>
            </a:custGeom>
            <a:solidFill>
              <a:srgbClr val="6376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53"/>
            <p:cNvSpPr/>
            <p:nvPr/>
          </p:nvSpPr>
          <p:spPr>
            <a:xfrm>
              <a:off x="2529328" y="3600043"/>
              <a:ext cx="64639" cy="68187"/>
            </a:xfrm>
            <a:custGeom>
              <a:rect b="b" l="l" r="r" t="t"/>
              <a:pathLst>
                <a:path extrusionOk="0" h="2287" w="2168">
                  <a:moveTo>
                    <a:pt x="0" y="0"/>
                  </a:moveTo>
                  <a:cubicBezTo>
                    <a:pt x="72" y="0"/>
                    <a:pt x="143" y="48"/>
                    <a:pt x="191" y="119"/>
                  </a:cubicBezTo>
                  <a:lnTo>
                    <a:pt x="1453" y="1905"/>
                  </a:lnTo>
                  <a:cubicBezTo>
                    <a:pt x="1572" y="2048"/>
                    <a:pt x="1453" y="2287"/>
                    <a:pt x="1238" y="2287"/>
                  </a:cubicBezTo>
                  <a:lnTo>
                    <a:pt x="1834" y="2287"/>
                  </a:lnTo>
                  <a:cubicBezTo>
                    <a:pt x="2048" y="2287"/>
                    <a:pt x="2167" y="2048"/>
                    <a:pt x="2048" y="1905"/>
                  </a:cubicBezTo>
                  <a:lnTo>
                    <a:pt x="786" y="119"/>
                  </a:lnTo>
                  <a:cubicBezTo>
                    <a:pt x="738" y="24"/>
                    <a:pt x="667" y="0"/>
                    <a:pt x="595" y="0"/>
                  </a:cubicBezTo>
                  <a:close/>
                </a:path>
              </a:pathLst>
            </a:custGeom>
            <a:solidFill>
              <a:srgbClr val="AAB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53"/>
            <p:cNvSpPr/>
            <p:nvPr/>
          </p:nvSpPr>
          <p:spPr>
            <a:xfrm>
              <a:off x="2363883" y="3587252"/>
              <a:ext cx="92337" cy="92337"/>
            </a:xfrm>
            <a:custGeom>
              <a:rect b="b" l="l" r="r" t="t"/>
              <a:pathLst>
                <a:path extrusionOk="0" h="3097" w="3097">
                  <a:moveTo>
                    <a:pt x="1548" y="1"/>
                  </a:moveTo>
                  <a:cubicBezTo>
                    <a:pt x="691" y="1"/>
                    <a:pt x="0" y="691"/>
                    <a:pt x="0" y="1549"/>
                  </a:cubicBezTo>
                  <a:cubicBezTo>
                    <a:pt x="0" y="2406"/>
                    <a:pt x="691" y="3097"/>
                    <a:pt x="1548" y="3097"/>
                  </a:cubicBezTo>
                  <a:cubicBezTo>
                    <a:pt x="2406" y="3097"/>
                    <a:pt x="3096" y="2406"/>
                    <a:pt x="3096" y="1549"/>
                  </a:cubicBezTo>
                  <a:cubicBezTo>
                    <a:pt x="3096" y="691"/>
                    <a:pt x="2406" y="1"/>
                    <a:pt x="1548" y="1"/>
                  </a:cubicBezTo>
                  <a:close/>
                </a:path>
              </a:pathLst>
            </a:custGeom>
            <a:solidFill>
              <a:srgbClr val="F1F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53"/>
            <p:cNvSpPr/>
            <p:nvPr/>
          </p:nvSpPr>
          <p:spPr>
            <a:xfrm>
              <a:off x="2363883" y="3703711"/>
              <a:ext cx="92337" cy="92337"/>
            </a:xfrm>
            <a:custGeom>
              <a:rect b="b" l="l" r="r" t="t"/>
              <a:pathLst>
                <a:path extrusionOk="0" h="3097" w="3097">
                  <a:moveTo>
                    <a:pt x="1548" y="0"/>
                  </a:moveTo>
                  <a:cubicBezTo>
                    <a:pt x="691" y="0"/>
                    <a:pt x="0" y="691"/>
                    <a:pt x="0" y="1548"/>
                  </a:cubicBezTo>
                  <a:cubicBezTo>
                    <a:pt x="0" y="2405"/>
                    <a:pt x="691" y="3096"/>
                    <a:pt x="1548" y="3096"/>
                  </a:cubicBezTo>
                  <a:cubicBezTo>
                    <a:pt x="2406" y="3096"/>
                    <a:pt x="3096" y="2405"/>
                    <a:pt x="3096" y="1548"/>
                  </a:cubicBezTo>
                  <a:cubicBezTo>
                    <a:pt x="3096" y="691"/>
                    <a:pt x="2406" y="0"/>
                    <a:pt x="1548" y="0"/>
                  </a:cubicBezTo>
                  <a:close/>
                </a:path>
              </a:pathLst>
            </a:custGeom>
            <a:solidFill>
              <a:srgbClr val="E0E4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53"/>
            <p:cNvSpPr/>
            <p:nvPr/>
          </p:nvSpPr>
          <p:spPr>
            <a:xfrm>
              <a:off x="2363883" y="3820855"/>
              <a:ext cx="92337" cy="92337"/>
            </a:xfrm>
            <a:custGeom>
              <a:rect b="b" l="l" r="r" t="t"/>
              <a:pathLst>
                <a:path extrusionOk="0" h="3097" w="3097">
                  <a:moveTo>
                    <a:pt x="1548" y="1"/>
                  </a:moveTo>
                  <a:cubicBezTo>
                    <a:pt x="691" y="1"/>
                    <a:pt x="0" y="691"/>
                    <a:pt x="0" y="1549"/>
                  </a:cubicBezTo>
                  <a:cubicBezTo>
                    <a:pt x="0" y="2406"/>
                    <a:pt x="691" y="3096"/>
                    <a:pt x="1548" y="3096"/>
                  </a:cubicBezTo>
                  <a:cubicBezTo>
                    <a:pt x="2406" y="3096"/>
                    <a:pt x="3096" y="2406"/>
                    <a:pt x="3096" y="1549"/>
                  </a:cubicBezTo>
                  <a:cubicBezTo>
                    <a:pt x="3096" y="691"/>
                    <a:pt x="2406" y="1"/>
                    <a:pt x="1548" y="1"/>
                  </a:cubicBezTo>
                  <a:close/>
                </a:path>
              </a:pathLst>
            </a:custGeom>
            <a:solidFill>
              <a:srgbClr val="F0F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53"/>
            <p:cNvSpPr/>
            <p:nvPr/>
          </p:nvSpPr>
          <p:spPr>
            <a:xfrm>
              <a:off x="2378075" y="3591516"/>
              <a:ext cx="78145" cy="88074"/>
            </a:xfrm>
            <a:custGeom>
              <a:rect b="b" l="l" r="r" t="t"/>
              <a:pathLst>
                <a:path extrusionOk="0" h="2954" w="2621">
                  <a:moveTo>
                    <a:pt x="1715" y="1"/>
                  </a:moveTo>
                  <a:lnTo>
                    <a:pt x="1715" y="1"/>
                  </a:lnTo>
                  <a:cubicBezTo>
                    <a:pt x="2001" y="286"/>
                    <a:pt x="2192" y="691"/>
                    <a:pt x="2192" y="1120"/>
                  </a:cubicBezTo>
                  <a:cubicBezTo>
                    <a:pt x="2192" y="1977"/>
                    <a:pt x="1501" y="2668"/>
                    <a:pt x="644" y="2668"/>
                  </a:cubicBezTo>
                  <a:cubicBezTo>
                    <a:pt x="429" y="2668"/>
                    <a:pt x="215" y="2596"/>
                    <a:pt x="1" y="2501"/>
                  </a:cubicBezTo>
                  <a:lnTo>
                    <a:pt x="1" y="2501"/>
                  </a:lnTo>
                  <a:cubicBezTo>
                    <a:pt x="286" y="2787"/>
                    <a:pt x="667" y="2954"/>
                    <a:pt x="1072" y="2954"/>
                  </a:cubicBezTo>
                  <a:cubicBezTo>
                    <a:pt x="1953" y="2954"/>
                    <a:pt x="2620" y="2263"/>
                    <a:pt x="2620" y="1406"/>
                  </a:cubicBezTo>
                  <a:cubicBezTo>
                    <a:pt x="2620" y="786"/>
                    <a:pt x="2263" y="239"/>
                    <a:pt x="17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53"/>
            <p:cNvSpPr/>
            <p:nvPr/>
          </p:nvSpPr>
          <p:spPr>
            <a:xfrm>
              <a:off x="2378075" y="3707975"/>
              <a:ext cx="78145" cy="88074"/>
            </a:xfrm>
            <a:custGeom>
              <a:rect b="b" l="l" r="r" t="t"/>
              <a:pathLst>
                <a:path extrusionOk="0" h="2954" w="2621">
                  <a:moveTo>
                    <a:pt x="1715" y="0"/>
                  </a:moveTo>
                  <a:lnTo>
                    <a:pt x="1715" y="0"/>
                  </a:lnTo>
                  <a:cubicBezTo>
                    <a:pt x="2001" y="262"/>
                    <a:pt x="2192" y="667"/>
                    <a:pt x="2192" y="1096"/>
                  </a:cubicBezTo>
                  <a:cubicBezTo>
                    <a:pt x="2192" y="1977"/>
                    <a:pt x="1501" y="2644"/>
                    <a:pt x="644" y="2644"/>
                  </a:cubicBezTo>
                  <a:cubicBezTo>
                    <a:pt x="429" y="2644"/>
                    <a:pt x="215" y="2596"/>
                    <a:pt x="1" y="2501"/>
                  </a:cubicBezTo>
                  <a:lnTo>
                    <a:pt x="1" y="2501"/>
                  </a:lnTo>
                  <a:cubicBezTo>
                    <a:pt x="286" y="2763"/>
                    <a:pt x="667" y="2953"/>
                    <a:pt x="1072" y="2953"/>
                  </a:cubicBezTo>
                  <a:cubicBezTo>
                    <a:pt x="1953" y="2953"/>
                    <a:pt x="2620" y="2262"/>
                    <a:pt x="2620" y="1405"/>
                  </a:cubicBezTo>
                  <a:cubicBezTo>
                    <a:pt x="2620" y="786"/>
                    <a:pt x="2263" y="238"/>
                    <a:pt x="17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53"/>
            <p:cNvSpPr/>
            <p:nvPr/>
          </p:nvSpPr>
          <p:spPr>
            <a:xfrm>
              <a:off x="2378075" y="3825119"/>
              <a:ext cx="78145" cy="88074"/>
            </a:xfrm>
            <a:custGeom>
              <a:rect b="b" l="l" r="r" t="t"/>
              <a:pathLst>
                <a:path extrusionOk="0" h="2954" w="2621">
                  <a:moveTo>
                    <a:pt x="1715" y="0"/>
                  </a:moveTo>
                  <a:lnTo>
                    <a:pt x="1715" y="0"/>
                  </a:lnTo>
                  <a:cubicBezTo>
                    <a:pt x="2001" y="262"/>
                    <a:pt x="2192" y="667"/>
                    <a:pt x="2192" y="1096"/>
                  </a:cubicBezTo>
                  <a:cubicBezTo>
                    <a:pt x="2192" y="1977"/>
                    <a:pt x="1501" y="2644"/>
                    <a:pt x="644" y="2644"/>
                  </a:cubicBezTo>
                  <a:cubicBezTo>
                    <a:pt x="429" y="2644"/>
                    <a:pt x="215" y="2596"/>
                    <a:pt x="1" y="2501"/>
                  </a:cubicBezTo>
                  <a:lnTo>
                    <a:pt x="1" y="2501"/>
                  </a:lnTo>
                  <a:cubicBezTo>
                    <a:pt x="286" y="2763"/>
                    <a:pt x="667" y="2953"/>
                    <a:pt x="1072" y="2953"/>
                  </a:cubicBezTo>
                  <a:cubicBezTo>
                    <a:pt x="1953" y="2953"/>
                    <a:pt x="2620" y="2263"/>
                    <a:pt x="2620" y="1406"/>
                  </a:cubicBezTo>
                  <a:cubicBezTo>
                    <a:pt x="2620" y="786"/>
                    <a:pt x="2263" y="239"/>
                    <a:pt x="17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53"/>
            <p:cNvSpPr/>
            <p:nvPr/>
          </p:nvSpPr>
          <p:spPr>
            <a:xfrm>
              <a:off x="2356787" y="3582512"/>
              <a:ext cx="241442" cy="102772"/>
            </a:xfrm>
            <a:custGeom>
              <a:rect b="b" l="l" r="r" t="t"/>
              <a:pathLst>
                <a:path extrusionOk="0" h="3447" w="8098">
                  <a:moveTo>
                    <a:pt x="6406" y="731"/>
                  </a:moveTo>
                  <a:cubicBezTo>
                    <a:pt x="6430" y="731"/>
                    <a:pt x="6478" y="731"/>
                    <a:pt x="6478" y="755"/>
                  </a:cubicBezTo>
                  <a:lnTo>
                    <a:pt x="7716" y="2541"/>
                  </a:lnTo>
                  <a:cubicBezTo>
                    <a:pt x="7740" y="2565"/>
                    <a:pt x="7716" y="2613"/>
                    <a:pt x="7716" y="2636"/>
                  </a:cubicBezTo>
                  <a:cubicBezTo>
                    <a:pt x="7716" y="2660"/>
                    <a:pt x="7692" y="2660"/>
                    <a:pt x="7668" y="2660"/>
                  </a:cubicBezTo>
                  <a:lnTo>
                    <a:pt x="3263" y="2660"/>
                  </a:lnTo>
                  <a:cubicBezTo>
                    <a:pt x="3429" y="2398"/>
                    <a:pt x="3549" y="2041"/>
                    <a:pt x="3549" y="1684"/>
                  </a:cubicBezTo>
                  <a:cubicBezTo>
                    <a:pt x="3525" y="1350"/>
                    <a:pt x="3406" y="993"/>
                    <a:pt x="3215" y="731"/>
                  </a:cubicBezTo>
                  <a:close/>
                  <a:moveTo>
                    <a:pt x="1786" y="350"/>
                  </a:moveTo>
                  <a:cubicBezTo>
                    <a:pt x="2548" y="350"/>
                    <a:pt x="3167" y="969"/>
                    <a:pt x="3167" y="1708"/>
                  </a:cubicBezTo>
                  <a:cubicBezTo>
                    <a:pt x="3167" y="2446"/>
                    <a:pt x="2548" y="3089"/>
                    <a:pt x="1786" y="3089"/>
                  </a:cubicBezTo>
                  <a:cubicBezTo>
                    <a:pt x="1048" y="3089"/>
                    <a:pt x="429" y="2446"/>
                    <a:pt x="429" y="1708"/>
                  </a:cubicBezTo>
                  <a:cubicBezTo>
                    <a:pt x="429" y="969"/>
                    <a:pt x="1048" y="350"/>
                    <a:pt x="1786" y="350"/>
                  </a:cubicBezTo>
                  <a:close/>
                  <a:moveTo>
                    <a:pt x="1842" y="0"/>
                  </a:moveTo>
                  <a:cubicBezTo>
                    <a:pt x="1768" y="0"/>
                    <a:pt x="1694" y="6"/>
                    <a:pt x="1620" y="17"/>
                  </a:cubicBezTo>
                  <a:cubicBezTo>
                    <a:pt x="810" y="112"/>
                    <a:pt x="167" y="755"/>
                    <a:pt x="95" y="1589"/>
                  </a:cubicBezTo>
                  <a:cubicBezTo>
                    <a:pt x="0" y="2565"/>
                    <a:pt x="810" y="3446"/>
                    <a:pt x="1786" y="3446"/>
                  </a:cubicBezTo>
                  <a:cubicBezTo>
                    <a:pt x="2215" y="3446"/>
                    <a:pt x="2596" y="3279"/>
                    <a:pt x="2906" y="3041"/>
                  </a:cubicBezTo>
                  <a:lnTo>
                    <a:pt x="7621" y="3041"/>
                  </a:lnTo>
                  <a:cubicBezTo>
                    <a:pt x="7740" y="3041"/>
                    <a:pt x="7907" y="2994"/>
                    <a:pt x="7978" y="2875"/>
                  </a:cubicBezTo>
                  <a:cubicBezTo>
                    <a:pt x="8097" y="2732"/>
                    <a:pt x="8097" y="2517"/>
                    <a:pt x="7978" y="2374"/>
                  </a:cubicBezTo>
                  <a:lnTo>
                    <a:pt x="6740" y="588"/>
                  </a:lnTo>
                  <a:cubicBezTo>
                    <a:pt x="6644" y="469"/>
                    <a:pt x="6525" y="398"/>
                    <a:pt x="6382" y="398"/>
                  </a:cubicBezTo>
                  <a:lnTo>
                    <a:pt x="2906" y="398"/>
                  </a:lnTo>
                  <a:cubicBezTo>
                    <a:pt x="2624" y="157"/>
                    <a:pt x="2241" y="0"/>
                    <a:pt x="1842"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53"/>
            <p:cNvSpPr/>
            <p:nvPr/>
          </p:nvSpPr>
          <p:spPr>
            <a:xfrm>
              <a:off x="2356787" y="3697748"/>
              <a:ext cx="300356" cy="103249"/>
            </a:xfrm>
            <a:custGeom>
              <a:rect b="b" l="l" r="r" t="t"/>
              <a:pathLst>
                <a:path extrusionOk="0" h="3463" w="10074">
                  <a:moveTo>
                    <a:pt x="1786" y="367"/>
                  </a:moveTo>
                  <a:cubicBezTo>
                    <a:pt x="2548" y="367"/>
                    <a:pt x="3167" y="1010"/>
                    <a:pt x="3167" y="1748"/>
                  </a:cubicBezTo>
                  <a:cubicBezTo>
                    <a:pt x="3167" y="2486"/>
                    <a:pt x="2548" y="3106"/>
                    <a:pt x="1786" y="3106"/>
                  </a:cubicBezTo>
                  <a:cubicBezTo>
                    <a:pt x="1048" y="3106"/>
                    <a:pt x="429" y="2486"/>
                    <a:pt x="429" y="1748"/>
                  </a:cubicBezTo>
                  <a:cubicBezTo>
                    <a:pt x="429" y="1010"/>
                    <a:pt x="1048" y="367"/>
                    <a:pt x="1786" y="367"/>
                  </a:cubicBezTo>
                  <a:close/>
                  <a:moveTo>
                    <a:pt x="1775" y="1"/>
                  </a:moveTo>
                  <a:cubicBezTo>
                    <a:pt x="1716" y="1"/>
                    <a:pt x="1656" y="4"/>
                    <a:pt x="1596" y="10"/>
                  </a:cubicBezTo>
                  <a:cubicBezTo>
                    <a:pt x="786" y="105"/>
                    <a:pt x="119" y="772"/>
                    <a:pt x="72" y="1605"/>
                  </a:cubicBezTo>
                  <a:cubicBezTo>
                    <a:pt x="0" y="2605"/>
                    <a:pt x="810" y="3463"/>
                    <a:pt x="1786" y="3463"/>
                  </a:cubicBezTo>
                  <a:cubicBezTo>
                    <a:pt x="2215" y="3463"/>
                    <a:pt x="2596" y="3320"/>
                    <a:pt x="2906" y="3082"/>
                  </a:cubicBezTo>
                  <a:lnTo>
                    <a:pt x="9597" y="3082"/>
                  </a:lnTo>
                  <a:cubicBezTo>
                    <a:pt x="9716" y="3082"/>
                    <a:pt x="9859" y="3034"/>
                    <a:pt x="9955" y="2915"/>
                  </a:cubicBezTo>
                  <a:cubicBezTo>
                    <a:pt x="10074" y="2748"/>
                    <a:pt x="10074" y="2558"/>
                    <a:pt x="9955" y="2391"/>
                  </a:cubicBezTo>
                  <a:lnTo>
                    <a:pt x="8692" y="605"/>
                  </a:lnTo>
                  <a:cubicBezTo>
                    <a:pt x="8621" y="486"/>
                    <a:pt x="8502" y="438"/>
                    <a:pt x="8335" y="438"/>
                  </a:cubicBezTo>
                  <a:lnTo>
                    <a:pt x="7073" y="438"/>
                  </a:lnTo>
                  <a:cubicBezTo>
                    <a:pt x="6978" y="438"/>
                    <a:pt x="6906" y="486"/>
                    <a:pt x="6883" y="581"/>
                  </a:cubicBezTo>
                  <a:cubicBezTo>
                    <a:pt x="6859" y="700"/>
                    <a:pt x="6954" y="796"/>
                    <a:pt x="7073" y="796"/>
                  </a:cubicBezTo>
                  <a:lnTo>
                    <a:pt x="8335" y="796"/>
                  </a:lnTo>
                  <a:cubicBezTo>
                    <a:pt x="8359" y="796"/>
                    <a:pt x="8407" y="796"/>
                    <a:pt x="8407" y="819"/>
                  </a:cubicBezTo>
                  <a:lnTo>
                    <a:pt x="9645" y="2605"/>
                  </a:lnTo>
                  <a:cubicBezTo>
                    <a:pt x="9693" y="2629"/>
                    <a:pt x="9645" y="2677"/>
                    <a:pt x="9645" y="2701"/>
                  </a:cubicBezTo>
                  <a:cubicBezTo>
                    <a:pt x="9645" y="2725"/>
                    <a:pt x="9621" y="2725"/>
                    <a:pt x="9597" y="2725"/>
                  </a:cubicBezTo>
                  <a:lnTo>
                    <a:pt x="3191" y="2725"/>
                  </a:lnTo>
                  <a:cubicBezTo>
                    <a:pt x="3382" y="2463"/>
                    <a:pt x="3501" y="2105"/>
                    <a:pt x="3501" y="1748"/>
                  </a:cubicBezTo>
                  <a:cubicBezTo>
                    <a:pt x="3501" y="1391"/>
                    <a:pt x="3382" y="1058"/>
                    <a:pt x="3191" y="772"/>
                  </a:cubicBezTo>
                  <a:lnTo>
                    <a:pt x="6240" y="772"/>
                  </a:lnTo>
                  <a:cubicBezTo>
                    <a:pt x="6311" y="772"/>
                    <a:pt x="6382" y="700"/>
                    <a:pt x="6406" y="605"/>
                  </a:cubicBezTo>
                  <a:cubicBezTo>
                    <a:pt x="6430" y="486"/>
                    <a:pt x="6359" y="415"/>
                    <a:pt x="6240" y="415"/>
                  </a:cubicBezTo>
                  <a:lnTo>
                    <a:pt x="2858" y="415"/>
                  </a:lnTo>
                  <a:cubicBezTo>
                    <a:pt x="2587" y="144"/>
                    <a:pt x="2189" y="1"/>
                    <a:pt x="1775"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53"/>
            <p:cNvSpPr/>
            <p:nvPr/>
          </p:nvSpPr>
          <p:spPr>
            <a:xfrm>
              <a:off x="2356787" y="3816592"/>
              <a:ext cx="357154" cy="102832"/>
            </a:xfrm>
            <a:custGeom>
              <a:rect b="b" l="l" r="r" t="t"/>
              <a:pathLst>
                <a:path extrusionOk="0" h="3449" w="11979">
                  <a:moveTo>
                    <a:pt x="1786" y="310"/>
                  </a:moveTo>
                  <a:cubicBezTo>
                    <a:pt x="2548" y="310"/>
                    <a:pt x="3167" y="953"/>
                    <a:pt x="3167" y="1692"/>
                  </a:cubicBezTo>
                  <a:cubicBezTo>
                    <a:pt x="3167" y="2430"/>
                    <a:pt x="2572" y="3049"/>
                    <a:pt x="1786" y="3049"/>
                  </a:cubicBezTo>
                  <a:cubicBezTo>
                    <a:pt x="1048" y="3049"/>
                    <a:pt x="429" y="2430"/>
                    <a:pt x="429" y="1692"/>
                  </a:cubicBezTo>
                  <a:cubicBezTo>
                    <a:pt x="429" y="953"/>
                    <a:pt x="1048" y="310"/>
                    <a:pt x="1786" y="310"/>
                  </a:cubicBezTo>
                  <a:close/>
                  <a:moveTo>
                    <a:pt x="1786" y="1"/>
                  </a:moveTo>
                  <a:cubicBezTo>
                    <a:pt x="810" y="1"/>
                    <a:pt x="0" y="858"/>
                    <a:pt x="72" y="1858"/>
                  </a:cubicBezTo>
                  <a:cubicBezTo>
                    <a:pt x="119" y="2668"/>
                    <a:pt x="786" y="3359"/>
                    <a:pt x="1596" y="3430"/>
                  </a:cubicBezTo>
                  <a:cubicBezTo>
                    <a:pt x="1673" y="3442"/>
                    <a:pt x="1751" y="3448"/>
                    <a:pt x="1829" y="3448"/>
                  </a:cubicBezTo>
                  <a:cubicBezTo>
                    <a:pt x="2213" y="3448"/>
                    <a:pt x="2601" y="3306"/>
                    <a:pt x="2858" y="3049"/>
                  </a:cubicBezTo>
                  <a:lnTo>
                    <a:pt x="3906" y="3049"/>
                  </a:lnTo>
                  <a:cubicBezTo>
                    <a:pt x="4001" y="3049"/>
                    <a:pt x="4049" y="3001"/>
                    <a:pt x="4072" y="2906"/>
                  </a:cubicBezTo>
                  <a:cubicBezTo>
                    <a:pt x="4120" y="2787"/>
                    <a:pt x="4025" y="2692"/>
                    <a:pt x="3906" y="2692"/>
                  </a:cubicBezTo>
                  <a:lnTo>
                    <a:pt x="3191" y="2692"/>
                  </a:lnTo>
                  <a:cubicBezTo>
                    <a:pt x="3358" y="2430"/>
                    <a:pt x="3477" y="2073"/>
                    <a:pt x="3477" y="1715"/>
                  </a:cubicBezTo>
                  <a:cubicBezTo>
                    <a:pt x="3477" y="1358"/>
                    <a:pt x="3358" y="1025"/>
                    <a:pt x="3191" y="739"/>
                  </a:cubicBezTo>
                  <a:lnTo>
                    <a:pt x="10264" y="739"/>
                  </a:lnTo>
                  <a:cubicBezTo>
                    <a:pt x="10312" y="739"/>
                    <a:pt x="10336" y="739"/>
                    <a:pt x="10336" y="763"/>
                  </a:cubicBezTo>
                  <a:lnTo>
                    <a:pt x="11574" y="2549"/>
                  </a:lnTo>
                  <a:cubicBezTo>
                    <a:pt x="11622" y="2573"/>
                    <a:pt x="11574" y="2620"/>
                    <a:pt x="11574" y="2644"/>
                  </a:cubicBezTo>
                  <a:cubicBezTo>
                    <a:pt x="11574" y="2668"/>
                    <a:pt x="11550" y="2668"/>
                    <a:pt x="11526" y="2668"/>
                  </a:cubicBezTo>
                  <a:lnTo>
                    <a:pt x="4739" y="2668"/>
                  </a:lnTo>
                  <a:cubicBezTo>
                    <a:pt x="4644" y="2668"/>
                    <a:pt x="4596" y="2739"/>
                    <a:pt x="4573" y="2811"/>
                  </a:cubicBezTo>
                  <a:cubicBezTo>
                    <a:pt x="4525" y="2930"/>
                    <a:pt x="4620" y="3025"/>
                    <a:pt x="4739" y="3025"/>
                  </a:cubicBezTo>
                  <a:lnTo>
                    <a:pt x="11526" y="3025"/>
                  </a:lnTo>
                  <a:cubicBezTo>
                    <a:pt x="11645" y="3025"/>
                    <a:pt x="11788" y="2978"/>
                    <a:pt x="11884" y="2858"/>
                  </a:cubicBezTo>
                  <a:cubicBezTo>
                    <a:pt x="11979" y="2692"/>
                    <a:pt x="11979" y="2501"/>
                    <a:pt x="11884" y="2335"/>
                  </a:cubicBezTo>
                  <a:lnTo>
                    <a:pt x="10645" y="548"/>
                  </a:lnTo>
                  <a:cubicBezTo>
                    <a:pt x="10550" y="429"/>
                    <a:pt x="10431" y="382"/>
                    <a:pt x="10288" y="382"/>
                  </a:cubicBezTo>
                  <a:lnTo>
                    <a:pt x="2906" y="382"/>
                  </a:lnTo>
                  <a:cubicBezTo>
                    <a:pt x="2596" y="144"/>
                    <a:pt x="2215" y="1"/>
                    <a:pt x="1786"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6" name="Google Shape;2936;p53"/>
          <p:cNvGrpSpPr/>
          <p:nvPr/>
        </p:nvGrpSpPr>
        <p:grpSpPr>
          <a:xfrm>
            <a:off x="1065573" y="4146767"/>
            <a:ext cx="354321" cy="355039"/>
            <a:chOff x="1713260" y="4146767"/>
            <a:chExt cx="354321" cy="355039"/>
          </a:xfrm>
        </p:grpSpPr>
        <p:sp>
          <p:nvSpPr>
            <p:cNvPr id="2937" name="Google Shape;2937;p53"/>
            <p:cNvSpPr/>
            <p:nvPr/>
          </p:nvSpPr>
          <p:spPr>
            <a:xfrm>
              <a:off x="1804137" y="4237644"/>
              <a:ext cx="171854" cy="172569"/>
            </a:xfrm>
            <a:custGeom>
              <a:rect b="b" l="l" r="r" t="t"/>
              <a:pathLst>
                <a:path extrusionOk="0" h="5788" w="5764">
                  <a:moveTo>
                    <a:pt x="2882" y="1"/>
                  </a:moveTo>
                  <a:cubicBezTo>
                    <a:pt x="1287" y="1"/>
                    <a:pt x="1" y="1310"/>
                    <a:pt x="1" y="2906"/>
                  </a:cubicBezTo>
                  <a:cubicBezTo>
                    <a:pt x="1" y="4478"/>
                    <a:pt x="1287" y="5788"/>
                    <a:pt x="2882" y="5788"/>
                  </a:cubicBezTo>
                  <a:cubicBezTo>
                    <a:pt x="4478" y="5788"/>
                    <a:pt x="5764" y="4478"/>
                    <a:pt x="5764" y="2906"/>
                  </a:cubicBezTo>
                  <a:cubicBezTo>
                    <a:pt x="5764" y="1310"/>
                    <a:pt x="4478" y="1"/>
                    <a:pt x="2882" y="1"/>
                  </a:cubicBez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53"/>
            <p:cNvSpPr/>
            <p:nvPr/>
          </p:nvSpPr>
          <p:spPr>
            <a:xfrm>
              <a:off x="1836099" y="4248288"/>
              <a:ext cx="140608" cy="161925"/>
            </a:xfrm>
            <a:custGeom>
              <a:rect b="b" l="l" r="r" t="t"/>
              <a:pathLst>
                <a:path extrusionOk="0" h="5431" w="4716">
                  <a:moveTo>
                    <a:pt x="3215" y="1"/>
                  </a:moveTo>
                  <a:lnTo>
                    <a:pt x="3215" y="1"/>
                  </a:lnTo>
                  <a:cubicBezTo>
                    <a:pt x="3882" y="549"/>
                    <a:pt x="4287" y="1358"/>
                    <a:pt x="4287" y="2239"/>
                  </a:cubicBezTo>
                  <a:cubicBezTo>
                    <a:pt x="4287" y="3859"/>
                    <a:pt x="3001" y="5121"/>
                    <a:pt x="1405" y="5121"/>
                  </a:cubicBezTo>
                  <a:cubicBezTo>
                    <a:pt x="905" y="5121"/>
                    <a:pt x="429" y="5002"/>
                    <a:pt x="0" y="4764"/>
                  </a:cubicBezTo>
                  <a:lnTo>
                    <a:pt x="0" y="4764"/>
                  </a:lnTo>
                  <a:cubicBezTo>
                    <a:pt x="477" y="5192"/>
                    <a:pt x="1143" y="5431"/>
                    <a:pt x="1810" y="5431"/>
                  </a:cubicBezTo>
                  <a:cubicBezTo>
                    <a:pt x="3430" y="5431"/>
                    <a:pt x="4716" y="4145"/>
                    <a:pt x="4716" y="2549"/>
                  </a:cubicBezTo>
                  <a:cubicBezTo>
                    <a:pt x="4716" y="1477"/>
                    <a:pt x="4120" y="525"/>
                    <a:pt x="3215" y="1"/>
                  </a:cubicBezTo>
                  <a:close/>
                </a:path>
              </a:pathLst>
            </a:custGeom>
            <a:solidFill>
              <a:srgbClr val="D4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53"/>
            <p:cNvSpPr/>
            <p:nvPr/>
          </p:nvSpPr>
          <p:spPr>
            <a:xfrm>
              <a:off x="1718925" y="4336333"/>
              <a:ext cx="159093" cy="159093"/>
            </a:xfrm>
            <a:custGeom>
              <a:rect b="b" l="l" r="r" t="t"/>
              <a:pathLst>
                <a:path extrusionOk="0" h="5336" w="5336">
                  <a:moveTo>
                    <a:pt x="72" y="1"/>
                  </a:moveTo>
                  <a:cubicBezTo>
                    <a:pt x="25" y="1"/>
                    <a:pt x="1" y="72"/>
                    <a:pt x="1" y="96"/>
                  </a:cubicBezTo>
                  <a:cubicBezTo>
                    <a:pt x="239" y="2859"/>
                    <a:pt x="2478" y="5097"/>
                    <a:pt x="5240" y="5335"/>
                  </a:cubicBezTo>
                  <a:cubicBezTo>
                    <a:pt x="5312" y="5335"/>
                    <a:pt x="5335" y="5311"/>
                    <a:pt x="5335" y="5264"/>
                  </a:cubicBezTo>
                  <a:lnTo>
                    <a:pt x="5335" y="3787"/>
                  </a:lnTo>
                  <a:cubicBezTo>
                    <a:pt x="5335" y="3763"/>
                    <a:pt x="5312" y="3716"/>
                    <a:pt x="5240" y="3692"/>
                  </a:cubicBezTo>
                  <a:cubicBezTo>
                    <a:pt x="3335" y="3454"/>
                    <a:pt x="1858" y="1977"/>
                    <a:pt x="1620" y="72"/>
                  </a:cubicBezTo>
                  <a:cubicBezTo>
                    <a:pt x="1620" y="25"/>
                    <a:pt x="1573" y="1"/>
                    <a:pt x="1549" y="1"/>
                  </a:cubicBezTo>
                  <a:close/>
                </a:path>
              </a:pathLst>
            </a:custGeom>
            <a:solidFill>
              <a:srgbClr val="8C9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53"/>
            <p:cNvSpPr/>
            <p:nvPr/>
          </p:nvSpPr>
          <p:spPr>
            <a:xfrm>
              <a:off x="1718925" y="4336333"/>
              <a:ext cx="159093" cy="159093"/>
            </a:xfrm>
            <a:custGeom>
              <a:rect b="b" l="l" r="r" t="t"/>
              <a:pathLst>
                <a:path extrusionOk="0" h="5336" w="5336">
                  <a:moveTo>
                    <a:pt x="72" y="1"/>
                  </a:moveTo>
                  <a:cubicBezTo>
                    <a:pt x="25" y="1"/>
                    <a:pt x="1" y="72"/>
                    <a:pt x="1" y="96"/>
                  </a:cubicBezTo>
                  <a:cubicBezTo>
                    <a:pt x="239" y="2859"/>
                    <a:pt x="2478" y="5097"/>
                    <a:pt x="5240" y="5335"/>
                  </a:cubicBezTo>
                  <a:cubicBezTo>
                    <a:pt x="5312" y="5335"/>
                    <a:pt x="5335" y="5311"/>
                    <a:pt x="5335" y="5264"/>
                  </a:cubicBezTo>
                  <a:lnTo>
                    <a:pt x="5335" y="3787"/>
                  </a:lnTo>
                  <a:cubicBezTo>
                    <a:pt x="5335" y="3763"/>
                    <a:pt x="5312" y="3716"/>
                    <a:pt x="5240" y="3692"/>
                  </a:cubicBezTo>
                  <a:cubicBezTo>
                    <a:pt x="3335" y="3454"/>
                    <a:pt x="1858" y="1977"/>
                    <a:pt x="1620" y="72"/>
                  </a:cubicBezTo>
                  <a:cubicBezTo>
                    <a:pt x="1620" y="25"/>
                    <a:pt x="1573" y="1"/>
                    <a:pt x="1549" y="1"/>
                  </a:cubicBezTo>
                  <a:close/>
                </a:path>
              </a:pathLst>
            </a:custGeom>
            <a:solidFill>
              <a:srgbClr val="8C9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53"/>
            <p:cNvSpPr/>
            <p:nvPr/>
          </p:nvSpPr>
          <p:spPr>
            <a:xfrm>
              <a:off x="1718925" y="4151746"/>
              <a:ext cx="343707" cy="343678"/>
            </a:xfrm>
            <a:custGeom>
              <a:rect b="b" l="l" r="r" t="t"/>
              <a:pathLst>
                <a:path extrusionOk="0" h="11527" w="11528">
                  <a:moveTo>
                    <a:pt x="5740" y="0"/>
                  </a:moveTo>
                  <a:cubicBezTo>
                    <a:pt x="2740" y="0"/>
                    <a:pt x="263" y="2334"/>
                    <a:pt x="1" y="5263"/>
                  </a:cubicBezTo>
                  <a:cubicBezTo>
                    <a:pt x="1" y="5335"/>
                    <a:pt x="25" y="5358"/>
                    <a:pt x="72" y="5358"/>
                  </a:cubicBezTo>
                  <a:lnTo>
                    <a:pt x="1549" y="5358"/>
                  </a:lnTo>
                  <a:cubicBezTo>
                    <a:pt x="1573" y="5358"/>
                    <a:pt x="1620" y="5335"/>
                    <a:pt x="1620" y="5287"/>
                  </a:cubicBezTo>
                  <a:cubicBezTo>
                    <a:pt x="1867" y="3235"/>
                    <a:pt x="3598" y="1660"/>
                    <a:pt x="5718" y="1660"/>
                  </a:cubicBezTo>
                  <a:cubicBezTo>
                    <a:pt x="6058" y="1660"/>
                    <a:pt x="6409" y="1701"/>
                    <a:pt x="6764" y="1786"/>
                  </a:cubicBezTo>
                  <a:cubicBezTo>
                    <a:pt x="8074" y="2096"/>
                    <a:pt x="9408" y="3453"/>
                    <a:pt x="9741" y="4763"/>
                  </a:cubicBezTo>
                  <a:cubicBezTo>
                    <a:pt x="10360" y="7311"/>
                    <a:pt x="8598" y="9621"/>
                    <a:pt x="6216" y="9907"/>
                  </a:cubicBezTo>
                  <a:cubicBezTo>
                    <a:pt x="6193" y="9907"/>
                    <a:pt x="6169" y="9954"/>
                    <a:pt x="6169" y="9978"/>
                  </a:cubicBezTo>
                  <a:lnTo>
                    <a:pt x="6169" y="11455"/>
                  </a:lnTo>
                  <a:cubicBezTo>
                    <a:pt x="6169" y="11502"/>
                    <a:pt x="6216" y="11526"/>
                    <a:pt x="6264" y="11526"/>
                  </a:cubicBezTo>
                  <a:cubicBezTo>
                    <a:pt x="9193" y="11264"/>
                    <a:pt x="11527" y="8788"/>
                    <a:pt x="11527" y="5787"/>
                  </a:cubicBezTo>
                  <a:cubicBezTo>
                    <a:pt x="11527" y="2596"/>
                    <a:pt x="8931" y="0"/>
                    <a:pt x="5740" y="0"/>
                  </a:cubicBezTo>
                  <a:close/>
                </a:path>
              </a:pathLst>
            </a:custGeom>
            <a:solidFill>
              <a:srgbClr val="C3CD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53"/>
            <p:cNvSpPr/>
            <p:nvPr/>
          </p:nvSpPr>
          <p:spPr>
            <a:xfrm>
              <a:off x="1902826" y="4173750"/>
              <a:ext cx="159808" cy="321674"/>
            </a:xfrm>
            <a:custGeom>
              <a:rect b="b" l="l" r="r" t="t"/>
              <a:pathLst>
                <a:path extrusionOk="0" h="10789" w="5360">
                  <a:moveTo>
                    <a:pt x="2406" y="0"/>
                  </a:moveTo>
                  <a:cubicBezTo>
                    <a:pt x="3906" y="1048"/>
                    <a:pt x="4883" y="2763"/>
                    <a:pt x="4883" y="4739"/>
                  </a:cubicBezTo>
                  <a:cubicBezTo>
                    <a:pt x="4883" y="7621"/>
                    <a:pt x="2763" y="10050"/>
                    <a:pt x="1" y="10455"/>
                  </a:cubicBezTo>
                  <a:lnTo>
                    <a:pt x="1" y="10717"/>
                  </a:lnTo>
                  <a:cubicBezTo>
                    <a:pt x="1" y="10764"/>
                    <a:pt x="48" y="10788"/>
                    <a:pt x="96" y="10788"/>
                  </a:cubicBezTo>
                  <a:cubicBezTo>
                    <a:pt x="3025" y="10526"/>
                    <a:pt x="5359" y="8050"/>
                    <a:pt x="5359" y="5049"/>
                  </a:cubicBezTo>
                  <a:cubicBezTo>
                    <a:pt x="5359" y="2906"/>
                    <a:pt x="4192" y="1024"/>
                    <a:pt x="2406" y="0"/>
                  </a:cubicBezTo>
                  <a:close/>
                </a:path>
              </a:pathLst>
            </a:custGeom>
            <a:solidFill>
              <a:srgbClr val="AFB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53"/>
            <p:cNvSpPr/>
            <p:nvPr/>
          </p:nvSpPr>
          <p:spPr>
            <a:xfrm>
              <a:off x="1713260" y="4146767"/>
              <a:ext cx="354321" cy="352920"/>
            </a:xfrm>
            <a:custGeom>
              <a:rect b="b" l="l" r="r" t="t"/>
              <a:pathLst>
                <a:path extrusionOk="0" h="11837" w="11884">
                  <a:moveTo>
                    <a:pt x="5930" y="0"/>
                  </a:moveTo>
                  <a:cubicBezTo>
                    <a:pt x="4454" y="0"/>
                    <a:pt x="3025" y="548"/>
                    <a:pt x="1929" y="1572"/>
                  </a:cubicBezTo>
                  <a:cubicBezTo>
                    <a:pt x="810" y="2572"/>
                    <a:pt x="167" y="3954"/>
                    <a:pt x="0" y="5406"/>
                  </a:cubicBezTo>
                  <a:cubicBezTo>
                    <a:pt x="0" y="5525"/>
                    <a:pt x="72" y="5644"/>
                    <a:pt x="191" y="5668"/>
                  </a:cubicBezTo>
                  <a:lnTo>
                    <a:pt x="1739" y="5668"/>
                  </a:lnTo>
                  <a:cubicBezTo>
                    <a:pt x="1858" y="5668"/>
                    <a:pt x="1977" y="5597"/>
                    <a:pt x="1977" y="5454"/>
                  </a:cubicBezTo>
                  <a:cubicBezTo>
                    <a:pt x="2215" y="3477"/>
                    <a:pt x="3906" y="1953"/>
                    <a:pt x="5930" y="1953"/>
                  </a:cubicBezTo>
                  <a:cubicBezTo>
                    <a:pt x="6597" y="1953"/>
                    <a:pt x="7240" y="2144"/>
                    <a:pt x="7812" y="2429"/>
                  </a:cubicBezTo>
                  <a:cubicBezTo>
                    <a:pt x="7838" y="2449"/>
                    <a:pt x="7866" y="2458"/>
                    <a:pt x="7893" y="2458"/>
                  </a:cubicBezTo>
                  <a:cubicBezTo>
                    <a:pt x="7965" y="2458"/>
                    <a:pt x="8032" y="2397"/>
                    <a:pt x="8050" y="2310"/>
                  </a:cubicBezTo>
                  <a:cubicBezTo>
                    <a:pt x="8074" y="2215"/>
                    <a:pt x="8026" y="2144"/>
                    <a:pt x="7954" y="2096"/>
                  </a:cubicBezTo>
                  <a:cubicBezTo>
                    <a:pt x="7335" y="1786"/>
                    <a:pt x="6621" y="1596"/>
                    <a:pt x="5930" y="1596"/>
                  </a:cubicBezTo>
                  <a:cubicBezTo>
                    <a:pt x="3787" y="1596"/>
                    <a:pt x="1953" y="3168"/>
                    <a:pt x="1644" y="5311"/>
                  </a:cubicBezTo>
                  <a:lnTo>
                    <a:pt x="358" y="5311"/>
                  </a:lnTo>
                  <a:cubicBezTo>
                    <a:pt x="524" y="3977"/>
                    <a:pt x="1143" y="2715"/>
                    <a:pt x="2144" y="1810"/>
                  </a:cubicBezTo>
                  <a:cubicBezTo>
                    <a:pt x="3192" y="858"/>
                    <a:pt x="4525" y="310"/>
                    <a:pt x="5930" y="310"/>
                  </a:cubicBezTo>
                  <a:cubicBezTo>
                    <a:pt x="7431" y="310"/>
                    <a:pt x="8812" y="905"/>
                    <a:pt x="9883" y="1953"/>
                  </a:cubicBezTo>
                  <a:cubicBezTo>
                    <a:pt x="10955" y="3025"/>
                    <a:pt x="11527" y="4430"/>
                    <a:pt x="11527" y="5906"/>
                  </a:cubicBezTo>
                  <a:cubicBezTo>
                    <a:pt x="11527" y="7311"/>
                    <a:pt x="11003" y="8669"/>
                    <a:pt x="10050" y="9693"/>
                  </a:cubicBezTo>
                  <a:cubicBezTo>
                    <a:pt x="9121" y="10717"/>
                    <a:pt x="7859" y="11336"/>
                    <a:pt x="6526" y="11479"/>
                  </a:cubicBezTo>
                  <a:lnTo>
                    <a:pt x="6526" y="10193"/>
                  </a:lnTo>
                  <a:cubicBezTo>
                    <a:pt x="8645" y="9907"/>
                    <a:pt x="10241" y="8097"/>
                    <a:pt x="10241" y="5906"/>
                  </a:cubicBezTo>
                  <a:cubicBezTo>
                    <a:pt x="10241" y="4644"/>
                    <a:pt x="9693" y="3406"/>
                    <a:pt x="8669" y="2572"/>
                  </a:cubicBezTo>
                  <a:cubicBezTo>
                    <a:pt x="8645" y="2549"/>
                    <a:pt x="8609" y="2537"/>
                    <a:pt x="8571" y="2537"/>
                  </a:cubicBezTo>
                  <a:cubicBezTo>
                    <a:pt x="8532" y="2537"/>
                    <a:pt x="8490" y="2549"/>
                    <a:pt x="8455" y="2572"/>
                  </a:cubicBezTo>
                  <a:cubicBezTo>
                    <a:pt x="8383" y="2644"/>
                    <a:pt x="8383" y="2787"/>
                    <a:pt x="8455" y="2858"/>
                  </a:cubicBezTo>
                  <a:cubicBezTo>
                    <a:pt x="9383" y="3620"/>
                    <a:pt x="9931" y="4716"/>
                    <a:pt x="9931" y="5906"/>
                  </a:cubicBezTo>
                  <a:cubicBezTo>
                    <a:pt x="9931" y="7931"/>
                    <a:pt x="8407" y="9621"/>
                    <a:pt x="6406" y="9860"/>
                  </a:cubicBezTo>
                  <a:cubicBezTo>
                    <a:pt x="6287" y="9860"/>
                    <a:pt x="6192" y="9979"/>
                    <a:pt x="6192" y="10098"/>
                  </a:cubicBezTo>
                  <a:lnTo>
                    <a:pt x="6192" y="11598"/>
                  </a:lnTo>
                  <a:lnTo>
                    <a:pt x="6192" y="11622"/>
                  </a:lnTo>
                  <a:cubicBezTo>
                    <a:pt x="6240" y="11741"/>
                    <a:pt x="6335" y="11836"/>
                    <a:pt x="6430" y="11836"/>
                  </a:cubicBezTo>
                  <a:lnTo>
                    <a:pt x="6478" y="11836"/>
                  </a:lnTo>
                  <a:cubicBezTo>
                    <a:pt x="7954" y="11717"/>
                    <a:pt x="9336" y="11026"/>
                    <a:pt x="10312" y="9931"/>
                  </a:cubicBezTo>
                  <a:cubicBezTo>
                    <a:pt x="11312" y="8836"/>
                    <a:pt x="11884" y="7407"/>
                    <a:pt x="11884" y="5906"/>
                  </a:cubicBezTo>
                  <a:cubicBezTo>
                    <a:pt x="11884" y="4358"/>
                    <a:pt x="11265" y="2882"/>
                    <a:pt x="10122" y="1739"/>
                  </a:cubicBezTo>
                  <a:cubicBezTo>
                    <a:pt x="9002" y="620"/>
                    <a:pt x="7526" y="0"/>
                    <a:pt x="5930"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53"/>
            <p:cNvSpPr/>
            <p:nvPr/>
          </p:nvSpPr>
          <p:spPr>
            <a:xfrm>
              <a:off x="1715377" y="4332785"/>
              <a:ext cx="169021" cy="169021"/>
            </a:xfrm>
            <a:custGeom>
              <a:rect b="b" l="l" r="r" t="t"/>
              <a:pathLst>
                <a:path extrusionOk="0" h="5669" w="5669">
                  <a:moveTo>
                    <a:pt x="215" y="1"/>
                  </a:moveTo>
                  <a:cubicBezTo>
                    <a:pt x="72" y="25"/>
                    <a:pt x="1" y="144"/>
                    <a:pt x="1" y="263"/>
                  </a:cubicBezTo>
                  <a:cubicBezTo>
                    <a:pt x="191" y="2454"/>
                    <a:pt x="1549" y="4311"/>
                    <a:pt x="3549" y="5216"/>
                  </a:cubicBezTo>
                  <a:cubicBezTo>
                    <a:pt x="3572" y="5222"/>
                    <a:pt x="3593" y="5225"/>
                    <a:pt x="3613" y="5225"/>
                  </a:cubicBezTo>
                  <a:cubicBezTo>
                    <a:pt x="3678" y="5225"/>
                    <a:pt x="3733" y="5194"/>
                    <a:pt x="3787" y="5121"/>
                  </a:cubicBezTo>
                  <a:cubicBezTo>
                    <a:pt x="3811" y="5026"/>
                    <a:pt x="3787" y="4954"/>
                    <a:pt x="3692" y="4883"/>
                  </a:cubicBezTo>
                  <a:cubicBezTo>
                    <a:pt x="1858" y="4073"/>
                    <a:pt x="596" y="2358"/>
                    <a:pt x="358" y="358"/>
                  </a:cubicBezTo>
                  <a:lnTo>
                    <a:pt x="1644" y="358"/>
                  </a:lnTo>
                  <a:cubicBezTo>
                    <a:pt x="1763" y="1287"/>
                    <a:pt x="2216" y="2144"/>
                    <a:pt x="2859" y="2811"/>
                  </a:cubicBezTo>
                  <a:cubicBezTo>
                    <a:pt x="3525" y="3454"/>
                    <a:pt x="4383" y="3906"/>
                    <a:pt x="5311" y="4025"/>
                  </a:cubicBezTo>
                  <a:lnTo>
                    <a:pt x="5311" y="5311"/>
                  </a:lnTo>
                  <a:cubicBezTo>
                    <a:pt x="5002" y="5264"/>
                    <a:pt x="4668" y="5216"/>
                    <a:pt x="4383" y="5121"/>
                  </a:cubicBezTo>
                  <a:cubicBezTo>
                    <a:pt x="4359" y="5121"/>
                    <a:pt x="4287" y="5121"/>
                    <a:pt x="4264" y="5145"/>
                  </a:cubicBezTo>
                  <a:cubicBezTo>
                    <a:pt x="4121" y="5264"/>
                    <a:pt x="4168" y="5430"/>
                    <a:pt x="4311" y="5478"/>
                  </a:cubicBezTo>
                  <a:cubicBezTo>
                    <a:pt x="4668" y="5573"/>
                    <a:pt x="5026" y="5621"/>
                    <a:pt x="5383" y="5669"/>
                  </a:cubicBezTo>
                  <a:lnTo>
                    <a:pt x="5431" y="5669"/>
                  </a:lnTo>
                  <a:cubicBezTo>
                    <a:pt x="5550" y="5669"/>
                    <a:pt x="5621" y="5573"/>
                    <a:pt x="5669" y="5454"/>
                  </a:cubicBezTo>
                  <a:lnTo>
                    <a:pt x="5669" y="5430"/>
                  </a:lnTo>
                  <a:lnTo>
                    <a:pt x="5669" y="3906"/>
                  </a:lnTo>
                  <a:cubicBezTo>
                    <a:pt x="5621" y="3787"/>
                    <a:pt x="5550" y="3668"/>
                    <a:pt x="5431" y="3668"/>
                  </a:cubicBezTo>
                  <a:cubicBezTo>
                    <a:pt x="4549" y="3549"/>
                    <a:pt x="3716" y="3168"/>
                    <a:pt x="3097" y="2525"/>
                  </a:cubicBezTo>
                  <a:cubicBezTo>
                    <a:pt x="2478" y="1906"/>
                    <a:pt x="2049" y="1072"/>
                    <a:pt x="1977" y="215"/>
                  </a:cubicBezTo>
                  <a:cubicBezTo>
                    <a:pt x="1977" y="96"/>
                    <a:pt x="1858" y="1"/>
                    <a:pt x="1739"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53"/>
            <p:cNvSpPr/>
            <p:nvPr/>
          </p:nvSpPr>
          <p:spPr>
            <a:xfrm>
              <a:off x="1799158" y="4232665"/>
              <a:ext cx="182527" cy="182527"/>
            </a:xfrm>
            <a:custGeom>
              <a:rect b="b" l="l" r="r" t="t"/>
              <a:pathLst>
                <a:path extrusionOk="0" h="6122" w="6122">
                  <a:moveTo>
                    <a:pt x="3049" y="382"/>
                  </a:moveTo>
                  <a:cubicBezTo>
                    <a:pt x="4550" y="382"/>
                    <a:pt x="5764" y="1596"/>
                    <a:pt x="5764" y="3097"/>
                  </a:cubicBezTo>
                  <a:cubicBezTo>
                    <a:pt x="5788" y="4573"/>
                    <a:pt x="4573" y="5812"/>
                    <a:pt x="3049" y="5812"/>
                  </a:cubicBezTo>
                  <a:cubicBezTo>
                    <a:pt x="1573" y="5812"/>
                    <a:pt x="358" y="4573"/>
                    <a:pt x="358" y="3097"/>
                  </a:cubicBezTo>
                  <a:cubicBezTo>
                    <a:pt x="358" y="1596"/>
                    <a:pt x="1573" y="382"/>
                    <a:pt x="3049" y="382"/>
                  </a:cubicBezTo>
                  <a:close/>
                  <a:moveTo>
                    <a:pt x="3049" y="1"/>
                  </a:moveTo>
                  <a:cubicBezTo>
                    <a:pt x="1358" y="1"/>
                    <a:pt x="1" y="1358"/>
                    <a:pt x="1" y="3073"/>
                  </a:cubicBezTo>
                  <a:cubicBezTo>
                    <a:pt x="1" y="4764"/>
                    <a:pt x="1358" y="6121"/>
                    <a:pt x="3049" y="6121"/>
                  </a:cubicBezTo>
                  <a:cubicBezTo>
                    <a:pt x="4764" y="6121"/>
                    <a:pt x="6121" y="4764"/>
                    <a:pt x="6121" y="3073"/>
                  </a:cubicBezTo>
                  <a:cubicBezTo>
                    <a:pt x="6121" y="1358"/>
                    <a:pt x="4764" y="1"/>
                    <a:pt x="3049"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53"/>
            <p:cNvSpPr/>
            <p:nvPr/>
          </p:nvSpPr>
          <p:spPr>
            <a:xfrm>
              <a:off x="1851007" y="4297305"/>
              <a:ext cx="79546" cy="10674"/>
            </a:xfrm>
            <a:custGeom>
              <a:rect b="b" l="l" r="r" t="t"/>
              <a:pathLst>
                <a:path extrusionOk="0" h="358" w="2668">
                  <a:moveTo>
                    <a:pt x="215" y="0"/>
                  </a:moveTo>
                  <a:cubicBezTo>
                    <a:pt x="119" y="0"/>
                    <a:pt x="72" y="71"/>
                    <a:pt x="48" y="143"/>
                  </a:cubicBezTo>
                  <a:cubicBezTo>
                    <a:pt x="0" y="262"/>
                    <a:pt x="96" y="357"/>
                    <a:pt x="215" y="357"/>
                  </a:cubicBezTo>
                  <a:lnTo>
                    <a:pt x="2477" y="357"/>
                  </a:lnTo>
                  <a:cubicBezTo>
                    <a:pt x="2572" y="357"/>
                    <a:pt x="2620" y="310"/>
                    <a:pt x="2668" y="214"/>
                  </a:cubicBezTo>
                  <a:cubicBezTo>
                    <a:pt x="2668" y="119"/>
                    <a:pt x="2572" y="0"/>
                    <a:pt x="2477"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53"/>
            <p:cNvSpPr/>
            <p:nvPr/>
          </p:nvSpPr>
          <p:spPr>
            <a:xfrm>
              <a:off x="1851007" y="4318593"/>
              <a:ext cx="79546" cy="10674"/>
            </a:xfrm>
            <a:custGeom>
              <a:rect b="b" l="l" r="r" t="t"/>
              <a:pathLst>
                <a:path extrusionOk="0" h="358" w="2668">
                  <a:moveTo>
                    <a:pt x="215" y="0"/>
                  </a:moveTo>
                  <a:cubicBezTo>
                    <a:pt x="119" y="0"/>
                    <a:pt x="72" y="72"/>
                    <a:pt x="48" y="143"/>
                  </a:cubicBezTo>
                  <a:cubicBezTo>
                    <a:pt x="0" y="262"/>
                    <a:pt x="96" y="358"/>
                    <a:pt x="215" y="358"/>
                  </a:cubicBezTo>
                  <a:lnTo>
                    <a:pt x="2477" y="358"/>
                  </a:lnTo>
                  <a:cubicBezTo>
                    <a:pt x="2572" y="358"/>
                    <a:pt x="2620" y="310"/>
                    <a:pt x="2668" y="215"/>
                  </a:cubicBezTo>
                  <a:cubicBezTo>
                    <a:pt x="2668" y="120"/>
                    <a:pt x="2572" y="0"/>
                    <a:pt x="2477"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53"/>
            <p:cNvSpPr/>
            <p:nvPr/>
          </p:nvSpPr>
          <p:spPr>
            <a:xfrm>
              <a:off x="1867346" y="4340596"/>
              <a:ext cx="46183" cy="10674"/>
            </a:xfrm>
            <a:custGeom>
              <a:rect b="b" l="l" r="r" t="t"/>
              <a:pathLst>
                <a:path extrusionOk="0" h="358" w="1549">
                  <a:moveTo>
                    <a:pt x="214" y="1"/>
                  </a:moveTo>
                  <a:cubicBezTo>
                    <a:pt x="119" y="1"/>
                    <a:pt x="48" y="72"/>
                    <a:pt x="24" y="167"/>
                  </a:cubicBezTo>
                  <a:cubicBezTo>
                    <a:pt x="0" y="286"/>
                    <a:pt x="95" y="358"/>
                    <a:pt x="214" y="358"/>
                  </a:cubicBezTo>
                  <a:lnTo>
                    <a:pt x="1334" y="358"/>
                  </a:lnTo>
                  <a:cubicBezTo>
                    <a:pt x="1429" y="358"/>
                    <a:pt x="1477" y="310"/>
                    <a:pt x="1524" y="215"/>
                  </a:cubicBezTo>
                  <a:cubicBezTo>
                    <a:pt x="1548" y="120"/>
                    <a:pt x="1453" y="1"/>
                    <a:pt x="1334"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49" name="Google Shape;2949;p53"/>
          <p:cNvGrpSpPr/>
          <p:nvPr/>
        </p:nvGrpSpPr>
        <p:grpSpPr>
          <a:xfrm>
            <a:off x="1787416" y="4147840"/>
            <a:ext cx="353638" cy="352535"/>
            <a:chOff x="2358904" y="4147840"/>
            <a:chExt cx="353638" cy="352535"/>
          </a:xfrm>
        </p:grpSpPr>
        <p:sp>
          <p:nvSpPr>
            <p:cNvPr id="2950" name="Google Shape;2950;p53"/>
            <p:cNvSpPr/>
            <p:nvPr/>
          </p:nvSpPr>
          <p:spPr>
            <a:xfrm>
              <a:off x="2456191" y="4152790"/>
              <a:ext cx="159779" cy="184108"/>
            </a:xfrm>
            <a:custGeom>
              <a:rect b="b" l="l" r="r" t="t"/>
              <a:pathLst>
                <a:path extrusionOk="0" h="6175" w="5359">
                  <a:moveTo>
                    <a:pt x="2688" y="1"/>
                  </a:moveTo>
                  <a:cubicBezTo>
                    <a:pt x="2667" y="1"/>
                    <a:pt x="2644" y="13"/>
                    <a:pt x="2620" y="37"/>
                  </a:cubicBezTo>
                  <a:lnTo>
                    <a:pt x="72" y="1513"/>
                  </a:lnTo>
                  <a:cubicBezTo>
                    <a:pt x="48" y="1537"/>
                    <a:pt x="0" y="1584"/>
                    <a:pt x="0" y="1608"/>
                  </a:cubicBezTo>
                  <a:lnTo>
                    <a:pt x="0" y="4585"/>
                  </a:lnTo>
                  <a:cubicBezTo>
                    <a:pt x="0" y="4609"/>
                    <a:pt x="48" y="4657"/>
                    <a:pt x="72" y="4657"/>
                  </a:cubicBezTo>
                  <a:lnTo>
                    <a:pt x="2620" y="6157"/>
                  </a:lnTo>
                  <a:cubicBezTo>
                    <a:pt x="2632" y="6169"/>
                    <a:pt x="2656" y="6175"/>
                    <a:pt x="2679" y="6175"/>
                  </a:cubicBezTo>
                  <a:cubicBezTo>
                    <a:pt x="2703" y="6175"/>
                    <a:pt x="2727" y="6169"/>
                    <a:pt x="2739" y="6157"/>
                  </a:cubicBezTo>
                  <a:lnTo>
                    <a:pt x="5311" y="4657"/>
                  </a:lnTo>
                  <a:cubicBezTo>
                    <a:pt x="5314" y="4660"/>
                    <a:pt x="5317" y="4661"/>
                    <a:pt x="5321" y="4661"/>
                  </a:cubicBezTo>
                  <a:cubicBezTo>
                    <a:pt x="5341" y="4661"/>
                    <a:pt x="5358" y="4606"/>
                    <a:pt x="5358" y="4585"/>
                  </a:cubicBezTo>
                  <a:lnTo>
                    <a:pt x="5358" y="1608"/>
                  </a:lnTo>
                  <a:cubicBezTo>
                    <a:pt x="5358" y="1584"/>
                    <a:pt x="5335" y="1513"/>
                    <a:pt x="5311" y="1513"/>
                  </a:cubicBezTo>
                  <a:lnTo>
                    <a:pt x="2739" y="37"/>
                  </a:lnTo>
                  <a:cubicBezTo>
                    <a:pt x="2727" y="13"/>
                    <a:pt x="2709" y="1"/>
                    <a:pt x="2688" y="1"/>
                  </a:cubicBezTo>
                  <a:close/>
                </a:path>
              </a:pathLst>
            </a:custGeom>
            <a:solidFill>
              <a:srgbClr val="C3CD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53"/>
            <p:cNvSpPr/>
            <p:nvPr/>
          </p:nvSpPr>
          <p:spPr>
            <a:xfrm>
              <a:off x="2365284" y="4310960"/>
              <a:ext cx="159808" cy="184287"/>
            </a:xfrm>
            <a:custGeom>
              <a:rect b="b" l="l" r="r" t="t"/>
              <a:pathLst>
                <a:path extrusionOk="0" h="6181" w="5360">
                  <a:moveTo>
                    <a:pt x="2671" y="0"/>
                  </a:moveTo>
                  <a:cubicBezTo>
                    <a:pt x="2650" y="0"/>
                    <a:pt x="2632" y="6"/>
                    <a:pt x="2621" y="18"/>
                  </a:cubicBezTo>
                  <a:lnTo>
                    <a:pt x="49" y="1519"/>
                  </a:lnTo>
                  <a:cubicBezTo>
                    <a:pt x="25" y="1542"/>
                    <a:pt x="1" y="1566"/>
                    <a:pt x="1" y="1590"/>
                  </a:cubicBezTo>
                  <a:lnTo>
                    <a:pt x="1" y="4567"/>
                  </a:lnTo>
                  <a:cubicBezTo>
                    <a:pt x="1" y="4614"/>
                    <a:pt x="25" y="4662"/>
                    <a:pt x="49" y="4662"/>
                  </a:cubicBezTo>
                  <a:lnTo>
                    <a:pt x="2621" y="6162"/>
                  </a:lnTo>
                  <a:cubicBezTo>
                    <a:pt x="2632" y="6174"/>
                    <a:pt x="2650" y="6180"/>
                    <a:pt x="2671" y="6180"/>
                  </a:cubicBezTo>
                  <a:cubicBezTo>
                    <a:pt x="2692" y="6180"/>
                    <a:pt x="2716" y="6174"/>
                    <a:pt x="2740" y="6162"/>
                  </a:cubicBezTo>
                  <a:lnTo>
                    <a:pt x="5288" y="4662"/>
                  </a:lnTo>
                  <a:cubicBezTo>
                    <a:pt x="5359" y="4662"/>
                    <a:pt x="5359" y="4638"/>
                    <a:pt x="5359" y="4567"/>
                  </a:cubicBezTo>
                  <a:lnTo>
                    <a:pt x="5359" y="1590"/>
                  </a:lnTo>
                  <a:cubicBezTo>
                    <a:pt x="5359" y="1566"/>
                    <a:pt x="5312" y="1519"/>
                    <a:pt x="5288" y="1519"/>
                  </a:cubicBezTo>
                  <a:lnTo>
                    <a:pt x="2740" y="18"/>
                  </a:lnTo>
                  <a:cubicBezTo>
                    <a:pt x="2716" y="6"/>
                    <a:pt x="2692" y="0"/>
                    <a:pt x="2671" y="0"/>
                  </a:cubicBezTo>
                  <a:close/>
                </a:path>
              </a:pathLst>
            </a:custGeom>
            <a:solidFill>
              <a:srgbClr val="8C9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53"/>
            <p:cNvSpPr/>
            <p:nvPr/>
          </p:nvSpPr>
          <p:spPr>
            <a:xfrm>
              <a:off x="2547784" y="4310960"/>
              <a:ext cx="159779" cy="184287"/>
            </a:xfrm>
            <a:custGeom>
              <a:rect b="b" l="l" r="r" t="t"/>
              <a:pathLst>
                <a:path extrusionOk="0" h="6181" w="5359">
                  <a:moveTo>
                    <a:pt x="2679" y="0"/>
                  </a:moveTo>
                  <a:cubicBezTo>
                    <a:pt x="2656" y="0"/>
                    <a:pt x="2632" y="6"/>
                    <a:pt x="2620" y="18"/>
                  </a:cubicBezTo>
                  <a:lnTo>
                    <a:pt x="72" y="1519"/>
                  </a:lnTo>
                  <a:cubicBezTo>
                    <a:pt x="24" y="1542"/>
                    <a:pt x="0" y="1566"/>
                    <a:pt x="0" y="1590"/>
                  </a:cubicBezTo>
                  <a:lnTo>
                    <a:pt x="0" y="4567"/>
                  </a:lnTo>
                  <a:cubicBezTo>
                    <a:pt x="0" y="4614"/>
                    <a:pt x="24" y="4662"/>
                    <a:pt x="72" y="4662"/>
                  </a:cubicBezTo>
                  <a:lnTo>
                    <a:pt x="2620" y="6162"/>
                  </a:lnTo>
                  <a:cubicBezTo>
                    <a:pt x="2632" y="6174"/>
                    <a:pt x="2656" y="6180"/>
                    <a:pt x="2679" y="6180"/>
                  </a:cubicBezTo>
                  <a:cubicBezTo>
                    <a:pt x="2703" y="6180"/>
                    <a:pt x="2727" y="6174"/>
                    <a:pt x="2739" y="6162"/>
                  </a:cubicBezTo>
                  <a:lnTo>
                    <a:pt x="5311" y="4662"/>
                  </a:lnTo>
                  <a:cubicBezTo>
                    <a:pt x="5335" y="4662"/>
                    <a:pt x="5359" y="4638"/>
                    <a:pt x="5359" y="4567"/>
                  </a:cubicBezTo>
                  <a:lnTo>
                    <a:pt x="5359" y="1590"/>
                  </a:lnTo>
                  <a:cubicBezTo>
                    <a:pt x="5359" y="1566"/>
                    <a:pt x="5335" y="1519"/>
                    <a:pt x="5311" y="1519"/>
                  </a:cubicBezTo>
                  <a:lnTo>
                    <a:pt x="2739" y="18"/>
                  </a:lnTo>
                  <a:cubicBezTo>
                    <a:pt x="2727" y="6"/>
                    <a:pt x="2703" y="0"/>
                    <a:pt x="2679" y="0"/>
                  </a:cubicBezTo>
                  <a:close/>
                </a:path>
              </a:pathLst>
            </a:custGeom>
            <a:solidFill>
              <a:srgbClr val="C6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53"/>
            <p:cNvSpPr/>
            <p:nvPr/>
          </p:nvSpPr>
          <p:spPr>
            <a:xfrm>
              <a:off x="2520085" y="4190089"/>
              <a:ext cx="95885" cy="146809"/>
            </a:xfrm>
            <a:custGeom>
              <a:rect b="b" l="l" r="r" t="t"/>
              <a:pathLst>
                <a:path extrusionOk="0" h="4924" w="3216">
                  <a:moveTo>
                    <a:pt x="2668" y="0"/>
                  </a:moveTo>
                  <a:lnTo>
                    <a:pt x="2689" y="13"/>
                  </a:lnTo>
                  <a:lnTo>
                    <a:pt x="2689" y="13"/>
                  </a:lnTo>
                  <a:cubicBezTo>
                    <a:pt x="2683" y="5"/>
                    <a:pt x="2675" y="0"/>
                    <a:pt x="2668" y="0"/>
                  </a:cubicBezTo>
                  <a:close/>
                  <a:moveTo>
                    <a:pt x="2689" y="13"/>
                  </a:moveTo>
                  <a:cubicBezTo>
                    <a:pt x="2704" y="30"/>
                    <a:pt x="2715" y="63"/>
                    <a:pt x="2715" y="95"/>
                  </a:cubicBezTo>
                  <a:lnTo>
                    <a:pt x="2715" y="3072"/>
                  </a:lnTo>
                  <a:cubicBezTo>
                    <a:pt x="2715" y="3096"/>
                    <a:pt x="2692" y="3120"/>
                    <a:pt x="2668" y="3144"/>
                  </a:cubicBezTo>
                  <a:lnTo>
                    <a:pt x="96" y="4644"/>
                  </a:lnTo>
                  <a:lnTo>
                    <a:pt x="1" y="4644"/>
                  </a:lnTo>
                  <a:lnTo>
                    <a:pt x="477" y="4906"/>
                  </a:lnTo>
                  <a:cubicBezTo>
                    <a:pt x="501" y="4918"/>
                    <a:pt x="524" y="4924"/>
                    <a:pt x="545" y="4924"/>
                  </a:cubicBezTo>
                  <a:cubicBezTo>
                    <a:pt x="566" y="4924"/>
                    <a:pt x="584" y="4918"/>
                    <a:pt x="596" y="4906"/>
                  </a:cubicBezTo>
                  <a:lnTo>
                    <a:pt x="3168" y="3406"/>
                  </a:lnTo>
                  <a:cubicBezTo>
                    <a:pt x="3192" y="3406"/>
                    <a:pt x="3215" y="3358"/>
                    <a:pt x="3215" y="3334"/>
                  </a:cubicBezTo>
                  <a:lnTo>
                    <a:pt x="3215" y="357"/>
                  </a:lnTo>
                  <a:cubicBezTo>
                    <a:pt x="3215" y="333"/>
                    <a:pt x="3192" y="262"/>
                    <a:pt x="3120" y="262"/>
                  </a:cubicBezTo>
                  <a:lnTo>
                    <a:pt x="2689" y="13"/>
                  </a:lnTo>
                  <a:close/>
                </a:path>
              </a:pathLst>
            </a:custGeom>
            <a:solidFill>
              <a:srgbClr val="AFB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53"/>
            <p:cNvSpPr/>
            <p:nvPr/>
          </p:nvSpPr>
          <p:spPr>
            <a:xfrm>
              <a:off x="2429208" y="4349124"/>
              <a:ext cx="95885" cy="146839"/>
            </a:xfrm>
            <a:custGeom>
              <a:rect b="b" l="l" r="r" t="t"/>
              <a:pathLst>
                <a:path extrusionOk="0" h="4925" w="3216">
                  <a:moveTo>
                    <a:pt x="2644" y="0"/>
                  </a:moveTo>
                  <a:lnTo>
                    <a:pt x="2665" y="12"/>
                  </a:lnTo>
                  <a:lnTo>
                    <a:pt x="2665" y="12"/>
                  </a:lnTo>
                  <a:cubicBezTo>
                    <a:pt x="2659" y="5"/>
                    <a:pt x="2651" y="0"/>
                    <a:pt x="2644" y="0"/>
                  </a:cubicBezTo>
                  <a:close/>
                  <a:moveTo>
                    <a:pt x="2665" y="12"/>
                  </a:moveTo>
                  <a:lnTo>
                    <a:pt x="2665" y="12"/>
                  </a:lnTo>
                  <a:cubicBezTo>
                    <a:pt x="2680" y="28"/>
                    <a:pt x="2691" y="56"/>
                    <a:pt x="2691" y="72"/>
                  </a:cubicBezTo>
                  <a:lnTo>
                    <a:pt x="2691" y="3049"/>
                  </a:lnTo>
                  <a:cubicBezTo>
                    <a:pt x="2691" y="3096"/>
                    <a:pt x="2667" y="3120"/>
                    <a:pt x="2644" y="3144"/>
                  </a:cubicBezTo>
                  <a:lnTo>
                    <a:pt x="72" y="4644"/>
                  </a:lnTo>
                  <a:lnTo>
                    <a:pt x="0" y="4644"/>
                  </a:lnTo>
                  <a:lnTo>
                    <a:pt x="477" y="4906"/>
                  </a:lnTo>
                  <a:cubicBezTo>
                    <a:pt x="488" y="4918"/>
                    <a:pt x="506" y="4924"/>
                    <a:pt x="527" y="4924"/>
                  </a:cubicBezTo>
                  <a:cubicBezTo>
                    <a:pt x="548" y="4924"/>
                    <a:pt x="572" y="4918"/>
                    <a:pt x="596" y="4906"/>
                  </a:cubicBezTo>
                  <a:lnTo>
                    <a:pt x="3144" y="3406"/>
                  </a:lnTo>
                  <a:cubicBezTo>
                    <a:pt x="3168" y="3406"/>
                    <a:pt x="3215" y="3358"/>
                    <a:pt x="3215" y="3334"/>
                  </a:cubicBezTo>
                  <a:lnTo>
                    <a:pt x="3215" y="358"/>
                  </a:lnTo>
                  <a:cubicBezTo>
                    <a:pt x="3215" y="286"/>
                    <a:pt x="3215" y="262"/>
                    <a:pt x="3120" y="262"/>
                  </a:cubicBezTo>
                  <a:lnTo>
                    <a:pt x="2665" y="12"/>
                  </a:lnTo>
                  <a:close/>
                </a:path>
              </a:pathLst>
            </a:custGeom>
            <a:solidFill>
              <a:srgbClr val="6376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53"/>
            <p:cNvSpPr/>
            <p:nvPr/>
          </p:nvSpPr>
          <p:spPr>
            <a:xfrm>
              <a:off x="2611678" y="4349124"/>
              <a:ext cx="95885" cy="146839"/>
            </a:xfrm>
            <a:custGeom>
              <a:rect b="b" l="l" r="r" t="t"/>
              <a:pathLst>
                <a:path extrusionOk="0" h="4925" w="3216">
                  <a:moveTo>
                    <a:pt x="2644" y="0"/>
                  </a:moveTo>
                  <a:lnTo>
                    <a:pt x="2701" y="32"/>
                  </a:lnTo>
                  <a:lnTo>
                    <a:pt x="2701" y="32"/>
                  </a:lnTo>
                  <a:cubicBezTo>
                    <a:pt x="2689" y="15"/>
                    <a:pt x="2670" y="0"/>
                    <a:pt x="2644" y="0"/>
                  </a:cubicBezTo>
                  <a:close/>
                  <a:moveTo>
                    <a:pt x="2701" y="32"/>
                  </a:moveTo>
                  <a:lnTo>
                    <a:pt x="2701" y="32"/>
                  </a:lnTo>
                  <a:cubicBezTo>
                    <a:pt x="2711" y="46"/>
                    <a:pt x="2715" y="61"/>
                    <a:pt x="2715" y="72"/>
                  </a:cubicBezTo>
                  <a:lnTo>
                    <a:pt x="2715" y="3049"/>
                  </a:lnTo>
                  <a:cubicBezTo>
                    <a:pt x="2715" y="3096"/>
                    <a:pt x="2668" y="3120"/>
                    <a:pt x="2644" y="3144"/>
                  </a:cubicBezTo>
                  <a:lnTo>
                    <a:pt x="96" y="4644"/>
                  </a:lnTo>
                  <a:lnTo>
                    <a:pt x="1" y="4644"/>
                  </a:lnTo>
                  <a:lnTo>
                    <a:pt x="477" y="4906"/>
                  </a:lnTo>
                  <a:cubicBezTo>
                    <a:pt x="489" y="4918"/>
                    <a:pt x="513" y="4924"/>
                    <a:pt x="536" y="4924"/>
                  </a:cubicBezTo>
                  <a:cubicBezTo>
                    <a:pt x="560" y="4924"/>
                    <a:pt x="584" y="4918"/>
                    <a:pt x="596" y="4906"/>
                  </a:cubicBezTo>
                  <a:lnTo>
                    <a:pt x="3168" y="3406"/>
                  </a:lnTo>
                  <a:cubicBezTo>
                    <a:pt x="3192" y="3406"/>
                    <a:pt x="3216" y="3358"/>
                    <a:pt x="3216" y="3334"/>
                  </a:cubicBezTo>
                  <a:lnTo>
                    <a:pt x="3216" y="358"/>
                  </a:lnTo>
                  <a:cubicBezTo>
                    <a:pt x="3216" y="286"/>
                    <a:pt x="3192" y="262"/>
                    <a:pt x="3120" y="262"/>
                  </a:cubicBezTo>
                  <a:lnTo>
                    <a:pt x="2701" y="32"/>
                  </a:lnTo>
                  <a:close/>
                </a:path>
              </a:pathLst>
            </a:custGeom>
            <a:solidFill>
              <a:srgbClr val="AAB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53"/>
            <p:cNvSpPr/>
            <p:nvPr/>
          </p:nvSpPr>
          <p:spPr>
            <a:xfrm>
              <a:off x="2451212" y="4147840"/>
              <a:ext cx="170423" cy="194215"/>
            </a:xfrm>
            <a:custGeom>
              <a:rect b="b" l="l" r="r" t="t"/>
              <a:pathLst>
                <a:path extrusionOk="0" h="6514" w="5716">
                  <a:moveTo>
                    <a:pt x="2882" y="345"/>
                  </a:moveTo>
                  <a:lnTo>
                    <a:pt x="5383" y="1798"/>
                  </a:lnTo>
                  <a:lnTo>
                    <a:pt x="5383" y="4727"/>
                  </a:lnTo>
                  <a:lnTo>
                    <a:pt x="2882" y="6180"/>
                  </a:lnTo>
                  <a:lnTo>
                    <a:pt x="382" y="4727"/>
                  </a:lnTo>
                  <a:lnTo>
                    <a:pt x="382" y="1798"/>
                  </a:lnTo>
                  <a:lnTo>
                    <a:pt x="2882" y="345"/>
                  </a:lnTo>
                  <a:close/>
                  <a:moveTo>
                    <a:pt x="2849" y="0"/>
                  </a:moveTo>
                  <a:cubicBezTo>
                    <a:pt x="2799" y="0"/>
                    <a:pt x="2751" y="12"/>
                    <a:pt x="2715" y="36"/>
                  </a:cubicBezTo>
                  <a:lnTo>
                    <a:pt x="143" y="1536"/>
                  </a:lnTo>
                  <a:cubicBezTo>
                    <a:pt x="48" y="1584"/>
                    <a:pt x="0" y="1679"/>
                    <a:pt x="0" y="1774"/>
                  </a:cubicBezTo>
                  <a:lnTo>
                    <a:pt x="0" y="4751"/>
                  </a:lnTo>
                  <a:cubicBezTo>
                    <a:pt x="0" y="4823"/>
                    <a:pt x="48" y="4965"/>
                    <a:pt x="143" y="4989"/>
                  </a:cubicBezTo>
                  <a:lnTo>
                    <a:pt x="2715" y="6466"/>
                  </a:lnTo>
                  <a:cubicBezTo>
                    <a:pt x="2739" y="6513"/>
                    <a:pt x="2787" y="6513"/>
                    <a:pt x="2858" y="6513"/>
                  </a:cubicBezTo>
                  <a:cubicBezTo>
                    <a:pt x="2906" y="6513"/>
                    <a:pt x="2953" y="6513"/>
                    <a:pt x="3001" y="6466"/>
                  </a:cubicBezTo>
                  <a:lnTo>
                    <a:pt x="5573" y="4989"/>
                  </a:lnTo>
                  <a:cubicBezTo>
                    <a:pt x="5645" y="4965"/>
                    <a:pt x="5716" y="4846"/>
                    <a:pt x="5716" y="4751"/>
                  </a:cubicBezTo>
                  <a:lnTo>
                    <a:pt x="5716" y="1774"/>
                  </a:lnTo>
                  <a:cubicBezTo>
                    <a:pt x="5716" y="1679"/>
                    <a:pt x="5645" y="1560"/>
                    <a:pt x="5573" y="1536"/>
                  </a:cubicBezTo>
                  <a:lnTo>
                    <a:pt x="3001" y="36"/>
                  </a:lnTo>
                  <a:cubicBezTo>
                    <a:pt x="2953" y="12"/>
                    <a:pt x="2900" y="0"/>
                    <a:pt x="2849"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53"/>
            <p:cNvSpPr/>
            <p:nvPr/>
          </p:nvSpPr>
          <p:spPr>
            <a:xfrm>
              <a:off x="2358904" y="4306875"/>
              <a:ext cx="171138" cy="193499"/>
            </a:xfrm>
            <a:custGeom>
              <a:rect b="b" l="l" r="r" t="t"/>
              <a:pathLst>
                <a:path extrusionOk="0" h="6490" w="5740">
                  <a:moveTo>
                    <a:pt x="2873" y="1"/>
                  </a:moveTo>
                  <a:cubicBezTo>
                    <a:pt x="2823" y="1"/>
                    <a:pt x="2775" y="12"/>
                    <a:pt x="2739" y="36"/>
                  </a:cubicBezTo>
                  <a:lnTo>
                    <a:pt x="144" y="1537"/>
                  </a:lnTo>
                  <a:cubicBezTo>
                    <a:pt x="48" y="1584"/>
                    <a:pt x="1" y="1679"/>
                    <a:pt x="1" y="1775"/>
                  </a:cubicBezTo>
                  <a:lnTo>
                    <a:pt x="1" y="4751"/>
                  </a:lnTo>
                  <a:cubicBezTo>
                    <a:pt x="1" y="4823"/>
                    <a:pt x="48" y="4942"/>
                    <a:pt x="144" y="4966"/>
                  </a:cubicBezTo>
                  <a:lnTo>
                    <a:pt x="2692" y="6466"/>
                  </a:lnTo>
                  <a:cubicBezTo>
                    <a:pt x="2739" y="6490"/>
                    <a:pt x="2787" y="6490"/>
                    <a:pt x="2858" y="6490"/>
                  </a:cubicBezTo>
                  <a:cubicBezTo>
                    <a:pt x="2906" y="6490"/>
                    <a:pt x="2930" y="6490"/>
                    <a:pt x="3001" y="6466"/>
                  </a:cubicBezTo>
                  <a:lnTo>
                    <a:pt x="5549" y="4966"/>
                  </a:lnTo>
                  <a:cubicBezTo>
                    <a:pt x="5645" y="4918"/>
                    <a:pt x="5716" y="4823"/>
                    <a:pt x="5716" y="4751"/>
                  </a:cubicBezTo>
                  <a:lnTo>
                    <a:pt x="5716" y="1775"/>
                  </a:lnTo>
                  <a:cubicBezTo>
                    <a:pt x="5740" y="1656"/>
                    <a:pt x="5692" y="1560"/>
                    <a:pt x="5597" y="1489"/>
                  </a:cubicBezTo>
                  <a:lnTo>
                    <a:pt x="4644" y="965"/>
                  </a:lnTo>
                  <a:cubicBezTo>
                    <a:pt x="4615" y="955"/>
                    <a:pt x="4577" y="949"/>
                    <a:pt x="4541" y="949"/>
                  </a:cubicBezTo>
                  <a:cubicBezTo>
                    <a:pt x="4491" y="949"/>
                    <a:pt x="4444" y="961"/>
                    <a:pt x="4430" y="989"/>
                  </a:cubicBezTo>
                  <a:cubicBezTo>
                    <a:pt x="4335" y="1084"/>
                    <a:pt x="4359" y="1203"/>
                    <a:pt x="4454" y="1251"/>
                  </a:cubicBezTo>
                  <a:lnTo>
                    <a:pt x="5383" y="1799"/>
                  </a:lnTo>
                  <a:lnTo>
                    <a:pt x="5383" y="4704"/>
                  </a:lnTo>
                  <a:lnTo>
                    <a:pt x="2882" y="6157"/>
                  </a:lnTo>
                  <a:lnTo>
                    <a:pt x="382" y="4704"/>
                  </a:lnTo>
                  <a:lnTo>
                    <a:pt x="382" y="1799"/>
                  </a:lnTo>
                  <a:lnTo>
                    <a:pt x="2906" y="346"/>
                  </a:lnTo>
                  <a:lnTo>
                    <a:pt x="3811" y="870"/>
                  </a:lnTo>
                  <a:cubicBezTo>
                    <a:pt x="3831" y="890"/>
                    <a:pt x="3855" y="899"/>
                    <a:pt x="3880" y="899"/>
                  </a:cubicBezTo>
                  <a:cubicBezTo>
                    <a:pt x="3944" y="899"/>
                    <a:pt x="4015" y="843"/>
                    <a:pt x="4049" y="774"/>
                  </a:cubicBezTo>
                  <a:cubicBezTo>
                    <a:pt x="4073" y="703"/>
                    <a:pt x="4049" y="608"/>
                    <a:pt x="3954" y="584"/>
                  </a:cubicBezTo>
                  <a:lnTo>
                    <a:pt x="3025" y="36"/>
                  </a:lnTo>
                  <a:cubicBezTo>
                    <a:pt x="2977" y="12"/>
                    <a:pt x="2924" y="1"/>
                    <a:pt x="2873"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53"/>
            <p:cNvSpPr/>
            <p:nvPr/>
          </p:nvSpPr>
          <p:spPr>
            <a:xfrm>
              <a:off x="2542804" y="4306875"/>
              <a:ext cx="169737" cy="193499"/>
            </a:xfrm>
            <a:custGeom>
              <a:rect b="b" l="l" r="r" t="t"/>
              <a:pathLst>
                <a:path extrusionOk="0" h="6490" w="5693">
                  <a:moveTo>
                    <a:pt x="2846" y="1"/>
                  </a:moveTo>
                  <a:cubicBezTo>
                    <a:pt x="2793" y="1"/>
                    <a:pt x="2739" y="12"/>
                    <a:pt x="2692" y="36"/>
                  </a:cubicBezTo>
                  <a:lnTo>
                    <a:pt x="143" y="1537"/>
                  </a:lnTo>
                  <a:cubicBezTo>
                    <a:pt x="48" y="1584"/>
                    <a:pt x="1" y="1679"/>
                    <a:pt x="1" y="1775"/>
                  </a:cubicBezTo>
                  <a:lnTo>
                    <a:pt x="1" y="4751"/>
                  </a:lnTo>
                  <a:cubicBezTo>
                    <a:pt x="1" y="4823"/>
                    <a:pt x="48" y="4942"/>
                    <a:pt x="143" y="4990"/>
                  </a:cubicBezTo>
                  <a:lnTo>
                    <a:pt x="2692" y="6466"/>
                  </a:lnTo>
                  <a:cubicBezTo>
                    <a:pt x="2715" y="6490"/>
                    <a:pt x="2787" y="6490"/>
                    <a:pt x="2858" y="6490"/>
                  </a:cubicBezTo>
                  <a:cubicBezTo>
                    <a:pt x="2906" y="6490"/>
                    <a:pt x="2930" y="6490"/>
                    <a:pt x="3001" y="6466"/>
                  </a:cubicBezTo>
                  <a:lnTo>
                    <a:pt x="5549" y="4990"/>
                  </a:lnTo>
                  <a:cubicBezTo>
                    <a:pt x="5645" y="4918"/>
                    <a:pt x="5692" y="4823"/>
                    <a:pt x="5692" y="4751"/>
                  </a:cubicBezTo>
                  <a:lnTo>
                    <a:pt x="5692" y="4323"/>
                  </a:lnTo>
                  <a:cubicBezTo>
                    <a:pt x="5692" y="4228"/>
                    <a:pt x="5645" y="4156"/>
                    <a:pt x="5549" y="4156"/>
                  </a:cubicBezTo>
                  <a:cubicBezTo>
                    <a:pt x="5430" y="4156"/>
                    <a:pt x="5335" y="4204"/>
                    <a:pt x="5335" y="4323"/>
                  </a:cubicBezTo>
                  <a:lnTo>
                    <a:pt x="5335" y="4704"/>
                  </a:lnTo>
                  <a:lnTo>
                    <a:pt x="2834" y="6180"/>
                  </a:lnTo>
                  <a:lnTo>
                    <a:pt x="334" y="4704"/>
                  </a:lnTo>
                  <a:lnTo>
                    <a:pt x="334" y="1799"/>
                  </a:lnTo>
                  <a:lnTo>
                    <a:pt x="2834" y="346"/>
                  </a:lnTo>
                  <a:lnTo>
                    <a:pt x="5335" y="1799"/>
                  </a:lnTo>
                  <a:lnTo>
                    <a:pt x="5335" y="3513"/>
                  </a:lnTo>
                  <a:cubicBezTo>
                    <a:pt x="5359" y="3608"/>
                    <a:pt x="5430" y="3680"/>
                    <a:pt x="5549" y="3680"/>
                  </a:cubicBezTo>
                  <a:cubicBezTo>
                    <a:pt x="5645" y="3680"/>
                    <a:pt x="5692" y="3585"/>
                    <a:pt x="5692" y="3489"/>
                  </a:cubicBezTo>
                  <a:lnTo>
                    <a:pt x="5692" y="1775"/>
                  </a:lnTo>
                  <a:cubicBezTo>
                    <a:pt x="5692" y="1679"/>
                    <a:pt x="5645" y="1560"/>
                    <a:pt x="5549" y="1537"/>
                  </a:cubicBezTo>
                  <a:lnTo>
                    <a:pt x="3001" y="36"/>
                  </a:lnTo>
                  <a:cubicBezTo>
                    <a:pt x="2954" y="12"/>
                    <a:pt x="2900" y="1"/>
                    <a:pt x="2846"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53"/>
            <p:cNvSpPr/>
            <p:nvPr/>
          </p:nvSpPr>
          <p:spPr>
            <a:xfrm>
              <a:off x="2491671" y="4217757"/>
              <a:ext cx="88074" cy="10704"/>
            </a:xfrm>
            <a:custGeom>
              <a:rect b="b" l="l" r="r" t="t"/>
              <a:pathLst>
                <a:path extrusionOk="0" h="359" w="2954">
                  <a:moveTo>
                    <a:pt x="191" y="1"/>
                  </a:moveTo>
                  <a:cubicBezTo>
                    <a:pt x="96" y="1"/>
                    <a:pt x="1" y="72"/>
                    <a:pt x="1" y="168"/>
                  </a:cubicBezTo>
                  <a:cubicBezTo>
                    <a:pt x="1" y="263"/>
                    <a:pt x="96" y="358"/>
                    <a:pt x="191" y="358"/>
                  </a:cubicBezTo>
                  <a:lnTo>
                    <a:pt x="2787" y="358"/>
                  </a:lnTo>
                  <a:cubicBezTo>
                    <a:pt x="2859" y="358"/>
                    <a:pt x="2954" y="287"/>
                    <a:pt x="2954" y="191"/>
                  </a:cubicBezTo>
                  <a:cubicBezTo>
                    <a:pt x="2954" y="72"/>
                    <a:pt x="2882" y="1"/>
                    <a:pt x="2787"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53"/>
            <p:cNvSpPr/>
            <p:nvPr/>
          </p:nvSpPr>
          <p:spPr>
            <a:xfrm>
              <a:off x="2491671" y="4239791"/>
              <a:ext cx="88789" cy="10674"/>
            </a:xfrm>
            <a:custGeom>
              <a:rect b="b" l="l" r="r" t="t"/>
              <a:pathLst>
                <a:path extrusionOk="0" h="358" w="2978">
                  <a:moveTo>
                    <a:pt x="191" y="0"/>
                  </a:moveTo>
                  <a:cubicBezTo>
                    <a:pt x="96" y="0"/>
                    <a:pt x="1" y="48"/>
                    <a:pt x="1" y="143"/>
                  </a:cubicBezTo>
                  <a:cubicBezTo>
                    <a:pt x="1" y="262"/>
                    <a:pt x="72" y="357"/>
                    <a:pt x="191" y="357"/>
                  </a:cubicBezTo>
                  <a:lnTo>
                    <a:pt x="2787" y="357"/>
                  </a:lnTo>
                  <a:cubicBezTo>
                    <a:pt x="2859" y="357"/>
                    <a:pt x="2954" y="286"/>
                    <a:pt x="2954" y="214"/>
                  </a:cubicBezTo>
                  <a:cubicBezTo>
                    <a:pt x="2978" y="95"/>
                    <a:pt x="2906" y="0"/>
                    <a:pt x="2787"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53"/>
            <p:cNvSpPr/>
            <p:nvPr/>
          </p:nvSpPr>
          <p:spPr>
            <a:xfrm>
              <a:off x="2512274" y="4261795"/>
              <a:ext cx="49016" cy="10674"/>
            </a:xfrm>
            <a:custGeom>
              <a:rect b="b" l="l" r="r" t="t"/>
              <a:pathLst>
                <a:path extrusionOk="0" h="358" w="1644">
                  <a:moveTo>
                    <a:pt x="191" y="0"/>
                  </a:moveTo>
                  <a:cubicBezTo>
                    <a:pt x="96" y="0"/>
                    <a:pt x="1" y="72"/>
                    <a:pt x="1" y="143"/>
                  </a:cubicBezTo>
                  <a:cubicBezTo>
                    <a:pt x="1" y="262"/>
                    <a:pt x="72" y="358"/>
                    <a:pt x="191" y="358"/>
                  </a:cubicBezTo>
                  <a:lnTo>
                    <a:pt x="1453" y="358"/>
                  </a:lnTo>
                  <a:cubicBezTo>
                    <a:pt x="1548" y="358"/>
                    <a:pt x="1644" y="310"/>
                    <a:pt x="1644" y="215"/>
                  </a:cubicBezTo>
                  <a:cubicBezTo>
                    <a:pt x="1644" y="96"/>
                    <a:pt x="1548" y="0"/>
                    <a:pt x="1453"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53"/>
            <p:cNvSpPr/>
            <p:nvPr/>
          </p:nvSpPr>
          <p:spPr>
            <a:xfrm>
              <a:off x="2583264" y="4376107"/>
              <a:ext cx="88789" cy="10674"/>
            </a:xfrm>
            <a:custGeom>
              <a:rect b="b" l="l" r="r" t="t"/>
              <a:pathLst>
                <a:path extrusionOk="0" h="358" w="2978">
                  <a:moveTo>
                    <a:pt x="168" y="0"/>
                  </a:moveTo>
                  <a:cubicBezTo>
                    <a:pt x="96" y="0"/>
                    <a:pt x="1" y="72"/>
                    <a:pt x="1" y="167"/>
                  </a:cubicBezTo>
                  <a:cubicBezTo>
                    <a:pt x="1" y="286"/>
                    <a:pt x="72" y="358"/>
                    <a:pt x="168" y="358"/>
                  </a:cubicBezTo>
                  <a:lnTo>
                    <a:pt x="2763" y="358"/>
                  </a:lnTo>
                  <a:cubicBezTo>
                    <a:pt x="2859" y="358"/>
                    <a:pt x="2954" y="310"/>
                    <a:pt x="2954" y="215"/>
                  </a:cubicBezTo>
                  <a:cubicBezTo>
                    <a:pt x="2978" y="96"/>
                    <a:pt x="2883" y="0"/>
                    <a:pt x="2763"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53"/>
            <p:cNvSpPr/>
            <p:nvPr/>
          </p:nvSpPr>
          <p:spPr>
            <a:xfrm>
              <a:off x="2583264" y="4398826"/>
              <a:ext cx="88074" cy="10674"/>
            </a:xfrm>
            <a:custGeom>
              <a:rect b="b" l="l" r="r" t="t"/>
              <a:pathLst>
                <a:path extrusionOk="0" h="358" w="2954">
                  <a:moveTo>
                    <a:pt x="168" y="0"/>
                  </a:moveTo>
                  <a:cubicBezTo>
                    <a:pt x="96" y="0"/>
                    <a:pt x="1" y="48"/>
                    <a:pt x="1" y="143"/>
                  </a:cubicBezTo>
                  <a:cubicBezTo>
                    <a:pt x="1" y="262"/>
                    <a:pt x="72" y="358"/>
                    <a:pt x="168" y="358"/>
                  </a:cubicBezTo>
                  <a:lnTo>
                    <a:pt x="2763" y="358"/>
                  </a:lnTo>
                  <a:cubicBezTo>
                    <a:pt x="2859" y="358"/>
                    <a:pt x="2954" y="262"/>
                    <a:pt x="2954" y="143"/>
                  </a:cubicBezTo>
                  <a:cubicBezTo>
                    <a:pt x="2954" y="48"/>
                    <a:pt x="2859" y="0"/>
                    <a:pt x="2763"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53"/>
            <p:cNvSpPr/>
            <p:nvPr/>
          </p:nvSpPr>
          <p:spPr>
            <a:xfrm>
              <a:off x="2603151" y="4420830"/>
              <a:ext cx="48330" cy="10674"/>
            </a:xfrm>
            <a:custGeom>
              <a:rect b="b" l="l" r="r" t="t"/>
              <a:pathLst>
                <a:path extrusionOk="0" h="358" w="1621">
                  <a:moveTo>
                    <a:pt x="167" y="1"/>
                  </a:moveTo>
                  <a:cubicBezTo>
                    <a:pt x="72" y="1"/>
                    <a:pt x="1" y="96"/>
                    <a:pt x="1" y="215"/>
                  </a:cubicBezTo>
                  <a:cubicBezTo>
                    <a:pt x="1" y="287"/>
                    <a:pt x="72" y="358"/>
                    <a:pt x="167" y="358"/>
                  </a:cubicBezTo>
                  <a:lnTo>
                    <a:pt x="1453" y="358"/>
                  </a:lnTo>
                  <a:cubicBezTo>
                    <a:pt x="1525" y="358"/>
                    <a:pt x="1620" y="287"/>
                    <a:pt x="1620" y="215"/>
                  </a:cubicBezTo>
                  <a:cubicBezTo>
                    <a:pt x="1620" y="96"/>
                    <a:pt x="1573" y="1"/>
                    <a:pt x="1453"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53"/>
            <p:cNvSpPr/>
            <p:nvPr/>
          </p:nvSpPr>
          <p:spPr>
            <a:xfrm>
              <a:off x="2400794" y="4376107"/>
              <a:ext cx="88789" cy="10674"/>
            </a:xfrm>
            <a:custGeom>
              <a:rect b="b" l="l" r="r" t="t"/>
              <a:pathLst>
                <a:path extrusionOk="0" h="358" w="2978">
                  <a:moveTo>
                    <a:pt x="167" y="0"/>
                  </a:moveTo>
                  <a:cubicBezTo>
                    <a:pt x="72" y="0"/>
                    <a:pt x="1" y="72"/>
                    <a:pt x="1" y="167"/>
                  </a:cubicBezTo>
                  <a:cubicBezTo>
                    <a:pt x="1" y="286"/>
                    <a:pt x="48" y="358"/>
                    <a:pt x="167" y="358"/>
                  </a:cubicBezTo>
                  <a:lnTo>
                    <a:pt x="2763" y="358"/>
                  </a:lnTo>
                  <a:cubicBezTo>
                    <a:pt x="2858" y="358"/>
                    <a:pt x="2906" y="310"/>
                    <a:pt x="2930" y="215"/>
                  </a:cubicBezTo>
                  <a:cubicBezTo>
                    <a:pt x="2977" y="96"/>
                    <a:pt x="2882" y="0"/>
                    <a:pt x="2763"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53"/>
            <p:cNvSpPr/>
            <p:nvPr/>
          </p:nvSpPr>
          <p:spPr>
            <a:xfrm>
              <a:off x="2400794" y="4398826"/>
              <a:ext cx="87358" cy="10674"/>
            </a:xfrm>
            <a:custGeom>
              <a:rect b="b" l="l" r="r" t="t"/>
              <a:pathLst>
                <a:path extrusionOk="0" h="358" w="2930">
                  <a:moveTo>
                    <a:pt x="167" y="0"/>
                  </a:moveTo>
                  <a:cubicBezTo>
                    <a:pt x="72" y="0"/>
                    <a:pt x="1" y="48"/>
                    <a:pt x="1" y="143"/>
                  </a:cubicBezTo>
                  <a:cubicBezTo>
                    <a:pt x="1" y="262"/>
                    <a:pt x="48" y="358"/>
                    <a:pt x="167" y="358"/>
                  </a:cubicBezTo>
                  <a:lnTo>
                    <a:pt x="2763" y="358"/>
                  </a:lnTo>
                  <a:cubicBezTo>
                    <a:pt x="2858" y="358"/>
                    <a:pt x="2930" y="262"/>
                    <a:pt x="2930" y="143"/>
                  </a:cubicBezTo>
                  <a:cubicBezTo>
                    <a:pt x="2930" y="48"/>
                    <a:pt x="2858" y="0"/>
                    <a:pt x="2763"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53"/>
            <p:cNvSpPr/>
            <p:nvPr/>
          </p:nvSpPr>
          <p:spPr>
            <a:xfrm>
              <a:off x="2419965" y="4420830"/>
              <a:ext cx="49016" cy="10674"/>
            </a:xfrm>
            <a:custGeom>
              <a:rect b="b" l="l" r="r" t="t"/>
              <a:pathLst>
                <a:path extrusionOk="0" h="358" w="1644">
                  <a:moveTo>
                    <a:pt x="191" y="1"/>
                  </a:moveTo>
                  <a:cubicBezTo>
                    <a:pt x="96" y="1"/>
                    <a:pt x="1" y="96"/>
                    <a:pt x="1" y="215"/>
                  </a:cubicBezTo>
                  <a:cubicBezTo>
                    <a:pt x="1" y="287"/>
                    <a:pt x="96" y="358"/>
                    <a:pt x="191" y="358"/>
                  </a:cubicBezTo>
                  <a:lnTo>
                    <a:pt x="1453" y="358"/>
                  </a:lnTo>
                  <a:cubicBezTo>
                    <a:pt x="1549" y="358"/>
                    <a:pt x="1644" y="287"/>
                    <a:pt x="1644" y="215"/>
                  </a:cubicBezTo>
                  <a:cubicBezTo>
                    <a:pt x="1644" y="96"/>
                    <a:pt x="1572" y="1"/>
                    <a:pt x="1453"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68" name="Google Shape;2968;p53"/>
          <p:cNvGrpSpPr/>
          <p:nvPr/>
        </p:nvGrpSpPr>
        <p:grpSpPr>
          <a:xfrm>
            <a:off x="2549748" y="4161555"/>
            <a:ext cx="355037" cy="324626"/>
            <a:chOff x="3045036" y="4161555"/>
            <a:chExt cx="355037" cy="324626"/>
          </a:xfrm>
        </p:grpSpPr>
        <p:sp>
          <p:nvSpPr>
            <p:cNvPr id="2969" name="Google Shape;2969;p53"/>
            <p:cNvSpPr/>
            <p:nvPr/>
          </p:nvSpPr>
          <p:spPr>
            <a:xfrm>
              <a:off x="3082663" y="4194323"/>
              <a:ext cx="273374" cy="247852"/>
            </a:xfrm>
            <a:custGeom>
              <a:rect b="b" l="l" r="r" t="t"/>
              <a:pathLst>
                <a:path extrusionOk="0" h="8313" w="9169">
                  <a:moveTo>
                    <a:pt x="4644" y="1573"/>
                  </a:moveTo>
                  <a:lnTo>
                    <a:pt x="7835" y="7241"/>
                  </a:lnTo>
                  <a:lnTo>
                    <a:pt x="1429" y="7241"/>
                  </a:lnTo>
                  <a:lnTo>
                    <a:pt x="4644" y="1573"/>
                  </a:lnTo>
                  <a:close/>
                  <a:moveTo>
                    <a:pt x="4597" y="1"/>
                  </a:moveTo>
                  <a:cubicBezTo>
                    <a:pt x="4406" y="1"/>
                    <a:pt x="4263" y="120"/>
                    <a:pt x="4168" y="263"/>
                  </a:cubicBezTo>
                  <a:lnTo>
                    <a:pt x="96" y="7502"/>
                  </a:lnTo>
                  <a:cubicBezTo>
                    <a:pt x="0" y="7645"/>
                    <a:pt x="0" y="7860"/>
                    <a:pt x="96" y="8050"/>
                  </a:cubicBezTo>
                  <a:cubicBezTo>
                    <a:pt x="191" y="8193"/>
                    <a:pt x="358" y="8312"/>
                    <a:pt x="548" y="8312"/>
                  </a:cubicBezTo>
                  <a:lnTo>
                    <a:pt x="8693" y="8312"/>
                  </a:lnTo>
                  <a:cubicBezTo>
                    <a:pt x="8883" y="8312"/>
                    <a:pt x="9050" y="8217"/>
                    <a:pt x="9098" y="8050"/>
                  </a:cubicBezTo>
                  <a:cubicBezTo>
                    <a:pt x="9169" y="7884"/>
                    <a:pt x="9169" y="7693"/>
                    <a:pt x="9098" y="7502"/>
                  </a:cubicBezTo>
                  <a:lnTo>
                    <a:pt x="5001" y="263"/>
                  </a:lnTo>
                  <a:cubicBezTo>
                    <a:pt x="4930" y="96"/>
                    <a:pt x="4763" y="1"/>
                    <a:pt x="4597" y="1"/>
                  </a:cubicBezTo>
                  <a:close/>
                </a:path>
              </a:pathLst>
            </a:custGeom>
            <a:solidFill>
              <a:srgbClr val="C3CD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53"/>
            <p:cNvSpPr/>
            <p:nvPr/>
          </p:nvSpPr>
          <p:spPr>
            <a:xfrm>
              <a:off x="3212598" y="4194323"/>
              <a:ext cx="145587" cy="247852"/>
            </a:xfrm>
            <a:custGeom>
              <a:rect b="b" l="l" r="r" t="t"/>
              <a:pathLst>
                <a:path extrusionOk="0" h="8313" w="4883">
                  <a:moveTo>
                    <a:pt x="262" y="1"/>
                  </a:moveTo>
                  <a:cubicBezTo>
                    <a:pt x="167" y="1"/>
                    <a:pt x="72" y="25"/>
                    <a:pt x="0" y="96"/>
                  </a:cubicBezTo>
                  <a:cubicBezTo>
                    <a:pt x="48" y="120"/>
                    <a:pt x="120" y="191"/>
                    <a:pt x="143" y="263"/>
                  </a:cubicBezTo>
                  <a:lnTo>
                    <a:pt x="4216" y="7502"/>
                  </a:lnTo>
                  <a:cubicBezTo>
                    <a:pt x="4311" y="7693"/>
                    <a:pt x="4311" y="7884"/>
                    <a:pt x="4216" y="8026"/>
                  </a:cubicBezTo>
                  <a:cubicBezTo>
                    <a:pt x="4120" y="8217"/>
                    <a:pt x="3954" y="8312"/>
                    <a:pt x="3763" y="8312"/>
                  </a:cubicBezTo>
                  <a:lnTo>
                    <a:pt x="4311" y="8312"/>
                  </a:lnTo>
                  <a:cubicBezTo>
                    <a:pt x="4478" y="8312"/>
                    <a:pt x="4668" y="8193"/>
                    <a:pt x="4763" y="8026"/>
                  </a:cubicBezTo>
                  <a:cubicBezTo>
                    <a:pt x="4882" y="7860"/>
                    <a:pt x="4882" y="7645"/>
                    <a:pt x="4763" y="7502"/>
                  </a:cubicBezTo>
                  <a:lnTo>
                    <a:pt x="667" y="263"/>
                  </a:lnTo>
                  <a:cubicBezTo>
                    <a:pt x="596" y="120"/>
                    <a:pt x="453" y="1"/>
                    <a:pt x="262" y="1"/>
                  </a:cubicBezTo>
                  <a:close/>
                </a:path>
              </a:pathLst>
            </a:custGeom>
            <a:solidFill>
              <a:srgbClr val="AFB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53"/>
            <p:cNvSpPr/>
            <p:nvPr/>
          </p:nvSpPr>
          <p:spPr>
            <a:xfrm>
              <a:off x="3167160" y="4166654"/>
              <a:ext cx="106529" cy="106529"/>
            </a:xfrm>
            <a:custGeom>
              <a:rect b="b" l="l" r="r" t="t"/>
              <a:pathLst>
                <a:path extrusionOk="0" h="3573" w="3573">
                  <a:moveTo>
                    <a:pt x="1786" y="0"/>
                  </a:moveTo>
                  <a:cubicBezTo>
                    <a:pt x="810" y="0"/>
                    <a:pt x="0" y="810"/>
                    <a:pt x="0" y="1786"/>
                  </a:cubicBezTo>
                  <a:cubicBezTo>
                    <a:pt x="0" y="2786"/>
                    <a:pt x="810" y="3572"/>
                    <a:pt x="1786" y="3572"/>
                  </a:cubicBezTo>
                  <a:cubicBezTo>
                    <a:pt x="2763" y="3572"/>
                    <a:pt x="3573" y="2786"/>
                    <a:pt x="3573" y="1786"/>
                  </a:cubicBezTo>
                  <a:cubicBezTo>
                    <a:pt x="3573" y="810"/>
                    <a:pt x="2763" y="0"/>
                    <a:pt x="1786" y="0"/>
                  </a:cubicBezTo>
                  <a:close/>
                </a:path>
              </a:pathLst>
            </a:custGeom>
            <a:solidFill>
              <a:srgbClr val="C6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53"/>
            <p:cNvSpPr/>
            <p:nvPr/>
          </p:nvSpPr>
          <p:spPr>
            <a:xfrm>
              <a:off x="3048584" y="4374675"/>
              <a:ext cx="106529" cy="106529"/>
            </a:xfrm>
            <a:custGeom>
              <a:rect b="b" l="l" r="r" t="t"/>
              <a:pathLst>
                <a:path extrusionOk="0" h="3573" w="3573">
                  <a:moveTo>
                    <a:pt x="1786" y="1"/>
                  </a:moveTo>
                  <a:cubicBezTo>
                    <a:pt x="786" y="1"/>
                    <a:pt x="0" y="787"/>
                    <a:pt x="0" y="1787"/>
                  </a:cubicBezTo>
                  <a:cubicBezTo>
                    <a:pt x="0" y="2763"/>
                    <a:pt x="786" y="3573"/>
                    <a:pt x="1786" y="3573"/>
                  </a:cubicBezTo>
                  <a:cubicBezTo>
                    <a:pt x="2763" y="3573"/>
                    <a:pt x="3573" y="2763"/>
                    <a:pt x="3573" y="1787"/>
                  </a:cubicBezTo>
                  <a:cubicBezTo>
                    <a:pt x="3573" y="787"/>
                    <a:pt x="2763" y="1"/>
                    <a:pt x="1786" y="1"/>
                  </a:cubicBez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53"/>
            <p:cNvSpPr/>
            <p:nvPr/>
          </p:nvSpPr>
          <p:spPr>
            <a:xfrm>
              <a:off x="3285735" y="4374675"/>
              <a:ext cx="106529" cy="106529"/>
            </a:xfrm>
            <a:custGeom>
              <a:rect b="b" l="l" r="r" t="t"/>
              <a:pathLst>
                <a:path extrusionOk="0" h="3573" w="3573">
                  <a:moveTo>
                    <a:pt x="1786" y="1"/>
                  </a:moveTo>
                  <a:cubicBezTo>
                    <a:pt x="810" y="1"/>
                    <a:pt x="0" y="787"/>
                    <a:pt x="0" y="1787"/>
                  </a:cubicBezTo>
                  <a:cubicBezTo>
                    <a:pt x="0" y="2763"/>
                    <a:pt x="810" y="3573"/>
                    <a:pt x="1786" y="3573"/>
                  </a:cubicBezTo>
                  <a:cubicBezTo>
                    <a:pt x="2787" y="3573"/>
                    <a:pt x="3573" y="2763"/>
                    <a:pt x="3573" y="1787"/>
                  </a:cubicBezTo>
                  <a:cubicBezTo>
                    <a:pt x="3573" y="787"/>
                    <a:pt x="2787" y="1"/>
                    <a:pt x="1786" y="1"/>
                  </a:cubicBezTo>
                  <a:close/>
                </a:path>
              </a:pathLst>
            </a:custGeom>
            <a:solidFill>
              <a:srgbClr val="8C9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53"/>
            <p:cNvSpPr/>
            <p:nvPr/>
          </p:nvSpPr>
          <p:spPr>
            <a:xfrm>
              <a:off x="3194142" y="4168771"/>
              <a:ext cx="79546" cy="104412"/>
            </a:xfrm>
            <a:custGeom>
              <a:rect b="b" l="l" r="r" t="t"/>
              <a:pathLst>
                <a:path extrusionOk="0" h="3502" w="2668">
                  <a:moveTo>
                    <a:pt x="1334" y="1"/>
                  </a:moveTo>
                  <a:lnTo>
                    <a:pt x="1334" y="1"/>
                  </a:lnTo>
                  <a:cubicBezTo>
                    <a:pt x="1858" y="334"/>
                    <a:pt x="2215" y="882"/>
                    <a:pt x="2215" y="1549"/>
                  </a:cubicBezTo>
                  <a:cubicBezTo>
                    <a:pt x="2215" y="2525"/>
                    <a:pt x="1429" y="3335"/>
                    <a:pt x="429" y="3335"/>
                  </a:cubicBezTo>
                  <a:cubicBezTo>
                    <a:pt x="286" y="3335"/>
                    <a:pt x="143" y="3311"/>
                    <a:pt x="0" y="3263"/>
                  </a:cubicBezTo>
                  <a:lnTo>
                    <a:pt x="0" y="3263"/>
                  </a:lnTo>
                  <a:cubicBezTo>
                    <a:pt x="262" y="3430"/>
                    <a:pt x="548" y="3501"/>
                    <a:pt x="881" y="3501"/>
                  </a:cubicBezTo>
                  <a:cubicBezTo>
                    <a:pt x="1858" y="3501"/>
                    <a:pt x="2668" y="2715"/>
                    <a:pt x="2668" y="1715"/>
                  </a:cubicBezTo>
                  <a:cubicBezTo>
                    <a:pt x="2668" y="929"/>
                    <a:pt x="2072" y="215"/>
                    <a:pt x="1334" y="1"/>
                  </a:cubicBezTo>
                  <a:close/>
                </a:path>
              </a:pathLst>
            </a:custGeom>
            <a:solidFill>
              <a:srgbClr val="AAB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53"/>
            <p:cNvSpPr/>
            <p:nvPr/>
          </p:nvSpPr>
          <p:spPr>
            <a:xfrm>
              <a:off x="3074851" y="4376107"/>
              <a:ext cx="80262" cy="105098"/>
            </a:xfrm>
            <a:custGeom>
              <a:rect b="b" l="l" r="r" t="t"/>
              <a:pathLst>
                <a:path extrusionOk="0" h="3525" w="2692">
                  <a:moveTo>
                    <a:pt x="1334" y="0"/>
                  </a:moveTo>
                  <a:cubicBezTo>
                    <a:pt x="1882" y="334"/>
                    <a:pt x="2239" y="905"/>
                    <a:pt x="2239" y="1548"/>
                  </a:cubicBezTo>
                  <a:cubicBezTo>
                    <a:pt x="2239" y="2549"/>
                    <a:pt x="1429" y="3334"/>
                    <a:pt x="453" y="3334"/>
                  </a:cubicBezTo>
                  <a:cubicBezTo>
                    <a:pt x="310" y="3334"/>
                    <a:pt x="143" y="3311"/>
                    <a:pt x="0" y="3287"/>
                  </a:cubicBezTo>
                  <a:lnTo>
                    <a:pt x="0" y="3287"/>
                  </a:lnTo>
                  <a:cubicBezTo>
                    <a:pt x="262" y="3430"/>
                    <a:pt x="572" y="3525"/>
                    <a:pt x="905" y="3525"/>
                  </a:cubicBezTo>
                  <a:cubicBezTo>
                    <a:pt x="1882" y="3525"/>
                    <a:pt x="2692" y="2715"/>
                    <a:pt x="2692" y="1739"/>
                  </a:cubicBezTo>
                  <a:cubicBezTo>
                    <a:pt x="2692" y="905"/>
                    <a:pt x="2120" y="191"/>
                    <a:pt x="1334" y="0"/>
                  </a:cubicBezTo>
                  <a:close/>
                </a:path>
              </a:pathLst>
            </a:custGeom>
            <a:solidFill>
              <a:srgbClr val="D4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53"/>
            <p:cNvSpPr/>
            <p:nvPr/>
          </p:nvSpPr>
          <p:spPr>
            <a:xfrm>
              <a:off x="3312718" y="4376107"/>
              <a:ext cx="79546" cy="105098"/>
            </a:xfrm>
            <a:custGeom>
              <a:rect b="b" l="l" r="r" t="t"/>
              <a:pathLst>
                <a:path extrusionOk="0" h="3525" w="2668">
                  <a:moveTo>
                    <a:pt x="1334" y="0"/>
                  </a:moveTo>
                  <a:lnTo>
                    <a:pt x="1334" y="0"/>
                  </a:lnTo>
                  <a:cubicBezTo>
                    <a:pt x="1882" y="334"/>
                    <a:pt x="2239" y="905"/>
                    <a:pt x="2239" y="1548"/>
                  </a:cubicBezTo>
                  <a:cubicBezTo>
                    <a:pt x="2239" y="2549"/>
                    <a:pt x="1429" y="3334"/>
                    <a:pt x="453" y="3334"/>
                  </a:cubicBezTo>
                  <a:cubicBezTo>
                    <a:pt x="286" y="3334"/>
                    <a:pt x="143" y="3311"/>
                    <a:pt x="0" y="3287"/>
                  </a:cubicBezTo>
                  <a:lnTo>
                    <a:pt x="0" y="3287"/>
                  </a:lnTo>
                  <a:cubicBezTo>
                    <a:pt x="262" y="3430"/>
                    <a:pt x="572" y="3525"/>
                    <a:pt x="881" y="3525"/>
                  </a:cubicBezTo>
                  <a:cubicBezTo>
                    <a:pt x="1882" y="3525"/>
                    <a:pt x="2668" y="2715"/>
                    <a:pt x="2668" y="1739"/>
                  </a:cubicBezTo>
                  <a:cubicBezTo>
                    <a:pt x="2668" y="905"/>
                    <a:pt x="2072" y="191"/>
                    <a:pt x="1334" y="0"/>
                  </a:cubicBezTo>
                  <a:close/>
                </a:path>
              </a:pathLst>
            </a:custGeom>
            <a:solidFill>
              <a:srgbClr val="6376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53"/>
            <p:cNvSpPr/>
            <p:nvPr/>
          </p:nvSpPr>
          <p:spPr>
            <a:xfrm>
              <a:off x="3045036" y="4161555"/>
              <a:ext cx="355037" cy="324626"/>
            </a:xfrm>
            <a:custGeom>
              <a:rect b="b" l="l" r="r" t="t"/>
              <a:pathLst>
                <a:path extrusionOk="0" h="10888" w="11908">
                  <a:moveTo>
                    <a:pt x="5882" y="362"/>
                  </a:moveTo>
                  <a:cubicBezTo>
                    <a:pt x="6787" y="362"/>
                    <a:pt x="7502" y="1076"/>
                    <a:pt x="7502" y="1957"/>
                  </a:cubicBezTo>
                  <a:cubicBezTo>
                    <a:pt x="7502" y="2862"/>
                    <a:pt x="6787" y="3577"/>
                    <a:pt x="5882" y="3577"/>
                  </a:cubicBezTo>
                  <a:cubicBezTo>
                    <a:pt x="5001" y="3577"/>
                    <a:pt x="4287" y="2862"/>
                    <a:pt x="4287" y="1957"/>
                  </a:cubicBezTo>
                  <a:cubicBezTo>
                    <a:pt x="4287" y="1076"/>
                    <a:pt x="5001" y="362"/>
                    <a:pt x="5882" y="362"/>
                  </a:cubicBezTo>
                  <a:close/>
                  <a:moveTo>
                    <a:pt x="4549" y="3386"/>
                  </a:moveTo>
                  <a:cubicBezTo>
                    <a:pt x="4692" y="3553"/>
                    <a:pt x="4906" y="3696"/>
                    <a:pt x="5120" y="3791"/>
                  </a:cubicBezTo>
                  <a:lnTo>
                    <a:pt x="3096" y="7387"/>
                  </a:lnTo>
                  <a:cubicBezTo>
                    <a:pt x="2882" y="7196"/>
                    <a:pt x="2667" y="7125"/>
                    <a:pt x="2453" y="7054"/>
                  </a:cubicBezTo>
                  <a:lnTo>
                    <a:pt x="4549" y="3386"/>
                  </a:lnTo>
                  <a:close/>
                  <a:moveTo>
                    <a:pt x="7264" y="3339"/>
                  </a:moveTo>
                  <a:lnTo>
                    <a:pt x="9336" y="7030"/>
                  </a:lnTo>
                  <a:cubicBezTo>
                    <a:pt x="9121" y="7077"/>
                    <a:pt x="8907" y="7196"/>
                    <a:pt x="8740" y="7315"/>
                  </a:cubicBezTo>
                  <a:lnTo>
                    <a:pt x="7621" y="5339"/>
                  </a:lnTo>
                  <a:cubicBezTo>
                    <a:pt x="7573" y="5275"/>
                    <a:pt x="7515" y="5244"/>
                    <a:pt x="7460" y="5244"/>
                  </a:cubicBezTo>
                  <a:cubicBezTo>
                    <a:pt x="7433" y="5244"/>
                    <a:pt x="7407" y="5252"/>
                    <a:pt x="7383" y="5267"/>
                  </a:cubicBezTo>
                  <a:cubicBezTo>
                    <a:pt x="7287" y="5339"/>
                    <a:pt x="7264" y="5410"/>
                    <a:pt x="7311" y="5506"/>
                  </a:cubicBezTo>
                  <a:lnTo>
                    <a:pt x="8478" y="7554"/>
                  </a:lnTo>
                  <a:cubicBezTo>
                    <a:pt x="8335" y="7744"/>
                    <a:pt x="8169" y="7911"/>
                    <a:pt x="8097" y="8149"/>
                  </a:cubicBezTo>
                  <a:lnTo>
                    <a:pt x="3715" y="8149"/>
                  </a:lnTo>
                  <a:cubicBezTo>
                    <a:pt x="3620" y="7935"/>
                    <a:pt x="3501" y="7744"/>
                    <a:pt x="3334" y="7554"/>
                  </a:cubicBezTo>
                  <a:lnTo>
                    <a:pt x="5406" y="3839"/>
                  </a:lnTo>
                  <a:cubicBezTo>
                    <a:pt x="5549" y="3862"/>
                    <a:pt x="5716" y="3910"/>
                    <a:pt x="5882" y="3910"/>
                  </a:cubicBezTo>
                  <a:cubicBezTo>
                    <a:pt x="6073" y="3910"/>
                    <a:pt x="6216" y="3862"/>
                    <a:pt x="6359" y="3839"/>
                  </a:cubicBezTo>
                  <a:lnTo>
                    <a:pt x="6883" y="4791"/>
                  </a:lnTo>
                  <a:cubicBezTo>
                    <a:pt x="6930" y="4855"/>
                    <a:pt x="6988" y="4886"/>
                    <a:pt x="7043" y="4886"/>
                  </a:cubicBezTo>
                  <a:cubicBezTo>
                    <a:pt x="7071" y="4886"/>
                    <a:pt x="7097" y="4878"/>
                    <a:pt x="7121" y="4863"/>
                  </a:cubicBezTo>
                  <a:cubicBezTo>
                    <a:pt x="7216" y="4791"/>
                    <a:pt x="7264" y="4696"/>
                    <a:pt x="7192" y="4624"/>
                  </a:cubicBezTo>
                  <a:lnTo>
                    <a:pt x="6692" y="3720"/>
                  </a:lnTo>
                  <a:cubicBezTo>
                    <a:pt x="6883" y="3624"/>
                    <a:pt x="7073" y="3481"/>
                    <a:pt x="7264" y="3339"/>
                  </a:cubicBezTo>
                  <a:close/>
                  <a:moveTo>
                    <a:pt x="8002" y="8506"/>
                  </a:moveTo>
                  <a:cubicBezTo>
                    <a:pt x="7978" y="8625"/>
                    <a:pt x="7978" y="8792"/>
                    <a:pt x="7978" y="8935"/>
                  </a:cubicBezTo>
                  <a:cubicBezTo>
                    <a:pt x="7930" y="9054"/>
                    <a:pt x="7930" y="9149"/>
                    <a:pt x="7978" y="9268"/>
                  </a:cubicBezTo>
                  <a:lnTo>
                    <a:pt x="3811" y="9268"/>
                  </a:lnTo>
                  <a:cubicBezTo>
                    <a:pt x="3834" y="9149"/>
                    <a:pt x="3834" y="9054"/>
                    <a:pt x="3834" y="8935"/>
                  </a:cubicBezTo>
                  <a:cubicBezTo>
                    <a:pt x="3834" y="8792"/>
                    <a:pt x="3811" y="8673"/>
                    <a:pt x="3811" y="8506"/>
                  </a:cubicBezTo>
                  <a:close/>
                  <a:moveTo>
                    <a:pt x="9859" y="7315"/>
                  </a:moveTo>
                  <a:cubicBezTo>
                    <a:pt x="10764" y="7315"/>
                    <a:pt x="11479" y="8030"/>
                    <a:pt x="11479" y="8935"/>
                  </a:cubicBezTo>
                  <a:cubicBezTo>
                    <a:pt x="11479" y="9816"/>
                    <a:pt x="10764" y="10530"/>
                    <a:pt x="9859" y="10530"/>
                  </a:cubicBezTo>
                  <a:cubicBezTo>
                    <a:pt x="8978" y="10530"/>
                    <a:pt x="8264" y="9816"/>
                    <a:pt x="8264" y="8935"/>
                  </a:cubicBezTo>
                  <a:cubicBezTo>
                    <a:pt x="8264" y="8030"/>
                    <a:pt x="8978" y="7315"/>
                    <a:pt x="9859" y="7315"/>
                  </a:cubicBezTo>
                  <a:close/>
                  <a:moveTo>
                    <a:pt x="5878" y="1"/>
                  </a:moveTo>
                  <a:cubicBezTo>
                    <a:pt x="4815" y="1"/>
                    <a:pt x="3953" y="879"/>
                    <a:pt x="3953" y="1933"/>
                  </a:cubicBezTo>
                  <a:cubicBezTo>
                    <a:pt x="3953" y="2362"/>
                    <a:pt x="4073" y="2743"/>
                    <a:pt x="4311" y="3077"/>
                  </a:cubicBezTo>
                  <a:lnTo>
                    <a:pt x="2096" y="6958"/>
                  </a:lnTo>
                  <a:lnTo>
                    <a:pt x="1929" y="6958"/>
                  </a:lnTo>
                  <a:cubicBezTo>
                    <a:pt x="1572" y="6958"/>
                    <a:pt x="1167" y="7077"/>
                    <a:pt x="881" y="7268"/>
                  </a:cubicBezTo>
                  <a:cubicBezTo>
                    <a:pt x="786" y="7315"/>
                    <a:pt x="762" y="7435"/>
                    <a:pt x="858" y="7530"/>
                  </a:cubicBezTo>
                  <a:cubicBezTo>
                    <a:pt x="885" y="7571"/>
                    <a:pt x="929" y="7597"/>
                    <a:pt x="980" y="7597"/>
                  </a:cubicBezTo>
                  <a:cubicBezTo>
                    <a:pt x="1016" y="7597"/>
                    <a:pt x="1056" y="7584"/>
                    <a:pt x="1096" y="7554"/>
                  </a:cubicBezTo>
                  <a:cubicBezTo>
                    <a:pt x="1358" y="7411"/>
                    <a:pt x="1620" y="7315"/>
                    <a:pt x="1953" y="7315"/>
                  </a:cubicBezTo>
                  <a:cubicBezTo>
                    <a:pt x="2882" y="7315"/>
                    <a:pt x="3596" y="8101"/>
                    <a:pt x="3572" y="9030"/>
                  </a:cubicBezTo>
                  <a:cubicBezTo>
                    <a:pt x="3525" y="9816"/>
                    <a:pt x="2858" y="10483"/>
                    <a:pt x="2048" y="10530"/>
                  </a:cubicBezTo>
                  <a:cubicBezTo>
                    <a:pt x="2007" y="10534"/>
                    <a:pt x="1965" y="10535"/>
                    <a:pt x="1924" y="10535"/>
                  </a:cubicBezTo>
                  <a:cubicBezTo>
                    <a:pt x="1053" y="10535"/>
                    <a:pt x="357" y="9822"/>
                    <a:pt x="357" y="8935"/>
                  </a:cubicBezTo>
                  <a:cubicBezTo>
                    <a:pt x="357" y="8625"/>
                    <a:pt x="429" y="8340"/>
                    <a:pt x="596" y="8101"/>
                  </a:cubicBezTo>
                  <a:cubicBezTo>
                    <a:pt x="643" y="8006"/>
                    <a:pt x="619" y="7911"/>
                    <a:pt x="548" y="7863"/>
                  </a:cubicBezTo>
                  <a:cubicBezTo>
                    <a:pt x="515" y="7830"/>
                    <a:pt x="471" y="7812"/>
                    <a:pt x="427" y="7812"/>
                  </a:cubicBezTo>
                  <a:cubicBezTo>
                    <a:pt x="376" y="7812"/>
                    <a:pt x="324" y="7836"/>
                    <a:pt x="286" y="7887"/>
                  </a:cubicBezTo>
                  <a:cubicBezTo>
                    <a:pt x="119" y="8197"/>
                    <a:pt x="0" y="8554"/>
                    <a:pt x="0" y="8935"/>
                  </a:cubicBezTo>
                  <a:cubicBezTo>
                    <a:pt x="0" y="10007"/>
                    <a:pt x="858" y="10888"/>
                    <a:pt x="1953" y="10888"/>
                  </a:cubicBezTo>
                  <a:cubicBezTo>
                    <a:pt x="2787" y="10888"/>
                    <a:pt x="3501" y="10364"/>
                    <a:pt x="3811" y="9625"/>
                  </a:cubicBezTo>
                  <a:lnTo>
                    <a:pt x="8121" y="9625"/>
                  </a:lnTo>
                  <a:cubicBezTo>
                    <a:pt x="8383" y="10364"/>
                    <a:pt x="9121" y="10888"/>
                    <a:pt x="9955" y="10888"/>
                  </a:cubicBezTo>
                  <a:cubicBezTo>
                    <a:pt x="10979" y="10888"/>
                    <a:pt x="11836" y="10054"/>
                    <a:pt x="11907" y="9054"/>
                  </a:cubicBezTo>
                  <a:cubicBezTo>
                    <a:pt x="11860" y="7911"/>
                    <a:pt x="10979" y="6958"/>
                    <a:pt x="9859" y="6958"/>
                  </a:cubicBezTo>
                  <a:lnTo>
                    <a:pt x="9693" y="6958"/>
                  </a:lnTo>
                  <a:lnTo>
                    <a:pt x="7478" y="3077"/>
                  </a:lnTo>
                  <a:cubicBezTo>
                    <a:pt x="7716" y="2743"/>
                    <a:pt x="7859" y="2314"/>
                    <a:pt x="7859" y="1886"/>
                  </a:cubicBezTo>
                  <a:cubicBezTo>
                    <a:pt x="7811" y="862"/>
                    <a:pt x="7026" y="52"/>
                    <a:pt x="6002" y="4"/>
                  </a:cubicBezTo>
                  <a:cubicBezTo>
                    <a:pt x="5960" y="2"/>
                    <a:pt x="5919" y="1"/>
                    <a:pt x="5878"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53"/>
            <p:cNvSpPr/>
            <p:nvPr/>
          </p:nvSpPr>
          <p:spPr>
            <a:xfrm>
              <a:off x="3343249" y="4403089"/>
              <a:ext cx="30560" cy="52564"/>
            </a:xfrm>
            <a:custGeom>
              <a:rect b="b" l="l" r="r" t="t"/>
              <a:pathLst>
                <a:path extrusionOk="0" h="1763" w="1025">
                  <a:moveTo>
                    <a:pt x="524" y="0"/>
                  </a:moveTo>
                  <a:cubicBezTo>
                    <a:pt x="286" y="0"/>
                    <a:pt x="72" y="167"/>
                    <a:pt x="24" y="405"/>
                  </a:cubicBezTo>
                  <a:cubicBezTo>
                    <a:pt x="0" y="500"/>
                    <a:pt x="48" y="596"/>
                    <a:pt x="167" y="620"/>
                  </a:cubicBezTo>
                  <a:cubicBezTo>
                    <a:pt x="183" y="624"/>
                    <a:pt x="198" y="626"/>
                    <a:pt x="213" y="626"/>
                  </a:cubicBezTo>
                  <a:cubicBezTo>
                    <a:pt x="285" y="626"/>
                    <a:pt x="342" y="576"/>
                    <a:pt x="381" y="477"/>
                  </a:cubicBezTo>
                  <a:cubicBezTo>
                    <a:pt x="405" y="381"/>
                    <a:pt x="453" y="358"/>
                    <a:pt x="524" y="358"/>
                  </a:cubicBezTo>
                  <a:cubicBezTo>
                    <a:pt x="620" y="358"/>
                    <a:pt x="691" y="405"/>
                    <a:pt x="691" y="524"/>
                  </a:cubicBezTo>
                  <a:cubicBezTo>
                    <a:pt x="691" y="620"/>
                    <a:pt x="643" y="715"/>
                    <a:pt x="524" y="715"/>
                  </a:cubicBezTo>
                  <a:cubicBezTo>
                    <a:pt x="429" y="715"/>
                    <a:pt x="358" y="810"/>
                    <a:pt x="358" y="882"/>
                  </a:cubicBezTo>
                  <a:cubicBezTo>
                    <a:pt x="358" y="977"/>
                    <a:pt x="429" y="1072"/>
                    <a:pt x="524" y="1072"/>
                  </a:cubicBezTo>
                  <a:cubicBezTo>
                    <a:pt x="620" y="1072"/>
                    <a:pt x="691" y="1120"/>
                    <a:pt x="691" y="1239"/>
                  </a:cubicBezTo>
                  <a:cubicBezTo>
                    <a:pt x="691" y="1334"/>
                    <a:pt x="643" y="1429"/>
                    <a:pt x="524" y="1429"/>
                  </a:cubicBezTo>
                  <a:cubicBezTo>
                    <a:pt x="429" y="1429"/>
                    <a:pt x="381" y="1358"/>
                    <a:pt x="381" y="1286"/>
                  </a:cubicBezTo>
                  <a:lnTo>
                    <a:pt x="381" y="1239"/>
                  </a:lnTo>
                  <a:cubicBezTo>
                    <a:pt x="381" y="1167"/>
                    <a:pt x="286" y="1072"/>
                    <a:pt x="191" y="1072"/>
                  </a:cubicBezTo>
                  <a:cubicBezTo>
                    <a:pt x="119" y="1072"/>
                    <a:pt x="24" y="1167"/>
                    <a:pt x="24" y="1239"/>
                  </a:cubicBezTo>
                  <a:lnTo>
                    <a:pt x="24" y="1310"/>
                  </a:lnTo>
                  <a:cubicBezTo>
                    <a:pt x="48" y="1548"/>
                    <a:pt x="262" y="1763"/>
                    <a:pt x="524" y="1763"/>
                  </a:cubicBezTo>
                  <a:cubicBezTo>
                    <a:pt x="786" y="1763"/>
                    <a:pt x="1024" y="1524"/>
                    <a:pt x="1024" y="1239"/>
                  </a:cubicBezTo>
                  <a:cubicBezTo>
                    <a:pt x="1024" y="1120"/>
                    <a:pt x="977" y="1001"/>
                    <a:pt x="905" y="929"/>
                  </a:cubicBezTo>
                  <a:cubicBezTo>
                    <a:pt x="977" y="739"/>
                    <a:pt x="1024" y="620"/>
                    <a:pt x="1024" y="500"/>
                  </a:cubicBezTo>
                  <a:cubicBezTo>
                    <a:pt x="1024" y="239"/>
                    <a:pt x="786" y="0"/>
                    <a:pt x="524"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53"/>
            <p:cNvSpPr/>
            <p:nvPr/>
          </p:nvSpPr>
          <p:spPr>
            <a:xfrm>
              <a:off x="3303475" y="4402762"/>
              <a:ext cx="33393" cy="51103"/>
            </a:xfrm>
            <a:custGeom>
              <a:rect b="b" l="l" r="r" t="t"/>
              <a:pathLst>
                <a:path extrusionOk="0" h="1714" w="1120">
                  <a:moveTo>
                    <a:pt x="603" y="334"/>
                  </a:moveTo>
                  <a:cubicBezTo>
                    <a:pt x="702" y="334"/>
                    <a:pt x="787" y="435"/>
                    <a:pt x="787" y="535"/>
                  </a:cubicBezTo>
                  <a:lnTo>
                    <a:pt x="787" y="1131"/>
                  </a:lnTo>
                  <a:cubicBezTo>
                    <a:pt x="787" y="1239"/>
                    <a:pt x="687" y="1348"/>
                    <a:pt x="580" y="1348"/>
                  </a:cubicBezTo>
                  <a:cubicBezTo>
                    <a:pt x="569" y="1348"/>
                    <a:pt x="559" y="1347"/>
                    <a:pt x="548" y="1345"/>
                  </a:cubicBezTo>
                  <a:cubicBezTo>
                    <a:pt x="453" y="1321"/>
                    <a:pt x="382" y="1226"/>
                    <a:pt x="382" y="1131"/>
                  </a:cubicBezTo>
                  <a:lnTo>
                    <a:pt x="382" y="535"/>
                  </a:lnTo>
                  <a:cubicBezTo>
                    <a:pt x="382" y="416"/>
                    <a:pt x="429" y="345"/>
                    <a:pt x="548" y="345"/>
                  </a:cubicBezTo>
                  <a:cubicBezTo>
                    <a:pt x="567" y="337"/>
                    <a:pt x="585" y="334"/>
                    <a:pt x="603" y="334"/>
                  </a:cubicBezTo>
                  <a:close/>
                  <a:moveTo>
                    <a:pt x="564" y="0"/>
                  </a:moveTo>
                  <a:cubicBezTo>
                    <a:pt x="528" y="0"/>
                    <a:pt x="491" y="4"/>
                    <a:pt x="453" y="11"/>
                  </a:cubicBezTo>
                  <a:cubicBezTo>
                    <a:pt x="215" y="35"/>
                    <a:pt x="1" y="273"/>
                    <a:pt x="1" y="535"/>
                  </a:cubicBezTo>
                  <a:lnTo>
                    <a:pt x="1" y="1131"/>
                  </a:lnTo>
                  <a:cubicBezTo>
                    <a:pt x="1" y="1416"/>
                    <a:pt x="215" y="1655"/>
                    <a:pt x="453" y="1702"/>
                  </a:cubicBezTo>
                  <a:cubicBezTo>
                    <a:pt x="491" y="1710"/>
                    <a:pt x="528" y="1713"/>
                    <a:pt x="564" y="1713"/>
                  </a:cubicBezTo>
                  <a:cubicBezTo>
                    <a:pt x="872" y="1713"/>
                    <a:pt x="1120" y="1455"/>
                    <a:pt x="1120" y="1178"/>
                  </a:cubicBezTo>
                  <a:lnTo>
                    <a:pt x="1120" y="535"/>
                  </a:lnTo>
                  <a:cubicBezTo>
                    <a:pt x="1120" y="258"/>
                    <a:pt x="872" y="0"/>
                    <a:pt x="564"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53"/>
            <p:cNvSpPr/>
            <p:nvPr/>
          </p:nvSpPr>
          <p:spPr>
            <a:xfrm>
              <a:off x="3103951" y="4401658"/>
              <a:ext cx="32707" cy="49731"/>
            </a:xfrm>
            <a:custGeom>
              <a:rect b="b" l="l" r="r" t="t"/>
              <a:pathLst>
                <a:path extrusionOk="0" h="1668" w="1097">
                  <a:moveTo>
                    <a:pt x="549" y="1"/>
                  </a:moveTo>
                  <a:cubicBezTo>
                    <a:pt x="310" y="1"/>
                    <a:pt x="96" y="191"/>
                    <a:pt x="25" y="429"/>
                  </a:cubicBezTo>
                  <a:cubicBezTo>
                    <a:pt x="1" y="525"/>
                    <a:pt x="72" y="572"/>
                    <a:pt x="120" y="596"/>
                  </a:cubicBezTo>
                  <a:cubicBezTo>
                    <a:pt x="153" y="616"/>
                    <a:pt x="185" y="625"/>
                    <a:pt x="216" y="625"/>
                  </a:cubicBezTo>
                  <a:cubicBezTo>
                    <a:pt x="296" y="625"/>
                    <a:pt x="358" y="563"/>
                    <a:pt x="358" y="477"/>
                  </a:cubicBezTo>
                  <a:cubicBezTo>
                    <a:pt x="382" y="406"/>
                    <a:pt x="453" y="382"/>
                    <a:pt x="501" y="382"/>
                  </a:cubicBezTo>
                  <a:cubicBezTo>
                    <a:pt x="596" y="382"/>
                    <a:pt x="668" y="429"/>
                    <a:pt x="691" y="525"/>
                  </a:cubicBezTo>
                  <a:lnTo>
                    <a:pt x="691" y="548"/>
                  </a:lnTo>
                  <a:cubicBezTo>
                    <a:pt x="668" y="620"/>
                    <a:pt x="620" y="691"/>
                    <a:pt x="572" y="763"/>
                  </a:cubicBezTo>
                  <a:cubicBezTo>
                    <a:pt x="358" y="1049"/>
                    <a:pt x="239" y="1215"/>
                    <a:pt x="191" y="1287"/>
                  </a:cubicBezTo>
                  <a:cubicBezTo>
                    <a:pt x="96" y="1406"/>
                    <a:pt x="72" y="1477"/>
                    <a:pt x="96" y="1572"/>
                  </a:cubicBezTo>
                  <a:cubicBezTo>
                    <a:pt x="120" y="1620"/>
                    <a:pt x="144" y="1644"/>
                    <a:pt x="215" y="1668"/>
                  </a:cubicBezTo>
                  <a:lnTo>
                    <a:pt x="930" y="1668"/>
                  </a:lnTo>
                  <a:cubicBezTo>
                    <a:pt x="1025" y="1668"/>
                    <a:pt x="1096" y="1620"/>
                    <a:pt x="1096" y="1525"/>
                  </a:cubicBezTo>
                  <a:cubicBezTo>
                    <a:pt x="1096" y="1406"/>
                    <a:pt x="1049" y="1358"/>
                    <a:pt x="930" y="1358"/>
                  </a:cubicBezTo>
                  <a:lnTo>
                    <a:pt x="572" y="1358"/>
                  </a:lnTo>
                  <a:cubicBezTo>
                    <a:pt x="620" y="1263"/>
                    <a:pt x="739" y="1120"/>
                    <a:pt x="858" y="977"/>
                  </a:cubicBezTo>
                  <a:cubicBezTo>
                    <a:pt x="953" y="858"/>
                    <a:pt x="1025" y="739"/>
                    <a:pt x="1049" y="620"/>
                  </a:cubicBezTo>
                  <a:lnTo>
                    <a:pt x="1049" y="548"/>
                  </a:lnTo>
                  <a:lnTo>
                    <a:pt x="1049" y="525"/>
                  </a:lnTo>
                  <a:cubicBezTo>
                    <a:pt x="1049" y="263"/>
                    <a:pt x="811" y="1"/>
                    <a:pt x="549"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53"/>
            <p:cNvSpPr/>
            <p:nvPr/>
          </p:nvSpPr>
          <p:spPr>
            <a:xfrm>
              <a:off x="3067040" y="4402016"/>
              <a:ext cx="32677" cy="50954"/>
            </a:xfrm>
            <a:custGeom>
              <a:rect b="b" l="l" r="r" t="t"/>
              <a:pathLst>
                <a:path extrusionOk="0" h="1709" w="1096">
                  <a:moveTo>
                    <a:pt x="517" y="359"/>
                  </a:moveTo>
                  <a:cubicBezTo>
                    <a:pt x="535" y="359"/>
                    <a:pt x="554" y="362"/>
                    <a:pt x="572" y="370"/>
                  </a:cubicBezTo>
                  <a:cubicBezTo>
                    <a:pt x="643" y="394"/>
                    <a:pt x="739" y="465"/>
                    <a:pt x="739" y="560"/>
                  </a:cubicBezTo>
                  <a:lnTo>
                    <a:pt x="739" y="1156"/>
                  </a:lnTo>
                  <a:cubicBezTo>
                    <a:pt x="739" y="1275"/>
                    <a:pt x="667" y="1370"/>
                    <a:pt x="572" y="1370"/>
                  </a:cubicBezTo>
                  <a:cubicBezTo>
                    <a:pt x="560" y="1372"/>
                    <a:pt x="548" y="1373"/>
                    <a:pt x="536" y="1373"/>
                  </a:cubicBezTo>
                  <a:cubicBezTo>
                    <a:pt x="413" y="1373"/>
                    <a:pt x="334" y="1264"/>
                    <a:pt x="334" y="1156"/>
                  </a:cubicBezTo>
                  <a:lnTo>
                    <a:pt x="334" y="560"/>
                  </a:lnTo>
                  <a:cubicBezTo>
                    <a:pt x="334" y="460"/>
                    <a:pt x="419" y="359"/>
                    <a:pt x="517" y="359"/>
                  </a:cubicBezTo>
                  <a:close/>
                  <a:moveTo>
                    <a:pt x="526" y="1"/>
                  </a:moveTo>
                  <a:cubicBezTo>
                    <a:pt x="226" y="1"/>
                    <a:pt x="1" y="240"/>
                    <a:pt x="1" y="536"/>
                  </a:cubicBezTo>
                  <a:lnTo>
                    <a:pt x="1" y="1156"/>
                  </a:lnTo>
                  <a:cubicBezTo>
                    <a:pt x="1" y="1463"/>
                    <a:pt x="243" y="1709"/>
                    <a:pt x="560" y="1709"/>
                  </a:cubicBezTo>
                  <a:cubicBezTo>
                    <a:pt x="587" y="1709"/>
                    <a:pt x="615" y="1707"/>
                    <a:pt x="643" y="1703"/>
                  </a:cubicBezTo>
                  <a:cubicBezTo>
                    <a:pt x="882" y="1680"/>
                    <a:pt x="1096" y="1394"/>
                    <a:pt x="1096" y="1156"/>
                  </a:cubicBezTo>
                  <a:lnTo>
                    <a:pt x="1096" y="560"/>
                  </a:lnTo>
                  <a:cubicBezTo>
                    <a:pt x="1096" y="298"/>
                    <a:pt x="882" y="60"/>
                    <a:pt x="643" y="13"/>
                  </a:cubicBezTo>
                  <a:cubicBezTo>
                    <a:pt x="603" y="5"/>
                    <a:pt x="564" y="1"/>
                    <a:pt x="526"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53"/>
            <p:cNvSpPr/>
            <p:nvPr/>
          </p:nvSpPr>
          <p:spPr>
            <a:xfrm>
              <a:off x="3231054" y="4193637"/>
              <a:ext cx="20632" cy="52683"/>
            </a:xfrm>
            <a:custGeom>
              <a:rect b="b" l="l" r="r" t="t"/>
              <a:pathLst>
                <a:path extrusionOk="0" h="1767" w="692">
                  <a:moveTo>
                    <a:pt x="215" y="0"/>
                  </a:moveTo>
                  <a:cubicBezTo>
                    <a:pt x="96" y="0"/>
                    <a:pt x="1" y="95"/>
                    <a:pt x="24" y="214"/>
                  </a:cubicBezTo>
                  <a:cubicBezTo>
                    <a:pt x="24" y="334"/>
                    <a:pt x="120" y="357"/>
                    <a:pt x="215" y="357"/>
                  </a:cubicBezTo>
                  <a:lnTo>
                    <a:pt x="334" y="357"/>
                  </a:lnTo>
                  <a:lnTo>
                    <a:pt x="334" y="1572"/>
                  </a:lnTo>
                  <a:cubicBezTo>
                    <a:pt x="334" y="1667"/>
                    <a:pt x="382" y="1715"/>
                    <a:pt x="477" y="1762"/>
                  </a:cubicBezTo>
                  <a:cubicBezTo>
                    <a:pt x="489" y="1765"/>
                    <a:pt x="502" y="1766"/>
                    <a:pt x="513" y="1766"/>
                  </a:cubicBezTo>
                  <a:cubicBezTo>
                    <a:pt x="615" y="1766"/>
                    <a:pt x="691" y="1679"/>
                    <a:pt x="691" y="1572"/>
                  </a:cubicBezTo>
                  <a:lnTo>
                    <a:pt x="691" y="167"/>
                  </a:lnTo>
                  <a:cubicBezTo>
                    <a:pt x="691" y="95"/>
                    <a:pt x="596" y="0"/>
                    <a:pt x="501"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53"/>
            <p:cNvSpPr/>
            <p:nvPr/>
          </p:nvSpPr>
          <p:spPr>
            <a:xfrm>
              <a:off x="3189163" y="4192772"/>
              <a:ext cx="34824" cy="53578"/>
            </a:xfrm>
            <a:custGeom>
              <a:rect b="b" l="l" r="r" t="t"/>
              <a:pathLst>
                <a:path extrusionOk="0" h="1797" w="1168">
                  <a:moveTo>
                    <a:pt x="596" y="386"/>
                  </a:moveTo>
                  <a:cubicBezTo>
                    <a:pt x="715" y="386"/>
                    <a:pt x="810" y="505"/>
                    <a:pt x="810" y="624"/>
                  </a:cubicBezTo>
                  <a:lnTo>
                    <a:pt x="810" y="1244"/>
                  </a:lnTo>
                  <a:cubicBezTo>
                    <a:pt x="810" y="1363"/>
                    <a:pt x="715" y="1482"/>
                    <a:pt x="596" y="1482"/>
                  </a:cubicBezTo>
                  <a:cubicBezTo>
                    <a:pt x="453" y="1482"/>
                    <a:pt x="358" y="1387"/>
                    <a:pt x="358" y="1244"/>
                  </a:cubicBezTo>
                  <a:lnTo>
                    <a:pt x="358" y="624"/>
                  </a:lnTo>
                  <a:cubicBezTo>
                    <a:pt x="358" y="505"/>
                    <a:pt x="477" y="386"/>
                    <a:pt x="596" y="386"/>
                  </a:cubicBezTo>
                  <a:close/>
                  <a:moveTo>
                    <a:pt x="589" y="0"/>
                  </a:moveTo>
                  <a:cubicBezTo>
                    <a:pt x="266" y="0"/>
                    <a:pt x="1" y="266"/>
                    <a:pt x="1" y="553"/>
                  </a:cubicBezTo>
                  <a:lnTo>
                    <a:pt x="1" y="1220"/>
                  </a:lnTo>
                  <a:cubicBezTo>
                    <a:pt x="1" y="1553"/>
                    <a:pt x="263" y="1791"/>
                    <a:pt x="572" y="1791"/>
                  </a:cubicBezTo>
                  <a:cubicBezTo>
                    <a:pt x="599" y="1795"/>
                    <a:pt x="625" y="1797"/>
                    <a:pt x="650" y="1797"/>
                  </a:cubicBezTo>
                  <a:cubicBezTo>
                    <a:pt x="945" y="1797"/>
                    <a:pt x="1168" y="1551"/>
                    <a:pt x="1168" y="1244"/>
                  </a:cubicBezTo>
                  <a:lnTo>
                    <a:pt x="1168" y="601"/>
                  </a:lnTo>
                  <a:cubicBezTo>
                    <a:pt x="1168" y="315"/>
                    <a:pt x="929" y="29"/>
                    <a:pt x="667" y="5"/>
                  </a:cubicBezTo>
                  <a:cubicBezTo>
                    <a:pt x="641" y="2"/>
                    <a:pt x="615" y="0"/>
                    <a:pt x="589"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84" name="Google Shape;2984;p53"/>
          <p:cNvGrpSpPr/>
          <p:nvPr/>
        </p:nvGrpSpPr>
        <p:grpSpPr>
          <a:xfrm>
            <a:off x="3251705" y="4150315"/>
            <a:ext cx="356468" cy="353606"/>
            <a:chOff x="3670792" y="4150315"/>
            <a:chExt cx="356468" cy="353606"/>
          </a:xfrm>
        </p:grpSpPr>
        <p:sp>
          <p:nvSpPr>
            <p:cNvPr id="2985" name="Google Shape;2985;p53"/>
            <p:cNvSpPr/>
            <p:nvPr/>
          </p:nvSpPr>
          <p:spPr>
            <a:xfrm>
              <a:off x="3698491" y="4175867"/>
              <a:ext cx="120035" cy="46899"/>
            </a:xfrm>
            <a:custGeom>
              <a:rect b="b" l="l" r="r" t="t"/>
              <a:pathLst>
                <a:path extrusionOk="0" h="1573" w="4026">
                  <a:moveTo>
                    <a:pt x="0" y="1"/>
                  </a:moveTo>
                  <a:lnTo>
                    <a:pt x="0" y="1573"/>
                  </a:lnTo>
                  <a:lnTo>
                    <a:pt x="3930" y="1573"/>
                  </a:lnTo>
                  <a:cubicBezTo>
                    <a:pt x="4001" y="1573"/>
                    <a:pt x="4025" y="1549"/>
                    <a:pt x="4001" y="1477"/>
                  </a:cubicBezTo>
                  <a:lnTo>
                    <a:pt x="4001" y="48"/>
                  </a:lnTo>
                  <a:cubicBezTo>
                    <a:pt x="4001" y="25"/>
                    <a:pt x="3977" y="1"/>
                    <a:pt x="3930" y="1"/>
                  </a:cubicBezTo>
                  <a:close/>
                </a:path>
              </a:pathLst>
            </a:custGeom>
            <a:solidFill>
              <a:srgbClr val="C6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53"/>
            <p:cNvSpPr/>
            <p:nvPr/>
          </p:nvSpPr>
          <p:spPr>
            <a:xfrm>
              <a:off x="3763816" y="4175867"/>
              <a:ext cx="14222" cy="46899"/>
            </a:xfrm>
            <a:custGeom>
              <a:rect b="b" l="l" r="r" t="t"/>
              <a:pathLst>
                <a:path extrusionOk="0" h="1573" w="477">
                  <a:moveTo>
                    <a:pt x="0" y="1"/>
                  </a:moveTo>
                  <a:lnTo>
                    <a:pt x="0" y="1573"/>
                  </a:lnTo>
                  <a:lnTo>
                    <a:pt x="477" y="1573"/>
                  </a:lnTo>
                  <a:lnTo>
                    <a:pt x="477" y="1"/>
                  </a:lnTo>
                  <a:close/>
                </a:path>
              </a:pathLst>
            </a:custGeom>
            <a:solidFill>
              <a:srgbClr val="AAB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53"/>
            <p:cNvSpPr/>
            <p:nvPr/>
          </p:nvSpPr>
          <p:spPr>
            <a:xfrm>
              <a:off x="3699922" y="4251150"/>
              <a:ext cx="203070" cy="46869"/>
            </a:xfrm>
            <a:custGeom>
              <a:rect b="b" l="l" r="r" t="t"/>
              <a:pathLst>
                <a:path extrusionOk="0" h="1572" w="6811">
                  <a:moveTo>
                    <a:pt x="0" y="0"/>
                  </a:moveTo>
                  <a:lnTo>
                    <a:pt x="0" y="1572"/>
                  </a:lnTo>
                  <a:lnTo>
                    <a:pt x="6740" y="1572"/>
                  </a:lnTo>
                  <a:cubicBezTo>
                    <a:pt x="6787" y="1572"/>
                    <a:pt x="6811" y="1548"/>
                    <a:pt x="6811" y="1500"/>
                  </a:cubicBezTo>
                  <a:lnTo>
                    <a:pt x="6811" y="72"/>
                  </a:lnTo>
                  <a:cubicBezTo>
                    <a:pt x="6811" y="24"/>
                    <a:pt x="6787" y="0"/>
                    <a:pt x="6740" y="0"/>
                  </a:cubicBezTo>
                  <a:close/>
                </a:path>
              </a:pathLst>
            </a:custGeom>
            <a:solidFill>
              <a:srgbClr val="C6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53"/>
            <p:cNvSpPr/>
            <p:nvPr/>
          </p:nvSpPr>
          <p:spPr>
            <a:xfrm>
              <a:off x="3826309" y="4251150"/>
              <a:ext cx="14222" cy="46869"/>
            </a:xfrm>
            <a:custGeom>
              <a:rect b="b" l="l" r="r" t="t"/>
              <a:pathLst>
                <a:path extrusionOk="0" h="1572" w="477">
                  <a:moveTo>
                    <a:pt x="0" y="0"/>
                  </a:moveTo>
                  <a:lnTo>
                    <a:pt x="0" y="1572"/>
                  </a:lnTo>
                  <a:lnTo>
                    <a:pt x="476" y="1572"/>
                  </a:lnTo>
                  <a:lnTo>
                    <a:pt x="476" y="0"/>
                  </a:lnTo>
                  <a:close/>
                </a:path>
              </a:pathLst>
            </a:custGeom>
            <a:solidFill>
              <a:srgbClr val="AAB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53"/>
            <p:cNvSpPr/>
            <p:nvPr/>
          </p:nvSpPr>
          <p:spPr>
            <a:xfrm>
              <a:off x="3699922" y="4326404"/>
              <a:ext cx="156946" cy="47585"/>
            </a:xfrm>
            <a:custGeom>
              <a:rect b="b" l="l" r="r" t="t"/>
              <a:pathLst>
                <a:path extrusionOk="0" h="1596" w="5264">
                  <a:moveTo>
                    <a:pt x="0" y="0"/>
                  </a:moveTo>
                  <a:lnTo>
                    <a:pt x="0" y="1596"/>
                  </a:lnTo>
                  <a:lnTo>
                    <a:pt x="5192" y="1596"/>
                  </a:lnTo>
                  <a:cubicBezTo>
                    <a:pt x="5239" y="1596"/>
                    <a:pt x="5263" y="1548"/>
                    <a:pt x="5263" y="1501"/>
                  </a:cubicBezTo>
                  <a:lnTo>
                    <a:pt x="5263" y="72"/>
                  </a:lnTo>
                  <a:cubicBezTo>
                    <a:pt x="5263" y="48"/>
                    <a:pt x="5215" y="0"/>
                    <a:pt x="5192" y="0"/>
                  </a:cubicBezTo>
                  <a:close/>
                </a:path>
              </a:pathLst>
            </a:custGeom>
            <a:solidFill>
              <a:srgbClr val="C6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53"/>
            <p:cNvSpPr/>
            <p:nvPr/>
          </p:nvSpPr>
          <p:spPr>
            <a:xfrm>
              <a:off x="3786536" y="4326404"/>
              <a:ext cx="14222" cy="47585"/>
            </a:xfrm>
            <a:custGeom>
              <a:rect b="b" l="l" r="r" t="t"/>
              <a:pathLst>
                <a:path extrusionOk="0" h="1596" w="477">
                  <a:moveTo>
                    <a:pt x="0" y="0"/>
                  </a:moveTo>
                  <a:lnTo>
                    <a:pt x="0" y="1596"/>
                  </a:lnTo>
                  <a:lnTo>
                    <a:pt x="477" y="1596"/>
                  </a:lnTo>
                  <a:lnTo>
                    <a:pt x="477" y="0"/>
                  </a:lnTo>
                  <a:close/>
                </a:path>
              </a:pathLst>
            </a:custGeom>
            <a:solidFill>
              <a:srgbClr val="AAB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53"/>
            <p:cNvSpPr/>
            <p:nvPr/>
          </p:nvSpPr>
          <p:spPr>
            <a:xfrm>
              <a:off x="3699922" y="4400943"/>
              <a:ext cx="256349" cy="47615"/>
            </a:xfrm>
            <a:custGeom>
              <a:rect b="b" l="l" r="r" t="t"/>
              <a:pathLst>
                <a:path extrusionOk="0" h="1597" w="8598">
                  <a:moveTo>
                    <a:pt x="0" y="1"/>
                  </a:moveTo>
                  <a:lnTo>
                    <a:pt x="0" y="1596"/>
                  </a:lnTo>
                  <a:lnTo>
                    <a:pt x="8526" y="1596"/>
                  </a:lnTo>
                  <a:cubicBezTo>
                    <a:pt x="8573" y="1596"/>
                    <a:pt x="8597" y="1549"/>
                    <a:pt x="8597" y="1501"/>
                  </a:cubicBezTo>
                  <a:lnTo>
                    <a:pt x="8597" y="72"/>
                  </a:lnTo>
                  <a:cubicBezTo>
                    <a:pt x="8597" y="49"/>
                    <a:pt x="8573" y="1"/>
                    <a:pt x="8526" y="1"/>
                  </a:cubicBezTo>
                  <a:close/>
                </a:path>
              </a:pathLst>
            </a:custGeom>
            <a:solidFill>
              <a:srgbClr val="C6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53"/>
            <p:cNvSpPr/>
            <p:nvPr/>
          </p:nvSpPr>
          <p:spPr>
            <a:xfrm>
              <a:off x="3874580" y="4400943"/>
              <a:ext cx="14222" cy="47615"/>
            </a:xfrm>
            <a:custGeom>
              <a:rect b="b" l="l" r="r" t="t"/>
              <a:pathLst>
                <a:path extrusionOk="0" h="1597" w="477">
                  <a:moveTo>
                    <a:pt x="0" y="1"/>
                  </a:moveTo>
                  <a:lnTo>
                    <a:pt x="0" y="1596"/>
                  </a:lnTo>
                  <a:lnTo>
                    <a:pt x="477" y="1596"/>
                  </a:lnTo>
                  <a:lnTo>
                    <a:pt x="477" y="1"/>
                  </a:lnTo>
                  <a:close/>
                </a:path>
              </a:pathLst>
            </a:custGeom>
            <a:solidFill>
              <a:srgbClr val="AAB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53"/>
            <p:cNvSpPr/>
            <p:nvPr/>
          </p:nvSpPr>
          <p:spPr>
            <a:xfrm>
              <a:off x="3778008" y="4175867"/>
              <a:ext cx="40519" cy="46899"/>
            </a:xfrm>
            <a:custGeom>
              <a:rect b="b" l="l" r="r" t="t"/>
              <a:pathLst>
                <a:path extrusionOk="0" h="1573" w="1359">
                  <a:moveTo>
                    <a:pt x="1" y="1"/>
                  </a:moveTo>
                  <a:lnTo>
                    <a:pt x="1" y="1573"/>
                  </a:lnTo>
                  <a:lnTo>
                    <a:pt x="1263" y="1573"/>
                  </a:lnTo>
                  <a:cubicBezTo>
                    <a:pt x="1334" y="1573"/>
                    <a:pt x="1358" y="1549"/>
                    <a:pt x="1334" y="1477"/>
                  </a:cubicBezTo>
                  <a:lnTo>
                    <a:pt x="1334" y="48"/>
                  </a:lnTo>
                  <a:cubicBezTo>
                    <a:pt x="1334" y="25"/>
                    <a:pt x="1310" y="1"/>
                    <a:pt x="1263" y="1"/>
                  </a:cubicBezTo>
                  <a:close/>
                </a:path>
              </a:pathLst>
            </a:custGeom>
            <a:solidFill>
              <a:srgbClr val="8C9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53"/>
            <p:cNvSpPr/>
            <p:nvPr/>
          </p:nvSpPr>
          <p:spPr>
            <a:xfrm>
              <a:off x="3802874" y="4176314"/>
              <a:ext cx="15653" cy="46452"/>
            </a:xfrm>
            <a:custGeom>
              <a:rect b="b" l="l" r="r" t="t"/>
              <a:pathLst>
                <a:path extrusionOk="0" h="1558" w="525">
                  <a:moveTo>
                    <a:pt x="494" y="1"/>
                  </a:moveTo>
                  <a:cubicBezTo>
                    <a:pt x="488" y="1"/>
                    <a:pt x="482" y="4"/>
                    <a:pt x="476" y="10"/>
                  </a:cubicBezTo>
                  <a:lnTo>
                    <a:pt x="0" y="10"/>
                  </a:lnTo>
                  <a:cubicBezTo>
                    <a:pt x="24" y="10"/>
                    <a:pt x="48" y="33"/>
                    <a:pt x="48" y="81"/>
                  </a:cubicBezTo>
                  <a:lnTo>
                    <a:pt x="48" y="1486"/>
                  </a:lnTo>
                  <a:cubicBezTo>
                    <a:pt x="48" y="1534"/>
                    <a:pt x="24" y="1558"/>
                    <a:pt x="0" y="1558"/>
                  </a:cubicBezTo>
                  <a:lnTo>
                    <a:pt x="476" y="1558"/>
                  </a:lnTo>
                  <a:cubicBezTo>
                    <a:pt x="500" y="1558"/>
                    <a:pt x="524" y="1534"/>
                    <a:pt x="524" y="1486"/>
                  </a:cubicBezTo>
                  <a:lnTo>
                    <a:pt x="524" y="81"/>
                  </a:lnTo>
                  <a:cubicBezTo>
                    <a:pt x="524" y="27"/>
                    <a:pt x="511" y="1"/>
                    <a:pt x="494" y="1"/>
                  </a:cubicBezTo>
                  <a:close/>
                </a:path>
              </a:pathLst>
            </a:custGeom>
            <a:solidFill>
              <a:srgbClr val="6376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53"/>
            <p:cNvSpPr/>
            <p:nvPr/>
          </p:nvSpPr>
          <p:spPr>
            <a:xfrm>
              <a:off x="3840501" y="4251150"/>
              <a:ext cx="62492" cy="46869"/>
            </a:xfrm>
            <a:custGeom>
              <a:rect b="b" l="l" r="r" t="t"/>
              <a:pathLst>
                <a:path extrusionOk="0" h="1572" w="2096">
                  <a:moveTo>
                    <a:pt x="0" y="0"/>
                  </a:moveTo>
                  <a:lnTo>
                    <a:pt x="0" y="1572"/>
                  </a:lnTo>
                  <a:lnTo>
                    <a:pt x="2025" y="1572"/>
                  </a:lnTo>
                  <a:cubicBezTo>
                    <a:pt x="2072" y="1572"/>
                    <a:pt x="2096" y="1548"/>
                    <a:pt x="2096" y="1500"/>
                  </a:cubicBezTo>
                  <a:lnTo>
                    <a:pt x="2096" y="72"/>
                  </a:lnTo>
                  <a:cubicBezTo>
                    <a:pt x="2096" y="24"/>
                    <a:pt x="2072" y="0"/>
                    <a:pt x="2025" y="0"/>
                  </a:cubicBezTo>
                  <a:close/>
                </a:path>
              </a:pathLst>
            </a:custGeom>
            <a:solidFill>
              <a:srgbClr val="8C9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53"/>
            <p:cNvSpPr/>
            <p:nvPr/>
          </p:nvSpPr>
          <p:spPr>
            <a:xfrm>
              <a:off x="3886655" y="4251568"/>
              <a:ext cx="16339" cy="46452"/>
            </a:xfrm>
            <a:custGeom>
              <a:rect b="b" l="l" r="r" t="t"/>
              <a:pathLst>
                <a:path extrusionOk="0" h="1558" w="548">
                  <a:moveTo>
                    <a:pt x="508" y="1"/>
                  </a:moveTo>
                  <a:cubicBezTo>
                    <a:pt x="499" y="1"/>
                    <a:pt x="488" y="4"/>
                    <a:pt x="477" y="10"/>
                  </a:cubicBezTo>
                  <a:lnTo>
                    <a:pt x="0" y="10"/>
                  </a:lnTo>
                  <a:cubicBezTo>
                    <a:pt x="48" y="10"/>
                    <a:pt x="72" y="58"/>
                    <a:pt x="72" y="81"/>
                  </a:cubicBezTo>
                  <a:lnTo>
                    <a:pt x="72" y="1510"/>
                  </a:lnTo>
                  <a:cubicBezTo>
                    <a:pt x="72" y="1534"/>
                    <a:pt x="48" y="1558"/>
                    <a:pt x="0" y="1558"/>
                  </a:cubicBezTo>
                  <a:lnTo>
                    <a:pt x="477" y="1558"/>
                  </a:lnTo>
                  <a:cubicBezTo>
                    <a:pt x="524" y="1558"/>
                    <a:pt x="548" y="1534"/>
                    <a:pt x="548" y="1510"/>
                  </a:cubicBezTo>
                  <a:lnTo>
                    <a:pt x="548" y="81"/>
                  </a:lnTo>
                  <a:cubicBezTo>
                    <a:pt x="548" y="28"/>
                    <a:pt x="535" y="1"/>
                    <a:pt x="508" y="1"/>
                  </a:cubicBezTo>
                  <a:close/>
                </a:path>
              </a:pathLst>
            </a:custGeom>
            <a:solidFill>
              <a:srgbClr val="6376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53"/>
            <p:cNvSpPr/>
            <p:nvPr/>
          </p:nvSpPr>
          <p:spPr>
            <a:xfrm>
              <a:off x="3801443" y="4326404"/>
              <a:ext cx="55426" cy="47585"/>
            </a:xfrm>
            <a:custGeom>
              <a:rect b="b" l="l" r="r" t="t"/>
              <a:pathLst>
                <a:path extrusionOk="0" h="1596" w="1859">
                  <a:moveTo>
                    <a:pt x="1" y="0"/>
                  </a:moveTo>
                  <a:lnTo>
                    <a:pt x="1" y="1596"/>
                  </a:lnTo>
                  <a:lnTo>
                    <a:pt x="1787" y="1596"/>
                  </a:lnTo>
                  <a:cubicBezTo>
                    <a:pt x="1834" y="1596"/>
                    <a:pt x="1858" y="1548"/>
                    <a:pt x="1858" y="1501"/>
                  </a:cubicBezTo>
                  <a:lnTo>
                    <a:pt x="1858" y="72"/>
                  </a:lnTo>
                  <a:cubicBezTo>
                    <a:pt x="1858" y="48"/>
                    <a:pt x="1810" y="0"/>
                    <a:pt x="1787" y="0"/>
                  </a:cubicBezTo>
                  <a:close/>
                </a:path>
              </a:pathLst>
            </a:custGeom>
            <a:solidFill>
              <a:srgbClr val="8C9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53"/>
            <p:cNvSpPr/>
            <p:nvPr/>
          </p:nvSpPr>
          <p:spPr>
            <a:xfrm>
              <a:off x="3840501" y="4326404"/>
              <a:ext cx="16368" cy="46183"/>
            </a:xfrm>
            <a:custGeom>
              <a:rect b="b" l="l" r="r" t="t"/>
              <a:pathLst>
                <a:path extrusionOk="0" h="1549" w="549">
                  <a:moveTo>
                    <a:pt x="0" y="0"/>
                  </a:moveTo>
                  <a:cubicBezTo>
                    <a:pt x="48" y="0"/>
                    <a:pt x="72" y="48"/>
                    <a:pt x="72" y="72"/>
                  </a:cubicBezTo>
                  <a:lnTo>
                    <a:pt x="72" y="1501"/>
                  </a:lnTo>
                  <a:cubicBezTo>
                    <a:pt x="72" y="1525"/>
                    <a:pt x="48" y="1548"/>
                    <a:pt x="0" y="1548"/>
                  </a:cubicBezTo>
                  <a:lnTo>
                    <a:pt x="477" y="1548"/>
                  </a:lnTo>
                  <a:cubicBezTo>
                    <a:pt x="524" y="1548"/>
                    <a:pt x="548" y="1525"/>
                    <a:pt x="548" y="1501"/>
                  </a:cubicBezTo>
                  <a:lnTo>
                    <a:pt x="548" y="72"/>
                  </a:lnTo>
                  <a:cubicBezTo>
                    <a:pt x="548" y="48"/>
                    <a:pt x="524" y="0"/>
                    <a:pt x="477" y="0"/>
                  </a:cubicBezTo>
                  <a:close/>
                </a:path>
              </a:pathLst>
            </a:custGeom>
            <a:solidFill>
              <a:srgbClr val="6376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53"/>
            <p:cNvSpPr/>
            <p:nvPr/>
          </p:nvSpPr>
          <p:spPr>
            <a:xfrm>
              <a:off x="3888772" y="4400943"/>
              <a:ext cx="67501" cy="47615"/>
            </a:xfrm>
            <a:custGeom>
              <a:rect b="b" l="l" r="r" t="t"/>
              <a:pathLst>
                <a:path extrusionOk="0" h="1597" w="2264">
                  <a:moveTo>
                    <a:pt x="1" y="1"/>
                  </a:moveTo>
                  <a:lnTo>
                    <a:pt x="1" y="1596"/>
                  </a:lnTo>
                  <a:lnTo>
                    <a:pt x="2192" y="1596"/>
                  </a:lnTo>
                  <a:cubicBezTo>
                    <a:pt x="2239" y="1596"/>
                    <a:pt x="2263" y="1549"/>
                    <a:pt x="2263" y="1501"/>
                  </a:cubicBezTo>
                  <a:lnTo>
                    <a:pt x="2263" y="72"/>
                  </a:lnTo>
                  <a:cubicBezTo>
                    <a:pt x="2263" y="49"/>
                    <a:pt x="2239" y="1"/>
                    <a:pt x="2192" y="1"/>
                  </a:cubicBezTo>
                  <a:close/>
                </a:path>
              </a:pathLst>
            </a:custGeom>
            <a:solidFill>
              <a:srgbClr val="8C9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53"/>
            <p:cNvSpPr/>
            <p:nvPr/>
          </p:nvSpPr>
          <p:spPr>
            <a:xfrm>
              <a:off x="3939905" y="4400943"/>
              <a:ext cx="16368" cy="46183"/>
            </a:xfrm>
            <a:custGeom>
              <a:rect b="b" l="l" r="r" t="t"/>
              <a:pathLst>
                <a:path extrusionOk="0" h="1549" w="549">
                  <a:moveTo>
                    <a:pt x="0" y="1"/>
                  </a:moveTo>
                  <a:cubicBezTo>
                    <a:pt x="48" y="1"/>
                    <a:pt x="72" y="49"/>
                    <a:pt x="72" y="72"/>
                  </a:cubicBezTo>
                  <a:lnTo>
                    <a:pt x="72" y="1501"/>
                  </a:lnTo>
                  <a:cubicBezTo>
                    <a:pt x="72" y="1525"/>
                    <a:pt x="48" y="1549"/>
                    <a:pt x="0" y="1549"/>
                  </a:cubicBezTo>
                  <a:lnTo>
                    <a:pt x="477" y="1549"/>
                  </a:lnTo>
                  <a:cubicBezTo>
                    <a:pt x="524" y="1549"/>
                    <a:pt x="548" y="1525"/>
                    <a:pt x="548" y="1501"/>
                  </a:cubicBezTo>
                  <a:lnTo>
                    <a:pt x="548" y="72"/>
                  </a:lnTo>
                  <a:cubicBezTo>
                    <a:pt x="548" y="49"/>
                    <a:pt x="524" y="1"/>
                    <a:pt x="477" y="1"/>
                  </a:cubicBezTo>
                  <a:close/>
                </a:path>
              </a:pathLst>
            </a:custGeom>
            <a:solidFill>
              <a:srgbClr val="6376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53"/>
            <p:cNvSpPr/>
            <p:nvPr/>
          </p:nvSpPr>
          <p:spPr>
            <a:xfrm>
              <a:off x="3677888" y="4471963"/>
              <a:ext cx="343678" cy="24180"/>
            </a:xfrm>
            <a:custGeom>
              <a:rect b="b" l="l" r="r" t="t"/>
              <a:pathLst>
                <a:path extrusionOk="0" h="811" w="11527">
                  <a:moveTo>
                    <a:pt x="144" y="0"/>
                  </a:moveTo>
                  <a:cubicBezTo>
                    <a:pt x="72" y="0"/>
                    <a:pt x="1" y="72"/>
                    <a:pt x="1" y="119"/>
                  </a:cubicBezTo>
                  <a:lnTo>
                    <a:pt x="1" y="691"/>
                  </a:lnTo>
                  <a:cubicBezTo>
                    <a:pt x="1" y="762"/>
                    <a:pt x="72" y="810"/>
                    <a:pt x="144" y="810"/>
                  </a:cubicBezTo>
                  <a:lnTo>
                    <a:pt x="11408" y="810"/>
                  </a:lnTo>
                  <a:cubicBezTo>
                    <a:pt x="11479" y="810"/>
                    <a:pt x="11527" y="762"/>
                    <a:pt x="11527" y="691"/>
                  </a:cubicBezTo>
                  <a:lnTo>
                    <a:pt x="11527" y="119"/>
                  </a:lnTo>
                  <a:cubicBezTo>
                    <a:pt x="11527" y="72"/>
                    <a:pt x="11479" y="0"/>
                    <a:pt x="11408" y="0"/>
                  </a:cubicBezTo>
                  <a:close/>
                </a:path>
              </a:pathLst>
            </a:custGeom>
            <a:solidFill>
              <a:srgbClr val="939F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53"/>
            <p:cNvSpPr/>
            <p:nvPr/>
          </p:nvSpPr>
          <p:spPr>
            <a:xfrm>
              <a:off x="4003800" y="4471247"/>
              <a:ext cx="17770" cy="24180"/>
            </a:xfrm>
            <a:custGeom>
              <a:rect b="b" l="l" r="r" t="t"/>
              <a:pathLst>
                <a:path extrusionOk="0" h="811" w="596">
                  <a:moveTo>
                    <a:pt x="1" y="1"/>
                  </a:moveTo>
                  <a:cubicBezTo>
                    <a:pt x="72" y="1"/>
                    <a:pt x="120" y="72"/>
                    <a:pt x="120" y="120"/>
                  </a:cubicBezTo>
                  <a:lnTo>
                    <a:pt x="120" y="691"/>
                  </a:lnTo>
                  <a:cubicBezTo>
                    <a:pt x="120" y="739"/>
                    <a:pt x="72" y="810"/>
                    <a:pt x="1" y="810"/>
                  </a:cubicBezTo>
                  <a:lnTo>
                    <a:pt x="477" y="810"/>
                  </a:lnTo>
                  <a:cubicBezTo>
                    <a:pt x="548" y="810"/>
                    <a:pt x="596" y="739"/>
                    <a:pt x="596" y="691"/>
                  </a:cubicBezTo>
                  <a:lnTo>
                    <a:pt x="596" y="120"/>
                  </a:lnTo>
                  <a:cubicBezTo>
                    <a:pt x="596" y="72"/>
                    <a:pt x="548" y="1"/>
                    <a:pt x="477" y="1"/>
                  </a:cubicBez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53"/>
            <p:cNvSpPr/>
            <p:nvPr/>
          </p:nvSpPr>
          <p:spPr>
            <a:xfrm>
              <a:off x="3929261" y="4251150"/>
              <a:ext cx="34108" cy="46869"/>
            </a:xfrm>
            <a:custGeom>
              <a:rect b="b" l="l" r="r" t="t"/>
              <a:pathLst>
                <a:path extrusionOk="0" h="1572" w="1144">
                  <a:moveTo>
                    <a:pt x="548" y="334"/>
                  </a:moveTo>
                  <a:cubicBezTo>
                    <a:pt x="596" y="334"/>
                    <a:pt x="667" y="357"/>
                    <a:pt x="667" y="429"/>
                  </a:cubicBezTo>
                  <a:cubicBezTo>
                    <a:pt x="691" y="476"/>
                    <a:pt x="643" y="572"/>
                    <a:pt x="548" y="572"/>
                  </a:cubicBezTo>
                  <a:lnTo>
                    <a:pt x="357" y="572"/>
                  </a:lnTo>
                  <a:lnTo>
                    <a:pt x="357" y="334"/>
                  </a:lnTo>
                  <a:close/>
                  <a:moveTo>
                    <a:pt x="596" y="929"/>
                  </a:moveTo>
                  <a:cubicBezTo>
                    <a:pt x="691" y="929"/>
                    <a:pt x="762" y="976"/>
                    <a:pt x="786" y="1048"/>
                  </a:cubicBezTo>
                  <a:cubicBezTo>
                    <a:pt x="810" y="1167"/>
                    <a:pt x="715" y="1262"/>
                    <a:pt x="643" y="1262"/>
                  </a:cubicBezTo>
                  <a:lnTo>
                    <a:pt x="357" y="1262"/>
                  </a:lnTo>
                  <a:lnTo>
                    <a:pt x="357" y="929"/>
                  </a:lnTo>
                  <a:close/>
                  <a:moveTo>
                    <a:pt x="191" y="0"/>
                  </a:moveTo>
                  <a:cubicBezTo>
                    <a:pt x="95" y="0"/>
                    <a:pt x="0" y="95"/>
                    <a:pt x="0" y="191"/>
                  </a:cubicBezTo>
                  <a:lnTo>
                    <a:pt x="0" y="1429"/>
                  </a:lnTo>
                  <a:lnTo>
                    <a:pt x="0" y="1500"/>
                  </a:lnTo>
                  <a:cubicBezTo>
                    <a:pt x="72" y="1548"/>
                    <a:pt x="119" y="1572"/>
                    <a:pt x="214" y="1572"/>
                  </a:cubicBezTo>
                  <a:lnTo>
                    <a:pt x="643" y="1572"/>
                  </a:lnTo>
                  <a:cubicBezTo>
                    <a:pt x="905" y="1572"/>
                    <a:pt x="1143" y="1334"/>
                    <a:pt x="1143" y="1072"/>
                  </a:cubicBezTo>
                  <a:cubicBezTo>
                    <a:pt x="1143" y="929"/>
                    <a:pt x="1072" y="762"/>
                    <a:pt x="953" y="691"/>
                  </a:cubicBezTo>
                  <a:cubicBezTo>
                    <a:pt x="1024" y="595"/>
                    <a:pt x="1024" y="500"/>
                    <a:pt x="1024" y="429"/>
                  </a:cubicBezTo>
                  <a:cubicBezTo>
                    <a:pt x="1000" y="191"/>
                    <a:pt x="786" y="0"/>
                    <a:pt x="548"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53"/>
            <p:cNvSpPr/>
            <p:nvPr/>
          </p:nvSpPr>
          <p:spPr>
            <a:xfrm>
              <a:off x="3843334" y="4173750"/>
              <a:ext cx="41920" cy="49016"/>
            </a:xfrm>
            <a:custGeom>
              <a:rect b="b" l="l" r="r" t="t"/>
              <a:pathLst>
                <a:path extrusionOk="0" h="1644" w="1406">
                  <a:moveTo>
                    <a:pt x="715" y="667"/>
                  </a:moveTo>
                  <a:lnTo>
                    <a:pt x="834" y="1001"/>
                  </a:lnTo>
                  <a:lnTo>
                    <a:pt x="572" y="1001"/>
                  </a:lnTo>
                  <a:lnTo>
                    <a:pt x="715" y="667"/>
                  </a:lnTo>
                  <a:close/>
                  <a:moveTo>
                    <a:pt x="691" y="0"/>
                  </a:moveTo>
                  <a:cubicBezTo>
                    <a:pt x="596" y="0"/>
                    <a:pt x="548" y="72"/>
                    <a:pt x="501" y="119"/>
                  </a:cubicBezTo>
                  <a:lnTo>
                    <a:pt x="1" y="1405"/>
                  </a:lnTo>
                  <a:cubicBezTo>
                    <a:pt x="1" y="1548"/>
                    <a:pt x="72" y="1644"/>
                    <a:pt x="143" y="1644"/>
                  </a:cubicBezTo>
                  <a:lnTo>
                    <a:pt x="215" y="1644"/>
                  </a:lnTo>
                  <a:cubicBezTo>
                    <a:pt x="263" y="1644"/>
                    <a:pt x="358" y="1620"/>
                    <a:pt x="358" y="1524"/>
                  </a:cubicBezTo>
                  <a:lnTo>
                    <a:pt x="453" y="1310"/>
                  </a:lnTo>
                  <a:lnTo>
                    <a:pt x="953" y="1310"/>
                  </a:lnTo>
                  <a:lnTo>
                    <a:pt x="1025" y="1524"/>
                  </a:lnTo>
                  <a:cubicBezTo>
                    <a:pt x="1042" y="1594"/>
                    <a:pt x="1111" y="1638"/>
                    <a:pt x="1183" y="1638"/>
                  </a:cubicBezTo>
                  <a:cubicBezTo>
                    <a:pt x="1210" y="1638"/>
                    <a:pt x="1237" y="1632"/>
                    <a:pt x="1263" y="1620"/>
                  </a:cubicBezTo>
                  <a:cubicBezTo>
                    <a:pt x="1334" y="1572"/>
                    <a:pt x="1406" y="1477"/>
                    <a:pt x="1334" y="1382"/>
                  </a:cubicBezTo>
                  <a:lnTo>
                    <a:pt x="858" y="119"/>
                  </a:lnTo>
                  <a:cubicBezTo>
                    <a:pt x="834" y="48"/>
                    <a:pt x="739" y="0"/>
                    <a:pt x="691"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53"/>
            <p:cNvSpPr/>
            <p:nvPr/>
          </p:nvSpPr>
          <p:spPr>
            <a:xfrm>
              <a:off x="3982512" y="4402374"/>
              <a:ext cx="36941" cy="46183"/>
            </a:xfrm>
            <a:custGeom>
              <a:rect b="b" l="l" r="r" t="t"/>
              <a:pathLst>
                <a:path extrusionOk="0" h="1549" w="1239">
                  <a:moveTo>
                    <a:pt x="548" y="310"/>
                  </a:moveTo>
                  <a:cubicBezTo>
                    <a:pt x="834" y="310"/>
                    <a:pt x="881" y="644"/>
                    <a:pt x="881" y="763"/>
                  </a:cubicBezTo>
                  <a:cubicBezTo>
                    <a:pt x="881" y="1072"/>
                    <a:pt x="715" y="1191"/>
                    <a:pt x="572" y="1215"/>
                  </a:cubicBezTo>
                  <a:lnTo>
                    <a:pt x="405" y="1215"/>
                  </a:lnTo>
                  <a:lnTo>
                    <a:pt x="405" y="763"/>
                  </a:lnTo>
                  <a:lnTo>
                    <a:pt x="405" y="310"/>
                  </a:lnTo>
                  <a:close/>
                  <a:moveTo>
                    <a:pt x="119" y="1"/>
                  </a:moveTo>
                  <a:cubicBezTo>
                    <a:pt x="48" y="24"/>
                    <a:pt x="0" y="72"/>
                    <a:pt x="0" y="167"/>
                  </a:cubicBezTo>
                  <a:lnTo>
                    <a:pt x="0" y="786"/>
                  </a:lnTo>
                  <a:cubicBezTo>
                    <a:pt x="48" y="906"/>
                    <a:pt x="48" y="1358"/>
                    <a:pt x="48" y="1358"/>
                  </a:cubicBezTo>
                  <a:cubicBezTo>
                    <a:pt x="48" y="1429"/>
                    <a:pt x="95" y="1501"/>
                    <a:pt x="167" y="1548"/>
                  </a:cubicBezTo>
                  <a:lnTo>
                    <a:pt x="572" y="1548"/>
                  </a:lnTo>
                  <a:cubicBezTo>
                    <a:pt x="953" y="1548"/>
                    <a:pt x="1239" y="1215"/>
                    <a:pt x="1239" y="763"/>
                  </a:cubicBezTo>
                  <a:cubicBezTo>
                    <a:pt x="1239" y="286"/>
                    <a:pt x="953" y="1"/>
                    <a:pt x="548"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53"/>
            <p:cNvSpPr/>
            <p:nvPr/>
          </p:nvSpPr>
          <p:spPr>
            <a:xfrm>
              <a:off x="3883107" y="4326375"/>
              <a:ext cx="41204" cy="47615"/>
            </a:xfrm>
            <a:custGeom>
              <a:rect b="b" l="l" r="r" t="t"/>
              <a:pathLst>
                <a:path extrusionOk="0" h="1597" w="1382">
                  <a:moveTo>
                    <a:pt x="746" y="0"/>
                  </a:moveTo>
                  <a:cubicBezTo>
                    <a:pt x="335" y="0"/>
                    <a:pt x="0" y="349"/>
                    <a:pt x="0" y="787"/>
                  </a:cubicBezTo>
                  <a:cubicBezTo>
                    <a:pt x="0" y="1240"/>
                    <a:pt x="357" y="1597"/>
                    <a:pt x="810" y="1597"/>
                  </a:cubicBezTo>
                  <a:cubicBezTo>
                    <a:pt x="1000" y="1597"/>
                    <a:pt x="1143" y="1526"/>
                    <a:pt x="1262" y="1406"/>
                  </a:cubicBezTo>
                  <a:lnTo>
                    <a:pt x="1310" y="1359"/>
                  </a:lnTo>
                  <a:cubicBezTo>
                    <a:pt x="1381" y="1287"/>
                    <a:pt x="1381" y="1168"/>
                    <a:pt x="1286" y="1121"/>
                  </a:cubicBezTo>
                  <a:cubicBezTo>
                    <a:pt x="1264" y="1088"/>
                    <a:pt x="1227" y="1070"/>
                    <a:pt x="1186" y="1070"/>
                  </a:cubicBezTo>
                  <a:cubicBezTo>
                    <a:pt x="1138" y="1070"/>
                    <a:pt x="1086" y="1093"/>
                    <a:pt x="1048" y="1145"/>
                  </a:cubicBezTo>
                  <a:lnTo>
                    <a:pt x="1024" y="1168"/>
                  </a:lnTo>
                  <a:cubicBezTo>
                    <a:pt x="953" y="1240"/>
                    <a:pt x="881" y="1264"/>
                    <a:pt x="786" y="1264"/>
                  </a:cubicBezTo>
                  <a:cubicBezTo>
                    <a:pt x="548" y="1264"/>
                    <a:pt x="334" y="1049"/>
                    <a:pt x="334" y="811"/>
                  </a:cubicBezTo>
                  <a:cubicBezTo>
                    <a:pt x="334" y="573"/>
                    <a:pt x="548" y="359"/>
                    <a:pt x="786" y="359"/>
                  </a:cubicBezTo>
                  <a:cubicBezTo>
                    <a:pt x="881" y="359"/>
                    <a:pt x="953" y="406"/>
                    <a:pt x="1048" y="454"/>
                  </a:cubicBezTo>
                  <a:cubicBezTo>
                    <a:pt x="1081" y="479"/>
                    <a:pt x="1114" y="489"/>
                    <a:pt x="1146" y="489"/>
                  </a:cubicBezTo>
                  <a:cubicBezTo>
                    <a:pt x="1204" y="489"/>
                    <a:pt x="1255" y="453"/>
                    <a:pt x="1286" y="406"/>
                  </a:cubicBezTo>
                  <a:cubicBezTo>
                    <a:pt x="1358" y="311"/>
                    <a:pt x="1310" y="216"/>
                    <a:pt x="1239" y="168"/>
                  </a:cubicBezTo>
                  <a:cubicBezTo>
                    <a:pt x="1119" y="73"/>
                    <a:pt x="929" y="1"/>
                    <a:pt x="786" y="1"/>
                  </a:cubicBezTo>
                  <a:cubicBezTo>
                    <a:pt x="773" y="1"/>
                    <a:pt x="759" y="0"/>
                    <a:pt x="746"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53"/>
            <p:cNvSpPr/>
            <p:nvPr/>
          </p:nvSpPr>
          <p:spPr>
            <a:xfrm>
              <a:off x="3670792" y="4150315"/>
              <a:ext cx="356468" cy="353606"/>
            </a:xfrm>
            <a:custGeom>
              <a:rect b="b" l="l" r="r" t="t"/>
              <a:pathLst>
                <a:path extrusionOk="0" h="11860" w="11956">
                  <a:moveTo>
                    <a:pt x="3430" y="1072"/>
                  </a:moveTo>
                  <a:lnTo>
                    <a:pt x="3430" y="2287"/>
                  </a:lnTo>
                  <a:lnTo>
                    <a:pt x="1120" y="2287"/>
                  </a:lnTo>
                  <a:lnTo>
                    <a:pt x="1120" y="1072"/>
                  </a:lnTo>
                  <a:close/>
                  <a:moveTo>
                    <a:pt x="4787" y="1072"/>
                  </a:moveTo>
                  <a:lnTo>
                    <a:pt x="4787" y="2287"/>
                  </a:lnTo>
                  <a:lnTo>
                    <a:pt x="3787" y="2287"/>
                  </a:lnTo>
                  <a:lnTo>
                    <a:pt x="3787" y="1072"/>
                  </a:lnTo>
                  <a:close/>
                  <a:moveTo>
                    <a:pt x="5526" y="3573"/>
                  </a:moveTo>
                  <a:lnTo>
                    <a:pt x="5526" y="4787"/>
                  </a:lnTo>
                  <a:lnTo>
                    <a:pt x="1120" y="4787"/>
                  </a:lnTo>
                  <a:lnTo>
                    <a:pt x="1120" y="3573"/>
                  </a:lnTo>
                  <a:close/>
                  <a:moveTo>
                    <a:pt x="4216" y="6073"/>
                  </a:moveTo>
                  <a:lnTo>
                    <a:pt x="4216" y="7288"/>
                  </a:lnTo>
                  <a:lnTo>
                    <a:pt x="1120" y="7288"/>
                  </a:lnTo>
                  <a:lnTo>
                    <a:pt x="1120" y="6073"/>
                  </a:lnTo>
                  <a:close/>
                  <a:moveTo>
                    <a:pt x="6050" y="6073"/>
                  </a:moveTo>
                  <a:lnTo>
                    <a:pt x="6050" y="7288"/>
                  </a:lnTo>
                  <a:lnTo>
                    <a:pt x="4549" y="7288"/>
                  </a:lnTo>
                  <a:lnTo>
                    <a:pt x="4549" y="6073"/>
                  </a:lnTo>
                  <a:close/>
                  <a:moveTo>
                    <a:pt x="9384" y="8597"/>
                  </a:moveTo>
                  <a:lnTo>
                    <a:pt x="9384" y="9812"/>
                  </a:lnTo>
                  <a:lnTo>
                    <a:pt x="7455" y="9812"/>
                  </a:lnTo>
                  <a:lnTo>
                    <a:pt x="7455" y="8597"/>
                  </a:lnTo>
                  <a:close/>
                  <a:moveTo>
                    <a:pt x="11598" y="10955"/>
                  </a:moveTo>
                  <a:lnTo>
                    <a:pt x="11598" y="11431"/>
                  </a:lnTo>
                  <a:lnTo>
                    <a:pt x="429" y="11431"/>
                  </a:lnTo>
                  <a:lnTo>
                    <a:pt x="429" y="10955"/>
                  </a:lnTo>
                  <a:close/>
                  <a:moveTo>
                    <a:pt x="929" y="0"/>
                  </a:moveTo>
                  <a:cubicBezTo>
                    <a:pt x="810" y="0"/>
                    <a:pt x="715" y="48"/>
                    <a:pt x="715" y="167"/>
                  </a:cubicBezTo>
                  <a:lnTo>
                    <a:pt x="715" y="1572"/>
                  </a:lnTo>
                  <a:lnTo>
                    <a:pt x="525" y="1572"/>
                  </a:lnTo>
                  <a:cubicBezTo>
                    <a:pt x="429" y="1572"/>
                    <a:pt x="334" y="1620"/>
                    <a:pt x="334" y="1715"/>
                  </a:cubicBezTo>
                  <a:cubicBezTo>
                    <a:pt x="334" y="1834"/>
                    <a:pt x="406" y="1929"/>
                    <a:pt x="525" y="1929"/>
                  </a:cubicBezTo>
                  <a:lnTo>
                    <a:pt x="715" y="1929"/>
                  </a:lnTo>
                  <a:lnTo>
                    <a:pt x="715" y="4073"/>
                  </a:lnTo>
                  <a:lnTo>
                    <a:pt x="525" y="4073"/>
                  </a:lnTo>
                  <a:cubicBezTo>
                    <a:pt x="429" y="4073"/>
                    <a:pt x="334" y="4120"/>
                    <a:pt x="334" y="4216"/>
                  </a:cubicBezTo>
                  <a:cubicBezTo>
                    <a:pt x="334" y="4335"/>
                    <a:pt x="406" y="4430"/>
                    <a:pt x="525" y="4430"/>
                  </a:cubicBezTo>
                  <a:lnTo>
                    <a:pt x="715" y="4430"/>
                  </a:lnTo>
                  <a:lnTo>
                    <a:pt x="715" y="6597"/>
                  </a:lnTo>
                  <a:lnTo>
                    <a:pt x="525" y="6597"/>
                  </a:lnTo>
                  <a:cubicBezTo>
                    <a:pt x="429" y="6597"/>
                    <a:pt x="334" y="6668"/>
                    <a:pt x="334" y="6740"/>
                  </a:cubicBezTo>
                  <a:cubicBezTo>
                    <a:pt x="334" y="6859"/>
                    <a:pt x="406" y="6954"/>
                    <a:pt x="525" y="6954"/>
                  </a:cubicBezTo>
                  <a:lnTo>
                    <a:pt x="715" y="6954"/>
                  </a:lnTo>
                  <a:lnTo>
                    <a:pt x="715" y="9121"/>
                  </a:lnTo>
                  <a:lnTo>
                    <a:pt x="525" y="9121"/>
                  </a:lnTo>
                  <a:cubicBezTo>
                    <a:pt x="429" y="9121"/>
                    <a:pt x="334" y="9193"/>
                    <a:pt x="334" y="9288"/>
                  </a:cubicBezTo>
                  <a:cubicBezTo>
                    <a:pt x="334" y="9407"/>
                    <a:pt x="406" y="9479"/>
                    <a:pt x="525" y="9479"/>
                  </a:cubicBezTo>
                  <a:lnTo>
                    <a:pt x="715" y="9479"/>
                  </a:lnTo>
                  <a:lnTo>
                    <a:pt x="715" y="10717"/>
                  </a:lnTo>
                  <a:lnTo>
                    <a:pt x="310" y="10717"/>
                  </a:lnTo>
                  <a:cubicBezTo>
                    <a:pt x="167" y="10717"/>
                    <a:pt x="1" y="10836"/>
                    <a:pt x="1" y="11003"/>
                  </a:cubicBezTo>
                  <a:lnTo>
                    <a:pt x="1" y="11574"/>
                  </a:lnTo>
                  <a:cubicBezTo>
                    <a:pt x="1" y="11717"/>
                    <a:pt x="120" y="11860"/>
                    <a:pt x="310" y="11860"/>
                  </a:cubicBezTo>
                  <a:lnTo>
                    <a:pt x="11598" y="11860"/>
                  </a:lnTo>
                  <a:cubicBezTo>
                    <a:pt x="11741" y="11860"/>
                    <a:pt x="11884" y="11741"/>
                    <a:pt x="11884" y="11574"/>
                  </a:cubicBezTo>
                  <a:lnTo>
                    <a:pt x="11884" y="11003"/>
                  </a:lnTo>
                  <a:cubicBezTo>
                    <a:pt x="11956" y="10741"/>
                    <a:pt x="11813" y="10598"/>
                    <a:pt x="11646" y="10598"/>
                  </a:cubicBezTo>
                  <a:lnTo>
                    <a:pt x="1120" y="10598"/>
                  </a:lnTo>
                  <a:lnTo>
                    <a:pt x="1120" y="10145"/>
                  </a:lnTo>
                  <a:lnTo>
                    <a:pt x="9479" y="10145"/>
                  </a:lnTo>
                  <a:cubicBezTo>
                    <a:pt x="9622" y="10145"/>
                    <a:pt x="9717" y="10026"/>
                    <a:pt x="9717" y="9907"/>
                  </a:cubicBezTo>
                  <a:lnTo>
                    <a:pt x="9717" y="8407"/>
                  </a:lnTo>
                  <a:cubicBezTo>
                    <a:pt x="9717" y="8335"/>
                    <a:pt x="9622" y="8240"/>
                    <a:pt x="9550" y="8240"/>
                  </a:cubicBezTo>
                  <a:lnTo>
                    <a:pt x="3144" y="8240"/>
                  </a:lnTo>
                  <a:cubicBezTo>
                    <a:pt x="3120" y="8240"/>
                    <a:pt x="3049" y="8264"/>
                    <a:pt x="3025" y="8288"/>
                  </a:cubicBezTo>
                  <a:cubicBezTo>
                    <a:pt x="2930" y="8455"/>
                    <a:pt x="3025" y="8597"/>
                    <a:pt x="3168" y="8597"/>
                  </a:cubicBezTo>
                  <a:lnTo>
                    <a:pt x="7121" y="8597"/>
                  </a:lnTo>
                  <a:lnTo>
                    <a:pt x="7121" y="9812"/>
                  </a:lnTo>
                  <a:lnTo>
                    <a:pt x="1120" y="9812"/>
                  </a:lnTo>
                  <a:lnTo>
                    <a:pt x="1120" y="8597"/>
                  </a:lnTo>
                  <a:lnTo>
                    <a:pt x="2334" y="8597"/>
                  </a:lnTo>
                  <a:cubicBezTo>
                    <a:pt x="2430" y="8597"/>
                    <a:pt x="2501" y="8526"/>
                    <a:pt x="2501" y="8455"/>
                  </a:cubicBezTo>
                  <a:cubicBezTo>
                    <a:pt x="2501" y="8335"/>
                    <a:pt x="2454" y="8240"/>
                    <a:pt x="2334" y="8240"/>
                  </a:cubicBezTo>
                  <a:lnTo>
                    <a:pt x="1072" y="8240"/>
                  </a:lnTo>
                  <a:lnTo>
                    <a:pt x="1072" y="7645"/>
                  </a:lnTo>
                  <a:lnTo>
                    <a:pt x="6121" y="7645"/>
                  </a:lnTo>
                  <a:cubicBezTo>
                    <a:pt x="6264" y="7645"/>
                    <a:pt x="6359" y="7526"/>
                    <a:pt x="6359" y="7407"/>
                  </a:cubicBezTo>
                  <a:lnTo>
                    <a:pt x="6359" y="5978"/>
                  </a:lnTo>
                  <a:cubicBezTo>
                    <a:pt x="6359" y="5835"/>
                    <a:pt x="6240" y="5740"/>
                    <a:pt x="6121" y="5740"/>
                  </a:cubicBezTo>
                  <a:lnTo>
                    <a:pt x="1072" y="5740"/>
                  </a:lnTo>
                  <a:lnTo>
                    <a:pt x="1072" y="5144"/>
                  </a:lnTo>
                  <a:lnTo>
                    <a:pt x="6312" y="5144"/>
                  </a:lnTo>
                  <a:cubicBezTo>
                    <a:pt x="6407" y="5144"/>
                    <a:pt x="6502" y="5073"/>
                    <a:pt x="6502" y="5001"/>
                  </a:cubicBezTo>
                  <a:cubicBezTo>
                    <a:pt x="6502" y="4882"/>
                    <a:pt x="6431" y="4787"/>
                    <a:pt x="6312" y="4787"/>
                  </a:cubicBezTo>
                  <a:lnTo>
                    <a:pt x="5811" y="4787"/>
                  </a:lnTo>
                  <a:lnTo>
                    <a:pt x="5811" y="3573"/>
                  </a:lnTo>
                  <a:lnTo>
                    <a:pt x="7550" y="3573"/>
                  </a:lnTo>
                  <a:lnTo>
                    <a:pt x="7550" y="4787"/>
                  </a:lnTo>
                  <a:lnTo>
                    <a:pt x="7097" y="4787"/>
                  </a:lnTo>
                  <a:cubicBezTo>
                    <a:pt x="7002" y="4787"/>
                    <a:pt x="6907" y="4835"/>
                    <a:pt x="6907" y="4930"/>
                  </a:cubicBezTo>
                  <a:cubicBezTo>
                    <a:pt x="6907" y="5049"/>
                    <a:pt x="6978" y="5144"/>
                    <a:pt x="7097" y="5144"/>
                  </a:cubicBezTo>
                  <a:lnTo>
                    <a:pt x="7669" y="5144"/>
                  </a:lnTo>
                  <a:cubicBezTo>
                    <a:pt x="7812" y="5144"/>
                    <a:pt x="7907" y="5025"/>
                    <a:pt x="7907" y="4906"/>
                  </a:cubicBezTo>
                  <a:lnTo>
                    <a:pt x="7907" y="3477"/>
                  </a:lnTo>
                  <a:cubicBezTo>
                    <a:pt x="7907" y="3334"/>
                    <a:pt x="7788" y="3239"/>
                    <a:pt x="7669" y="3239"/>
                  </a:cubicBezTo>
                  <a:lnTo>
                    <a:pt x="1072" y="3239"/>
                  </a:lnTo>
                  <a:lnTo>
                    <a:pt x="1072" y="2668"/>
                  </a:lnTo>
                  <a:lnTo>
                    <a:pt x="4835" y="2668"/>
                  </a:lnTo>
                  <a:cubicBezTo>
                    <a:pt x="4978" y="2668"/>
                    <a:pt x="5073" y="2549"/>
                    <a:pt x="5073" y="2430"/>
                  </a:cubicBezTo>
                  <a:lnTo>
                    <a:pt x="5073" y="1001"/>
                  </a:lnTo>
                  <a:cubicBezTo>
                    <a:pt x="5073" y="858"/>
                    <a:pt x="4954" y="763"/>
                    <a:pt x="4835" y="763"/>
                  </a:cubicBezTo>
                  <a:lnTo>
                    <a:pt x="1072" y="763"/>
                  </a:lnTo>
                  <a:lnTo>
                    <a:pt x="1072" y="167"/>
                  </a:lnTo>
                  <a:cubicBezTo>
                    <a:pt x="1072" y="72"/>
                    <a:pt x="1025" y="0"/>
                    <a:pt x="929"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08" name="Google Shape;3008;p53"/>
          <p:cNvGrpSpPr/>
          <p:nvPr/>
        </p:nvGrpSpPr>
        <p:grpSpPr>
          <a:xfrm>
            <a:off x="4030376" y="4147482"/>
            <a:ext cx="355755" cy="352205"/>
            <a:chOff x="4373264" y="4147482"/>
            <a:chExt cx="355755" cy="352205"/>
          </a:xfrm>
        </p:grpSpPr>
        <p:sp>
          <p:nvSpPr>
            <p:cNvPr id="3009" name="Google Shape;3009;p53"/>
            <p:cNvSpPr/>
            <p:nvPr/>
          </p:nvSpPr>
          <p:spPr>
            <a:xfrm>
              <a:off x="4576306" y="4151746"/>
              <a:ext cx="146302" cy="146869"/>
            </a:xfrm>
            <a:custGeom>
              <a:rect b="b" l="l" r="r" t="t"/>
              <a:pathLst>
                <a:path extrusionOk="0" h="4926" w="4907">
                  <a:moveTo>
                    <a:pt x="72" y="0"/>
                  </a:moveTo>
                  <a:cubicBezTo>
                    <a:pt x="25" y="0"/>
                    <a:pt x="1" y="24"/>
                    <a:pt x="1" y="72"/>
                  </a:cubicBezTo>
                  <a:lnTo>
                    <a:pt x="1" y="4906"/>
                  </a:lnTo>
                  <a:lnTo>
                    <a:pt x="4859" y="4906"/>
                  </a:lnTo>
                  <a:cubicBezTo>
                    <a:pt x="4866" y="4920"/>
                    <a:pt x="4873" y="4926"/>
                    <a:pt x="4879" y="4926"/>
                  </a:cubicBezTo>
                  <a:cubicBezTo>
                    <a:pt x="4895" y="4926"/>
                    <a:pt x="4907" y="4892"/>
                    <a:pt x="4907" y="4858"/>
                  </a:cubicBezTo>
                  <a:cubicBezTo>
                    <a:pt x="4883" y="2215"/>
                    <a:pt x="2740" y="72"/>
                    <a:pt x="72" y="0"/>
                  </a:cubicBezTo>
                  <a:close/>
                </a:path>
              </a:pathLst>
            </a:custGeom>
            <a:solidFill>
              <a:srgbClr val="C3CD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53"/>
            <p:cNvSpPr/>
            <p:nvPr/>
          </p:nvSpPr>
          <p:spPr>
            <a:xfrm>
              <a:off x="4604005" y="4154579"/>
              <a:ext cx="118604" cy="143440"/>
            </a:xfrm>
            <a:custGeom>
              <a:rect b="b" l="l" r="r" t="t"/>
              <a:pathLst>
                <a:path extrusionOk="0" h="4811" w="3978">
                  <a:moveTo>
                    <a:pt x="1" y="0"/>
                  </a:moveTo>
                  <a:lnTo>
                    <a:pt x="1" y="0"/>
                  </a:lnTo>
                  <a:cubicBezTo>
                    <a:pt x="1954" y="715"/>
                    <a:pt x="3430" y="2596"/>
                    <a:pt x="3454" y="4811"/>
                  </a:cubicBezTo>
                  <a:lnTo>
                    <a:pt x="3930" y="4811"/>
                  </a:lnTo>
                  <a:cubicBezTo>
                    <a:pt x="3954" y="4811"/>
                    <a:pt x="3978" y="4787"/>
                    <a:pt x="3978" y="4763"/>
                  </a:cubicBezTo>
                  <a:cubicBezTo>
                    <a:pt x="3954" y="2406"/>
                    <a:pt x="2239" y="453"/>
                    <a:pt x="1" y="0"/>
                  </a:cubicBezTo>
                  <a:close/>
                </a:path>
              </a:pathLst>
            </a:custGeom>
            <a:solidFill>
              <a:srgbClr val="AFB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53"/>
            <p:cNvSpPr/>
            <p:nvPr/>
          </p:nvSpPr>
          <p:spPr>
            <a:xfrm>
              <a:off x="4380360" y="4158842"/>
              <a:ext cx="337297" cy="337297"/>
            </a:xfrm>
            <a:custGeom>
              <a:rect b="b" l="l" r="r" t="t"/>
              <a:pathLst>
                <a:path extrusionOk="0" h="11313" w="11313">
                  <a:moveTo>
                    <a:pt x="5573" y="0"/>
                  </a:moveTo>
                  <a:cubicBezTo>
                    <a:pt x="2477" y="24"/>
                    <a:pt x="0" y="2572"/>
                    <a:pt x="0" y="5668"/>
                  </a:cubicBezTo>
                  <a:cubicBezTo>
                    <a:pt x="0" y="8788"/>
                    <a:pt x="2525" y="11312"/>
                    <a:pt x="5644" y="11312"/>
                  </a:cubicBezTo>
                  <a:cubicBezTo>
                    <a:pt x="8740" y="11312"/>
                    <a:pt x="11288" y="8812"/>
                    <a:pt x="11312" y="5739"/>
                  </a:cubicBezTo>
                  <a:cubicBezTo>
                    <a:pt x="11312" y="5716"/>
                    <a:pt x="11288" y="5692"/>
                    <a:pt x="11241" y="5692"/>
                  </a:cubicBezTo>
                  <a:lnTo>
                    <a:pt x="5692" y="5692"/>
                  </a:lnTo>
                  <a:lnTo>
                    <a:pt x="5692" y="191"/>
                  </a:lnTo>
                  <a:cubicBezTo>
                    <a:pt x="5620" y="119"/>
                    <a:pt x="5597" y="72"/>
                    <a:pt x="5573" y="0"/>
                  </a:cubicBezTo>
                  <a:close/>
                </a:path>
              </a:pathLst>
            </a:custGeom>
            <a:solidFill>
              <a:srgbClr val="E1E5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53"/>
            <p:cNvSpPr/>
            <p:nvPr/>
          </p:nvSpPr>
          <p:spPr>
            <a:xfrm>
              <a:off x="4466258" y="4327836"/>
              <a:ext cx="250685" cy="168306"/>
            </a:xfrm>
            <a:custGeom>
              <a:rect b="b" l="l" r="r" t="t"/>
              <a:pathLst>
                <a:path extrusionOk="0" h="5645" w="8408">
                  <a:moveTo>
                    <a:pt x="7955" y="0"/>
                  </a:moveTo>
                  <a:cubicBezTo>
                    <a:pt x="7836" y="3001"/>
                    <a:pt x="5335" y="5406"/>
                    <a:pt x="2287" y="5406"/>
                  </a:cubicBezTo>
                  <a:cubicBezTo>
                    <a:pt x="1453" y="5406"/>
                    <a:pt x="691" y="5239"/>
                    <a:pt x="1" y="4930"/>
                  </a:cubicBezTo>
                  <a:lnTo>
                    <a:pt x="1" y="4930"/>
                  </a:lnTo>
                  <a:cubicBezTo>
                    <a:pt x="810" y="5382"/>
                    <a:pt x="1763" y="5644"/>
                    <a:pt x="2739" y="5644"/>
                  </a:cubicBezTo>
                  <a:cubicBezTo>
                    <a:pt x="5835" y="5644"/>
                    <a:pt x="8360" y="3167"/>
                    <a:pt x="8407" y="71"/>
                  </a:cubicBezTo>
                  <a:cubicBezTo>
                    <a:pt x="8407" y="24"/>
                    <a:pt x="8360" y="0"/>
                    <a:pt x="8360" y="0"/>
                  </a:cubicBezTo>
                  <a:close/>
                </a:path>
              </a:pathLst>
            </a:custGeom>
            <a:solidFill>
              <a:srgbClr val="DADF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53"/>
            <p:cNvSpPr/>
            <p:nvPr/>
          </p:nvSpPr>
          <p:spPr>
            <a:xfrm>
              <a:off x="4373264" y="4152432"/>
              <a:ext cx="347941" cy="347255"/>
            </a:xfrm>
            <a:custGeom>
              <a:rect b="b" l="l" r="r" t="t"/>
              <a:pathLst>
                <a:path extrusionOk="0" h="11647" w="11670">
                  <a:moveTo>
                    <a:pt x="5763" y="1"/>
                  </a:moveTo>
                  <a:cubicBezTo>
                    <a:pt x="4215" y="49"/>
                    <a:pt x="2786" y="644"/>
                    <a:pt x="1691" y="1739"/>
                  </a:cubicBezTo>
                  <a:cubicBezTo>
                    <a:pt x="619" y="2835"/>
                    <a:pt x="0" y="4287"/>
                    <a:pt x="0" y="5835"/>
                  </a:cubicBezTo>
                  <a:cubicBezTo>
                    <a:pt x="0" y="6693"/>
                    <a:pt x="167" y="7574"/>
                    <a:pt x="572" y="8336"/>
                  </a:cubicBezTo>
                  <a:cubicBezTo>
                    <a:pt x="590" y="8409"/>
                    <a:pt x="664" y="8440"/>
                    <a:pt x="740" y="8440"/>
                  </a:cubicBezTo>
                  <a:cubicBezTo>
                    <a:pt x="763" y="8440"/>
                    <a:pt x="787" y="8437"/>
                    <a:pt x="810" y="8431"/>
                  </a:cubicBezTo>
                  <a:cubicBezTo>
                    <a:pt x="881" y="8407"/>
                    <a:pt x="929" y="8288"/>
                    <a:pt x="881" y="8193"/>
                  </a:cubicBezTo>
                  <a:cubicBezTo>
                    <a:pt x="524" y="7455"/>
                    <a:pt x="357" y="6669"/>
                    <a:pt x="357" y="5835"/>
                  </a:cubicBezTo>
                  <a:cubicBezTo>
                    <a:pt x="357" y="4383"/>
                    <a:pt x="929" y="3002"/>
                    <a:pt x="1929" y="2001"/>
                  </a:cubicBezTo>
                  <a:cubicBezTo>
                    <a:pt x="2905" y="1001"/>
                    <a:pt x="4239" y="430"/>
                    <a:pt x="5644" y="358"/>
                  </a:cubicBezTo>
                  <a:lnTo>
                    <a:pt x="5644" y="5835"/>
                  </a:lnTo>
                  <a:cubicBezTo>
                    <a:pt x="5644" y="5931"/>
                    <a:pt x="5739" y="6026"/>
                    <a:pt x="5835" y="6026"/>
                  </a:cubicBezTo>
                  <a:lnTo>
                    <a:pt x="11312" y="6026"/>
                  </a:lnTo>
                  <a:cubicBezTo>
                    <a:pt x="11288" y="7431"/>
                    <a:pt x="10693" y="8765"/>
                    <a:pt x="9669" y="9741"/>
                  </a:cubicBezTo>
                  <a:cubicBezTo>
                    <a:pt x="8621" y="10741"/>
                    <a:pt x="7263" y="11313"/>
                    <a:pt x="5835" y="11313"/>
                  </a:cubicBezTo>
                  <a:cubicBezTo>
                    <a:pt x="3977" y="11313"/>
                    <a:pt x="2286" y="10384"/>
                    <a:pt x="1262" y="8884"/>
                  </a:cubicBezTo>
                  <a:cubicBezTo>
                    <a:pt x="1230" y="8820"/>
                    <a:pt x="1178" y="8799"/>
                    <a:pt x="1125" y="8799"/>
                  </a:cubicBezTo>
                  <a:cubicBezTo>
                    <a:pt x="1098" y="8799"/>
                    <a:pt x="1072" y="8804"/>
                    <a:pt x="1048" y="8812"/>
                  </a:cubicBezTo>
                  <a:cubicBezTo>
                    <a:pt x="953" y="8884"/>
                    <a:pt x="953" y="8955"/>
                    <a:pt x="976" y="9050"/>
                  </a:cubicBezTo>
                  <a:cubicBezTo>
                    <a:pt x="2072" y="10694"/>
                    <a:pt x="3858" y="11646"/>
                    <a:pt x="5835" y="11646"/>
                  </a:cubicBezTo>
                  <a:cubicBezTo>
                    <a:pt x="7383" y="11646"/>
                    <a:pt x="8835" y="11051"/>
                    <a:pt x="9931" y="9955"/>
                  </a:cubicBezTo>
                  <a:cubicBezTo>
                    <a:pt x="11026" y="8884"/>
                    <a:pt x="11622" y="7407"/>
                    <a:pt x="11669" y="5859"/>
                  </a:cubicBezTo>
                  <a:cubicBezTo>
                    <a:pt x="11669" y="5812"/>
                    <a:pt x="11622" y="5740"/>
                    <a:pt x="11598" y="5693"/>
                  </a:cubicBezTo>
                  <a:cubicBezTo>
                    <a:pt x="11582" y="5700"/>
                    <a:pt x="11563" y="5703"/>
                    <a:pt x="11544" y="5703"/>
                  </a:cubicBezTo>
                  <a:cubicBezTo>
                    <a:pt x="11505" y="5703"/>
                    <a:pt x="11463" y="5693"/>
                    <a:pt x="11431" y="5693"/>
                  </a:cubicBezTo>
                  <a:lnTo>
                    <a:pt x="6001" y="5693"/>
                  </a:lnTo>
                  <a:lnTo>
                    <a:pt x="6001" y="287"/>
                  </a:lnTo>
                  <a:cubicBezTo>
                    <a:pt x="6001" y="215"/>
                    <a:pt x="6001" y="191"/>
                    <a:pt x="5977" y="120"/>
                  </a:cubicBezTo>
                  <a:cubicBezTo>
                    <a:pt x="5930" y="72"/>
                    <a:pt x="5858" y="1"/>
                    <a:pt x="5763"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53"/>
            <p:cNvSpPr/>
            <p:nvPr/>
          </p:nvSpPr>
          <p:spPr>
            <a:xfrm>
              <a:off x="4571357" y="4147482"/>
              <a:ext cx="157662" cy="156946"/>
            </a:xfrm>
            <a:custGeom>
              <a:rect b="b" l="l" r="r" t="t"/>
              <a:pathLst>
                <a:path extrusionOk="0" h="5264" w="5288">
                  <a:moveTo>
                    <a:pt x="238" y="0"/>
                  </a:moveTo>
                  <a:cubicBezTo>
                    <a:pt x="143" y="0"/>
                    <a:pt x="24" y="48"/>
                    <a:pt x="0" y="167"/>
                  </a:cubicBezTo>
                  <a:lnTo>
                    <a:pt x="0" y="238"/>
                  </a:lnTo>
                  <a:lnTo>
                    <a:pt x="0" y="3382"/>
                  </a:lnTo>
                  <a:cubicBezTo>
                    <a:pt x="0" y="3429"/>
                    <a:pt x="24" y="3477"/>
                    <a:pt x="48" y="3477"/>
                  </a:cubicBezTo>
                  <a:cubicBezTo>
                    <a:pt x="89" y="3504"/>
                    <a:pt x="132" y="3516"/>
                    <a:pt x="172" y="3516"/>
                  </a:cubicBezTo>
                  <a:cubicBezTo>
                    <a:pt x="272" y="3516"/>
                    <a:pt x="358" y="3443"/>
                    <a:pt x="358" y="3358"/>
                  </a:cubicBezTo>
                  <a:lnTo>
                    <a:pt x="358" y="357"/>
                  </a:lnTo>
                  <a:cubicBezTo>
                    <a:pt x="1548" y="381"/>
                    <a:pt x="2668" y="881"/>
                    <a:pt x="3525" y="1762"/>
                  </a:cubicBezTo>
                  <a:cubicBezTo>
                    <a:pt x="4406" y="2620"/>
                    <a:pt x="4882" y="3715"/>
                    <a:pt x="4930" y="4930"/>
                  </a:cubicBezTo>
                  <a:lnTo>
                    <a:pt x="381" y="4930"/>
                  </a:lnTo>
                  <a:lnTo>
                    <a:pt x="381" y="4144"/>
                  </a:lnTo>
                  <a:cubicBezTo>
                    <a:pt x="381" y="4096"/>
                    <a:pt x="358" y="4049"/>
                    <a:pt x="310" y="4049"/>
                  </a:cubicBezTo>
                  <a:cubicBezTo>
                    <a:pt x="269" y="4021"/>
                    <a:pt x="228" y="4010"/>
                    <a:pt x="191" y="4010"/>
                  </a:cubicBezTo>
                  <a:cubicBezTo>
                    <a:pt x="97" y="4010"/>
                    <a:pt x="24" y="4083"/>
                    <a:pt x="24" y="4168"/>
                  </a:cubicBezTo>
                  <a:lnTo>
                    <a:pt x="24" y="5144"/>
                  </a:lnTo>
                  <a:cubicBezTo>
                    <a:pt x="24" y="5216"/>
                    <a:pt x="72" y="5263"/>
                    <a:pt x="143" y="5263"/>
                  </a:cubicBezTo>
                  <a:lnTo>
                    <a:pt x="5120" y="5263"/>
                  </a:lnTo>
                  <a:cubicBezTo>
                    <a:pt x="5239" y="5239"/>
                    <a:pt x="5287" y="5144"/>
                    <a:pt x="5263" y="5025"/>
                  </a:cubicBezTo>
                  <a:cubicBezTo>
                    <a:pt x="5239" y="3691"/>
                    <a:pt x="4692" y="2429"/>
                    <a:pt x="3739" y="1477"/>
                  </a:cubicBezTo>
                  <a:cubicBezTo>
                    <a:pt x="2787" y="524"/>
                    <a:pt x="1548" y="24"/>
                    <a:pt x="238"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15" name="Google Shape;3015;p53"/>
          <p:cNvGrpSpPr/>
          <p:nvPr/>
        </p:nvGrpSpPr>
        <p:grpSpPr>
          <a:xfrm>
            <a:off x="4767127" y="4147482"/>
            <a:ext cx="354321" cy="355037"/>
            <a:chOff x="4957614" y="4147482"/>
            <a:chExt cx="354321" cy="355037"/>
          </a:xfrm>
        </p:grpSpPr>
        <p:sp>
          <p:nvSpPr>
            <p:cNvPr id="3016" name="Google Shape;3016;p53"/>
            <p:cNvSpPr/>
            <p:nvPr/>
          </p:nvSpPr>
          <p:spPr>
            <a:xfrm>
              <a:off x="5049207" y="4280250"/>
              <a:ext cx="27012" cy="27012"/>
            </a:xfrm>
            <a:custGeom>
              <a:rect b="b" l="l" r="r" t="t"/>
              <a:pathLst>
                <a:path extrusionOk="0" h="906" w="906">
                  <a:moveTo>
                    <a:pt x="453" y="0"/>
                  </a:moveTo>
                  <a:cubicBezTo>
                    <a:pt x="215" y="0"/>
                    <a:pt x="0" y="215"/>
                    <a:pt x="0" y="453"/>
                  </a:cubicBezTo>
                  <a:cubicBezTo>
                    <a:pt x="0" y="691"/>
                    <a:pt x="215" y="905"/>
                    <a:pt x="453" y="905"/>
                  </a:cubicBezTo>
                  <a:cubicBezTo>
                    <a:pt x="691" y="905"/>
                    <a:pt x="905" y="691"/>
                    <a:pt x="905" y="453"/>
                  </a:cubicBezTo>
                  <a:cubicBezTo>
                    <a:pt x="905" y="215"/>
                    <a:pt x="691" y="0"/>
                    <a:pt x="453" y="0"/>
                  </a:cubicBezTo>
                  <a:close/>
                </a:path>
              </a:pathLst>
            </a:custGeom>
            <a:solidFill>
              <a:srgbClr val="8C9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53"/>
            <p:cNvSpPr/>
            <p:nvPr/>
          </p:nvSpPr>
          <p:spPr>
            <a:xfrm>
              <a:off x="5129440" y="4296589"/>
              <a:ext cx="26297" cy="26297"/>
            </a:xfrm>
            <a:custGeom>
              <a:rect b="b" l="l" r="r" t="t"/>
              <a:pathLst>
                <a:path extrusionOk="0" h="882" w="882">
                  <a:moveTo>
                    <a:pt x="429" y="0"/>
                  </a:moveTo>
                  <a:cubicBezTo>
                    <a:pt x="191" y="0"/>
                    <a:pt x="0" y="191"/>
                    <a:pt x="0" y="429"/>
                  </a:cubicBezTo>
                  <a:cubicBezTo>
                    <a:pt x="0" y="691"/>
                    <a:pt x="191" y="881"/>
                    <a:pt x="429" y="881"/>
                  </a:cubicBezTo>
                  <a:cubicBezTo>
                    <a:pt x="691" y="881"/>
                    <a:pt x="882" y="691"/>
                    <a:pt x="882" y="429"/>
                  </a:cubicBezTo>
                  <a:cubicBezTo>
                    <a:pt x="882" y="191"/>
                    <a:pt x="691" y="0"/>
                    <a:pt x="429" y="0"/>
                  </a:cubicBezTo>
                  <a:close/>
                </a:path>
              </a:pathLst>
            </a:custGeom>
            <a:solidFill>
              <a:srgbClr val="8C9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53"/>
            <p:cNvSpPr/>
            <p:nvPr/>
          </p:nvSpPr>
          <p:spPr>
            <a:xfrm>
              <a:off x="5172046" y="4239791"/>
              <a:ext cx="26297" cy="26297"/>
            </a:xfrm>
            <a:custGeom>
              <a:rect b="b" l="l" r="r" t="t"/>
              <a:pathLst>
                <a:path extrusionOk="0" h="882" w="882">
                  <a:moveTo>
                    <a:pt x="453" y="0"/>
                  </a:moveTo>
                  <a:cubicBezTo>
                    <a:pt x="191" y="0"/>
                    <a:pt x="0" y="191"/>
                    <a:pt x="0" y="453"/>
                  </a:cubicBezTo>
                  <a:cubicBezTo>
                    <a:pt x="0" y="691"/>
                    <a:pt x="191" y="881"/>
                    <a:pt x="453" y="881"/>
                  </a:cubicBezTo>
                  <a:cubicBezTo>
                    <a:pt x="691" y="881"/>
                    <a:pt x="881" y="691"/>
                    <a:pt x="881" y="453"/>
                  </a:cubicBezTo>
                  <a:cubicBezTo>
                    <a:pt x="881" y="191"/>
                    <a:pt x="691" y="0"/>
                    <a:pt x="453" y="0"/>
                  </a:cubicBezTo>
                  <a:close/>
                </a:path>
              </a:pathLst>
            </a:custGeom>
            <a:solidFill>
              <a:srgbClr val="8C9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53"/>
            <p:cNvSpPr/>
            <p:nvPr/>
          </p:nvSpPr>
          <p:spPr>
            <a:xfrm>
              <a:off x="5208242" y="4190089"/>
              <a:ext cx="27012" cy="26297"/>
            </a:xfrm>
            <a:custGeom>
              <a:rect b="b" l="l" r="r" t="t"/>
              <a:pathLst>
                <a:path extrusionOk="0" h="882" w="906">
                  <a:moveTo>
                    <a:pt x="453" y="0"/>
                  </a:moveTo>
                  <a:cubicBezTo>
                    <a:pt x="191" y="0"/>
                    <a:pt x="1" y="191"/>
                    <a:pt x="1" y="429"/>
                  </a:cubicBezTo>
                  <a:cubicBezTo>
                    <a:pt x="1" y="691"/>
                    <a:pt x="191" y="881"/>
                    <a:pt x="453" y="881"/>
                  </a:cubicBezTo>
                  <a:cubicBezTo>
                    <a:pt x="691" y="881"/>
                    <a:pt x="906" y="691"/>
                    <a:pt x="906" y="429"/>
                  </a:cubicBezTo>
                  <a:cubicBezTo>
                    <a:pt x="906" y="191"/>
                    <a:pt x="691" y="0"/>
                    <a:pt x="453" y="0"/>
                  </a:cubicBezTo>
                  <a:close/>
                </a:path>
              </a:pathLst>
            </a:custGeom>
            <a:solidFill>
              <a:srgbClr val="8C9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53"/>
            <p:cNvSpPr/>
            <p:nvPr/>
          </p:nvSpPr>
          <p:spPr>
            <a:xfrm>
              <a:off x="5272852" y="4168771"/>
              <a:ext cx="27012" cy="26297"/>
            </a:xfrm>
            <a:custGeom>
              <a:rect b="b" l="l" r="r" t="t"/>
              <a:pathLst>
                <a:path extrusionOk="0" h="882" w="906">
                  <a:moveTo>
                    <a:pt x="453" y="1"/>
                  </a:moveTo>
                  <a:cubicBezTo>
                    <a:pt x="215" y="1"/>
                    <a:pt x="1" y="191"/>
                    <a:pt x="1" y="453"/>
                  </a:cubicBezTo>
                  <a:cubicBezTo>
                    <a:pt x="1" y="691"/>
                    <a:pt x="215" y="882"/>
                    <a:pt x="453" y="882"/>
                  </a:cubicBezTo>
                  <a:cubicBezTo>
                    <a:pt x="692" y="882"/>
                    <a:pt x="906" y="691"/>
                    <a:pt x="906" y="453"/>
                  </a:cubicBezTo>
                  <a:cubicBezTo>
                    <a:pt x="906" y="191"/>
                    <a:pt x="692" y="1"/>
                    <a:pt x="453" y="1"/>
                  </a:cubicBezTo>
                  <a:close/>
                </a:path>
              </a:pathLst>
            </a:custGeom>
            <a:solidFill>
              <a:srgbClr val="8C9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53"/>
            <p:cNvSpPr/>
            <p:nvPr/>
          </p:nvSpPr>
          <p:spPr>
            <a:xfrm>
              <a:off x="5274999" y="4168771"/>
              <a:ext cx="24866" cy="26297"/>
            </a:xfrm>
            <a:custGeom>
              <a:rect b="b" l="l" r="r" t="t"/>
              <a:pathLst>
                <a:path extrusionOk="0" h="882" w="834">
                  <a:moveTo>
                    <a:pt x="381" y="1"/>
                  </a:moveTo>
                  <a:cubicBezTo>
                    <a:pt x="405" y="48"/>
                    <a:pt x="453" y="120"/>
                    <a:pt x="453" y="215"/>
                  </a:cubicBezTo>
                  <a:cubicBezTo>
                    <a:pt x="453" y="453"/>
                    <a:pt x="239" y="644"/>
                    <a:pt x="0" y="644"/>
                  </a:cubicBezTo>
                  <a:cubicBezTo>
                    <a:pt x="48" y="810"/>
                    <a:pt x="215" y="882"/>
                    <a:pt x="381" y="882"/>
                  </a:cubicBezTo>
                  <a:cubicBezTo>
                    <a:pt x="620" y="882"/>
                    <a:pt x="834" y="691"/>
                    <a:pt x="834" y="453"/>
                  </a:cubicBezTo>
                  <a:cubicBezTo>
                    <a:pt x="834" y="215"/>
                    <a:pt x="620" y="1"/>
                    <a:pt x="381" y="1"/>
                  </a:cubicBezTo>
                  <a:close/>
                </a:path>
              </a:pathLst>
            </a:custGeom>
            <a:solidFill>
              <a:srgbClr val="6376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53"/>
            <p:cNvSpPr/>
            <p:nvPr/>
          </p:nvSpPr>
          <p:spPr>
            <a:xfrm>
              <a:off x="5210389" y="4190089"/>
              <a:ext cx="24866" cy="26297"/>
            </a:xfrm>
            <a:custGeom>
              <a:rect b="b" l="l" r="r" t="t"/>
              <a:pathLst>
                <a:path extrusionOk="0" h="882" w="834">
                  <a:moveTo>
                    <a:pt x="381" y="0"/>
                  </a:moveTo>
                  <a:cubicBezTo>
                    <a:pt x="405" y="48"/>
                    <a:pt x="429" y="119"/>
                    <a:pt x="429" y="214"/>
                  </a:cubicBezTo>
                  <a:cubicBezTo>
                    <a:pt x="429" y="453"/>
                    <a:pt x="238" y="643"/>
                    <a:pt x="0" y="643"/>
                  </a:cubicBezTo>
                  <a:cubicBezTo>
                    <a:pt x="48" y="810"/>
                    <a:pt x="191" y="881"/>
                    <a:pt x="381" y="881"/>
                  </a:cubicBezTo>
                  <a:cubicBezTo>
                    <a:pt x="619" y="881"/>
                    <a:pt x="834" y="691"/>
                    <a:pt x="834" y="453"/>
                  </a:cubicBezTo>
                  <a:cubicBezTo>
                    <a:pt x="834" y="214"/>
                    <a:pt x="643" y="0"/>
                    <a:pt x="381" y="0"/>
                  </a:cubicBezTo>
                  <a:close/>
                </a:path>
              </a:pathLst>
            </a:custGeom>
            <a:solidFill>
              <a:srgbClr val="6376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53"/>
            <p:cNvSpPr/>
            <p:nvPr/>
          </p:nvSpPr>
          <p:spPr>
            <a:xfrm>
              <a:off x="5174879" y="4239791"/>
              <a:ext cx="24896" cy="26297"/>
            </a:xfrm>
            <a:custGeom>
              <a:rect b="b" l="l" r="r" t="t"/>
              <a:pathLst>
                <a:path extrusionOk="0" h="882" w="835">
                  <a:moveTo>
                    <a:pt x="382" y="0"/>
                  </a:moveTo>
                  <a:cubicBezTo>
                    <a:pt x="405" y="48"/>
                    <a:pt x="429" y="119"/>
                    <a:pt x="429" y="214"/>
                  </a:cubicBezTo>
                  <a:cubicBezTo>
                    <a:pt x="429" y="453"/>
                    <a:pt x="239" y="643"/>
                    <a:pt x="1" y="643"/>
                  </a:cubicBezTo>
                  <a:cubicBezTo>
                    <a:pt x="48" y="810"/>
                    <a:pt x="191" y="881"/>
                    <a:pt x="382" y="881"/>
                  </a:cubicBezTo>
                  <a:cubicBezTo>
                    <a:pt x="620" y="881"/>
                    <a:pt x="834" y="691"/>
                    <a:pt x="834" y="453"/>
                  </a:cubicBezTo>
                  <a:cubicBezTo>
                    <a:pt x="834" y="214"/>
                    <a:pt x="620" y="0"/>
                    <a:pt x="382" y="0"/>
                  </a:cubicBezTo>
                  <a:close/>
                </a:path>
              </a:pathLst>
            </a:custGeom>
            <a:solidFill>
              <a:srgbClr val="6376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53"/>
            <p:cNvSpPr/>
            <p:nvPr/>
          </p:nvSpPr>
          <p:spPr>
            <a:xfrm>
              <a:off x="5130871" y="4296589"/>
              <a:ext cx="24866" cy="26297"/>
            </a:xfrm>
            <a:custGeom>
              <a:rect b="b" l="l" r="r" t="t"/>
              <a:pathLst>
                <a:path extrusionOk="0" h="882" w="834">
                  <a:moveTo>
                    <a:pt x="405" y="0"/>
                  </a:moveTo>
                  <a:cubicBezTo>
                    <a:pt x="429" y="48"/>
                    <a:pt x="453" y="119"/>
                    <a:pt x="453" y="215"/>
                  </a:cubicBezTo>
                  <a:cubicBezTo>
                    <a:pt x="453" y="453"/>
                    <a:pt x="238" y="643"/>
                    <a:pt x="0" y="643"/>
                  </a:cubicBezTo>
                  <a:cubicBezTo>
                    <a:pt x="72" y="810"/>
                    <a:pt x="214" y="881"/>
                    <a:pt x="405" y="881"/>
                  </a:cubicBezTo>
                  <a:cubicBezTo>
                    <a:pt x="643" y="881"/>
                    <a:pt x="834" y="691"/>
                    <a:pt x="834" y="453"/>
                  </a:cubicBezTo>
                  <a:cubicBezTo>
                    <a:pt x="834" y="215"/>
                    <a:pt x="643" y="0"/>
                    <a:pt x="405" y="0"/>
                  </a:cubicBezTo>
                  <a:close/>
                </a:path>
              </a:pathLst>
            </a:custGeom>
            <a:solidFill>
              <a:srgbClr val="6376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53"/>
            <p:cNvSpPr/>
            <p:nvPr/>
          </p:nvSpPr>
          <p:spPr>
            <a:xfrm>
              <a:off x="5052040" y="4280250"/>
              <a:ext cx="24896" cy="27012"/>
            </a:xfrm>
            <a:custGeom>
              <a:rect b="b" l="l" r="r" t="t"/>
              <a:pathLst>
                <a:path extrusionOk="0" h="906" w="835">
                  <a:moveTo>
                    <a:pt x="382" y="0"/>
                  </a:moveTo>
                  <a:cubicBezTo>
                    <a:pt x="429" y="72"/>
                    <a:pt x="453" y="120"/>
                    <a:pt x="453" y="215"/>
                  </a:cubicBezTo>
                  <a:cubicBezTo>
                    <a:pt x="453" y="453"/>
                    <a:pt x="239" y="667"/>
                    <a:pt x="1" y="667"/>
                  </a:cubicBezTo>
                  <a:cubicBezTo>
                    <a:pt x="72" y="810"/>
                    <a:pt x="215" y="905"/>
                    <a:pt x="382" y="905"/>
                  </a:cubicBezTo>
                  <a:cubicBezTo>
                    <a:pt x="620" y="905"/>
                    <a:pt x="834" y="691"/>
                    <a:pt x="834" y="453"/>
                  </a:cubicBezTo>
                  <a:cubicBezTo>
                    <a:pt x="834" y="215"/>
                    <a:pt x="620" y="0"/>
                    <a:pt x="382" y="0"/>
                  </a:cubicBezTo>
                  <a:close/>
                </a:path>
              </a:pathLst>
            </a:custGeom>
            <a:solidFill>
              <a:srgbClr val="6376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53"/>
            <p:cNvSpPr/>
            <p:nvPr/>
          </p:nvSpPr>
          <p:spPr>
            <a:xfrm>
              <a:off x="5272852" y="4269606"/>
              <a:ext cx="27012" cy="27012"/>
            </a:xfrm>
            <a:custGeom>
              <a:rect b="b" l="l" r="r" t="t"/>
              <a:pathLst>
                <a:path extrusionOk="0" h="906" w="906">
                  <a:moveTo>
                    <a:pt x="453" y="0"/>
                  </a:moveTo>
                  <a:cubicBezTo>
                    <a:pt x="215" y="0"/>
                    <a:pt x="1" y="215"/>
                    <a:pt x="1" y="453"/>
                  </a:cubicBezTo>
                  <a:cubicBezTo>
                    <a:pt x="1" y="691"/>
                    <a:pt x="215" y="905"/>
                    <a:pt x="453" y="905"/>
                  </a:cubicBezTo>
                  <a:cubicBezTo>
                    <a:pt x="692" y="905"/>
                    <a:pt x="906" y="691"/>
                    <a:pt x="906" y="453"/>
                  </a:cubicBezTo>
                  <a:cubicBezTo>
                    <a:pt x="906" y="215"/>
                    <a:pt x="692" y="0"/>
                    <a:pt x="453" y="0"/>
                  </a:cubicBezTo>
                  <a:close/>
                </a:path>
              </a:pathLst>
            </a:custGeom>
            <a:solidFill>
              <a:srgbClr val="C6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53"/>
            <p:cNvSpPr/>
            <p:nvPr/>
          </p:nvSpPr>
          <p:spPr>
            <a:xfrm>
              <a:off x="5253711" y="4324973"/>
              <a:ext cx="26297" cy="26297"/>
            </a:xfrm>
            <a:custGeom>
              <a:rect b="b" l="l" r="r" t="t"/>
              <a:pathLst>
                <a:path extrusionOk="0" h="882" w="882">
                  <a:moveTo>
                    <a:pt x="429" y="1"/>
                  </a:moveTo>
                  <a:cubicBezTo>
                    <a:pt x="191" y="1"/>
                    <a:pt x="0" y="191"/>
                    <a:pt x="0" y="429"/>
                  </a:cubicBezTo>
                  <a:cubicBezTo>
                    <a:pt x="0" y="691"/>
                    <a:pt x="191" y="882"/>
                    <a:pt x="429" y="882"/>
                  </a:cubicBezTo>
                  <a:cubicBezTo>
                    <a:pt x="691" y="882"/>
                    <a:pt x="881" y="691"/>
                    <a:pt x="881" y="429"/>
                  </a:cubicBezTo>
                  <a:cubicBezTo>
                    <a:pt x="881" y="191"/>
                    <a:pt x="691" y="1"/>
                    <a:pt x="429" y="1"/>
                  </a:cubicBezTo>
                  <a:close/>
                </a:path>
              </a:pathLst>
            </a:custGeom>
            <a:solidFill>
              <a:srgbClr val="C6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53"/>
            <p:cNvSpPr/>
            <p:nvPr/>
          </p:nvSpPr>
          <p:spPr>
            <a:xfrm>
              <a:off x="5207557" y="4388182"/>
              <a:ext cx="26297" cy="26297"/>
            </a:xfrm>
            <a:custGeom>
              <a:rect b="b" l="l" r="r" t="t"/>
              <a:pathLst>
                <a:path extrusionOk="0" h="882" w="882">
                  <a:moveTo>
                    <a:pt x="453" y="0"/>
                  </a:moveTo>
                  <a:cubicBezTo>
                    <a:pt x="191" y="0"/>
                    <a:pt x="0" y="191"/>
                    <a:pt x="0" y="429"/>
                  </a:cubicBezTo>
                  <a:cubicBezTo>
                    <a:pt x="0" y="691"/>
                    <a:pt x="191" y="881"/>
                    <a:pt x="453" y="881"/>
                  </a:cubicBezTo>
                  <a:cubicBezTo>
                    <a:pt x="691" y="881"/>
                    <a:pt x="881" y="691"/>
                    <a:pt x="881" y="429"/>
                  </a:cubicBezTo>
                  <a:cubicBezTo>
                    <a:pt x="881" y="191"/>
                    <a:pt x="691" y="0"/>
                    <a:pt x="453" y="0"/>
                  </a:cubicBezTo>
                  <a:close/>
                </a:path>
              </a:pathLst>
            </a:custGeom>
            <a:solidFill>
              <a:srgbClr val="C6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53"/>
            <p:cNvSpPr/>
            <p:nvPr/>
          </p:nvSpPr>
          <p:spPr>
            <a:xfrm>
              <a:off x="5122344" y="4364031"/>
              <a:ext cx="26297" cy="26297"/>
            </a:xfrm>
            <a:custGeom>
              <a:rect b="b" l="l" r="r" t="t"/>
              <a:pathLst>
                <a:path extrusionOk="0" h="882" w="882">
                  <a:moveTo>
                    <a:pt x="453" y="1"/>
                  </a:moveTo>
                  <a:cubicBezTo>
                    <a:pt x="191" y="1"/>
                    <a:pt x="0" y="191"/>
                    <a:pt x="0" y="453"/>
                  </a:cubicBezTo>
                  <a:cubicBezTo>
                    <a:pt x="0" y="691"/>
                    <a:pt x="191" y="882"/>
                    <a:pt x="453" y="882"/>
                  </a:cubicBezTo>
                  <a:cubicBezTo>
                    <a:pt x="691" y="882"/>
                    <a:pt x="881" y="691"/>
                    <a:pt x="881" y="453"/>
                  </a:cubicBezTo>
                  <a:cubicBezTo>
                    <a:pt x="881" y="191"/>
                    <a:pt x="691" y="1"/>
                    <a:pt x="453" y="1"/>
                  </a:cubicBezTo>
                  <a:close/>
                </a:path>
              </a:pathLst>
            </a:custGeom>
            <a:solidFill>
              <a:srgbClr val="C6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53"/>
            <p:cNvSpPr/>
            <p:nvPr/>
          </p:nvSpPr>
          <p:spPr>
            <a:xfrm>
              <a:off x="5042111" y="4374675"/>
              <a:ext cx="27012" cy="26297"/>
            </a:xfrm>
            <a:custGeom>
              <a:rect b="b" l="l" r="r" t="t"/>
              <a:pathLst>
                <a:path extrusionOk="0" h="882" w="906">
                  <a:moveTo>
                    <a:pt x="453" y="1"/>
                  </a:moveTo>
                  <a:cubicBezTo>
                    <a:pt x="215" y="1"/>
                    <a:pt x="0" y="191"/>
                    <a:pt x="0" y="453"/>
                  </a:cubicBezTo>
                  <a:cubicBezTo>
                    <a:pt x="0" y="691"/>
                    <a:pt x="215" y="882"/>
                    <a:pt x="453" y="882"/>
                  </a:cubicBezTo>
                  <a:cubicBezTo>
                    <a:pt x="691" y="882"/>
                    <a:pt x="905" y="691"/>
                    <a:pt x="905" y="453"/>
                  </a:cubicBezTo>
                  <a:cubicBezTo>
                    <a:pt x="905" y="191"/>
                    <a:pt x="691" y="1"/>
                    <a:pt x="453" y="1"/>
                  </a:cubicBezTo>
                  <a:close/>
                </a:path>
              </a:pathLst>
            </a:custGeom>
            <a:solidFill>
              <a:srgbClr val="C6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53"/>
            <p:cNvSpPr/>
            <p:nvPr/>
          </p:nvSpPr>
          <p:spPr>
            <a:xfrm>
              <a:off x="5274999" y="4269606"/>
              <a:ext cx="24866" cy="27012"/>
            </a:xfrm>
            <a:custGeom>
              <a:rect b="b" l="l" r="r" t="t"/>
              <a:pathLst>
                <a:path extrusionOk="0" h="906" w="834">
                  <a:moveTo>
                    <a:pt x="381" y="0"/>
                  </a:moveTo>
                  <a:cubicBezTo>
                    <a:pt x="405" y="72"/>
                    <a:pt x="453" y="119"/>
                    <a:pt x="453" y="215"/>
                  </a:cubicBezTo>
                  <a:cubicBezTo>
                    <a:pt x="453" y="453"/>
                    <a:pt x="239" y="667"/>
                    <a:pt x="0" y="667"/>
                  </a:cubicBezTo>
                  <a:cubicBezTo>
                    <a:pt x="48" y="810"/>
                    <a:pt x="215" y="905"/>
                    <a:pt x="381" y="905"/>
                  </a:cubicBezTo>
                  <a:cubicBezTo>
                    <a:pt x="620" y="905"/>
                    <a:pt x="834" y="691"/>
                    <a:pt x="834" y="453"/>
                  </a:cubicBezTo>
                  <a:cubicBezTo>
                    <a:pt x="834" y="215"/>
                    <a:pt x="620" y="0"/>
                    <a:pt x="381" y="0"/>
                  </a:cubicBezTo>
                  <a:close/>
                </a:path>
              </a:pathLst>
            </a:custGeom>
            <a:solidFill>
              <a:srgbClr val="AAB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53"/>
            <p:cNvSpPr/>
            <p:nvPr/>
          </p:nvSpPr>
          <p:spPr>
            <a:xfrm>
              <a:off x="5255112" y="4324973"/>
              <a:ext cx="24896" cy="26297"/>
            </a:xfrm>
            <a:custGeom>
              <a:rect b="b" l="l" r="r" t="t"/>
              <a:pathLst>
                <a:path extrusionOk="0" h="882" w="835">
                  <a:moveTo>
                    <a:pt x="405" y="1"/>
                  </a:moveTo>
                  <a:cubicBezTo>
                    <a:pt x="429" y="48"/>
                    <a:pt x="453" y="120"/>
                    <a:pt x="453" y="215"/>
                  </a:cubicBezTo>
                  <a:cubicBezTo>
                    <a:pt x="453" y="453"/>
                    <a:pt x="239" y="644"/>
                    <a:pt x="1" y="644"/>
                  </a:cubicBezTo>
                  <a:cubicBezTo>
                    <a:pt x="72" y="810"/>
                    <a:pt x="215" y="882"/>
                    <a:pt x="405" y="882"/>
                  </a:cubicBezTo>
                  <a:cubicBezTo>
                    <a:pt x="644" y="882"/>
                    <a:pt x="834" y="668"/>
                    <a:pt x="834" y="453"/>
                  </a:cubicBezTo>
                  <a:cubicBezTo>
                    <a:pt x="834" y="215"/>
                    <a:pt x="667" y="1"/>
                    <a:pt x="405" y="1"/>
                  </a:cubicBezTo>
                  <a:close/>
                </a:path>
              </a:pathLst>
            </a:custGeom>
            <a:solidFill>
              <a:srgbClr val="AAB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53"/>
            <p:cNvSpPr/>
            <p:nvPr/>
          </p:nvSpPr>
          <p:spPr>
            <a:xfrm>
              <a:off x="5208958" y="4388182"/>
              <a:ext cx="24896" cy="26297"/>
            </a:xfrm>
            <a:custGeom>
              <a:rect b="b" l="l" r="r" t="t"/>
              <a:pathLst>
                <a:path extrusionOk="0" h="882" w="835">
                  <a:moveTo>
                    <a:pt x="406" y="0"/>
                  </a:moveTo>
                  <a:cubicBezTo>
                    <a:pt x="429" y="48"/>
                    <a:pt x="453" y="119"/>
                    <a:pt x="453" y="191"/>
                  </a:cubicBezTo>
                  <a:cubicBezTo>
                    <a:pt x="453" y="429"/>
                    <a:pt x="239" y="643"/>
                    <a:pt x="1" y="643"/>
                  </a:cubicBezTo>
                  <a:cubicBezTo>
                    <a:pt x="72" y="786"/>
                    <a:pt x="215" y="881"/>
                    <a:pt x="406" y="881"/>
                  </a:cubicBezTo>
                  <a:cubicBezTo>
                    <a:pt x="644" y="881"/>
                    <a:pt x="834" y="667"/>
                    <a:pt x="834" y="429"/>
                  </a:cubicBezTo>
                  <a:cubicBezTo>
                    <a:pt x="834" y="191"/>
                    <a:pt x="644" y="0"/>
                    <a:pt x="406" y="0"/>
                  </a:cubicBezTo>
                  <a:close/>
                </a:path>
              </a:pathLst>
            </a:custGeom>
            <a:solidFill>
              <a:srgbClr val="AAB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53"/>
            <p:cNvSpPr/>
            <p:nvPr/>
          </p:nvSpPr>
          <p:spPr>
            <a:xfrm>
              <a:off x="5123746" y="4364031"/>
              <a:ext cx="24896" cy="26297"/>
            </a:xfrm>
            <a:custGeom>
              <a:rect b="b" l="l" r="r" t="t"/>
              <a:pathLst>
                <a:path extrusionOk="0" h="882" w="835">
                  <a:moveTo>
                    <a:pt x="406" y="1"/>
                  </a:moveTo>
                  <a:cubicBezTo>
                    <a:pt x="430" y="48"/>
                    <a:pt x="453" y="120"/>
                    <a:pt x="453" y="215"/>
                  </a:cubicBezTo>
                  <a:cubicBezTo>
                    <a:pt x="453" y="453"/>
                    <a:pt x="239" y="644"/>
                    <a:pt x="1" y="644"/>
                  </a:cubicBezTo>
                  <a:cubicBezTo>
                    <a:pt x="72" y="810"/>
                    <a:pt x="215" y="882"/>
                    <a:pt x="406" y="882"/>
                  </a:cubicBezTo>
                  <a:cubicBezTo>
                    <a:pt x="644" y="882"/>
                    <a:pt x="834" y="691"/>
                    <a:pt x="834" y="453"/>
                  </a:cubicBezTo>
                  <a:cubicBezTo>
                    <a:pt x="834" y="215"/>
                    <a:pt x="668" y="1"/>
                    <a:pt x="406" y="1"/>
                  </a:cubicBezTo>
                  <a:close/>
                </a:path>
              </a:pathLst>
            </a:custGeom>
            <a:solidFill>
              <a:srgbClr val="AAB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53"/>
            <p:cNvSpPr/>
            <p:nvPr/>
          </p:nvSpPr>
          <p:spPr>
            <a:xfrm>
              <a:off x="5044228" y="4374675"/>
              <a:ext cx="24896" cy="26297"/>
            </a:xfrm>
            <a:custGeom>
              <a:rect b="b" l="l" r="r" t="t"/>
              <a:pathLst>
                <a:path extrusionOk="0" h="882" w="835">
                  <a:moveTo>
                    <a:pt x="382" y="1"/>
                  </a:moveTo>
                  <a:cubicBezTo>
                    <a:pt x="406" y="48"/>
                    <a:pt x="453" y="120"/>
                    <a:pt x="453" y="215"/>
                  </a:cubicBezTo>
                  <a:cubicBezTo>
                    <a:pt x="453" y="453"/>
                    <a:pt x="239" y="644"/>
                    <a:pt x="1" y="644"/>
                  </a:cubicBezTo>
                  <a:cubicBezTo>
                    <a:pt x="48" y="810"/>
                    <a:pt x="215" y="882"/>
                    <a:pt x="382" y="882"/>
                  </a:cubicBezTo>
                  <a:cubicBezTo>
                    <a:pt x="620" y="882"/>
                    <a:pt x="834" y="691"/>
                    <a:pt x="834" y="453"/>
                  </a:cubicBezTo>
                  <a:cubicBezTo>
                    <a:pt x="834" y="215"/>
                    <a:pt x="620" y="1"/>
                    <a:pt x="382" y="1"/>
                  </a:cubicBezTo>
                  <a:close/>
                </a:path>
              </a:pathLst>
            </a:custGeom>
            <a:solidFill>
              <a:srgbClr val="AAB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53"/>
            <p:cNvSpPr/>
            <p:nvPr/>
          </p:nvSpPr>
          <p:spPr>
            <a:xfrm>
              <a:off x="4963279" y="4471963"/>
              <a:ext cx="343707" cy="24180"/>
            </a:xfrm>
            <a:custGeom>
              <a:rect b="b" l="l" r="r" t="t"/>
              <a:pathLst>
                <a:path extrusionOk="0" h="811" w="11528">
                  <a:moveTo>
                    <a:pt x="120" y="0"/>
                  </a:moveTo>
                  <a:cubicBezTo>
                    <a:pt x="72" y="0"/>
                    <a:pt x="1" y="72"/>
                    <a:pt x="1" y="119"/>
                  </a:cubicBezTo>
                  <a:lnTo>
                    <a:pt x="1" y="691"/>
                  </a:lnTo>
                  <a:cubicBezTo>
                    <a:pt x="1" y="762"/>
                    <a:pt x="72" y="810"/>
                    <a:pt x="120" y="810"/>
                  </a:cubicBezTo>
                  <a:lnTo>
                    <a:pt x="11408" y="810"/>
                  </a:lnTo>
                  <a:cubicBezTo>
                    <a:pt x="11456" y="810"/>
                    <a:pt x="11527" y="762"/>
                    <a:pt x="11527" y="691"/>
                  </a:cubicBezTo>
                  <a:lnTo>
                    <a:pt x="11527" y="119"/>
                  </a:lnTo>
                  <a:cubicBezTo>
                    <a:pt x="11527" y="72"/>
                    <a:pt x="11456" y="0"/>
                    <a:pt x="11408" y="0"/>
                  </a:cubicBezTo>
                  <a:close/>
                </a:path>
              </a:pathLst>
            </a:custGeom>
            <a:solidFill>
              <a:srgbClr val="939F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53"/>
            <p:cNvSpPr/>
            <p:nvPr/>
          </p:nvSpPr>
          <p:spPr>
            <a:xfrm>
              <a:off x="5289191" y="4471963"/>
              <a:ext cx="17800" cy="24180"/>
            </a:xfrm>
            <a:custGeom>
              <a:rect b="b" l="l" r="r" t="t"/>
              <a:pathLst>
                <a:path extrusionOk="0" h="811" w="597">
                  <a:moveTo>
                    <a:pt x="1" y="0"/>
                  </a:moveTo>
                  <a:cubicBezTo>
                    <a:pt x="48" y="0"/>
                    <a:pt x="120" y="72"/>
                    <a:pt x="120" y="119"/>
                  </a:cubicBezTo>
                  <a:lnTo>
                    <a:pt x="120" y="691"/>
                  </a:lnTo>
                  <a:cubicBezTo>
                    <a:pt x="120" y="739"/>
                    <a:pt x="48" y="810"/>
                    <a:pt x="1" y="810"/>
                  </a:cubicBezTo>
                  <a:lnTo>
                    <a:pt x="477" y="810"/>
                  </a:lnTo>
                  <a:cubicBezTo>
                    <a:pt x="525" y="810"/>
                    <a:pt x="596" y="762"/>
                    <a:pt x="596" y="691"/>
                  </a:cubicBezTo>
                  <a:lnTo>
                    <a:pt x="596" y="119"/>
                  </a:lnTo>
                  <a:cubicBezTo>
                    <a:pt x="596" y="72"/>
                    <a:pt x="525" y="0"/>
                    <a:pt x="477" y="0"/>
                  </a:cubicBez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53"/>
            <p:cNvSpPr/>
            <p:nvPr/>
          </p:nvSpPr>
          <p:spPr>
            <a:xfrm>
              <a:off x="5002338" y="4163106"/>
              <a:ext cx="303934" cy="211597"/>
            </a:xfrm>
            <a:custGeom>
              <a:rect b="b" l="l" r="r" t="t"/>
              <a:pathLst>
                <a:path extrusionOk="0" h="7097" w="10194">
                  <a:moveTo>
                    <a:pt x="9526" y="334"/>
                  </a:moveTo>
                  <a:cubicBezTo>
                    <a:pt x="9669" y="334"/>
                    <a:pt x="9788" y="453"/>
                    <a:pt x="9788" y="595"/>
                  </a:cubicBezTo>
                  <a:cubicBezTo>
                    <a:pt x="9788" y="762"/>
                    <a:pt x="9669" y="881"/>
                    <a:pt x="9526" y="881"/>
                  </a:cubicBezTo>
                  <a:cubicBezTo>
                    <a:pt x="9384" y="881"/>
                    <a:pt x="9265" y="762"/>
                    <a:pt x="9265" y="595"/>
                  </a:cubicBezTo>
                  <a:cubicBezTo>
                    <a:pt x="9241" y="476"/>
                    <a:pt x="9384" y="334"/>
                    <a:pt x="9526" y="334"/>
                  </a:cubicBezTo>
                  <a:close/>
                  <a:moveTo>
                    <a:pt x="7359" y="1072"/>
                  </a:moveTo>
                  <a:cubicBezTo>
                    <a:pt x="7502" y="1072"/>
                    <a:pt x="7621" y="1191"/>
                    <a:pt x="7621" y="1358"/>
                  </a:cubicBezTo>
                  <a:cubicBezTo>
                    <a:pt x="7621" y="1500"/>
                    <a:pt x="7502" y="1619"/>
                    <a:pt x="7359" y="1619"/>
                  </a:cubicBezTo>
                  <a:cubicBezTo>
                    <a:pt x="7216" y="1619"/>
                    <a:pt x="7097" y="1500"/>
                    <a:pt x="7097" y="1358"/>
                  </a:cubicBezTo>
                  <a:cubicBezTo>
                    <a:pt x="7097" y="1191"/>
                    <a:pt x="7216" y="1072"/>
                    <a:pt x="7359" y="1072"/>
                  </a:cubicBezTo>
                  <a:close/>
                  <a:moveTo>
                    <a:pt x="6145" y="2739"/>
                  </a:moveTo>
                  <a:cubicBezTo>
                    <a:pt x="6288" y="2739"/>
                    <a:pt x="6407" y="2858"/>
                    <a:pt x="6407" y="3025"/>
                  </a:cubicBezTo>
                  <a:cubicBezTo>
                    <a:pt x="6407" y="3167"/>
                    <a:pt x="6288" y="3287"/>
                    <a:pt x="6145" y="3287"/>
                  </a:cubicBezTo>
                  <a:cubicBezTo>
                    <a:pt x="5978" y="3287"/>
                    <a:pt x="5859" y="3167"/>
                    <a:pt x="5859" y="3025"/>
                  </a:cubicBezTo>
                  <a:cubicBezTo>
                    <a:pt x="5859" y="2858"/>
                    <a:pt x="5978" y="2739"/>
                    <a:pt x="6145" y="2739"/>
                  </a:cubicBezTo>
                  <a:close/>
                  <a:moveTo>
                    <a:pt x="2025" y="4096"/>
                  </a:moveTo>
                  <a:cubicBezTo>
                    <a:pt x="2168" y="4096"/>
                    <a:pt x="2287" y="4215"/>
                    <a:pt x="2287" y="4358"/>
                  </a:cubicBezTo>
                  <a:cubicBezTo>
                    <a:pt x="2287" y="4501"/>
                    <a:pt x="2168" y="4620"/>
                    <a:pt x="2025" y="4620"/>
                  </a:cubicBezTo>
                  <a:cubicBezTo>
                    <a:pt x="1882" y="4620"/>
                    <a:pt x="1763" y="4501"/>
                    <a:pt x="1763" y="4358"/>
                  </a:cubicBezTo>
                  <a:cubicBezTo>
                    <a:pt x="1763" y="4239"/>
                    <a:pt x="1882" y="4096"/>
                    <a:pt x="2025" y="4096"/>
                  </a:cubicBezTo>
                  <a:close/>
                  <a:moveTo>
                    <a:pt x="4716" y="4644"/>
                  </a:moveTo>
                  <a:cubicBezTo>
                    <a:pt x="4859" y="4644"/>
                    <a:pt x="4978" y="4763"/>
                    <a:pt x="4978" y="4930"/>
                  </a:cubicBezTo>
                  <a:cubicBezTo>
                    <a:pt x="4978" y="5073"/>
                    <a:pt x="4859" y="5192"/>
                    <a:pt x="4716" y="5192"/>
                  </a:cubicBezTo>
                  <a:cubicBezTo>
                    <a:pt x="4549" y="5192"/>
                    <a:pt x="4430" y="5073"/>
                    <a:pt x="4430" y="4930"/>
                  </a:cubicBezTo>
                  <a:cubicBezTo>
                    <a:pt x="4406" y="4763"/>
                    <a:pt x="4525" y="4644"/>
                    <a:pt x="4716" y="4644"/>
                  </a:cubicBezTo>
                  <a:close/>
                  <a:moveTo>
                    <a:pt x="9526" y="0"/>
                  </a:moveTo>
                  <a:cubicBezTo>
                    <a:pt x="9169" y="0"/>
                    <a:pt x="8907" y="286"/>
                    <a:pt x="8907" y="643"/>
                  </a:cubicBezTo>
                  <a:lnTo>
                    <a:pt x="8907" y="691"/>
                  </a:lnTo>
                  <a:lnTo>
                    <a:pt x="7883" y="1024"/>
                  </a:lnTo>
                  <a:cubicBezTo>
                    <a:pt x="7764" y="834"/>
                    <a:pt x="7574" y="715"/>
                    <a:pt x="7336" y="715"/>
                  </a:cubicBezTo>
                  <a:cubicBezTo>
                    <a:pt x="7026" y="762"/>
                    <a:pt x="6764" y="1000"/>
                    <a:pt x="6740" y="1286"/>
                  </a:cubicBezTo>
                  <a:cubicBezTo>
                    <a:pt x="6740" y="1477"/>
                    <a:pt x="6764" y="1619"/>
                    <a:pt x="6883" y="1739"/>
                  </a:cubicBezTo>
                  <a:lnTo>
                    <a:pt x="6407" y="2429"/>
                  </a:lnTo>
                  <a:cubicBezTo>
                    <a:pt x="6337" y="2394"/>
                    <a:pt x="6255" y="2372"/>
                    <a:pt x="6178" y="2372"/>
                  </a:cubicBezTo>
                  <a:cubicBezTo>
                    <a:pt x="6150" y="2372"/>
                    <a:pt x="6123" y="2375"/>
                    <a:pt x="6097" y="2382"/>
                  </a:cubicBezTo>
                  <a:cubicBezTo>
                    <a:pt x="5811" y="2429"/>
                    <a:pt x="5573" y="2667"/>
                    <a:pt x="5549" y="2953"/>
                  </a:cubicBezTo>
                  <a:cubicBezTo>
                    <a:pt x="5502" y="3144"/>
                    <a:pt x="5573" y="3310"/>
                    <a:pt x="5692" y="3429"/>
                  </a:cubicBezTo>
                  <a:lnTo>
                    <a:pt x="5002" y="4382"/>
                  </a:lnTo>
                  <a:cubicBezTo>
                    <a:pt x="4906" y="4334"/>
                    <a:pt x="4835" y="4334"/>
                    <a:pt x="4716" y="4334"/>
                  </a:cubicBezTo>
                  <a:cubicBezTo>
                    <a:pt x="4430" y="4334"/>
                    <a:pt x="4240" y="4477"/>
                    <a:pt x="4121" y="4715"/>
                  </a:cubicBezTo>
                  <a:lnTo>
                    <a:pt x="2692" y="4382"/>
                  </a:lnTo>
                  <a:cubicBezTo>
                    <a:pt x="2692" y="4051"/>
                    <a:pt x="2406" y="3781"/>
                    <a:pt x="2060" y="3781"/>
                  </a:cubicBezTo>
                  <a:cubicBezTo>
                    <a:pt x="2033" y="3781"/>
                    <a:pt x="2005" y="3783"/>
                    <a:pt x="1977" y="3787"/>
                  </a:cubicBezTo>
                  <a:cubicBezTo>
                    <a:pt x="1668" y="3810"/>
                    <a:pt x="1430" y="4049"/>
                    <a:pt x="1406" y="4358"/>
                  </a:cubicBezTo>
                  <a:cubicBezTo>
                    <a:pt x="1382" y="4501"/>
                    <a:pt x="1430" y="4644"/>
                    <a:pt x="1501" y="4763"/>
                  </a:cubicBezTo>
                  <a:lnTo>
                    <a:pt x="24" y="6882"/>
                  </a:lnTo>
                  <a:cubicBezTo>
                    <a:pt x="1" y="6906"/>
                    <a:pt x="1" y="7002"/>
                    <a:pt x="96" y="7073"/>
                  </a:cubicBezTo>
                  <a:cubicBezTo>
                    <a:pt x="120" y="7097"/>
                    <a:pt x="144" y="7097"/>
                    <a:pt x="191" y="7097"/>
                  </a:cubicBezTo>
                  <a:cubicBezTo>
                    <a:pt x="239" y="7097"/>
                    <a:pt x="310" y="7073"/>
                    <a:pt x="334" y="7025"/>
                  </a:cubicBezTo>
                  <a:lnTo>
                    <a:pt x="1787" y="4954"/>
                  </a:lnTo>
                  <a:cubicBezTo>
                    <a:pt x="1882" y="4977"/>
                    <a:pt x="1977" y="5001"/>
                    <a:pt x="2049" y="5001"/>
                  </a:cubicBezTo>
                  <a:cubicBezTo>
                    <a:pt x="2287" y="5001"/>
                    <a:pt x="2501" y="4882"/>
                    <a:pt x="2596" y="4715"/>
                  </a:cubicBezTo>
                  <a:lnTo>
                    <a:pt x="4073" y="5049"/>
                  </a:lnTo>
                  <a:cubicBezTo>
                    <a:pt x="4141" y="5344"/>
                    <a:pt x="4404" y="5574"/>
                    <a:pt x="4718" y="5574"/>
                  </a:cubicBezTo>
                  <a:cubicBezTo>
                    <a:pt x="4733" y="5574"/>
                    <a:pt x="4748" y="5574"/>
                    <a:pt x="4764" y="5573"/>
                  </a:cubicBezTo>
                  <a:cubicBezTo>
                    <a:pt x="5073" y="5549"/>
                    <a:pt x="5264" y="5311"/>
                    <a:pt x="5335" y="5049"/>
                  </a:cubicBezTo>
                  <a:cubicBezTo>
                    <a:pt x="5359" y="4882"/>
                    <a:pt x="5335" y="4763"/>
                    <a:pt x="5240" y="4644"/>
                  </a:cubicBezTo>
                  <a:lnTo>
                    <a:pt x="5954" y="3644"/>
                  </a:lnTo>
                  <a:cubicBezTo>
                    <a:pt x="6050" y="3668"/>
                    <a:pt x="6097" y="3668"/>
                    <a:pt x="6192" y="3668"/>
                  </a:cubicBezTo>
                  <a:cubicBezTo>
                    <a:pt x="6502" y="3644"/>
                    <a:pt x="6740" y="3406"/>
                    <a:pt x="6764" y="3096"/>
                  </a:cubicBezTo>
                  <a:cubicBezTo>
                    <a:pt x="6764" y="2953"/>
                    <a:pt x="6740" y="2810"/>
                    <a:pt x="6645" y="2691"/>
                  </a:cubicBezTo>
                  <a:lnTo>
                    <a:pt x="7145" y="2001"/>
                  </a:lnTo>
                  <a:cubicBezTo>
                    <a:pt x="7216" y="2024"/>
                    <a:pt x="7264" y="2024"/>
                    <a:pt x="7359" y="2024"/>
                  </a:cubicBezTo>
                  <a:cubicBezTo>
                    <a:pt x="7717" y="2024"/>
                    <a:pt x="7979" y="1762"/>
                    <a:pt x="7979" y="1405"/>
                  </a:cubicBezTo>
                  <a:lnTo>
                    <a:pt x="9026" y="1048"/>
                  </a:lnTo>
                  <a:cubicBezTo>
                    <a:pt x="9131" y="1215"/>
                    <a:pt x="9308" y="1291"/>
                    <a:pt x="9511" y="1291"/>
                  </a:cubicBezTo>
                  <a:cubicBezTo>
                    <a:pt x="9540" y="1291"/>
                    <a:pt x="9569" y="1289"/>
                    <a:pt x="9598" y="1286"/>
                  </a:cubicBezTo>
                  <a:cubicBezTo>
                    <a:pt x="9884" y="1262"/>
                    <a:pt x="10122" y="1024"/>
                    <a:pt x="10146" y="715"/>
                  </a:cubicBezTo>
                  <a:cubicBezTo>
                    <a:pt x="10193" y="334"/>
                    <a:pt x="9884" y="0"/>
                    <a:pt x="9526"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53"/>
            <p:cNvSpPr/>
            <p:nvPr/>
          </p:nvSpPr>
          <p:spPr>
            <a:xfrm>
              <a:off x="5002338" y="4264627"/>
              <a:ext cx="302503" cy="181812"/>
            </a:xfrm>
            <a:custGeom>
              <a:rect b="b" l="l" r="r" t="t"/>
              <a:pathLst>
                <a:path extrusionOk="0" h="6098" w="10146">
                  <a:moveTo>
                    <a:pt x="9503" y="358"/>
                  </a:moveTo>
                  <a:cubicBezTo>
                    <a:pt x="9646" y="358"/>
                    <a:pt x="9765" y="477"/>
                    <a:pt x="9765" y="620"/>
                  </a:cubicBezTo>
                  <a:cubicBezTo>
                    <a:pt x="9765" y="763"/>
                    <a:pt x="9646" y="882"/>
                    <a:pt x="9503" y="882"/>
                  </a:cubicBezTo>
                  <a:cubicBezTo>
                    <a:pt x="9360" y="882"/>
                    <a:pt x="9241" y="763"/>
                    <a:pt x="9241" y="620"/>
                  </a:cubicBezTo>
                  <a:cubicBezTo>
                    <a:pt x="9241" y="477"/>
                    <a:pt x="9360" y="358"/>
                    <a:pt x="9503" y="358"/>
                  </a:cubicBezTo>
                  <a:close/>
                  <a:moveTo>
                    <a:pt x="4478" y="3549"/>
                  </a:moveTo>
                  <a:cubicBezTo>
                    <a:pt x="4621" y="3549"/>
                    <a:pt x="4740" y="3668"/>
                    <a:pt x="4740" y="3811"/>
                  </a:cubicBezTo>
                  <a:cubicBezTo>
                    <a:pt x="4764" y="3930"/>
                    <a:pt x="4621" y="4073"/>
                    <a:pt x="4478" y="4073"/>
                  </a:cubicBezTo>
                  <a:cubicBezTo>
                    <a:pt x="4311" y="4073"/>
                    <a:pt x="4192" y="3954"/>
                    <a:pt x="4192" y="3811"/>
                  </a:cubicBezTo>
                  <a:cubicBezTo>
                    <a:pt x="4192" y="3668"/>
                    <a:pt x="4311" y="3549"/>
                    <a:pt x="4478" y="3549"/>
                  </a:cubicBezTo>
                  <a:close/>
                  <a:moveTo>
                    <a:pt x="1787" y="3906"/>
                  </a:moveTo>
                  <a:cubicBezTo>
                    <a:pt x="1930" y="3906"/>
                    <a:pt x="2049" y="4025"/>
                    <a:pt x="2049" y="4168"/>
                  </a:cubicBezTo>
                  <a:cubicBezTo>
                    <a:pt x="2049" y="4287"/>
                    <a:pt x="1930" y="4430"/>
                    <a:pt x="1787" y="4430"/>
                  </a:cubicBezTo>
                  <a:cubicBezTo>
                    <a:pt x="1644" y="4430"/>
                    <a:pt x="1525" y="4311"/>
                    <a:pt x="1525" y="4168"/>
                  </a:cubicBezTo>
                  <a:cubicBezTo>
                    <a:pt x="1525" y="4025"/>
                    <a:pt x="1644" y="3906"/>
                    <a:pt x="1787" y="3906"/>
                  </a:cubicBezTo>
                  <a:close/>
                  <a:moveTo>
                    <a:pt x="7336" y="4335"/>
                  </a:moveTo>
                  <a:cubicBezTo>
                    <a:pt x="7478" y="4335"/>
                    <a:pt x="7597" y="4454"/>
                    <a:pt x="7597" y="4621"/>
                  </a:cubicBezTo>
                  <a:cubicBezTo>
                    <a:pt x="7597" y="4763"/>
                    <a:pt x="7478" y="4883"/>
                    <a:pt x="7336" y="4883"/>
                  </a:cubicBezTo>
                  <a:cubicBezTo>
                    <a:pt x="7169" y="4883"/>
                    <a:pt x="7050" y="4763"/>
                    <a:pt x="7050" y="4621"/>
                  </a:cubicBezTo>
                  <a:cubicBezTo>
                    <a:pt x="7050" y="4454"/>
                    <a:pt x="7169" y="4335"/>
                    <a:pt x="7336" y="4335"/>
                  </a:cubicBezTo>
                  <a:close/>
                  <a:moveTo>
                    <a:pt x="9526" y="1"/>
                  </a:moveTo>
                  <a:cubicBezTo>
                    <a:pt x="9169" y="1"/>
                    <a:pt x="8907" y="263"/>
                    <a:pt x="8907" y="620"/>
                  </a:cubicBezTo>
                  <a:cubicBezTo>
                    <a:pt x="8907" y="858"/>
                    <a:pt x="9026" y="1072"/>
                    <a:pt x="9193" y="1167"/>
                  </a:cubicBezTo>
                  <a:lnTo>
                    <a:pt x="8955" y="1834"/>
                  </a:lnTo>
                  <a:lnTo>
                    <a:pt x="8883" y="1834"/>
                  </a:lnTo>
                  <a:cubicBezTo>
                    <a:pt x="8788" y="1834"/>
                    <a:pt x="8693" y="1930"/>
                    <a:pt x="8693" y="2025"/>
                  </a:cubicBezTo>
                  <a:cubicBezTo>
                    <a:pt x="8693" y="2096"/>
                    <a:pt x="8788" y="2191"/>
                    <a:pt x="8883" y="2191"/>
                  </a:cubicBezTo>
                  <a:cubicBezTo>
                    <a:pt x="9026" y="2191"/>
                    <a:pt x="9145" y="2311"/>
                    <a:pt x="9145" y="2477"/>
                  </a:cubicBezTo>
                  <a:cubicBezTo>
                    <a:pt x="9145" y="2620"/>
                    <a:pt x="9026" y="2739"/>
                    <a:pt x="8883" y="2739"/>
                  </a:cubicBezTo>
                  <a:cubicBezTo>
                    <a:pt x="8764" y="2739"/>
                    <a:pt x="8645" y="2644"/>
                    <a:pt x="8598" y="2525"/>
                  </a:cubicBezTo>
                  <a:cubicBezTo>
                    <a:pt x="8578" y="2446"/>
                    <a:pt x="8509" y="2400"/>
                    <a:pt x="8446" y="2400"/>
                  </a:cubicBezTo>
                  <a:cubicBezTo>
                    <a:pt x="8432" y="2400"/>
                    <a:pt x="8419" y="2402"/>
                    <a:pt x="8407" y="2406"/>
                  </a:cubicBezTo>
                  <a:cubicBezTo>
                    <a:pt x="8312" y="2430"/>
                    <a:pt x="8240" y="2525"/>
                    <a:pt x="8288" y="2620"/>
                  </a:cubicBezTo>
                  <a:cubicBezTo>
                    <a:pt x="8312" y="2739"/>
                    <a:pt x="8360" y="2834"/>
                    <a:pt x="8455" y="2906"/>
                  </a:cubicBezTo>
                  <a:lnTo>
                    <a:pt x="7621" y="4025"/>
                  </a:lnTo>
                  <a:cubicBezTo>
                    <a:pt x="7526" y="3954"/>
                    <a:pt x="7455" y="3930"/>
                    <a:pt x="7336" y="3930"/>
                  </a:cubicBezTo>
                  <a:cubicBezTo>
                    <a:pt x="7050" y="3930"/>
                    <a:pt x="6859" y="4073"/>
                    <a:pt x="6764" y="4311"/>
                  </a:cubicBezTo>
                  <a:lnTo>
                    <a:pt x="5121" y="3787"/>
                  </a:lnTo>
                  <a:lnTo>
                    <a:pt x="5121" y="3739"/>
                  </a:lnTo>
                  <a:cubicBezTo>
                    <a:pt x="5121" y="3382"/>
                    <a:pt x="4859" y="3120"/>
                    <a:pt x="4502" y="3120"/>
                  </a:cubicBezTo>
                  <a:cubicBezTo>
                    <a:pt x="4192" y="3120"/>
                    <a:pt x="3930" y="3358"/>
                    <a:pt x="3882" y="3620"/>
                  </a:cubicBezTo>
                  <a:lnTo>
                    <a:pt x="2358" y="3811"/>
                  </a:lnTo>
                  <a:cubicBezTo>
                    <a:pt x="2239" y="3597"/>
                    <a:pt x="2025" y="3477"/>
                    <a:pt x="1787" y="3477"/>
                  </a:cubicBezTo>
                  <a:cubicBezTo>
                    <a:pt x="1430" y="3477"/>
                    <a:pt x="1168" y="3739"/>
                    <a:pt x="1168" y="4097"/>
                  </a:cubicBezTo>
                  <a:cubicBezTo>
                    <a:pt x="1168" y="4216"/>
                    <a:pt x="1191" y="4335"/>
                    <a:pt x="1263" y="4430"/>
                  </a:cubicBezTo>
                  <a:lnTo>
                    <a:pt x="72" y="5835"/>
                  </a:lnTo>
                  <a:cubicBezTo>
                    <a:pt x="1" y="5883"/>
                    <a:pt x="1" y="6002"/>
                    <a:pt x="96" y="6073"/>
                  </a:cubicBezTo>
                  <a:cubicBezTo>
                    <a:pt x="120" y="6097"/>
                    <a:pt x="144" y="6097"/>
                    <a:pt x="215" y="6097"/>
                  </a:cubicBezTo>
                  <a:cubicBezTo>
                    <a:pt x="263" y="6097"/>
                    <a:pt x="310" y="6073"/>
                    <a:pt x="334" y="6049"/>
                  </a:cubicBezTo>
                  <a:lnTo>
                    <a:pt x="1525" y="4644"/>
                  </a:lnTo>
                  <a:cubicBezTo>
                    <a:pt x="1620" y="4668"/>
                    <a:pt x="1692" y="4692"/>
                    <a:pt x="1787" y="4692"/>
                  </a:cubicBezTo>
                  <a:cubicBezTo>
                    <a:pt x="2120" y="4692"/>
                    <a:pt x="2382" y="4430"/>
                    <a:pt x="2406" y="4097"/>
                  </a:cubicBezTo>
                  <a:lnTo>
                    <a:pt x="3906" y="3930"/>
                  </a:lnTo>
                  <a:cubicBezTo>
                    <a:pt x="4002" y="4168"/>
                    <a:pt x="4240" y="4311"/>
                    <a:pt x="4502" y="4311"/>
                  </a:cubicBezTo>
                  <a:cubicBezTo>
                    <a:pt x="4716" y="4311"/>
                    <a:pt x="4906" y="4192"/>
                    <a:pt x="5026" y="4049"/>
                  </a:cubicBezTo>
                  <a:lnTo>
                    <a:pt x="6740" y="4621"/>
                  </a:lnTo>
                  <a:cubicBezTo>
                    <a:pt x="6788" y="4906"/>
                    <a:pt x="7026" y="5121"/>
                    <a:pt x="7359" y="5121"/>
                  </a:cubicBezTo>
                  <a:cubicBezTo>
                    <a:pt x="7717" y="5121"/>
                    <a:pt x="7979" y="4859"/>
                    <a:pt x="7979" y="4501"/>
                  </a:cubicBezTo>
                  <a:cubicBezTo>
                    <a:pt x="7979" y="4382"/>
                    <a:pt x="7955" y="4287"/>
                    <a:pt x="7883" y="4192"/>
                  </a:cubicBezTo>
                  <a:lnTo>
                    <a:pt x="8788" y="3001"/>
                  </a:lnTo>
                  <a:lnTo>
                    <a:pt x="8907" y="3001"/>
                  </a:lnTo>
                  <a:cubicBezTo>
                    <a:pt x="9265" y="3001"/>
                    <a:pt x="9526" y="2739"/>
                    <a:pt x="9526" y="2382"/>
                  </a:cubicBezTo>
                  <a:cubicBezTo>
                    <a:pt x="9526" y="2168"/>
                    <a:pt x="9431" y="2025"/>
                    <a:pt x="9288" y="1906"/>
                  </a:cubicBezTo>
                  <a:lnTo>
                    <a:pt x="9550" y="1167"/>
                  </a:lnTo>
                  <a:cubicBezTo>
                    <a:pt x="9585" y="1175"/>
                    <a:pt x="9619" y="1179"/>
                    <a:pt x="9652" y="1179"/>
                  </a:cubicBezTo>
                  <a:cubicBezTo>
                    <a:pt x="9936" y="1179"/>
                    <a:pt x="10146" y="918"/>
                    <a:pt x="10146" y="620"/>
                  </a:cubicBezTo>
                  <a:cubicBezTo>
                    <a:pt x="10146" y="263"/>
                    <a:pt x="9884" y="1"/>
                    <a:pt x="9526"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53"/>
            <p:cNvSpPr/>
            <p:nvPr/>
          </p:nvSpPr>
          <p:spPr>
            <a:xfrm>
              <a:off x="4957614" y="4147482"/>
              <a:ext cx="354321" cy="355037"/>
            </a:xfrm>
            <a:custGeom>
              <a:rect b="b" l="l" r="r" t="t"/>
              <a:pathLst>
                <a:path extrusionOk="0" h="11908" w="11884">
                  <a:moveTo>
                    <a:pt x="929" y="0"/>
                  </a:moveTo>
                  <a:cubicBezTo>
                    <a:pt x="810" y="0"/>
                    <a:pt x="715" y="48"/>
                    <a:pt x="715" y="167"/>
                  </a:cubicBezTo>
                  <a:lnTo>
                    <a:pt x="715" y="977"/>
                  </a:lnTo>
                  <a:lnTo>
                    <a:pt x="524" y="977"/>
                  </a:lnTo>
                  <a:cubicBezTo>
                    <a:pt x="429" y="977"/>
                    <a:pt x="334" y="1048"/>
                    <a:pt x="334" y="1119"/>
                  </a:cubicBezTo>
                  <a:cubicBezTo>
                    <a:pt x="334" y="1239"/>
                    <a:pt x="405" y="1334"/>
                    <a:pt x="524" y="1334"/>
                  </a:cubicBezTo>
                  <a:lnTo>
                    <a:pt x="715" y="1334"/>
                  </a:lnTo>
                  <a:lnTo>
                    <a:pt x="715" y="2239"/>
                  </a:lnTo>
                  <a:lnTo>
                    <a:pt x="524" y="2239"/>
                  </a:lnTo>
                  <a:cubicBezTo>
                    <a:pt x="429" y="2239"/>
                    <a:pt x="334" y="2286"/>
                    <a:pt x="334" y="2382"/>
                  </a:cubicBezTo>
                  <a:cubicBezTo>
                    <a:pt x="334" y="2501"/>
                    <a:pt x="405" y="2596"/>
                    <a:pt x="524" y="2596"/>
                  </a:cubicBezTo>
                  <a:lnTo>
                    <a:pt x="715" y="2596"/>
                  </a:lnTo>
                  <a:lnTo>
                    <a:pt x="715" y="3477"/>
                  </a:lnTo>
                  <a:lnTo>
                    <a:pt x="524" y="3477"/>
                  </a:lnTo>
                  <a:cubicBezTo>
                    <a:pt x="429" y="3477"/>
                    <a:pt x="334" y="3549"/>
                    <a:pt x="334" y="3620"/>
                  </a:cubicBezTo>
                  <a:cubicBezTo>
                    <a:pt x="334" y="3739"/>
                    <a:pt x="405" y="3834"/>
                    <a:pt x="524" y="3834"/>
                  </a:cubicBezTo>
                  <a:lnTo>
                    <a:pt x="715" y="3834"/>
                  </a:lnTo>
                  <a:lnTo>
                    <a:pt x="715" y="4739"/>
                  </a:lnTo>
                  <a:lnTo>
                    <a:pt x="524" y="4739"/>
                  </a:lnTo>
                  <a:cubicBezTo>
                    <a:pt x="429" y="4739"/>
                    <a:pt x="334" y="4787"/>
                    <a:pt x="334" y="4882"/>
                  </a:cubicBezTo>
                  <a:cubicBezTo>
                    <a:pt x="334" y="5001"/>
                    <a:pt x="405" y="5096"/>
                    <a:pt x="524" y="5096"/>
                  </a:cubicBezTo>
                  <a:lnTo>
                    <a:pt x="715" y="5096"/>
                  </a:lnTo>
                  <a:lnTo>
                    <a:pt x="715" y="5978"/>
                  </a:lnTo>
                  <a:lnTo>
                    <a:pt x="524" y="5978"/>
                  </a:lnTo>
                  <a:cubicBezTo>
                    <a:pt x="429" y="5978"/>
                    <a:pt x="334" y="6049"/>
                    <a:pt x="334" y="6120"/>
                  </a:cubicBezTo>
                  <a:cubicBezTo>
                    <a:pt x="334" y="6240"/>
                    <a:pt x="405" y="6335"/>
                    <a:pt x="524" y="6335"/>
                  </a:cubicBezTo>
                  <a:lnTo>
                    <a:pt x="715" y="6335"/>
                  </a:lnTo>
                  <a:lnTo>
                    <a:pt x="715" y="7240"/>
                  </a:lnTo>
                  <a:lnTo>
                    <a:pt x="524" y="7240"/>
                  </a:lnTo>
                  <a:cubicBezTo>
                    <a:pt x="429" y="7240"/>
                    <a:pt x="334" y="7287"/>
                    <a:pt x="334" y="7383"/>
                  </a:cubicBezTo>
                  <a:cubicBezTo>
                    <a:pt x="334" y="7502"/>
                    <a:pt x="405" y="7597"/>
                    <a:pt x="524" y="7597"/>
                  </a:cubicBezTo>
                  <a:lnTo>
                    <a:pt x="715" y="7597"/>
                  </a:lnTo>
                  <a:lnTo>
                    <a:pt x="715" y="8478"/>
                  </a:lnTo>
                  <a:lnTo>
                    <a:pt x="524" y="8478"/>
                  </a:lnTo>
                  <a:cubicBezTo>
                    <a:pt x="429" y="8478"/>
                    <a:pt x="334" y="8550"/>
                    <a:pt x="334" y="8621"/>
                  </a:cubicBezTo>
                  <a:cubicBezTo>
                    <a:pt x="334" y="8740"/>
                    <a:pt x="405" y="8835"/>
                    <a:pt x="524" y="8835"/>
                  </a:cubicBezTo>
                  <a:lnTo>
                    <a:pt x="715" y="8835"/>
                  </a:lnTo>
                  <a:lnTo>
                    <a:pt x="715" y="9740"/>
                  </a:lnTo>
                  <a:lnTo>
                    <a:pt x="524" y="9740"/>
                  </a:lnTo>
                  <a:cubicBezTo>
                    <a:pt x="429" y="9740"/>
                    <a:pt x="334" y="9788"/>
                    <a:pt x="334" y="9883"/>
                  </a:cubicBezTo>
                  <a:cubicBezTo>
                    <a:pt x="334" y="10002"/>
                    <a:pt x="405" y="10097"/>
                    <a:pt x="524" y="10097"/>
                  </a:cubicBezTo>
                  <a:lnTo>
                    <a:pt x="715" y="10097"/>
                  </a:lnTo>
                  <a:lnTo>
                    <a:pt x="715" y="10717"/>
                  </a:lnTo>
                  <a:lnTo>
                    <a:pt x="310" y="10717"/>
                  </a:lnTo>
                  <a:cubicBezTo>
                    <a:pt x="167" y="10717"/>
                    <a:pt x="0" y="10836"/>
                    <a:pt x="0" y="11002"/>
                  </a:cubicBezTo>
                  <a:lnTo>
                    <a:pt x="0" y="11693"/>
                  </a:lnTo>
                  <a:cubicBezTo>
                    <a:pt x="0" y="11788"/>
                    <a:pt x="96" y="11884"/>
                    <a:pt x="191" y="11884"/>
                  </a:cubicBezTo>
                  <a:lnTo>
                    <a:pt x="1548" y="11884"/>
                  </a:lnTo>
                  <a:cubicBezTo>
                    <a:pt x="1596" y="11884"/>
                    <a:pt x="1620" y="11884"/>
                    <a:pt x="1644" y="11836"/>
                  </a:cubicBezTo>
                  <a:cubicBezTo>
                    <a:pt x="1763" y="11693"/>
                    <a:pt x="1667" y="11550"/>
                    <a:pt x="1524" y="11550"/>
                  </a:cubicBezTo>
                  <a:lnTo>
                    <a:pt x="334" y="11550"/>
                  </a:lnTo>
                  <a:lnTo>
                    <a:pt x="334" y="11074"/>
                  </a:lnTo>
                  <a:lnTo>
                    <a:pt x="11503" y="11074"/>
                  </a:lnTo>
                  <a:lnTo>
                    <a:pt x="11503" y="11550"/>
                  </a:lnTo>
                  <a:lnTo>
                    <a:pt x="2310" y="11550"/>
                  </a:lnTo>
                  <a:cubicBezTo>
                    <a:pt x="2215" y="11550"/>
                    <a:pt x="2120" y="11598"/>
                    <a:pt x="2120" y="11693"/>
                  </a:cubicBezTo>
                  <a:cubicBezTo>
                    <a:pt x="2120" y="11812"/>
                    <a:pt x="2191" y="11907"/>
                    <a:pt x="2310" y="11907"/>
                  </a:cubicBezTo>
                  <a:lnTo>
                    <a:pt x="11550" y="11907"/>
                  </a:lnTo>
                  <a:cubicBezTo>
                    <a:pt x="11717" y="11907"/>
                    <a:pt x="11860" y="11788"/>
                    <a:pt x="11860" y="11598"/>
                  </a:cubicBezTo>
                  <a:lnTo>
                    <a:pt x="11860" y="11050"/>
                  </a:lnTo>
                  <a:cubicBezTo>
                    <a:pt x="11884" y="10836"/>
                    <a:pt x="11765" y="10717"/>
                    <a:pt x="11622" y="10717"/>
                  </a:cubicBezTo>
                  <a:lnTo>
                    <a:pt x="1096" y="10717"/>
                  </a:lnTo>
                  <a:lnTo>
                    <a:pt x="1096" y="167"/>
                  </a:lnTo>
                  <a:cubicBezTo>
                    <a:pt x="1096" y="95"/>
                    <a:pt x="1024" y="0"/>
                    <a:pt x="929"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41" name="Google Shape;3041;p53"/>
          <p:cNvGrpSpPr/>
          <p:nvPr/>
        </p:nvGrpSpPr>
        <p:grpSpPr>
          <a:xfrm>
            <a:off x="5518786" y="4147482"/>
            <a:ext cx="355037" cy="352207"/>
            <a:chOff x="5556873" y="4147482"/>
            <a:chExt cx="355037" cy="352207"/>
          </a:xfrm>
        </p:grpSpPr>
        <p:sp>
          <p:nvSpPr>
            <p:cNvPr id="3042" name="Google Shape;3042;p53"/>
            <p:cNvSpPr/>
            <p:nvPr/>
          </p:nvSpPr>
          <p:spPr>
            <a:xfrm>
              <a:off x="5563283" y="4410901"/>
              <a:ext cx="343678" cy="83810"/>
            </a:xfrm>
            <a:custGeom>
              <a:rect b="b" l="l" r="r" t="t"/>
              <a:pathLst>
                <a:path extrusionOk="0" h="2811" w="11527">
                  <a:moveTo>
                    <a:pt x="191" y="0"/>
                  </a:moveTo>
                  <a:cubicBezTo>
                    <a:pt x="95" y="0"/>
                    <a:pt x="0" y="96"/>
                    <a:pt x="0" y="191"/>
                  </a:cubicBezTo>
                  <a:lnTo>
                    <a:pt x="0" y="1405"/>
                  </a:lnTo>
                  <a:lnTo>
                    <a:pt x="0" y="2620"/>
                  </a:lnTo>
                  <a:cubicBezTo>
                    <a:pt x="0" y="2715"/>
                    <a:pt x="95" y="2810"/>
                    <a:pt x="191" y="2810"/>
                  </a:cubicBezTo>
                  <a:lnTo>
                    <a:pt x="10455" y="2810"/>
                  </a:lnTo>
                  <a:cubicBezTo>
                    <a:pt x="10502" y="2810"/>
                    <a:pt x="10574" y="2763"/>
                    <a:pt x="10598" y="2715"/>
                  </a:cubicBezTo>
                  <a:lnTo>
                    <a:pt x="11503" y="1501"/>
                  </a:lnTo>
                  <a:cubicBezTo>
                    <a:pt x="11526" y="1453"/>
                    <a:pt x="11526" y="1382"/>
                    <a:pt x="11503" y="1310"/>
                  </a:cubicBezTo>
                  <a:lnTo>
                    <a:pt x="10598" y="96"/>
                  </a:lnTo>
                  <a:cubicBezTo>
                    <a:pt x="10574" y="24"/>
                    <a:pt x="10502" y="0"/>
                    <a:pt x="10455" y="0"/>
                  </a:cubicBezTo>
                  <a:close/>
                </a:path>
              </a:pathLst>
            </a:custGeom>
            <a:solidFill>
              <a:srgbClr val="8C9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53"/>
            <p:cNvSpPr/>
            <p:nvPr/>
          </p:nvSpPr>
          <p:spPr>
            <a:xfrm>
              <a:off x="5563283" y="4289493"/>
              <a:ext cx="343678" cy="83094"/>
            </a:xfrm>
            <a:custGeom>
              <a:rect b="b" l="l" r="r" t="t"/>
              <a:pathLst>
                <a:path extrusionOk="0" h="2787" w="11527">
                  <a:moveTo>
                    <a:pt x="191" y="0"/>
                  </a:moveTo>
                  <a:cubicBezTo>
                    <a:pt x="95" y="0"/>
                    <a:pt x="0" y="95"/>
                    <a:pt x="0" y="167"/>
                  </a:cubicBezTo>
                  <a:lnTo>
                    <a:pt x="0" y="1405"/>
                  </a:lnTo>
                  <a:lnTo>
                    <a:pt x="0" y="2620"/>
                  </a:lnTo>
                  <a:cubicBezTo>
                    <a:pt x="0" y="2715"/>
                    <a:pt x="95" y="2786"/>
                    <a:pt x="191" y="2786"/>
                  </a:cubicBezTo>
                  <a:lnTo>
                    <a:pt x="10455" y="2786"/>
                  </a:lnTo>
                  <a:cubicBezTo>
                    <a:pt x="10502" y="2786"/>
                    <a:pt x="10574" y="2763"/>
                    <a:pt x="10598" y="2715"/>
                  </a:cubicBezTo>
                  <a:lnTo>
                    <a:pt x="11503" y="1477"/>
                  </a:lnTo>
                  <a:cubicBezTo>
                    <a:pt x="11526" y="1453"/>
                    <a:pt x="11526" y="1357"/>
                    <a:pt x="11503" y="1310"/>
                  </a:cubicBezTo>
                  <a:lnTo>
                    <a:pt x="10598" y="95"/>
                  </a:lnTo>
                  <a:cubicBezTo>
                    <a:pt x="10574" y="24"/>
                    <a:pt x="10502" y="0"/>
                    <a:pt x="10455" y="0"/>
                  </a:cubicBezTo>
                  <a:close/>
                </a:path>
              </a:pathLst>
            </a:custGeom>
            <a:solidFill>
              <a:srgbClr val="C3CD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53"/>
            <p:cNvSpPr/>
            <p:nvPr/>
          </p:nvSpPr>
          <p:spPr>
            <a:xfrm>
              <a:off x="5563283" y="4166654"/>
              <a:ext cx="343678" cy="83810"/>
            </a:xfrm>
            <a:custGeom>
              <a:rect b="b" l="l" r="r" t="t"/>
              <a:pathLst>
                <a:path extrusionOk="0" h="2811" w="11527">
                  <a:moveTo>
                    <a:pt x="191" y="0"/>
                  </a:moveTo>
                  <a:cubicBezTo>
                    <a:pt x="95" y="0"/>
                    <a:pt x="0" y="95"/>
                    <a:pt x="0" y="191"/>
                  </a:cubicBezTo>
                  <a:lnTo>
                    <a:pt x="0" y="1405"/>
                  </a:lnTo>
                  <a:lnTo>
                    <a:pt x="0" y="2620"/>
                  </a:lnTo>
                  <a:cubicBezTo>
                    <a:pt x="0" y="2715"/>
                    <a:pt x="95" y="2810"/>
                    <a:pt x="191" y="2810"/>
                  </a:cubicBezTo>
                  <a:lnTo>
                    <a:pt x="10455" y="2810"/>
                  </a:lnTo>
                  <a:cubicBezTo>
                    <a:pt x="10502" y="2810"/>
                    <a:pt x="10574" y="2786"/>
                    <a:pt x="10598" y="2715"/>
                  </a:cubicBezTo>
                  <a:lnTo>
                    <a:pt x="11503" y="1500"/>
                  </a:lnTo>
                  <a:cubicBezTo>
                    <a:pt x="11526" y="1477"/>
                    <a:pt x="11526" y="1381"/>
                    <a:pt x="11503" y="1310"/>
                  </a:cubicBezTo>
                  <a:lnTo>
                    <a:pt x="10598" y="95"/>
                  </a:lnTo>
                  <a:cubicBezTo>
                    <a:pt x="10574" y="24"/>
                    <a:pt x="10502" y="0"/>
                    <a:pt x="10455" y="0"/>
                  </a:cubicBezTo>
                  <a:close/>
                </a:path>
              </a:pathLst>
            </a:custGeom>
            <a:solidFill>
              <a:srgbClr val="C6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53"/>
            <p:cNvSpPr/>
            <p:nvPr/>
          </p:nvSpPr>
          <p:spPr>
            <a:xfrm>
              <a:off x="5860065" y="4411617"/>
              <a:ext cx="46183" cy="84526"/>
            </a:xfrm>
            <a:custGeom>
              <a:rect b="b" l="l" r="r" t="t"/>
              <a:pathLst>
                <a:path extrusionOk="0" h="2835" w="1549">
                  <a:moveTo>
                    <a:pt x="1" y="0"/>
                  </a:moveTo>
                  <a:cubicBezTo>
                    <a:pt x="48" y="0"/>
                    <a:pt x="120" y="48"/>
                    <a:pt x="143" y="95"/>
                  </a:cubicBezTo>
                  <a:lnTo>
                    <a:pt x="1025" y="1310"/>
                  </a:lnTo>
                  <a:cubicBezTo>
                    <a:pt x="1096" y="1381"/>
                    <a:pt x="1096" y="1477"/>
                    <a:pt x="1025" y="1524"/>
                  </a:cubicBezTo>
                  <a:lnTo>
                    <a:pt x="143" y="2739"/>
                  </a:lnTo>
                  <a:cubicBezTo>
                    <a:pt x="120" y="2810"/>
                    <a:pt x="48" y="2834"/>
                    <a:pt x="1" y="2834"/>
                  </a:cubicBezTo>
                  <a:lnTo>
                    <a:pt x="477" y="2834"/>
                  </a:lnTo>
                  <a:cubicBezTo>
                    <a:pt x="524" y="2834"/>
                    <a:pt x="596" y="2810"/>
                    <a:pt x="620" y="2739"/>
                  </a:cubicBezTo>
                  <a:lnTo>
                    <a:pt x="1501" y="1524"/>
                  </a:lnTo>
                  <a:cubicBezTo>
                    <a:pt x="1549" y="1429"/>
                    <a:pt x="1549" y="1358"/>
                    <a:pt x="1501" y="1310"/>
                  </a:cubicBezTo>
                  <a:lnTo>
                    <a:pt x="620" y="95"/>
                  </a:lnTo>
                  <a:cubicBezTo>
                    <a:pt x="596" y="48"/>
                    <a:pt x="524" y="0"/>
                    <a:pt x="477" y="0"/>
                  </a:cubicBezTo>
                  <a:close/>
                </a:path>
              </a:pathLst>
            </a:custGeom>
            <a:solidFill>
              <a:srgbClr val="6376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53"/>
            <p:cNvSpPr/>
            <p:nvPr/>
          </p:nvSpPr>
          <p:spPr>
            <a:xfrm>
              <a:off x="5860065" y="4289493"/>
              <a:ext cx="46183" cy="84496"/>
            </a:xfrm>
            <a:custGeom>
              <a:rect b="b" l="l" r="r" t="t"/>
              <a:pathLst>
                <a:path extrusionOk="0" h="2834" w="1549">
                  <a:moveTo>
                    <a:pt x="1" y="0"/>
                  </a:moveTo>
                  <a:cubicBezTo>
                    <a:pt x="48" y="0"/>
                    <a:pt x="120" y="24"/>
                    <a:pt x="143" y="72"/>
                  </a:cubicBezTo>
                  <a:lnTo>
                    <a:pt x="1025" y="1310"/>
                  </a:lnTo>
                  <a:cubicBezTo>
                    <a:pt x="1096" y="1357"/>
                    <a:pt x="1096" y="1453"/>
                    <a:pt x="1025" y="1524"/>
                  </a:cubicBezTo>
                  <a:lnTo>
                    <a:pt x="143" y="2739"/>
                  </a:lnTo>
                  <a:cubicBezTo>
                    <a:pt x="120" y="2786"/>
                    <a:pt x="48" y="2834"/>
                    <a:pt x="1" y="2834"/>
                  </a:cubicBezTo>
                  <a:lnTo>
                    <a:pt x="477" y="2834"/>
                  </a:lnTo>
                  <a:cubicBezTo>
                    <a:pt x="524" y="2834"/>
                    <a:pt x="596" y="2786"/>
                    <a:pt x="620" y="2739"/>
                  </a:cubicBezTo>
                  <a:lnTo>
                    <a:pt x="1501" y="1524"/>
                  </a:lnTo>
                  <a:cubicBezTo>
                    <a:pt x="1549" y="1453"/>
                    <a:pt x="1549" y="1357"/>
                    <a:pt x="1501" y="1310"/>
                  </a:cubicBezTo>
                  <a:lnTo>
                    <a:pt x="620" y="72"/>
                  </a:lnTo>
                  <a:cubicBezTo>
                    <a:pt x="596" y="24"/>
                    <a:pt x="524" y="0"/>
                    <a:pt x="477" y="0"/>
                  </a:cubicBezTo>
                  <a:close/>
                </a:path>
              </a:pathLst>
            </a:custGeom>
            <a:solidFill>
              <a:srgbClr val="AFB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53"/>
            <p:cNvSpPr/>
            <p:nvPr/>
          </p:nvSpPr>
          <p:spPr>
            <a:xfrm>
              <a:off x="5860065" y="4167370"/>
              <a:ext cx="46183" cy="83810"/>
            </a:xfrm>
            <a:custGeom>
              <a:rect b="b" l="l" r="r" t="t"/>
              <a:pathLst>
                <a:path extrusionOk="0" h="2811" w="1549">
                  <a:moveTo>
                    <a:pt x="1" y="0"/>
                  </a:moveTo>
                  <a:cubicBezTo>
                    <a:pt x="48" y="0"/>
                    <a:pt x="120" y="0"/>
                    <a:pt x="143" y="71"/>
                  </a:cubicBezTo>
                  <a:lnTo>
                    <a:pt x="1025" y="1286"/>
                  </a:lnTo>
                  <a:cubicBezTo>
                    <a:pt x="1096" y="1357"/>
                    <a:pt x="1096" y="1453"/>
                    <a:pt x="1025" y="1500"/>
                  </a:cubicBezTo>
                  <a:lnTo>
                    <a:pt x="143" y="2715"/>
                  </a:lnTo>
                  <a:cubicBezTo>
                    <a:pt x="120" y="2786"/>
                    <a:pt x="48" y="2810"/>
                    <a:pt x="1" y="2810"/>
                  </a:cubicBezTo>
                  <a:lnTo>
                    <a:pt x="477" y="2810"/>
                  </a:lnTo>
                  <a:cubicBezTo>
                    <a:pt x="524" y="2810"/>
                    <a:pt x="596" y="2786"/>
                    <a:pt x="620" y="2715"/>
                  </a:cubicBezTo>
                  <a:lnTo>
                    <a:pt x="1501" y="1500"/>
                  </a:lnTo>
                  <a:cubicBezTo>
                    <a:pt x="1549" y="1453"/>
                    <a:pt x="1549" y="1357"/>
                    <a:pt x="1501" y="1286"/>
                  </a:cubicBezTo>
                  <a:lnTo>
                    <a:pt x="620" y="71"/>
                  </a:lnTo>
                  <a:cubicBezTo>
                    <a:pt x="596" y="48"/>
                    <a:pt x="524" y="0"/>
                    <a:pt x="477" y="0"/>
                  </a:cubicBezTo>
                  <a:close/>
                </a:path>
              </a:pathLst>
            </a:custGeom>
            <a:solidFill>
              <a:srgbClr val="AAB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53"/>
            <p:cNvSpPr/>
            <p:nvPr/>
          </p:nvSpPr>
          <p:spPr>
            <a:xfrm>
              <a:off x="5592383" y="4152432"/>
              <a:ext cx="55426" cy="64997"/>
            </a:xfrm>
            <a:custGeom>
              <a:rect b="b" l="l" r="r" t="t"/>
              <a:pathLst>
                <a:path extrusionOk="0" h="2180" w="1859">
                  <a:moveTo>
                    <a:pt x="191" y="1"/>
                  </a:moveTo>
                  <a:cubicBezTo>
                    <a:pt x="96" y="1"/>
                    <a:pt x="1" y="96"/>
                    <a:pt x="1" y="191"/>
                  </a:cubicBezTo>
                  <a:lnTo>
                    <a:pt x="1" y="1620"/>
                  </a:lnTo>
                  <a:cubicBezTo>
                    <a:pt x="1" y="1668"/>
                    <a:pt x="48" y="1763"/>
                    <a:pt x="120" y="1787"/>
                  </a:cubicBezTo>
                  <a:lnTo>
                    <a:pt x="882" y="2144"/>
                  </a:lnTo>
                  <a:cubicBezTo>
                    <a:pt x="882" y="2168"/>
                    <a:pt x="894" y="2180"/>
                    <a:pt x="914" y="2180"/>
                  </a:cubicBezTo>
                  <a:cubicBezTo>
                    <a:pt x="935" y="2180"/>
                    <a:pt x="965" y="2168"/>
                    <a:pt x="1001" y="2144"/>
                  </a:cubicBezTo>
                  <a:lnTo>
                    <a:pt x="1739" y="1787"/>
                  </a:lnTo>
                  <a:cubicBezTo>
                    <a:pt x="1787" y="1763"/>
                    <a:pt x="1858" y="1716"/>
                    <a:pt x="1858" y="1620"/>
                  </a:cubicBezTo>
                  <a:lnTo>
                    <a:pt x="1858" y="191"/>
                  </a:lnTo>
                  <a:cubicBezTo>
                    <a:pt x="1858" y="96"/>
                    <a:pt x="1763" y="1"/>
                    <a:pt x="1668" y="1"/>
                  </a:cubicBezTo>
                  <a:close/>
                </a:path>
              </a:pathLst>
            </a:custGeom>
            <a:solidFill>
              <a:srgbClr val="F1F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53"/>
            <p:cNvSpPr/>
            <p:nvPr/>
          </p:nvSpPr>
          <p:spPr>
            <a:xfrm>
              <a:off x="5608722" y="4152432"/>
              <a:ext cx="38372" cy="64997"/>
            </a:xfrm>
            <a:custGeom>
              <a:rect b="b" l="l" r="r" t="t"/>
              <a:pathLst>
                <a:path extrusionOk="0" h="2180" w="1287">
                  <a:moveTo>
                    <a:pt x="762" y="1"/>
                  </a:moveTo>
                  <a:cubicBezTo>
                    <a:pt x="810" y="49"/>
                    <a:pt x="810" y="72"/>
                    <a:pt x="810" y="96"/>
                  </a:cubicBezTo>
                  <a:lnTo>
                    <a:pt x="810" y="1525"/>
                  </a:lnTo>
                  <a:cubicBezTo>
                    <a:pt x="810" y="1620"/>
                    <a:pt x="738" y="1668"/>
                    <a:pt x="691" y="1716"/>
                  </a:cubicBezTo>
                  <a:lnTo>
                    <a:pt x="0" y="2025"/>
                  </a:lnTo>
                  <a:lnTo>
                    <a:pt x="238" y="2144"/>
                  </a:lnTo>
                  <a:cubicBezTo>
                    <a:pt x="262" y="2168"/>
                    <a:pt x="292" y="2180"/>
                    <a:pt x="322" y="2180"/>
                  </a:cubicBezTo>
                  <a:cubicBezTo>
                    <a:pt x="352" y="2180"/>
                    <a:pt x="381" y="2168"/>
                    <a:pt x="405" y="2144"/>
                  </a:cubicBezTo>
                  <a:lnTo>
                    <a:pt x="1143" y="1787"/>
                  </a:lnTo>
                  <a:cubicBezTo>
                    <a:pt x="1239" y="1763"/>
                    <a:pt x="1286" y="1668"/>
                    <a:pt x="1286" y="1620"/>
                  </a:cubicBezTo>
                  <a:lnTo>
                    <a:pt x="1286" y="191"/>
                  </a:lnTo>
                  <a:cubicBezTo>
                    <a:pt x="1286" y="96"/>
                    <a:pt x="1191" y="1"/>
                    <a:pt x="1096" y="1"/>
                  </a:cubicBezTo>
                  <a:close/>
                </a:path>
              </a:pathLst>
            </a:custGeom>
            <a:solidFill>
              <a:srgbClr val="E1E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53"/>
            <p:cNvSpPr/>
            <p:nvPr/>
          </p:nvSpPr>
          <p:spPr>
            <a:xfrm>
              <a:off x="5592383" y="4275271"/>
              <a:ext cx="55426" cy="64460"/>
            </a:xfrm>
            <a:custGeom>
              <a:rect b="b" l="l" r="r" t="t"/>
              <a:pathLst>
                <a:path extrusionOk="0" h="2162" w="1859">
                  <a:moveTo>
                    <a:pt x="191" y="1"/>
                  </a:moveTo>
                  <a:cubicBezTo>
                    <a:pt x="96" y="1"/>
                    <a:pt x="1" y="72"/>
                    <a:pt x="1" y="167"/>
                  </a:cubicBezTo>
                  <a:lnTo>
                    <a:pt x="1" y="1596"/>
                  </a:lnTo>
                  <a:cubicBezTo>
                    <a:pt x="1" y="1668"/>
                    <a:pt x="48" y="1739"/>
                    <a:pt x="120" y="1787"/>
                  </a:cubicBezTo>
                  <a:lnTo>
                    <a:pt x="882" y="2144"/>
                  </a:lnTo>
                  <a:cubicBezTo>
                    <a:pt x="882" y="2156"/>
                    <a:pt x="894" y="2162"/>
                    <a:pt x="914" y="2162"/>
                  </a:cubicBezTo>
                  <a:cubicBezTo>
                    <a:pt x="935" y="2162"/>
                    <a:pt x="965" y="2156"/>
                    <a:pt x="1001" y="2144"/>
                  </a:cubicBezTo>
                  <a:lnTo>
                    <a:pt x="1739" y="1787"/>
                  </a:lnTo>
                  <a:cubicBezTo>
                    <a:pt x="1787" y="1739"/>
                    <a:pt x="1858" y="1692"/>
                    <a:pt x="1858" y="1596"/>
                  </a:cubicBezTo>
                  <a:lnTo>
                    <a:pt x="1858" y="167"/>
                  </a:lnTo>
                  <a:cubicBezTo>
                    <a:pt x="1858" y="96"/>
                    <a:pt x="1763" y="1"/>
                    <a:pt x="1668" y="1"/>
                  </a:cubicBezTo>
                  <a:close/>
                </a:path>
              </a:pathLst>
            </a:custGeom>
            <a:solidFill>
              <a:srgbClr val="E7EB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53"/>
            <p:cNvSpPr/>
            <p:nvPr/>
          </p:nvSpPr>
          <p:spPr>
            <a:xfrm>
              <a:off x="5609438" y="4275152"/>
              <a:ext cx="38372" cy="64579"/>
            </a:xfrm>
            <a:custGeom>
              <a:rect b="b" l="l" r="r" t="t"/>
              <a:pathLst>
                <a:path extrusionOk="0" h="2166" w="1287">
                  <a:moveTo>
                    <a:pt x="1117" y="0"/>
                  </a:moveTo>
                  <a:cubicBezTo>
                    <a:pt x="1102" y="0"/>
                    <a:pt x="1087" y="2"/>
                    <a:pt x="1072" y="5"/>
                  </a:cubicBezTo>
                  <a:lnTo>
                    <a:pt x="786" y="5"/>
                  </a:lnTo>
                  <a:cubicBezTo>
                    <a:pt x="810" y="29"/>
                    <a:pt x="810" y="52"/>
                    <a:pt x="810" y="100"/>
                  </a:cubicBezTo>
                  <a:lnTo>
                    <a:pt x="810" y="1529"/>
                  </a:lnTo>
                  <a:cubicBezTo>
                    <a:pt x="810" y="1600"/>
                    <a:pt x="738" y="1672"/>
                    <a:pt x="691" y="1696"/>
                  </a:cubicBezTo>
                  <a:lnTo>
                    <a:pt x="0" y="2029"/>
                  </a:lnTo>
                  <a:lnTo>
                    <a:pt x="238" y="2148"/>
                  </a:lnTo>
                  <a:cubicBezTo>
                    <a:pt x="262" y="2160"/>
                    <a:pt x="292" y="2166"/>
                    <a:pt x="325" y="2166"/>
                  </a:cubicBezTo>
                  <a:cubicBezTo>
                    <a:pt x="357" y="2166"/>
                    <a:pt x="393" y="2160"/>
                    <a:pt x="429" y="2148"/>
                  </a:cubicBezTo>
                  <a:lnTo>
                    <a:pt x="1167" y="1791"/>
                  </a:lnTo>
                  <a:cubicBezTo>
                    <a:pt x="1262" y="1743"/>
                    <a:pt x="1286" y="1672"/>
                    <a:pt x="1286" y="1600"/>
                  </a:cubicBezTo>
                  <a:lnTo>
                    <a:pt x="1286" y="171"/>
                  </a:lnTo>
                  <a:cubicBezTo>
                    <a:pt x="1286" y="68"/>
                    <a:pt x="1214" y="0"/>
                    <a:pt x="1117" y="0"/>
                  </a:cubicBezTo>
                  <a:close/>
                </a:path>
              </a:pathLst>
            </a:custGeom>
            <a:solidFill>
              <a:srgbClr val="DBE1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53"/>
            <p:cNvSpPr/>
            <p:nvPr/>
          </p:nvSpPr>
          <p:spPr>
            <a:xfrm>
              <a:off x="5592383" y="4396709"/>
              <a:ext cx="55426" cy="64639"/>
            </a:xfrm>
            <a:custGeom>
              <a:rect b="b" l="l" r="r" t="t"/>
              <a:pathLst>
                <a:path extrusionOk="0" h="2168" w="1859">
                  <a:moveTo>
                    <a:pt x="191" y="0"/>
                  </a:moveTo>
                  <a:cubicBezTo>
                    <a:pt x="96" y="0"/>
                    <a:pt x="1" y="95"/>
                    <a:pt x="1" y="191"/>
                  </a:cubicBezTo>
                  <a:lnTo>
                    <a:pt x="1" y="1619"/>
                  </a:lnTo>
                  <a:cubicBezTo>
                    <a:pt x="1" y="1667"/>
                    <a:pt x="48" y="1762"/>
                    <a:pt x="120" y="1786"/>
                  </a:cubicBezTo>
                  <a:lnTo>
                    <a:pt x="882" y="2143"/>
                  </a:lnTo>
                  <a:cubicBezTo>
                    <a:pt x="882" y="2167"/>
                    <a:pt x="929" y="2167"/>
                    <a:pt x="1001" y="2167"/>
                  </a:cubicBezTo>
                  <a:lnTo>
                    <a:pt x="1739" y="1810"/>
                  </a:lnTo>
                  <a:cubicBezTo>
                    <a:pt x="1787" y="1786"/>
                    <a:pt x="1858" y="1738"/>
                    <a:pt x="1858" y="1643"/>
                  </a:cubicBezTo>
                  <a:lnTo>
                    <a:pt x="1858" y="191"/>
                  </a:lnTo>
                  <a:cubicBezTo>
                    <a:pt x="1858" y="95"/>
                    <a:pt x="1763" y="0"/>
                    <a:pt x="1668" y="0"/>
                  </a:cubicBezTo>
                  <a:close/>
                </a:path>
              </a:pathLst>
            </a:custGeom>
            <a:solidFill>
              <a:srgbClr val="E0E4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53"/>
            <p:cNvSpPr/>
            <p:nvPr/>
          </p:nvSpPr>
          <p:spPr>
            <a:xfrm>
              <a:off x="5609438" y="4396709"/>
              <a:ext cx="38372" cy="64460"/>
            </a:xfrm>
            <a:custGeom>
              <a:rect b="b" l="l" r="r" t="t"/>
              <a:pathLst>
                <a:path extrusionOk="0" h="2162" w="1287">
                  <a:moveTo>
                    <a:pt x="786" y="0"/>
                  </a:moveTo>
                  <a:cubicBezTo>
                    <a:pt x="810" y="24"/>
                    <a:pt x="810" y="71"/>
                    <a:pt x="810" y="95"/>
                  </a:cubicBezTo>
                  <a:lnTo>
                    <a:pt x="810" y="1524"/>
                  </a:lnTo>
                  <a:cubicBezTo>
                    <a:pt x="810" y="1619"/>
                    <a:pt x="738" y="1667"/>
                    <a:pt x="691" y="1691"/>
                  </a:cubicBezTo>
                  <a:lnTo>
                    <a:pt x="0" y="2024"/>
                  </a:lnTo>
                  <a:lnTo>
                    <a:pt x="238" y="2143"/>
                  </a:lnTo>
                  <a:cubicBezTo>
                    <a:pt x="262" y="2155"/>
                    <a:pt x="292" y="2161"/>
                    <a:pt x="325" y="2161"/>
                  </a:cubicBezTo>
                  <a:cubicBezTo>
                    <a:pt x="357" y="2161"/>
                    <a:pt x="393" y="2155"/>
                    <a:pt x="429" y="2143"/>
                  </a:cubicBezTo>
                  <a:lnTo>
                    <a:pt x="1167" y="1786"/>
                  </a:lnTo>
                  <a:cubicBezTo>
                    <a:pt x="1262" y="1762"/>
                    <a:pt x="1286" y="1667"/>
                    <a:pt x="1286" y="1619"/>
                  </a:cubicBezTo>
                  <a:lnTo>
                    <a:pt x="1286" y="191"/>
                  </a:lnTo>
                  <a:cubicBezTo>
                    <a:pt x="1286" y="95"/>
                    <a:pt x="1191" y="0"/>
                    <a:pt x="1072" y="0"/>
                  </a:cubicBezTo>
                  <a:close/>
                </a:path>
              </a:pathLst>
            </a:custGeom>
            <a:solidFill>
              <a:srgbClr val="C1C8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53"/>
            <p:cNvSpPr/>
            <p:nvPr/>
          </p:nvSpPr>
          <p:spPr>
            <a:xfrm>
              <a:off x="5558304" y="4147482"/>
              <a:ext cx="353606" cy="109361"/>
            </a:xfrm>
            <a:custGeom>
              <a:rect b="b" l="l" r="r" t="t"/>
              <a:pathLst>
                <a:path extrusionOk="0" h="3668" w="11860">
                  <a:moveTo>
                    <a:pt x="2787" y="357"/>
                  </a:moveTo>
                  <a:lnTo>
                    <a:pt x="2787" y="1786"/>
                  </a:lnTo>
                  <a:lnTo>
                    <a:pt x="2048" y="2143"/>
                  </a:lnTo>
                  <a:lnTo>
                    <a:pt x="1310" y="1786"/>
                  </a:lnTo>
                  <a:lnTo>
                    <a:pt x="1310" y="357"/>
                  </a:lnTo>
                  <a:close/>
                  <a:moveTo>
                    <a:pt x="1310" y="0"/>
                  </a:moveTo>
                  <a:cubicBezTo>
                    <a:pt x="1096" y="0"/>
                    <a:pt x="953" y="143"/>
                    <a:pt x="953" y="357"/>
                  </a:cubicBezTo>
                  <a:lnTo>
                    <a:pt x="953" y="476"/>
                  </a:lnTo>
                  <a:lnTo>
                    <a:pt x="358" y="476"/>
                  </a:lnTo>
                  <a:cubicBezTo>
                    <a:pt x="143" y="476"/>
                    <a:pt x="0" y="619"/>
                    <a:pt x="0" y="834"/>
                  </a:cubicBezTo>
                  <a:lnTo>
                    <a:pt x="0" y="3310"/>
                  </a:lnTo>
                  <a:cubicBezTo>
                    <a:pt x="0" y="3501"/>
                    <a:pt x="143" y="3668"/>
                    <a:pt x="358" y="3668"/>
                  </a:cubicBezTo>
                  <a:lnTo>
                    <a:pt x="10598" y="3668"/>
                  </a:lnTo>
                  <a:cubicBezTo>
                    <a:pt x="10717" y="3668"/>
                    <a:pt x="10788" y="3596"/>
                    <a:pt x="10884" y="3501"/>
                  </a:cubicBezTo>
                  <a:lnTo>
                    <a:pt x="11789" y="2286"/>
                  </a:lnTo>
                  <a:cubicBezTo>
                    <a:pt x="11860" y="2167"/>
                    <a:pt x="11860" y="2001"/>
                    <a:pt x="11789" y="1882"/>
                  </a:cubicBezTo>
                  <a:lnTo>
                    <a:pt x="10884" y="643"/>
                  </a:lnTo>
                  <a:cubicBezTo>
                    <a:pt x="10836" y="572"/>
                    <a:pt x="10598" y="500"/>
                    <a:pt x="10598" y="500"/>
                  </a:cubicBezTo>
                  <a:lnTo>
                    <a:pt x="9074" y="500"/>
                  </a:lnTo>
                  <a:cubicBezTo>
                    <a:pt x="8978" y="500"/>
                    <a:pt x="8931" y="572"/>
                    <a:pt x="8883" y="643"/>
                  </a:cubicBezTo>
                  <a:cubicBezTo>
                    <a:pt x="8859" y="762"/>
                    <a:pt x="8955" y="858"/>
                    <a:pt x="9074" y="858"/>
                  </a:cubicBezTo>
                  <a:lnTo>
                    <a:pt x="10622" y="858"/>
                  </a:lnTo>
                  <a:lnTo>
                    <a:pt x="11503" y="2072"/>
                  </a:lnTo>
                  <a:lnTo>
                    <a:pt x="10622" y="3310"/>
                  </a:lnTo>
                  <a:lnTo>
                    <a:pt x="358" y="3310"/>
                  </a:lnTo>
                  <a:lnTo>
                    <a:pt x="358" y="834"/>
                  </a:lnTo>
                  <a:lnTo>
                    <a:pt x="977" y="834"/>
                  </a:lnTo>
                  <a:lnTo>
                    <a:pt x="977" y="1786"/>
                  </a:lnTo>
                  <a:cubicBezTo>
                    <a:pt x="977" y="1929"/>
                    <a:pt x="1072" y="2048"/>
                    <a:pt x="1191" y="2120"/>
                  </a:cubicBezTo>
                  <a:lnTo>
                    <a:pt x="1929" y="2477"/>
                  </a:lnTo>
                  <a:cubicBezTo>
                    <a:pt x="1977" y="2501"/>
                    <a:pt x="2048" y="2501"/>
                    <a:pt x="2072" y="2501"/>
                  </a:cubicBezTo>
                  <a:cubicBezTo>
                    <a:pt x="2096" y="2501"/>
                    <a:pt x="2191" y="2501"/>
                    <a:pt x="2215" y="2477"/>
                  </a:cubicBezTo>
                  <a:lnTo>
                    <a:pt x="2977" y="2120"/>
                  </a:lnTo>
                  <a:cubicBezTo>
                    <a:pt x="3096" y="2048"/>
                    <a:pt x="3168" y="1929"/>
                    <a:pt x="3168" y="1786"/>
                  </a:cubicBezTo>
                  <a:lnTo>
                    <a:pt x="3168" y="834"/>
                  </a:lnTo>
                  <a:lnTo>
                    <a:pt x="8264" y="834"/>
                  </a:lnTo>
                  <a:cubicBezTo>
                    <a:pt x="8359" y="834"/>
                    <a:pt x="8407" y="762"/>
                    <a:pt x="8455" y="691"/>
                  </a:cubicBezTo>
                  <a:cubicBezTo>
                    <a:pt x="8478" y="572"/>
                    <a:pt x="8383" y="476"/>
                    <a:pt x="8264" y="476"/>
                  </a:cubicBezTo>
                  <a:lnTo>
                    <a:pt x="3144" y="476"/>
                  </a:lnTo>
                  <a:lnTo>
                    <a:pt x="3144" y="357"/>
                  </a:lnTo>
                  <a:cubicBezTo>
                    <a:pt x="3144" y="143"/>
                    <a:pt x="3001" y="0"/>
                    <a:pt x="2787"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53"/>
            <p:cNvSpPr/>
            <p:nvPr/>
          </p:nvSpPr>
          <p:spPr>
            <a:xfrm>
              <a:off x="5558304" y="4271007"/>
              <a:ext cx="353606" cy="107960"/>
            </a:xfrm>
            <a:custGeom>
              <a:rect b="b" l="l" r="r" t="t"/>
              <a:pathLst>
                <a:path extrusionOk="0" h="3621" w="11860">
                  <a:moveTo>
                    <a:pt x="2787" y="310"/>
                  </a:moveTo>
                  <a:lnTo>
                    <a:pt x="2787" y="1739"/>
                  </a:lnTo>
                  <a:lnTo>
                    <a:pt x="2048" y="2097"/>
                  </a:lnTo>
                  <a:lnTo>
                    <a:pt x="1310" y="1739"/>
                  </a:lnTo>
                  <a:lnTo>
                    <a:pt x="1310" y="310"/>
                  </a:lnTo>
                  <a:close/>
                  <a:moveTo>
                    <a:pt x="10598" y="787"/>
                  </a:moveTo>
                  <a:lnTo>
                    <a:pt x="11479" y="2025"/>
                  </a:lnTo>
                  <a:lnTo>
                    <a:pt x="10598" y="3240"/>
                  </a:lnTo>
                  <a:lnTo>
                    <a:pt x="310" y="3240"/>
                  </a:lnTo>
                  <a:lnTo>
                    <a:pt x="310" y="787"/>
                  </a:lnTo>
                  <a:lnTo>
                    <a:pt x="953" y="834"/>
                  </a:lnTo>
                  <a:lnTo>
                    <a:pt x="953" y="1787"/>
                  </a:lnTo>
                  <a:cubicBezTo>
                    <a:pt x="953" y="1930"/>
                    <a:pt x="1024" y="2049"/>
                    <a:pt x="1144" y="2097"/>
                  </a:cubicBezTo>
                  <a:lnTo>
                    <a:pt x="1906" y="2454"/>
                  </a:lnTo>
                  <a:cubicBezTo>
                    <a:pt x="1953" y="2501"/>
                    <a:pt x="2025" y="2501"/>
                    <a:pt x="2048" y="2501"/>
                  </a:cubicBezTo>
                  <a:cubicBezTo>
                    <a:pt x="2072" y="2501"/>
                    <a:pt x="2168" y="2501"/>
                    <a:pt x="2191" y="2454"/>
                  </a:cubicBezTo>
                  <a:lnTo>
                    <a:pt x="2930" y="2097"/>
                  </a:lnTo>
                  <a:cubicBezTo>
                    <a:pt x="3049" y="2049"/>
                    <a:pt x="3144" y="1930"/>
                    <a:pt x="3144" y="1787"/>
                  </a:cubicBezTo>
                  <a:lnTo>
                    <a:pt x="3144" y="787"/>
                  </a:lnTo>
                  <a:close/>
                  <a:moveTo>
                    <a:pt x="1310" y="1"/>
                  </a:moveTo>
                  <a:cubicBezTo>
                    <a:pt x="1096" y="1"/>
                    <a:pt x="953" y="144"/>
                    <a:pt x="953" y="358"/>
                  </a:cubicBezTo>
                  <a:lnTo>
                    <a:pt x="953" y="477"/>
                  </a:lnTo>
                  <a:lnTo>
                    <a:pt x="358" y="477"/>
                  </a:lnTo>
                  <a:cubicBezTo>
                    <a:pt x="143" y="477"/>
                    <a:pt x="0" y="620"/>
                    <a:pt x="0" y="834"/>
                  </a:cubicBezTo>
                  <a:lnTo>
                    <a:pt x="0" y="3287"/>
                  </a:lnTo>
                  <a:cubicBezTo>
                    <a:pt x="0" y="3454"/>
                    <a:pt x="143" y="3621"/>
                    <a:pt x="358" y="3621"/>
                  </a:cubicBezTo>
                  <a:lnTo>
                    <a:pt x="10598" y="3621"/>
                  </a:lnTo>
                  <a:cubicBezTo>
                    <a:pt x="10717" y="3621"/>
                    <a:pt x="10788" y="3573"/>
                    <a:pt x="10884" y="3478"/>
                  </a:cubicBezTo>
                  <a:lnTo>
                    <a:pt x="11789" y="2263"/>
                  </a:lnTo>
                  <a:cubicBezTo>
                    <a:pt x="11860" y="2144"/>
                    <a:pt x="11860" y="1954"/>
                    <a:pt x="11789" y="1835"/>
                  </a:cubicBezTo>
                  <a:lnTo>
                    <a:pt x="10884" y="620"/>
                  </a:lnTo>
                  <a:cubicBezTo>
                    <a:pt x="10836" y="525"/>
                    <a:pt x="10598" y="477"/>
                    <a:pt x="10598" y="477"/>
                  </a:cubicBezTo>
                  <a:lnTo>
                    <a:pt x="3144" y="477"/>
                  </a:lnTo>
                  <a:lnTo>
                    <a:pt x="3144" y="358"/>
                  </a:lnTo>
                  <a:cubicBezTo>
                    <a:pt x="3144" y="144"/>
                    <a:pt x="3001" y="1"/>
                    <a:pt x="2787"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53"/>
            <p:cNvSpPr/>
            <p:nvPr/>
          </p:nvSpPr>
          <p:spPr>
            <a:xfrm>
              <a:off x="5556873" y="4392445"/>
              <a:ext cx="355037" cy="107245"/>
            </a:xfrm>
            <a:custGeom>
              <a:rect b="b" l="l" r="r" t="t"/>
              <a:pathLst>
                <a:path extrusionOk="0" h="3597" w="11908">
                  <a:moveTo>
                    <a:pt x="2835" y="381"/>
                  </a:moveTo>
                  <a:lnTo>
                    <a:pt x="2835" y="1786"/>
                  </a:lnTo>
                  <a:lnTo>
                    <a:pt x="2096" y="2167"/>
                  </a:lnTo>
                  <a:lnTo>
                    <a:pt x="1358" y="1810"/>
                  </a:lnTo>
                  <a:lnTo>
                    <a:pt x="1358" y="381"/>
                  </a:lnTo>
                  <a:close/>
                  <a:moveTo>
                    <a:pt x="1358" y="0"/>
                  </a:moveTo>
                  <a:cubicBezTo>
                    <a:pt x="1144" y="0"/>
                    <a:pt x="1001" y="143"/>
                    <a:pt x="1001" y="357"/>
                  </a:cubicBezTo>
                  <a:lnTo>
                    <a:pt x="1001" y="476"/>
                  </a:lnTo>
                  <a:lnTo>
                    <a:pt x="191" y="476"/>
                  </a:lnTo>
                  <a:cubicBezTo>
                    <a:pt x="96" y="476"/>
                    <a:pt x="1" y="572"/>
                    <a:pt x="1" y="643"/>
                  </a:cubicBezTo>
                  <a:lnTo>
                    <a:pt x="1" y="1429"/>
                  </a:lnTo>
                  <a:cubicBezTo>
                    <a:pt x="1" y="1453"/>
                    <a:pt x="1" y="1477"/>
                    <a:pt x="48" y="1477"/>
                  </a:cubicBezTo>
                  <a:cubicBezTo>
                    <a:pt x="97" y="1517"/>
                    <a:pt x="149" y="1536"/>
                    <a:pt x="196" y="1536"/>
                  </a:cubicBezTo>
                  <a:cubicBezTo>
                    <a:pt x="286" y="1536"/>
                    <a:pt x="358" y="1467"/>
                    <a:pt x="358" y="1358"/>
                  </a:cubicBezTo>
                  <a:lnTo>
                    <a:pt x="358" y="810"/>
                  </a:lnTo>
                  <a:lnTo>
                    <a:pt x="977" y="810"/>
                  </a:lnTo>
                  <a:lnTo>
                    <a:pt x="977" y="1762"/>
                  </a:lnTo>
                  <a:cubicBezTo>
                    <a:pt x="977" y="1905"/>
                    <a:pt x="1072" y="2024"/>
                    <a:pt x="1192" y="2072"/>
                  </a:cubicBezTo>
                  <a:lnTo>
                    <a:pt x="1930" y="2429"/>
                  </a:lnTo>
                  <a:cubicBezTo>
                    <a:pt x="2001" y="2477"/>
                    <a:pt x="2049" y="2477"/>
                    <a:pt x="2096" y="2477"/>
                  </a:cubicBezTo>
                  <a:cubicBezTo>
                    <a:pt x="2120" y="2477"/>
                    <a:pt x="2216" y="2477"/>
                    <a:pt x="2239" y="2429"/>
                  </a:cubicBezTo>
                  <a:lnTo>
                    <a:pt x="2978" y="2072"/>
                  </a:lnTo>
                  <a:cubicBezTo>
                    <a:pt x="3097" y="2024"/>
                    <a:pt x="3192" y="1905"/>
                    <a:pt x="3192" y="1762"/>
                  </a:cubicBezTo>
                  <a:lnTo>
                    <a:pt x="3192" y="810"/>
                  </a:lnTo>
                  <a:lnTo>
                    <a:pt x="10622" y="810"/>
                  </a:lnTo>
                  <a:lnTo>
                    <a:pt x="11527" y="2024"/>
                  </a:lnTo>
                  <a:lnTo>
                    <a:pt x="10622" y="3239"/>
                  </a:lnTo>
                  <a:lnTo>
                    <a:pt x="358" y="3239"/>
                  </a:lnTo>
                  <a:lnTo>
                    <a:pt x="358" y="2143"/>
                  </a:lnTo>
                  <a:cubicBezTo>
                    <a:pt x="358" y="2048"/>
                    <a:pt x="310" y="2001"/>
                    <a:pt x="215" y="1953"/>
                  </a:cubicBezTo>
                  <a:cubicBezTo>
                    <a:pt x="203" y="1950"/>
                    <a:pt x="191" y="1949"/>
                    <a:pt x="179" y="1949"/>
                  </a:cubicBezTo>
                  <a:cubicBezTo>
                    <a:pt x="77" y="1949"/>
                    <a:pt x="1" y="2037"/>
                    <a:pt x="1" y="2143"/>
                  </a:cubicBezTo>
                  <a:lnTo>
                    <a:pt x="1" y="3239"/>
                  </a:lnTo>
                  <a:cubicBezTo>
                    <a:pt x="1" y="3453"/>
                    <a:pt x="144" y="3596"/>
                    <a:pt x="358" y="3596"/>
                  </a:cubicBezTo>
                  <a:lnTo>
                    <a:pt x="10622" y="3596"/>
                  </a:lnTo>
                  <a:cubicBezTo>
                    <a:pt x="10765" y="3596"/>
                    <a:pt x="10836" y="3548"/>
                    <a:pt x="10932" y="3453"/>
                  </a:cubicBezTo>
                  <a:lnTo>
                    <a:pt x="11813" y="2239"/>
                  </a:lnTo>
                  <a:cubicBezTo>
                    <a:pt x="11908" y="2120"/>
                    <a:pt x="11908" y="1929"/>
                    <a:pt x="11813" y="1810"/>
                  </a:cubicBezTo>
                  <a:lnTo>
                    <a:pt x="10932" y="619"/>
                  </a:lnTo>
                  <a:cubicBezTo>
                    <a:pt x="10884" y="524"/>
                    <a:pt x="10765" y="476"/>
                    <a:pt x="10646" y="476"/>
                  </a:cubicBezTo>
                  <a:lnTo>
                    <a:pt x="3192" y="476"/>
                  </a:lnTo>
                  <a:lnTo>
                    <a:pt x="3192" y="357"/>
                  </a:lnTo>
                  <a:cubicBezTo>
                    <a:pt x="3192" y="143"/>
                    <a:pt x="3049" y="0"/>
                    <a:pt x="2835"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57" name="Google Shape;3057;p53"/>
          <p:cNvGrpSpPr/>
          <p:nvPr/>
        </p:nvGrpSpPr>
        <p:grpSpPr>
          <a:xfrm>
            <a:off x="6273306" y="4147482"/>
            <a:ext cx="361447" cy="354083"/>
            <a:chOff x="6158994" y="4147482"/>
            <a:chExt cx="361447" cy="354083"/>
          </a:xfrm>
        </p:grpSpPr>
        <p:sp>
          <p:nvSpPr>
            <p:cNvPr id="3058" name="Google Shape;3058;p53"/>
            <p:cNvSpPr/>
            <p:nvPr/>
          </p:nvSpPr>
          <p:spPr>
            <a:xfrm>
              <a:off x="6163257" y="4152432"/>
              <a:ext cx="342962" cy="342992"/>
            </a:xfrm>
            <a:custGeom>
              <a:rect b="b" l="l" r="r" t="t"/>
              <a:pathLst>
                <a:path extrusionOk="0" h="11504" w="11503">
                  <a:moveTo>
                    <a:pt x="5740" y="1620"/>
                  </a:moveTo>
                  <a:cubicBezTo>
                    <a:pt x="8050" y="1620"/>
                    <a:pt x="9883" y="3454"/>
                    <a:pt x="9883" y="5764"/>
                  </a:cubicBezTo>
                  <a:cubicBezTo>
                    <a:pt x="9883" y="8050"/>
                    <a:pt x="8050" y="9884"/>
                    <a:pt x="5740" y="9884"/>
                  </a:cubicBezTo>
                  <a:cubicBezTo>
                    <a:pt x="3453" y="9884"/>
                    <a:pt x="1620" y="8050"/>
                    <a:pt x="1620" y="5764"/>
                  </a:cubicBezTo>
                  <a:cubicBezTo>
                    <a:pt x="1620" y="3454"/>
                    <a:pt x="3453" y="1620"/>
                    <a:pt x="5740" y="1620"/>
                  </a:cubicBezTo>
                  <a:close/>
                  <a:moveTo>
                    <a:pt x="5740" y="1"/>
                  </a:moveTo>
                  <a:cubicBezTo>
                    <a:pt x="2572" y="1"/>
                    <a:pt x="0" y="2597"/>
                    <a:pt x="0" y="5764"/>
                  </a:cubicBezTo>
                  <a:cubicBezTo>
                    <a:pt x="0" y="8907"/>
                    <a:pt x="2596" y="11503"/>
                    <a:pt x="5740" y="11503"/>
                  </a:cubicBezTo>
                  <a:cubicBezTo>
                    <a:pt x="8907" y="11503"/>
                    <a:pt x="11503" y="8907"/>
                    <a:pt x="11503" y="5764"/>
                  </a:cubicBezTo>
                  <a:cubicBezTo>
                    <a:pt x="11503" y="2597"/>
                    <a:pt x="8931" y="1"/>
                    <a:pt x="5740" y="1"/>
                  </a:cubicBezTo>
                  <a:close/>
                </a:path>
              </a:pathLst>
            </a:custGeom>
            <a:solidFill>
              <a:srgbClr val="C6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53"/>
            <p:cNvSpPr/>
            <p:nvPr/>
          </p:nvSpPr>
          <p:spPr>
            <a:xfrm>
              <a:off x="6254850" y="4165938"/>
              <a:ext cx="252086" cy="329486"/>
            </a:xfrm>
            <a:custGeom>
              <a:rect b="b" l="l" r="r" t="t"/>
              <a:pathLst>
                <a:path extrusionOk="0" h="11051" w="8455">
                  <a:moveTo>
                    <a:pt x="4906" y="0"/>
                  </a:moveTo>
                  <a:cubicBezTo>
                    <a:pt x="6716" y="953"/>
                    <a:pt x="7978" y="2882"/>
                    <a:pt x="7978" y="5097"/>
                  </a:cubicBezTo>
                  <a:cubicBezTo>
                    <a:pt x="7978" y="8288"/>
                    <a:pt x="5383" y="10836"/>
                    <a:pt x="2239" y="10836"/>
                  </a:cubicBezTo>
                  <a:cubicBezTo>
                    <a:pt x="1429" y="10836"/>
                    <a:pt x="691" y="10693"/>
                    <a:pt x="0" y="10383"/>
                  </a:cubicBezTo>
                  <a:lnTo>
                    <a:pt x="0" y="10383"/>
                  </a:lnTo>
                  <a:cubicBezTo>
                    <a:pt x="810" y="10812"/>
                    <a:pt x="1715" y="11050"/>
                    <a:pt x="2668" y="11050"/>
                  </a:cubicBezTo>
                  <a:cubicBezTo>
                    <a:pt x="5859" y="11050"/>
                    <a:pt x="8431" y="8454"/>
                    <a:pt x="8431" y="5311"/>
                  </a:cubicBezTo>
                  <a:cubicBezTo>
                    <a:pt x="8455" y="2930"/>
                    <a:pt x="7002" y="858"/>
                    <a:pt x="4906" y="0"/>
                  </a:cubicBezTo>
                  <a:close/>
                </a:path>
              </a:pathLst>
            </a:custGeom>
            <a:solidFill>
              <a:srgbClr val="AAB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53"/>
            <p:cNvSpPr/>
            <p:nvPr/>
          </p:nvSpPr>
          <p:spPr>
            <a:xfrm>
              <a:off x="6163973" y="4324973"/>
              <a:ext cx="342962" cy="171168"/>
            </a:xfrm>
            <a:custGeom>
              <a:rect b="b" l="l" r="r" t="t"/>
              <a:pathLst>
                <a:path extrusionOk="0" h="5741" w="11503">
                  <a:moveTo>
                    <a:pt x="0" y="1"/>
                  </a:moveTo>
                  <a:cubicBezTo>
                    <a:pt x="0" y="3144"/>
                    <a:pt x="2596" y="5740"/>
                    <a:pt x="5763" y="5740"/>
                  </a:cubicBezTo>
                  <a:cubicBezTo>
                    <a:pt x="8907" y="5740"/>
                    <a:pt x="11503" y="3192"/>
                    <a:pt x="11503" y="1"/>
                  </a:cubicBezTo>
                  <a:lnTo>
                    <a:pt x="9859" y="1"/>
                  </a:lnTo>
                  <a:cubicBezTo>
                    <a:pt x="9859" y="2287"/>
                    <a:pt x="8026" y="4144"/>
                    <a:pt x="5716" y="4144"/>
                  </a:cubicBezTo>
                  <a:cubicBezTo>
                    <a:pt x="3429" y="4144"/>
                    <a:pt x="1596" y="2287"/>
                    <a:pt x="1596" y="1"/>
                  </a:cubicBez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53"/>
            <p:cNvSpPr/>
            <p:nvPr/>
          </p:nvSpPr>
          <p:spPr>
            <a:xfrm>
              <a:off x="6254850" y="4324973"/>
              <a:ext cx="251370" cy="171168"/>
            </a:xfrm>
            <a:custGeom>
              <a:rect b="b" l="l" r="r" t="t"/>
              <a:pathLst>
                <a:path extrusionOk="0" h="5741" w="8431">
                  <a:moveTo>
                    <a:pt x="7978" y="1"/>
                  </a:moveTo>
                  <a:cubicBezTo>
                    <a:pt x="7859" y="3049"/>
                    <a:pt x="5335" y="5526"/>
                    <a:pt x="2239" y="5526"/>
                  </a:cubicBezTo>
                  <a:cubicBezTo>
                    <a:pt x="1429" y="5526"/>
                    <a:pt x="691" y="5383"/>
                    <a:pt x="0" y="5097"/>
                  </a:cubicBezTo>
                  <a:lnTo>
                    <a:pt x="0" y="5097"/>
                  </a:lnTo>
                  <a:cubicBezTo>
                    <a:pt x="810" y="5502"/>
                    <a:pt x="1715" y="5740"/>
                    <a:pt x="2668" y="5740"/>
                  </a:cubicBezTo>
                  <a:cubicBezTo>
                    <a:pt x="5859" y="5740"/>
                    <a:pt x="8431" y="3144"/>
                    <a:pt x="8431" y="1"/>
                  </a:cubicBezTo>
                  <a:close/>
                </a:path>
              </a:pathLst>
            </a:custGeom>
            <a:solidFill>
              <a:srgbClr val="D4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53"/>
            <p:cNvSpPr/>
            <p:nvPr/>
          </p:nvSpPr>
          <p:spPr>
            <a:xfrm>
              <a:off x="6158994" y="4147482"/>
              <a:ext cx="361447" cy="354083"/>
            </a:xfrm>
            <a:custGeom>
              <a:rect b="b" l="l" r="r" t="t"/>
              <a:pathLst>
                <a:path extrusionOk="0" h="11876" w="12123">
                  <a:moveTo>
                    <a:pt x="5899" y="1981"/>
                  </a:moveTo>
                  <a:cubicBezTo>
                    <a:pt x="8099" y="1981"/>
                    <a:pt x="9883" y="3767"/>
                    <a:pt x="9883" y="5954"/>
                  </a:cubicBezTo>
                  <a:cubicBezTo>
                    <a:pt x="9883" y="7740"/>
                    <a:pt x="8669" y="9312"/>
                    <a:pt x="6930" y="9788"/>
                  </a:cubicBezTo>
                  <a:cubicBezTo>
                    <a:pt x="6835" y="9812"/>
                    <a:pt x="6788" y="9907"/>
                    <a:pt x="6811" y="10002"/>
                  </a:cubicBezTo>
                  <a:cubicBezTo>
                    <a:pt x="6832" y="10064"/>
                    <a:pt x="6906" y="10126"/>
                    <a:pt x="6988" y="10126"/>
                  </a:cubicBezTo>
                  <a:cubicBezTo>
                    <a:pt x="7000" y="10126"/>
                    <a:pt x="7013" y="10124"/>
                    <a:pt x="7026" y="10121"/>
                  </a:cubicBezTo>
                  <a:cubicBezTo>
                    <a:pt x="8836" y="9645"/>
                    <a:pt x="10145" y="8002"/>
                    <a:pt x="10217" y="6120"/>
                  </a:cubicBezTo>
                  <a:lnTo>
                    <a:pt x="11479" y="6120"/>
                  </a:lnTo>
                  <a:cubicBezTo>
                    <a:pt x="11431" y="7526"/>
                    <a:pt x="10860" y="8859"/>
                    <a:pt x="9860" y="9883"/>
                  </a:cubicBezTo>
                  <a:cubicBezTo>
                    <a:pt x="8812" y="10931"/>
                    <a:pt x="7383" y="11526"/>
                    <a:pt x="5883" y="11526"/>
                  </a:cubicBezTo>
                  <a:cubicBezTo>
                    <a:pt x="4406" y="11526"/>
                    <a:pt x="3001" y="10931"/>
                    <a:pt x="1929" y="9883"/>
                  </a:cubicBezTo>
                  <a:cubicBezTo>
                    <a:pt x="929" y="8859"/>
                    <a:pt x="358" y="7526"/>
                    <a:pt x="286" y="6097"/>
                  </a:cubicBezTo>
                  <a:lnTo>
                    <a:pt x="1572" y="6097"/>
                  </a:lnTo>
                  <a:cubicBezTo>
                    <a:pt x="1667" y="8383"/>
                    <a:pt x="3573" y="10240"/>
                    <a:pt x="5883" y="10240"/>
                  </a:cubicBezTo>
                  <a:lnTo>
                    <a:pt x="6168" y="10240"/>
                  </a:lnTo>
                  <a:cubicBezTo>
                    <a:pt x="6240" y="10240"/>
                    <a:pt x="6335" y="10169"/>
                    <a:pt x="6335" y="10097"/>
                  </a:cubicBezTo>
                  <a:cubicBezTo>
                    <a:pt x="6335" y="9978"/>
                    <a:pt x="6240" y="9907"/>
                    <a:pt x="6168" y="9907"/>
                  </a:cubicBezTo>
                  <a:lnTo>
                    <a:pt x="5930" y="9907"/>
                  </a:lnTo>
                  <a:cubicBezTo>
                    <a:pt x="3430" y="9907"/>
                    <a:pt x="1453" y="7597"/>
                    <a:pt x="2072" y="4954"/>
                  </a:cubicBezTo>
                  <a:cubicBezTo>
                    <a:pt x="2382" y="3715"/>
                    <a:pt x="3692" y="2405"/>
                    <a:pt x="4930" y="2096"/>
                  </a:cubicBezTo>
                  <a:cubicBezTo>
                    <a:pt x="5259" y="2018"/>
                    <a:pt x="5583" y="1981"/>
                    <a:pt x="5899" y="1981"/>
                  </a:cubicBezTo>
                  <a:close/>
                  <a:moveTo>
                    <a:pt x="5930" y="0"/>
                  </a:moveTo>
                  <a:cubicBezTo>
                    <a:pt x="5002" y="0"/>
                    <a:pt x="4097" y="215"/>
                    <a:pt x="3311" y="619"/>
                  </a:cubicBezTo>
                  <a:cubicBezTo>
                    <a:pt x="3215" y="643"/>
                    <a:pt x="3192" y="762"/>
                    <a:pt x="3215" y="858"/>
                  </a:cubicBezTo>
                  <a:cubicBezTo>
                    <a:pt x="3234" y="930"/>
                    <a:pt x="3307" y="961"/>
                    <a:pt x="3384" y="961"/>
                  </a:cubicBezTo>
                  <a:cubicBezTo>
                    <a:pt x="3407" y="961"/>
                    <a:pt x="3431" y="958"/>
                    <a:pt x="3454" y="953"/>
                  </a:cubicBezTo>
                  <a:cubicBezTo>
                    <a:pt x="4216" y="572"/>
                    <a:pt x="5049" y="381"/>
                    <a:pt x="5930" y="381"/>
                  </a:cubicBezTo>
                  <a:cubicBezTo>
                    <a:pt x="7407" y="381"/>
                    <a:pt x="8812" y="977"/>
                    <a:pt x="9883" y="2024"/>
                  </a:cubicBezTo>
                  <a:cubicBezTo>
                    <a:pt x="10884" y="3025"/>
                    <a:pt x="11455" y="4382"/>
                    <a:pt x="11527" y="5811"/>
                  </a:cubicBezTo>
                  <a:lnTo>
                    <a:pt x="10241" y="5811"/>
                  </a:lnTo>
                  <a:cubicBezTo>
                    <a:pt x="10145" y="3501"/>
                    <a:pt x="8240" y="1667"/>
                    <a:pt x="5930" y="1667"/>
                  </a:cubicBezTo>
                  <a:cubicBezTo>
                    <a:pt x="3596" y="1667"/>
                    <a:pt x="1691" y="3501"/>
                    <a:pt x="1596" y="5811"/>
                  </a:cubicBezTo>
                  <a:lnTo>
                    <a:pt x="334" y="5811"/>
                  </a:lnTo>
                  <a:cubicBezTo>
                    <a:pt x="382" y="4049"/>
                    <a:pt x="1286" y="2382"/>
                    <a:pt x="2739" y="1358"/>
                  </a:cubicBezTo>
                  <a:lnTo>
                    <a:pt x="2763" y="1334"/>
                  </a:lnTo>
                  <a:cubicBezTo>
                    <a:pt x="2834" y="1286"/>
                    <a:pt x="2858" y="1191"/>
                    <a:pt x="2834" y="1096"/>
                  </a:cubicBezTo>
                  <a:cubicBezTo>
                    <a:pt x="2791" y="1038"/>
                    <a:pt x="2730" y="1006"/>
                    <a:pt x="2679" y="1006"/>
                  </a:cubicBezTo>
                  <a:cubicBezTo>
                    <a:pt x="2645" y="1006"/>
                    <a:pt x="2615" y="1020"/>
                    <a:pt x="2596" y="1048"/>
                  </a:cubicBezTo>
                  <a:lnTo>
                    <a:pt x="2549" y="1072"/>
                  </a:lnTo>
                  <a:cubicBezTo>
                    <a:pt x="953" y="2167"/>
                    <a:pt x="0" y="4025"/>
                    <a:pt x="0" y="5954"/>
                  </a:cubicBezTo>
                  <a:cubicBezTo>
                    <a:pt x="0" y="7907"/>
                    <a:pt x="953" y="9764"/>
                    <a:pt x="2644" y="10883"/>
                  </a:cubicBezTo>
                  <a:cubicBezTo>
                    <a:pt x="3263" y="11312"/>
                    <a:pt x="3977" y="11598"/>
                    <a:pt x="4740" y="11764"/>
                  </a:cubicBezTo>
                  <a:cubicBezTo>
                    <a:pt x="5134" y="11839"/>
                    <a:pt x="5526" y="11875"/>
                    <a:pt x="5912" y="11875"/>
                  </a:cubicBezTo>
                  <a:cubicBezTo>
                    <a:pt x="7505" y="11875"/>
                    <a:pt x="8991" y="11257"/>
                    <a:pt x="10122" y="10145"/>
                  </a:cubicBezTo>
                  <a:cubicBezTo>
                    <a:pt x="11479" y="8716"/>
                    <a:pt x="12122" y="6763"/>
                    <a:pt x="11717" y="4739"/>
                  </a:cubicBezTo>
                  <a:cubicBezTo>
                    <a:pt x="11574" y="3977"/>
                    <a:pt x="11289" y="3263"/>
                    <a:pt x="10860" y="2644"/>
                  </a:cubicBezTo>
                  <a:cubicBezTo>
                    <a:pt x="9693" y="953"/>
                    <a:pt x="7883" y="0"/>
                    <a:pt x="5930"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53"/>
            <p:cNvSpPr/>
            <p:nvPr/>
          </p:nvSpPr>
          <p:spPr>
            <a:xfrm>
              <a:off x="6376974" y="4286392"/>
              <a:ext cx="38372" cy="74836"/>
            </a:xfrm>
            <a:custGeom>
              <a:rect b="b" l="l" r="r" t="t"/>
              <a:pathLst>
                <a:path extrusionOk="0" h="2510" w="1287">
                  <a:moveTo>
                    <a:pt x="1104" y="0"/>
                  </a:moveTo>
                  <a:cubicBezTo>
                    <a:pt x="1038" y="0"/>
                    <a:pt x="984" y="31"/>
                    <a:pt x="929" y="104"/>
                  </a:cubicBezTo>
                  <a:lnTo>
                    <a:pt x="48" y="2247"/>
                  </a:lnTo>
                  <a:cubicBezTo>
                    <a:pt x="1" y="2366"/>
                    <a:pt x="72" y="2462"/>
                    <a:pt x="167" y="2509"/>
                  </a:cubicBezTo>
                  <a:lnTo>
                    <a:pt x="215" y="2509"/>
                  </a:lnTo>
                  <a:cubicBezTo>
                    <a:pt x="286" y="2509"/>
                    <a:pt x="334" y="2486"/>
                    <a:pt x="358" y="2390"/>
                  </a:cubicBezTo>
                  <a:lnTo>
                    <a:pt x="1263" y="247"/>
                  </a:lnTo>
                  <a:cubicBezTo>
                    <a:pt x="1287" y="152"/>
                    <a:pt x="1263" y="80"/>
                    <a:pt x="1167" y="9"/>
                  </a:cubicBezTo>
                  <a:cubicBezTo>
                    <a:pt x="1145" y="3"/>
                    <a:pt x="1124" y="0"/>
                    <a:pt x="1104"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53"/>
            <p:cNvSpPr/>
            <p:nvPr/>
          </p:nvSpPr>
          <p:spPr>
            <a:xfrm>
              <a:off x="6241344" y="4286631"/>
              <a:ext cx="50447" cy="78861"/>
            </a:xfrm>
            <a:custGeom>
              <a:rect b="b" l="l" r="r" t="t"/>
              <a:pathLst>
                <a:path extrusionOk="0" h="2645" w="1692">
                  <a:moveTo>
                    <a:pt x="596" y="1"/>
                  </a:moveTo>
                  <a:cubicBezTo>
                    <a:pt x="501" y="1"/>
                    <a:pt x="453" y="72"/>
                    <a:pt x="430" y="144"/>
                  </a:cubicBezTo>
                  <a:lnTo>
                    <a:pt x="239" y="1168"/>
                  </a:lnTo>
                  <a:cubicBezTo>
                    <a:pt x="239" y="1215"/>
                    <a:pt x="263" y="1287"/>
                    <a:pt x="311" y="1334"/>
                  </a:cubicBezTo>
                  <a:cubicBezTo>
                    <a:pt x="334" y="1358"/>
                    <a:pt x="364" y="1370"/>
                    <a:pt x="394" y="1370"/>
                  </a:cubicBezTo>
                  <a:cubicBezTo>
                    <a:pt x="424" y="1370"/>
                    <a:pt x="453" y="1358"/>
                    <a:pt x="477" y="1334"/>
                  </a:cubicBezTo>
                  <a:lnTo>
                    <a:pt x="501" y="1334"/>
                  </a:lnTo>
                  <a:cubicBezTo>
                    <a:pt x="596" y="1311"/>
                    <a:pt x="692" y="1287"/>
                    <a:pt x="858" y="1287"/>
                  </a:cubicBezTo>
                  <a:cubicBezTo>
                    <a:pt x="1025" y="1287"/>
                    <a:pt x="1144" y="1334"/>
                    <a:pt x="1215" y="1430"/>
                  </a:cubicBezTo>
                  <a:cubicBezTo>
                    <a:pt x="1311" y="1525"/>
                    <a:pt x="1382" y="1668"/>
                    <a:pt x="1382" y="1811"/>
                  </a:cubicBezTo>
                  <a:cubicBezTo>
                    <a:pt x="1382" y="2073"/>
                    <a:pt x="1144" y="2287"/>
                    <a:pt x="858" y="2287"/>
                  </a:cubicBezTo>
                  <a:cubicBezTo>
                    <a:pt x="596" y="2287"/>
                    <a:pt x="382" y="2120"/>
                    <a:pt x="358" y="1858"/>
                  </a:cubicBezTo>
                  <a:lnTo>
                    <a:pt x="358" y="1787"/>
                  </a:lnTo>
                  <a:cubicBezTo>
                    <a:pt x="358" y="1692"/>
                    <a:pt x="311" y="1644"/>
                    <a:pt x="215" y="1596"/>
                  </a:cubicBezTo>
                  <a:cubicBezTo>
                    <a:pt x="203" y="1594"/>
                    <a:pt x="191" y="1593"/>
                    <a:pt x="179" y="1593"/>
                  </a:cubicBezTo>
                  <a:cubicBezTo>
                    <a:pt x="77" y="1593"/>
                    <a:pt x="1" y="1680"/>
                    <a:pt x="1" y="1787"/>
                  </a:cubicBezTo>
                  <a:lnTo>
                    <a:pt x="1" y="1906"/>
                  </a:lnTo>
                  <a:cubicBezTo>
                    <a:pt x="72" y="2311"/>
                    <a:pt x="430" y="2644"/>
                    <a:pt x="834" y="2644"/>
                  </a:cubicBezTo>
                  <a:lnTo>
                    <a:pt x="858" y="2644"/>
                  </a:lnTo>
                  <a:cubicBezTo>
                    <a:pt x="1311" y="2644"/>
                    <a:pt x="1668" y="2287"/>
                    <a:pt x="1692" y="1835"/>
                  </a:cubicBezTo>
                  <a:cubicBezTo>
                    <a:pt x="1692" y="1596"/>
                    <a:pt x="1644" y="1358"/>
                    <a:pt x="1454" y="1215"/>
                  </a:cubicBezTo>
                  <a:cubicBezTo>
                    <a:pt x="1382" y="977"/>
                    <a:pt x="1144" y="906"/>
                    <a:pt x="906" y="906"/>
                  </a:cubicBezTo>
                  <a:cubicBezTo>
                    <a:pt x="811" y="906"/>
                    <a:pt x="715" y="906"/>
                    <a:pt x="668" y="930"/>
                  </a:cubicBezTo>
                  <a:lnTo>
                    <a:pt x="739" y="358"/>
                  </a:lnTo>
                  <a:lnTo>
                    <a:pt x="1430" y="358"/>
                  </a:lnTo>
                  <a:cubicBezTo>
                    <a:pt x="1525" y="358"/>
                    <a:pt x="1620" y="310"/>
                    <a:pt x="1620" y="215"/>
                  </a:cubicBezTo>
                  <a:cubicBezTo>
                    <a:pt x="1620" y="96"/>
                    <a:pt x="1549" y="1"/>
                    <a:pt x="1430"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53"/>
            <p:cNvSpPr/>
            <p:nvPr/>
          </p:nvSpPr>
          <p:spPr>
            <a:xfrm>
              <a:off x="6302406" y="4283798"/>
              <a:ext cx="49731" cy="80679"/>
            </a:xfrm>
            <a:custGeom>
              <a:rect b="b" l="l" r="r" t="t"/>
              <a:pathLst>
                <a:path extrusionOk="0" h="2706" w="1668">
                  <a:moveTo>
                    <a:pt x="862" y="313"/>
                  </a:moveTo>
                  <a:cubicBezTo>
                    <a:pt x="1122" y="313"/>
                    <a:pt x="1311" y="524"/>
                    <a:pt x="1311" y="786"/>
                  </a:cubicBezTo>
                  <a:lnTo>
                    <a:pt x="1311" y="1882"/>
                  </a:lnTo>
                  <a:cubicBezTo>
                    <a:pt x="1311" y="2144"/>
                    <a:pt x="1105" y="2356"/>
                    <a:pt x="854" y="2356"/>
                  </a:cubicBezTo>
                  <a:cubicBezTo>
                    <a:pt x="809" y="2356"/>
                    <a:pt x="762" y="2349"/>
                    <a:pt x="715" y="2334"/>
                  </a:cubicBezTo>
                  <a:cubicBezTo>
                    <a:pt x="525" y="2263"/>
                    <a:pt x="358" y="2096"/>
                    <a:pt x="358" y="1858"/>
                  </a:cubicBezTo>
                  <a:lnTo>
                    <a:pt x="358" y="810"/>
                  </a:lnTo>
                  <a:cubicBezTo>
                    <a:pt x="358" y="596"/>
                    <a:pt x="525" y="405"/>
                    <a:pt x="715" y="334"/>
                  </a:cubicBezTo>
                  <a:cubicBezTo>
                    <a:pt x="766" y="319"/>
                    <a:pt x="815" y="313"/>
                    <a:pt x="862" y="313"/>
                  </a:cubicBezTo>
                  <a:close/>
                  <a:moveTo>
                    <a:pt x="835" y="1"/>
                  </a:moveTo>
                  <a:cubicBezTo>
                    <a:pt x="406" y="1"/>
                    <a:pt x="1" y="358"/>
                    <a:pt x="1" y="834"/>
                  </a:cubicBezTo>
                  <a:lnTo>
                    <a:pt x="1" y="1882"/>
                  </a:lnTo>
                  <a:cubicBezTo>
                    <a:pt x="1" y="2263"/>
                    <a:pt x="287" y="2620"/>
                    <a:pt x="668" y="2692"/>
                  </a:cubicBezTo>
                  <a:cubicBezTo>
                    <a:pt x="720" y="2701"/>
                    <a:pt x="771" y="2706"/>
                    <a:pt x="821" y="2706"/>
                  </a:cubicBezTo>
                  <a:cubicBezTo>
                    <a:pt x="1277" y="2706"/>
                    <a:pt x="1644" y="2332"/>
                    <a:pt x="1644" y="1882"/>
                  </a:cubicBezTo>
                  <a:lnTo>
                    <a:pt x="1644" y="834"/>
                  </a:lnTo>
                  <a:cubicBezTo>
                    <a:pt x="1668" y="405"/>
                    <a:pt x="1311" y="1"/>
                    <a:pt x="835"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53"/>
            <p:cNvSpPr/>
            <p:nvPr/>
          </p:nvSpPr>
          <p:spPr>
            <a:xfrm>
              <a:off x="6366330" y="4290179"/>
              <a:ext cx="17770" cy="17800"/>
            </a:xfrm>
            <a:custGeom>
              <a:rect b="b" l="l" r="r" t="t"/>
              <a:pathLst>
                <a:path extrusionOk="0" h="597" w="596">
                  <a:moveTo>
                    <a:pt x="310" y="1"/>
                  </a:moveTo>
                  <a:cubicBezTo>
                    <a:pt x="143" y="1"/>
                    <a:pt x="0" y="144"/>
                    <a:pt x="0" y="310"/>
                  </a:cubicBezTo>
                  <a:cubicBezTo>
                    <a:pt x="0" y="453"/>
                    <a:pt x="143" y="596"/>
                    <a:pt x="310" y="596"/>
                  </a:cubicBezTo>
                  <a:cubicBezTo>
                    <a:pt x="477" y="596"/>
                    <a:pt x="596" y="453"/>
                    <a:pt x="596" y="310"/>
                  </a:cubicBezTo>
                  <a:cubicBezTo>
                    <a:pt x="596" y="144"/>
                    <a:pt x="477" y="1"/>
                    <a:pt x="310"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53"/>
            <p:cNvSpPr/>
            <p:nvPr/>
          </p:nvSpPr>
          <p:spPr>
            <a:xfrm>
              <a:off x="6410337" y="4340596"/>
              <a:ext cx="17800" cy="17800"/>
            </a:xfrm>
            <a:custGeom>
              <a:rect b="b" l="l" r="r" t="t"/>
              <a:pathLst>
                <a:path extrusionOk="0" h="597" w="597">
                  <a:moveTo>
                    <a:pt x="287" y="1"/>
                  </a:moveTo>
                  <a:cubicBezTo>
                    <a:pt x="120" y="1"/>
                    <a:pt x="1" y="120"/>
                    <a:pt x="1" y="310"/>
                  </a:cubicBezTo>
                  <a:cubicBezTo>
                    <a:pt x="1" y="453"/>
                    <a:pt x="120" y="596"/>
                    <a:pt x="287" y="596"/>
                  </a:cubicBezTo>
                  <a:cubicBezTo>
                    <a:pt x="477" y="596"/>
                    <a:pt x="596" y="477"/>
                    <a:pt x="596" y="310"/>
                  </a:cubicBezTo>
                  <a:cubicBezTo>
                    <a:pt x="596" y="120"/>
                    <a:pt x="477" y="1"/>
                    <a:pt x="287"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68" name="Google Shape;3068;p53"/>
          <p:cNvGrpSpPr/>
          <p:nvPr/>
        </p:nvGrpSpPr>
        <p:grpSpPr>
          <a:xfrm>
            <a:off x="6999413" y="4148198"/>
            <a:ext cx="354321" cy="354321"/>
            <a:chOff x="6732701" y="4148198"/>
            <a:chExt cx="354321" cy="354321"/>
          </a:xfrm>
        </p:grpSpPr>
        <p:sp>
          <p:nvSpPr>
            <p:cNvPr id="3069" name="Google Shape;3069;p53"/>
            <p:cNvSpPr/>
            <p:nvPr/>
          </p:nvSpPr>
          <p:spPr>
            <a:xfrm>
              <a:off x="6780286" y="4184036"/>
              <a:ext cx="277637" cy="225461"/>
            </a:xfrm>
            <a:custGeom>
              <a:rect b="b" l="l" r="r" t="t"/>
              <a:pathLst>
                <a:path extrusionOk="0" h="7562" w="9312">
                  <a:moveTo>
                    <a:pt x="8570" y="1"/>
                  </a:moveTo>
                  <a:cubicBezTo>
                    <a:pt x="8550" y="1"/>
                    <a:pt x="8526" y="13"/>
                    <a:pt x="8502" y="36"/>
                  </a:cubicBezTo>
                  <a:lnTo>
                    <a:pt x="7549" y="1942"/>
                  </a:lnTo>
                  <a:cubicBezTo>
                    <a:pt x="7537" y="1977"/>
                    <a:pt x="7514" y="1995"/>
                    <a:pt x="7490" y="1995"/>
                  </a:cubicBezTo>
                  <a:cubicBezTo>
                    <a:pt x="7466" y="1995"/>
                    <a:pt x="7442" y="1977"/>
                    <a:pt x="7430" y="1942"/>
                  </a:cubicBezTo>
                  <a:lnTo>
                    <a:pt x="6906" y="1037"/>
                  </a:lnTo>
                  <a:cubicBezTo>
                    <a:pt x="6883" y="1001"/>
                    <a:pt x="6859" y="983"/>
                    <a:pt x="6838" y="983"/>
                  </a:cubicBezTo>
                  <a:cubicBezTo>
                    <a:pt x="6817" y="983"/>
                    <a:pt x="6799" y="1001"/>
                    <a:pt x="6787" y="1037"/>
                  </a:cubicBezTo>
                  <a:lnTo>
                    <a:pt x="5573" y="3466"/>
                  </a:lnTo>
                  <a:cubicBezTo>
                    <a:pt x="5525" y="3513"/>
                    <a:pt x="5501" y="3513"/>
                    <a:pt x="5477" y="3513"/>
                  </a:cubicBezTo>
                  <a:lnTo>
                    <a:pt x="4739" y="3204"/>
                  </a:lnTo>
                  <a:cubicBezTo>
                    <a:pt x="4725" y="3197"/>
                    <a:pt x="4713" y="3194"/>
                    <a:pt x="4703" y="3194"/>
                  </a:cubicBezTo>
                  <a:cubicBezTo>
                    <a:pt x="4678" y="3194"/>
                    <a:pt x="4661" y="3211"/>
                    <a:pt x="4644" y="3227"/>
                  </a:cubicBezTo>
                  <a:lnTo>
                    <a:pt x="3715" y="5180"/>
                  </a:lnTo>
                  <a:cubicBezTo>
                    <a:pt x="3715" y="5197"/>
                    <a:pt x="3691" y="5214"/>
                    <a:pt x="3661" y="5214"/>
                  </a:cubicBezTo>
                  <a:cubicBezTo>
                    <a:pt x="3648" y="5214"/>
                    <a:pt x="3634" y="5211"/>
                    <a:pt x="3620" y="5204"/>
                  </a:cubicBezTo>
                  <a:lnTo>
                    <a:pt x="2667" y="4728"/>
                  </a:lnTo>
                  <a:cubicBezTo>
                    <a:pt x="2644" y="4728"/>
                    <a:pt x="2620" y="4728"/>
                    <a:pt x="2596" y="4752"/>
                  </a:cubicBezTo>
                  <a:lnTo>
                    <a:pt x="1881" y="5776"/>
                  </a:lnTo>
                  <a:lnTo>
                    <a:pt x="596" y="4609"/>
                  </a:lnTo>
                  <a:cubicBezTo>
                    <a:pt x="589" y="4602"/>
                    <a:pt x="577" y="4599"/>
                    <a:pt x="565" y="4599"/>
                  </a:cubicBezTo>
                  <a:cubicBezTo>
                    <a:pt x="534" y="4599"/>
                    <a:pt x="493" y="4616"/>
                    <a:pt x="476" y="4633"/>
                  </a:cubicBezTo>
                  <a:lnTo>
                    <a:pt x="0" y="5657"/>
                  </a:lnTo>
                  <a:lnTo>
                    <a:pt x="0" y="5680"/>
                  </a:lnTo>
                  <a:lnTo>
                    <a:pt x="0" y="7562"/>
                  </a:lnTo>
                  <a:lnTo>
                    <a:pt x="9312" y="7562"/>
                  </a:lnTo>
                  <a:lnTo>
                    <a:pt x="9312" y="1441"/>
                  </a:lnTo>
                  <a:cubicBezTo>
                    <a:pt x="9312" y="1418"/>
                    <a:pt x="9312" y="1418"/>
                    <a:pt x="9288" y="1418"/>
                  </a:cubicBezTo>
                  <a:lnTo>
                    <a:pt x="8621" y="36"/>
                  </a:lnTo>
                  <a:cubicBezTo>
                    <a:pt x="8609" y="13"/>
                    <a:pt x="8591" y="1"/>
                    <a:pt x="8570" y="1"/>
                  </a:cubicBezTo>
                  <a:close/>
                </a:path>
              </a:pathLst>
            </a:custGeom>
            <a:solidFill>
              <a:srgbClr val="E1E5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53"/>
            <p:cNvSpPr/>
            <p:nvPr/>
          </p:nvSpPr>
          <p:spPr>
            <a:xfrm>
              <a:off x="6780286" y="4212629"/>
              <a:ext cx="277637" cy="196868"/>
            </a:xfrm>
            <a:custGeom>
              <a:rect b="b" l="l" r="r" t="t"/>
              <a:pathLst>
                <a:path extrusionOk="0" h="6603" w="9312">
                  <a:moveTo>
                    <a:pt x="8481" y="0"/>
                  </a:moveTo>
                  <a:cubicBezTo>
                    <a:pt x="8460" y="0"/>
                    <a:pt x="8442" y="18"/>
                    <a:pt x="8430" y="54"/>
                  </a:cubicBezTo>
                  <a:lnTo>
                    <a:pt x="7406" y="1983"/>
                  </a:lnTo>
                  <a:cubicBezTo>
                    <a:pt x="7395" y="2007"/>
                    <a:pt x="7371" y="2018"/>
                    <a:pt x="7347" y="2018"/>
                  </a:cubicBezTo>
                  <a:cubicBezTo>
                    <a:pt x="7323" y="2018"/>
                    <a:pt x="7299" y="2007"/>
                    <a:pt x="7287" y="1983"/>
                  </a:cubicBezTo>
                  <a:lnTo>
                    <a:pt x="6763" y="1173"/>
                  </a:lnTo>
                  <a:cubicBezTo>
                    <a:pt x="6740" y="1137"/>
                    <a:pt x="6716" y="1119"/>
                    <a:pt x="6695" y="1119"/>
                  </a:cubicBezTo>
                  <a:cubicBezTo>
                    <a:pt x="6674" y="1119"/>
                    <a:pt x="6656" y="1137"/>
                    <a:pt x="6644" y="1173"/>
                  </a:cubicBezTo>
                  <a:lnTo>
                    <a:pt x="5335" y="3840"/>
                  </a:lnTo>
                  <a:cubicBezTo>
                    <a:pt x="5287" y="3888"/>
                    <a:pt x="5263" y="3888"/>
                    <a:pt x="5239" y="3888"/>
                  </a:cubicBezTo>
                  <a:lnTo>
                    <a:pt x="4501" y="3578"/>
                  </a:lnTo>
                  <a:cubicBezTo>
                    <a:pt x="4488" y="3572"/>
                    <a:pt x="4477" y="3569"/>
                    <a:pt x="4467" y="3569"/>
                  </a:cubicBezTo>
                  <a:cubicBezTo>
                    <a:pt x="4441" y="3569"/>
                    <a:pt x="4423" y="3591"/>
                    <a:pt x="4406" y="3626"/>
                  </a:cubicBezTo>
                  <a:lnTo>
                    <a:pt x="3429" y="5460"/>
                  </a:lnTo>
                  <a:cubicBezTo>
                    <a:pt x="3429" y="5476"/>
                    <a:pt x="3395" y="5504"/>
                    <a:pt x="3367" y="5504"/>
                  </a:cubicBezTo>
                  <a:cubicBezTo>
                    <a:pt x="3354" y="5504"/>
                    <a:pt x="3342" y="5498"/>
                    <a:pt x="3334" y="5483"/>
                  </a:cubicBezTo>
                  <a:lnTo>
                    <a:pt x="2429" y="5055"/>
                  </a:lnTo>
                  <a:cubicBezTo>
                    <a:pt x="2429" y="5007"/>
                    <a:pt x="2405" y="5007"/>
                    <a:pt x="2382" y="5007"/>
                  </a:cubicBezTo>
                  <a:lnTo>
                    <a:pt x="2358" y="5055"/>
                  </a:lnTo>
                  <a:lnTo>
                    <a:pt x="1786" y="5769"/>
                  </a:lnTo>
                  <a:cubicBezTo>
                    <a:pt x="1786" y="5781"/>
                    <a:pt x="1768" y="5787"/>
                    <a:pt x="1748" y="5787"/>
                  </a:cubicBezTo>
                  <a:cubicBezTo>
                    <a:pt x="1727" y="5787"/>
                    <a:pt x="1703" y="5781"/>
                    <a:pt x="1691" y="5769"/>
                  </a:cubicBezTo>
                  <a:lnTo>
                    <a:pt x="572" y="4817"/>
                  </a:lnTo>
                  <a:cubicBezTo>
                    <a:pt x="557" y="4802"/>
                    <a:pt x="542" y="4796"/>
                    <a:pt x="528" y="4796"/>
                  </a:cubicBezTo>
                  <a:cubicBezTo>
                    <a:pt x="497" y="4796"/>
                    <a:pt x="469" y="4824"/>
                    <a:pt x="453" y="4840"/>
                  </a:cubicBezTo>
                  <a:lnTo>
                    <a:pt x="0" y="5602"/>
                  </a:lnTo>
                  <a:lnTo>
                    <a:pt x="0" y="6603"/>
                  </a:lnTo>
                  <a:lnTo>
                    <a:pt x="9312" y="6603"/>
                  </a:lnTo>
                  <a:lnTo>
                    <a:pt x="9312" y="1387"/>
                  </a:lnTo>
                  <a:lnTo>
                    <a:pt x="8550" y="54"/>
                  </a:lnTo>
                  <a:cubicBezTo>
                    <a:pt x="8526" y="18"/>
                    <a:pt x="8502" y="0"/>
                    <a:pt x="8481" y="0"/>
                  </a:cubicBezTo>
                  <a:close/>
                </a:path>
              </a:pathLst>
            </a:custGeom>
            <a:solidFill>
              <a:srgbClr val="DADF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53"/>
            <p:cNvSpPr/>
            <p:nvPr/>
          </p:nvSpPr>
          <p:spPr>
            <a:xfrm>
              <a:off x="6780286" y="4238896"/>
              <a:ext cx="277637" cy="233094"/>
            </a:xfrm>
            <a:custGeom>
              <a:rect b="b" l="l" r="r" t="t"/>
              <a:pathLst>
                <a:path extrusionOk="0" h="7818" w="9312">
                  <a:moveTo>
                    <a:pt x="8538" y="0"/>
                  </a:moveTo>
                  <a:cubicBezTo>
                    <a:pt x="8514" y="0"/>
                    <a:pt x="8490" y="18"/>
                    <a:pt x="8478" y="54"/>
                  </a:cubicBezTo>
                  <a:lnTo>
                    <a:pt x="7526" y="1959"/>
                  </a:lnTo>
                  <a:cubicBezTo>
                    <a:pt x="7514" y="1995"/>
                    <a:pt x="7490" y="2013"/>
                    <a:pt x="7466" y="2013"/>
                  </a:cubicBezTo>
                  <a:cubicBezTo>
                    <a:pt x="7442" y="2013"/>
                    <a:pt x="7418" y="1995"/>
                    <a:pt x="7406" y="1959"/>
                  </a:cubicBezTo>
                  <a:lnTo>
                    <a:pt x="6859" y="1030"/>
                  </a:lnTo>
                  <a:cubicBezTo>
                    <a:pt x="6847" y="1006"/>
                    <a:pt x="6829" y="995"/>
                    <a:pt x="6808" y="995"/>
                  </a:cubicBezTo>
                  <a:cubicBezTo>
                    <a:pt x="6787" y="995"/>
                    <a:pt x="6763" y="1006"/>
                    <a:pt x="6740" y="1030"/>
                  </a:cubicBezTo>
                  <a:lnTo>
                    <a:pt x="5525" y="3483"/>
                  </a:lnTo>
                  <a:cubicBezTo>
                    <a:pt x="5501" y="3507"/>
                    <a:pt x="5477" y="3507"/>
                    <a:pt x="5454" y="3507"/>
                  </a:cubicBezTo>
                  <a:lnTo>
                    <a:pt x="4692" y="3221"/>
                  </a:lnTo>
                  <a:cubicBezTo>
                    <a:pt x="4684" y="3206"/>
                    <a:pt x="4677" y="3201"/>
                    <a:pt x="4669" y="3201"/>
                  </a:cubicBezTo>
                  <a:cubicBezTo>
                    <a:pt x="4653" y="3201"/>
                    <a:pt x="4637" y="3229"/>
                    <a:pt x="4620" y="3245"/>
                  </a:cubicBezTo>
                  <a:lnTo>
                    <a:pt x="3691" y="5174"/>
                  </a:lnTo>
                  <a:cubicBezTo>
                    <a:pt x="3691" y="5190"/>
                    <a:pt x="3657" y="5218"/>
                    <a:pt x="3628" y="5218"/>
                  </a:cubicBezTo>
                  <a:cubicBezTo>
                    <a:pt x="3615" y="5218"/>
                    <a:pt x="3604" y="5213"/>
                    <a:pt x="3596" y="5198"/>
                  </a:cubicBezTo>
                  <a:lnTo>
                    <a:pt x="2644" y="4721"/>
                  </a:lnTo>
                  <a:cubicBezTo>
                    <a:pt x="2620" y="4721"/>
                    <a:pt x="2596" y="4721"/>
                    <a:pt x="2548" y="4769"/>
                  </a:cubicBezTo>
                  <a:lnTo>
                    <a:pt x="1905" y="5722"/>
                  </a:lnTo>
                  <a:cubicBezTo>
                    <a:pt x="1905" y="5734"/>
                    <a:pt x="1887" y="5740"/>
                    <a:pt x="1867" y="5740"/>
                  </a:cubicBezTo>
                  <a:cubicBezTo>
                    <a:pt x="1846" y="5740"/>
                    <a:pt x="1822" y="5734"/>
                    <a:pt x="1810" y="5722"/>
                  </a:cubicBezTo>
                  <a:lnTo>
                    <a:pt x="596" y="4602"/>
                  </a:lnTo>
                  <a:cubicBezTo>
                    <a:pt x="589" y="4596"/>
                    <a:pt x="579" y="4593"/>
                    <a:pt x="568" y="4593"/>
                  </a:cubicBezTo>
                  <a:cubicBezTo>
                    <a:pt x="537" y="4593"/>
                    <a:pt x="494" y="4615"/>
                    <a:pt x="476" y="4650"/>
                  </a:cubicBezTo>
                  <a:lnTo>
                    <a:pt x="0" y="5650"/>
                  </a:lnTo>
                  <a:lnTo>
                    <a:pt x="0" y="7817"/>
                  </a:lnTo>
                  <a:lnTo>
                    <a:pt x="9312" y="7817"/>
                  </a:lnTo>
                  <a:lnTo>
                    <a:pt x="9312" y="1459"/>
                  </a:lnTo>
                  <a:lnTo>
                    <a:pt x="8597" y="54"/>
                  </a:lnTo>
                  <a:cubicBezTo>
                    <a:pt x="8585" y="18"/>
                    <a:pt x="8561" y="0"/>
                    <a:pt x="8538" y="0"/>
                  </a:cubicBezTo>
                  <a:close/>
                </a:path>
              </a:pathLst>
            </a:custGeom>
            <a:solidFill>
              <a:srgbClr val="C3CD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53"/>
            <p:cNvSpPr/>
            <p:nvPr/>
          </p:nvSpPr>
          <p:spPr>
            <a:xfrm>
              <a:off x="7028081" y="4240119"/>
              <a:ext cx="29129" cy="231871"/>
            </a:xfrm>
            <a:custGeom>
              <a:rect b="b" l="l" r="r" t="t"/>
              <a:pathLst>
                <a:path extrusionOk="0" h="7777" w="977">
                  <a:moveTo>
                    <a:pt x="227" y="1"/>
                  </a:moveTo>
                  <a:cubicBezTo>
                    <a:pt x="203" y="1"/>
                    <a:pt x="179" y="13"/>
                    <a:pt x="167" y="37"/>
                  </a:cubicBezTo>
                  <a:lnTo>
                    <a:pt x="0" y="394"/>
                  </a:lnTo>
                  <a:lnTo>
                    <a:pt x="477" y="1394"/>
                  </a:lnTo>
                  <a:cubicBezTo>
                    <a:pt x="501" y="1394"/>
                    <a:pt x="501" y="1418"/>
                    <a:pt x="501" y="1442"/>
                  </a:cubicBezTo>
                  <a:lnTo>
                    <a:pt x="501" y="7776"/>
                  </a:lnTo>
                  <a:lnTo>
                    <a:pt x="977" y="7776"/>
                  </a:lnTo>
                  <a:lnTo>
                    <a:pt x="977" y="1418"/>
                  </a:lnTo>
                  <a:lnTo>
                    <a:pt x="286" y="37"/>
                  </a:lnTo>
                  <a:cubicBezTo>
                    <a:pt x="274" y="13"/>
                    <a:pt x="250" y="1"/>
                    <a:pt x="227" y="1"/>
                  </a:cubicBezTo>
                  <a:close/>
                </a:path>
              </a:pathLst>
            </a:custGeom>
            <a:solidFill>
              <a:srgbClr val="AFB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53"/>
            <p:cNvSpPr/>
            <p:nvPr/>
          </p:nvSpPr>
          <p:spPr>
            <a:xfrm>
              <a:off x="6736248" y="4471963"/>
              <a:ext cx="343678" cy="24180"/>
            </a:xfrm>
            <a:custGeom>
              <a:rect b="b" l="l" r="r" t="t"/>
              <a:pathLst>
                <a:path extrusionOk="0" h="811" w="11527">
                  <a:moveTo>
                    <a:pt x="144" y="0"/>
                  </a:moveTo>
                  <a:cubicBezTo>
                    <a:pt x="72" y="0"/>
                    <a:pt x="1" y="72"/>
                    <a:pt x="1" y="119"/>
                  </a:cubicBezTo>
                  <a:lnTo>
                    <a:pt x="1" y="691"/>
                  </a:lnTo>
                  <a:cubicBezTo>
                    <a:pt x="1" y="762"/>
                    <a:pt x="72" y="810"/>
                    <a:pt x="144" y="810"/>
                  </a:cubicBezTo>
                  <a:lnTo>
                    <a:pt x="11408" y="810"/>
                  </a:lnTo>
                  <a:cubicBezTo>
                    <a:pt x="11479" y="810"/>
                    <a:pt x="11527" y="762"/>
                    <a:pt x="11527" y="691"/>
                  </a:cubicBezTo>
                  <a:lnTo>
                    <a:pt x="11527" y="119"/>
                  </a:lnTo>
                  <a:cubicBezTo>
                    <a:pt x="11527" y="72"/>
                    <a:pt x="11479" y="0"/>
                    <a:pt x="11408" y="0"/>
                  </a:cubicBezTo>
                  <a:close/>
                </a:path>
              </a:pathLst>
            </a:custGeom>
            <a:solidFill>
              <a:srgbClr val="939F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53"/>
            <p:cNvSpPr/>
            <p:nvPr/>
          </p:nvSpPr>
          <p:spPr>
            <a:xfrm>
              <a:off x="7062160" y="4471963"/>
              <a:ext cx="17770" cy="24180"/>
            </a:xfrm>
            <a:custGeom>
              <a:rect b="b" l="l" r="r" t="t"/>
              <a:pathLst>
                <a:path extrusionOk="0" h="811" w="596">
                  <a:moveTo>
                    <a:pt x="0" y="0"/>
                  </a:moveTo>
                  <a:cubicBezTo>
                    <a:pt x="72" y="0"/>
                    <a:pt x="120" y="72"/>
                    <a:pt x="120" y="119"/>
                  </a:cubicBezTo>
                  <a:lnTo>
                    <a:pt x="120" y="691"/>
                  </a:lnTo>
                  <a:cubicBezTo>
                    <a:pt x="120" y="739"/>
                    <a:pt x="72" y="810"/>
                    <a:pt x="0" y="810"/>
                  </a:cubicBezTo>
                  <a:lnTo>
                    <a:pt x="477" y="810"/>
                  </a:lnTo>
                  <a:cubicBezTo>
                    <a:pt x="548" y="810"/>
                    <a:pt x="596" y="762"/>
                    <a:pt x="596" y="691"/>
                  </a:cubicBezTo>
                  <a:lnTo>
                    <a:pt x="596" y="119"/>
                  </a:lnTo>
                  <a:cubicBezTo>
                    <a:pt x="596" y="72"/>
                    <a:pt x="548" y="0"/>
                    <a:pt x="477" y="0"/>
                  </a:cubicBez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53"/>
            <p:cNvSpPr/>
            <p:nvPr/>
          </p:nvSpPr>
          <p:spPr>
            <a:xfrm>
              <a:off x="6884640" y="4175867"/>
              <a:ext cx="17800" cy="10674"/>
            </a:xfrm>
            <a:custGeom>
              <a:rect b="b" l="l" r="r" t="t"/>
              <a:pathLst>
                <a:path extrusionOk="0" h="358" w="597">
                  <a:moveTo>
                    <a:pt x="191" y="1"/>
                  </a:moveTo>
                  <a:cubicBezTo>
                    <a:pt x="96" y="1"/>
                    <a:pt x="1" y="48"/>
                    <a:pt x="1" y="144"/>
                  </a:cubicBezTo>
                  <a:cubicBezTo>
                    <a:pt x="1" y="263"/>
                    <a:pt x="72" y="358"/>
                    <a:pt x="191" y="358"/>
                  </a:cubicBezTo>
                  <a:lnTo>
                    <a:pt x="430" y="358"/>
                  </a:lnTo>
                  <a:cubicBezTo>
                    <a:pt x="525" y="358"/>
                    <a:pt x="596" y="287"/>
                    <a:pt x="596" y="215"/>
                  </a:cubicBezTo>
                  <a:cubicBezTo>
                    <a:pt x="596" y="96"/>
                    <a:pt x="549" y="1"/>
                    <a:pt x="430"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53"/>
            <p:cNvSpPr/>
            <p:nvPr/>
          </p:nvSpPr>
          <p:spPr>
            <a:xfrm>
              <a:off x="6856255" y="4175867"/>
              <a:ext cx="19201" cy="10674"/>
            </a:xfrm>
            <a:custGeom>
              <a:rect b="b" l="l" r="r" t="t"/>
              <a:pathLst>
                <a:path extrusionOk="0" h="358" w="644">
                  <a:moveTo>
                    <a:pt x="215" y="1"/>
                  </a:moveTo>
                  <a:cubicBezTo>
                    <a:pt x="119" y="1"/>
                    <a:pt x="48" y="48"/>
                    <a:pt x="48" y="144"/>
                  </a:cubicBezTo>
                  <a:cubicBezTo>
                    <a:pt x="0" y="263"/>
                    <a:pt x="96" y="358"/>
                    <a:pt x="215" y="358"/>
                  </a:cubicBezTo>
                  <a:lnTo>
                    <a:pt x="453" y="358"/>
                  </a:lnTo>
                  <a:cubicBezTo>
                    <a:pt x="548" y="358"/>
                    <a:pt x="643" y="287"/>
                    <a:pt x="643" y="215"/>
                  </a:cubicBezTo>
                  <a:cubicBezTo>
                    <a:pt x="643" y="96"/>
                    <a:pt x="572" y="1"/>
                    <a:pt x="453"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53"/>
            <p:cNvSpPr/>
            <p:nvPr/>
          </p:nvSpPr>
          <p:spPr>
            <a:xfrm>
              <a:off x="6994718" y="4175867"/>
              <a:ext cx="17770" cy="10674"/>
            </a:xfrm>
            <a:custGeom>
              <a:rect b="b" l="l" r="r" t="t"/>
              <a:pathLst>
                <a:path extrusionOk="0" h="358" w="596">
                  <a:moveTo>
                    <a:pt x="191" y="1"/>
                  </a:moveTo>
                  <a:cubicBezTo>
                    <a:pt x="95" y="1"/>
                    <a:pt x="0" y="48"/>
                    <a:pt x="0" y="144"/>
                  </a:cubicBezTo>
                  <a:cubicBezTo>
                    <a:pt x="0" y="263"/>
                    <a:pt x="95" y="358"/>
                    <a:pt x="191" y="358"/>
                  </a:cubicBezTo>
                  <a:lnTo>
                    <a:pt x="429" y="358"/>
                  </a:lnTo>
                  <a:cubicBezTo>
                    <a:pt x="524" y="358"/>
                    <a:pt x="595" y="287"/>
                    <a:pt x="595" y="215"/>
                  </a:cubicBezTo>
                  <a:cubicBezTo>
                    <a:pt x="595" y="96"/>
                    <a:pt x="548" y="1"/>
                    <a:pt x="429"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53"/>
            <p:cNvSpPr/>
            <p:nvPr/>
          </p:nvSpPr>
          <p:spPr>
            <a:xfrm>
              <a:off x="6940037" y="4175867"/>
              <a:ext cx="17770" cy="10674"/>
            </a:xfrm>
            <a:custGeom>
              <a:rect b="b" l="l" r="r" t="t"/>
              <a:pathLst>
                <a:path extrusionOk="0" h="358" w="596">
                  <a:moveTo>
                    <a:pt x="167" y="1"/>
                  </a:moveTo>
                  <a:cubicBezTo>
                    <a:pt x="96" y="1"/>
                    <a:pt x="0" y="48"/>
                    <a:pt x="0" y="144"/>
                  </a:cubicBezTo>
                  <a:cubicBezTo>
                    <a:pt x="0" y="263"/>
                    <a:pt x="96" y="358"/>
                    <a:pt x="167" y="358"/>
                  </a:cubicBezTo>
                  <a:lnTo>
                    <a:pt x="405" y="358"/>
                  </a:lnTo>
                  <a:cubicBezTo>
                    <a:pt x="501" y="358"/>
                    <a:pt x="596" y="287"/>
                    <a:pt x="596" y="215"/>
                  </a:cubicBezTo>
                  <a:cubicBezTo>
                    <a:pt x="596" y="96"/>
                    <a:pt x="524" y="1"/>
                    <a:pt x="405"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53"/>
            <p:cNvSpPr/>
            <p:nvPr/>
          </p:nvSpPr>
          <p:spPr>
            <a:xfrm>
              <a:off x="6967735" y="4175867"/>
              <a:ext cx="17054" cy="10674"/>
            </a:xfrm>
            <a:custGeom>
              <a:rect b="b" l="l" r="r" t="t"/>
              <a:pathLst>
                <a:path extrusionOk="0" h="358" w="572">
                  <a:moveTo>
                    <a:pt x="167" y="1"/>
                  </a:moveTo>
                  <a:cubicBezTo>
                    <a:pt x="72" y="1"/>
                    <a:pt x="0" y="48"/>
                    <a:pt x="0" y="144"/>
                  </a:cubicBezTo>
                  <a:cubicBezTo>
                    <a:pt x="0" y="263"/>
                    <a:pt x="72" y="358"/>
                    <a:pt x="167" y="358"/>
                  </a:cubicBezTo>
                  <a:lnTo>
                    <a:pt x="405" y="358"/>
                  </a:lnTo>
                  <a:cubicBezTo>
                    <a:pt x="500" y="358"/>
                    <a:pt x="572" y="287"/>
                    <a:pt x="572" y="215"/>
                  </a:cubicBezTo>
                  <a:cubicBezTo>
                    <a:pt x="572" y="96"/>
                    <a:pt x="524" y="1"/>
                    <a:pt x="405"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53"/>
            <p:cNvSpPr/>
            <p:nvPr/>
          </p:nvSpPr>
          <p:spPr>
            <a:xfrm>
              <a:off x="6912338" y="4175867"/>
              <a:ext cx="17770" cy="10674"/>
            </a:xfrm>
            <a:custGeom>
              <a:rect b="b" l="l" r="r" t="t"/>
              <a:pathLst>
                <a:path extrusionOk="0" h="358" w="596">
                  <a:moveTo>
                    <a:pt x="191" y="1"/>
                  </a:moveTo>
                  <a:cubicBezTo>
                    <a:pt x="96" y="1"/>
                    <a:pt x="1" y="48"/>
                    <a:pt x="1" y="144"/>
                  </a:cubicBezTo>
                  <a:cubicBezTo>
                    <a:pt x="1" y="263"/>
                    <a:pt x="72" y="358"/>
                    <a:pt x="191" y="358"/>
                  </a:cubicBezTo>
                  <a:lnTo>
                    <a:pt x="429" y="358"/>
                  </a:lnTo>
                  <a:cubicBezTo>
                    <a:pt x="501" y="358"/>
                    <a:pt x="596" y="287"/>
                    <a:pt x="596" y="215"/>
                  </a:cubicBezTo>
                  <a:cubicBezTo>
                    <a:pt x="596" y="96"/>
                    <a:pt x="525" y="1"/>
                    <a:pt x="429"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53"/>
            <p:cNvSpPr/>
            <p:nvPr/>
          </p:nvSpPr>
          <p:spPr>
            <a:xfrm>
              <a:off x="6774591" y="4175867"/>
              <a:ext cx="17084" cy="10674"/>
            </a:xfrm>
            <a:custGeom>
              <a:rect b="b" l="l" r="r" t="t"/>
              <a:pathLst>
                <a:path extrusionOk="0" h="358" w="573">
                  <a:moveTo>
                    <a:pt x="191" y="1"/>
                  </a:moveTo>
                  <a:cubicBezTo>
                    <a:pt x="96" y="1"/>
                    <a:pt x="1" y="48"/>
                    <a:pt x="1" y="144"/>
                  </a:cubicBezTo>
                  <a:cubicBezTo>
                    <a:pt x="1" y="263"/>
                    <a:pt x="96" y="358"/>
                    <a:pt x="191" y="358"/>
                  </a:cubicBezTo>
                  <a:lnTo>
                    <a:pt x="405" y="358"/>
                  </a:lnTo>
                  <a:cubicBezTo>
                    <a:pt x="477" y="358"/>
                    <a:pt x="572" y="287"/>
                    <a:pt x="572" y="215"/>
                  </a:cubicBezTo>
                  <a:cubicBezTo>
                    <a:pt x="572" y="96"/>
                    <a:pt x="501" y="1"/>
                    <a:pt x="405"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53"/>
            <p:cNvSpPr/>
            <p:nvPr/>
          </p:nvSpPr>
          <p:spPr>
            <a:xfrm>
              <a:off x="6801574" y="4175867"/>
              <a:ext cx="17770" cy="10674"/>
            </a:xfrm>
            <a:custGeom>
              <a:rect b="b" l="l" r="r" t="t"/>
              <a:pathLst>
                <a:path extrusionOk="0" h="358" w="596">
                  <a:moveTo>
                    <a:pt x="167" y="1"/>
                  </a:moveTo>
                  <a:cubicBezTo>
                    <a:pt x="96" y="1"/>
                    <a:pt x="1" y="48"/>
                    <a:pt x="1" y="144"/>
                  </a:cubicBezTo>
                  <a:cubicBezTo>
                    <a:pt x="1" y="263"/>
                    <a:pt x="96" y="358"/>
                    <a:pt x="167" y="358"/>
                  </a:cubicBezTo>
                  <a:lnTo>
                    <a:pt x="405" y="358"/>
                  </a:lnTo>
                  <a:cubicBezTo>
                    <a:pt x="501" y="358"/>
                    <a:pt x="596" y="287"/>
                    <a:pt x="596" y="215"/>
                  </a:cubicBezTo>
                  <a:cubicBezTo>
                    <a:pt x="596" y="96"/>
                    <a:pt x="524" y="1"/>
                    <a:pt x="405"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53"/>
            <p:cNvSpPr/>
            <p:nvPr/>
          </p:nvSpPr>
          <p:spPr>
            <a:xfrm>
              <a:off x="6829273" y="4175867"/>
              <a:ext cx="18485" cy="10674"/>
            </a:xfrm>
            <a:custGeom>
              <a:rect b="b" l="l" r="r" t="t"/>
              <a:pathLst>
                <a:path extrusionOk="0" h="358" w="620">
                  <a:moveTo>
                    <a:pt x="191" y="1"/>
                  </a:moveTo>
                  <a:cubicBezTo>
                    <a:pt x="119" y="1"/>
                    <a:pt x="24" y="48"/>
                    <a:pt x="24" y="144"/>
                  </a:cubicBezTo>
                  <a:cubicBezTo>
                    <a:pt x="0" y="263"/>
                    <a:pt x="72" y="358"/>
                    <a:pt x="191" y="358"/>
                  </a:cubicBezTo>
                  <a:lnTo>
                    <a:pt x="429" y="358"/>
                  </a:lnTo>
                  <a:cubicBezTo>
                    <a:pt x="524" y="358"/>
                    <a:pt x="620" y="287"/>
                    <a:pt x="620" y="215"/>
                  </a:cubicBezTo>
                  <a:cubicBezTo>
                    <a:pt x="620" y="96"/>
                    <a:pt x="548" y="1"/>
                    <a:pt x="429"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53"/>
            <p:cNvSpPr/>
            <p:nvPr/>
          </p:nvSpPr>
          <p:spPr>
            <a:xfrm>
              <a:off x="6912338" y="4247602"/>
              <a:ext cx="17770" cy="10674"/>
            </a:xfrm>
            <a:custGeom>
              <a:rect b="b" l="l" r="r" t="t"/>
              <a:pathLst>
                <a:path extrusionOk="0" h="358" w="596">
                  <a:moveTo>
                    <a:pt x="191" y="0"/>
                  </a:moveTo>
                  <a:cubicBezTo>
                    <a:pt x="96" y="0"/>
                    <a:pt x="1" y="95"/>
                    <a:pt x="1" y="214"/>
                  </a:cubicBezTo>
                  <a:cubicBezTo>
                    <a:pt x="24" y="310"/>
                    <a:pt x="120" y="357"/>
                    <a:pt x="215" y="357"/>
                  </a:cubicBezTo>
                  <a:lnTo>
                    <a:pt x="429" y="357"/>
                  </a:lnTo>
                  <a:cubicBezTo>
                    <a:pt x="501" y="357"/>
                    <a:pt x="596" y="286"/>
                    <a:pt x="596" y="214"/>
                  </a:cubicBezTo>
                  <a:cubicBezTo>
                    <a:pt x="596" y="95"/>
                    <a:pt x="548" y="0"/>
                    <a:pt x="429"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53"/>
            <p:cNvSpPr/>
            <p:nvPr/>
          </p:nvSpPr>
          <p:spPr>
            <a:xfrm>
              <a:off x="6773876" y="4247602"/>
              <a:ext cx="17800" cy="10674"/>
            </a:xfrm>
            <a:custGeom>
              <a:rect b="b" l="l" r="r" t="t"/>
              <a:pathLst>
                <a:path extrusionOk="0" h="358" w="597">
                  <a:moveTo>
                    <a:pt x="191" y="0"/>
                  </a:moveTo>
                  <a:cubicBezTo>
                    <a:pt x="96" y="0"/>
                    <a:pt x="1" y="95"/>
                    <a:pt x="1" y="214"/>
                  </a:cubicBezTo>
                  <a:cubicBezTo>
                    <a:pt x="72" y="310"/>
                    <a:pt x="120" y="357"/>
                    <a:pt x="215" y="357"/>
                  </a:cubicBezTo>
                  <a:lnTo>
                    <a:pt x="429" y="357"/>
                  </a:lnTo>
                  <a:cubicBezTo>
                    <a:pt x="501" y="357"/>
                    <a:pt x="596" y="286"/>
                    <a:pt x="596" y="214"/>
                  </a:cubicBezTo>
                  <a:cubicBezTo>
                    <a:pt x="596" y="95"/>
                    <a:pt x="525" y="0"/>
                    <a:pt x="429"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53"/>
            <p:cNvSpPr/>
            <p:nvPr/>
          </p:nvSpPr>
          <p:spPr>
            <a:xfrm>
              <a:off x="6829988" y="4247602"/>
              <a:ext cx="17770" cy="10674"/>
            </a:xfrm>
            <a:custGeom>
              <a:rect b="b" l="l" r="r" t="t"/>
              <a:pathLst>
                <a:path extrusionOk="0" h="358" w="596">
                  <a:moveTo>
                    <a:pt x="167" y="0"/>
                  </a:moveTo>
                  <a:cubicBezTo>
                    <a:pt x="95" y="0"/>
                    <a:pt x="0" y="95"/>
                    <a:pt x="0" y="214"/>
                  </a:cubicBezTo>
                  <a:cubicBezTo>
                    <a:pt x="24" y="310"/>
                    <a:pt x="119" y="357"/>
                    <a:pt x="214" y="357"/>
                  </a:cubicBezTo>
                  <a:lnTo>
                    <a:pt x="405" y="357"/>
                  </a:lnTo>
                  <a:cubicBezTo>
                    <a:pt x="500" y="357"/>
                    <a:pt x="596" y="286"/>
                    <a:pt x="596" y="214"/>
                  </a:cubicBezTo>
                  <a:cubicBezTo>
                    <a:pt x="596" y="95"/>
                    <a:pt x="524" y="0"/>
                    <a:pt x="405"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53"/>
            <p:cNvSpPr/>
            <p:nvPr/>
          </p:nvSpPr>
          <p:spPr>
            <a:xfrm>
              <a:off x="6857657" y="4247602"/>
              <a:ext cx="17800" cy="10674"/>
            </a:xfrm>
            <a:custGeom>
              <a:rect b="b" l="l" r="r" t="t"/>
              <a:pathLst>
                <a:path extrusionOk="0" h="358" w="597">
                  <a:moveTo>
                    <a:pt x="168" y="0"/>
                  </a:moveTo>
                  <a:cubicBezTo>
                    <a:pt x="72" y="0"/>
                    <a:pt x="1" y="95"/>
                    <a:pt x="1" y="214"/>
                  </a:cubicBezTo>
                  <a:cubicBezTo>
                    <a:pt x="25" y="310"/>
                    <a:pt x="120" y="357"/>
                    <a:pt x="191" y="357"/>
                  </a:cubicBezTo>
                  <a:lnTo>
                    <a:pt x="406" y="357"/>
                  </a:lnTo>
                  <a:cubicBezTo>
                    <a:pt x="501" y="357"/>
                    <a:pt x="596" y="286"/>
                    <a:pt x="596" y="214"/>
                  </a:cubicBezTo>
                  <a:cubicBezTo>
                    <a:pt x="596" y="95"/>
                    <a:pt x="525" y="0"/>
                    <a:pt x="406"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53"/>
            <p:cNvSpPr/>
            <p:nvPr/>
          </p:nvSpPr>
          <p:spPr>
            <a:xfrm>
              <a:off x="6801574" y="4247602"/>
              <a:ext cx="17770" cy="10674"/>
            </a:xfrm>
            <a:custGeom>
              <a:rect b="b" l="l" r="r" t="t"/>
              <a:pathLst>
                <a:path extrusionOk="0" h="358" w="596">
                  <a:moveTo>
                    <a:pt x="167" y="0"/>
                  </a:moveTo>
                  <a:cubicBezTo>
                    <a:pt x="96" y="0"/>
                    <a:pt x="1" y="95"/>
                    <a:pt x="1" y="214"/>
                  </a:cubicBezTo>
                  <a:cubicBezTo>
                    <a:pt x="48" y="310"/>
                    <a:pt x="120" y="357"/>
                    <a:pt x="215" y="357"/>
                  </a:cubicBezTo>
                  <a:lnTo>
                    <a:pt x="405" y="357"/>
                  </a:lnTo>
                  <a:cubicBezTo>
                    <a:pt x="501" y="357"/>
                    <a:pt x="596" y="286"/>
                    <a:pt x="596" y="214"/>
                  </a:cubicBezTo>
                  <a:cubicBezTo>
                    <a:pt x="596" y="95"/>
                    <a:pt x="524" y="0"/>
                    <a:pt x="405"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53"/>
            <p:cNvSpPr/>
            <p:nvPr/>
          </p:nvSpPr>
          <p:spPr>
            <a:xfrm>
              <a:off x="6884640" y="4247602"/>
              <a:ext cx="17800" cy="10674"/>
            </a:xfrm>
            <a:custGeom>
              <a:rect b="b" l="l" r="r" t="t"/>
              <a:pathLst>
                <a:path extrusionOk="0" h="358" w="597">
                  <a:moveTo>
                    <a:pt x="191" y="0"/>
                  </a:moveTo>
                  <a:cubicBezTo>
                    <a:pt x="96" y="0"/>
                    <a:pt x="1" y="95"/>
                    <a:pt x="1" y="214"/>
                  </a:cubicBezTo>
                  <a:cubicBezTo>
                    <a:pt x="49" y="310"/>
                    <a:pt x="120" y="357"/>
                    <a:pt x="215" y="357"/>
                  </a:cubicBezTo>
                  <a:lnTo>
                    <a:pt x="430" y="357"/>
                  </a:lnTo>
                  <a:cubicBezTo>
                    <a:pt x="525" y="357"/>
                    <a:pt x="596" y="286"/>
                    <a:pt x="596" y="214"/>
                  </a:cubicBezTo>
                  <a:cubicBezTo>
                    <a:pt x="596" y="95"/>
                    <a:pt x="549" y="0"/>
                    <a:pt x="430"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53"/>
            <p:cNvSpPr/>
            <p:nvPr/>
          </p:nvSpPr>
          <p:spPr>
            <a:xfrm>
              <a:off x="6732701" y="4148198"/>
              <a:ext cx="354321" cy="354321"/>
            </a:xfrm>
            <a:custGeom>
              <a:rect b="b" l="l" r="r" t="t"/>
              <a:pathLst>
                <a:path extrusionOk="0" h="11884" w="11884">
                  <a:moveTo>
                    <a:pt x="10169" y="1524"/>
                  </a:moveTo>
                  <a:lnTo>
                    <a:pt x="10741" y="2691"/>
                  </a:lnTo>
                  <a:lnTo>
                    <a:pt x="10741" y="3715"/>
                  </a:lnTo>
                  <a:lnTo>
                    <a:pt x="10384" y="3001"/>
                  </a:lnTo>
                  <a:cubicBezTo>
                    <a:pt x="10336" y="2929"/>
                    <a:pt x="10265" y="2858"/>
                    <a:pt x="10169" y="2858"/>
                  </a:cubicBezTo>
                  <a:cubicBezTo>
                    <a:pt x="10074" y="2858"/>
                    <a:pt x="9979" y="2929"/>
                    <a:pt x="9955" y="2977"/>
                  </a:cubicBezTo>
                  <a:lnTo>
                    <a:pt x="9074" y="4715"/>
                  </a:lnTo>
                  <a:lnTo>
                    <a:pt x="8621" y="3953"/>
                  </a:lnTo>
                  <a:cubicBezTo>
                    <a:pt x="8550" y="3882"/>
                    <a:pt x="8502" y="3834"/>
                    <a:pt x="8407" y="3834"/>
                  </a:cubicBezTo>
                  <a:cubicBezTo>
                    <a:pt x="8312" y="3834"/>
                    <a:pt x="8240" y="3906"/>
                    <a:pt x="8193" y="4001"/>
                  </a:cubicBezTo>
                  <a:lnTo>
                    <a:pt x="7050" y="6382"/>
                  </a:lnTo>
                  <a:lnTo>
                    <a:pt x="6383" y="6096"/>
                  </a:lnTo>
                  <a:cubicBezTo>
                    <a:pt x="6352" y="6084"/>
                    <a:pt x="6320" y="6078"/>
                    <a:pt x="6288" y="6078"/>
                  </a:cubicBezTo>
                  <a:cubicBezTo>
                    <a:pt x="6198" y="6078"/>
                    <a:pt x="6115" y="6127"/>
                    <a:pt x="6097" y="6216"/>
                  </a:cubicBezTo>
                  <a:lnTo>
                    <a:pt x="5216" y="8073"/>
                  </a:lnTo>
                  <a:lnTo>
                    <a:pt x="4359" y="7621"/>
                  </a:lnTo>
                  <a:cubicBezTo>
                    <a:pt x="4321" y="7606"/>
                    <a:pt x="4283" y="7598"/>
                    <a:pt x="4248" y="7598"/>
                  </a:cubicBezTo>
                  <a:cubicBezTo>
                    <a:pt x="4171" y="7598"/>
                    <a:pt x="4105" y="7635"/>
                    <a:pt x="4073" y="7716"/>
                  </a:cubicBezTo>
                  <a:lnTo>
                    <a:pt x="3477" y="8549"/>
                  </a:lnTo>
                  <a:lnTo>
                    <a:pt x="2334" y="7502"/>
                  </a:lnTo>
                  <a:cubicBezTo>
                    <a:pt x="2287" y="7430"/>
                    <a:pt x="2192" y="7430"/>
                    <a:pt x="2120" y="7430"/>
                  </a:cubicBezTo>
                  <a:cubicBezTo>
                    <a:pt x="2049" y="7430"/>
                    <a:pt x="1977" y="7502"/>
                    <a:pt x="1953" y="7597"/>
                  </a:cubicBezTo>
                  <a:lnTo>
                    <a:pt x="1810" y="7906"/>
                  </a:lnTo>
                  <a:lnTo>
                    <a:pt x="1763" y="6906"/>
                  </a:lnTo>
                  <a:lnTo>
                    <a:pt x="2192" y="6049"/>
                  </a:lnTo>
                  <a:lnTo>
                    <a:pt x="3382" y="7121"/>
                  </a:lnTo>
                  <a:cubicBezTo>
                    <a:pt x="3406" y="7144"/>
                    <a:pt x="3406" y="7144"/>
                    <a:pt x="3430" y="7144"/>
                  </a:cubicBezTo>
                  <a:cubicBezTo>
                    <a:pt x="3455" y="7151"/>
                    <a:pt x="3479" y="7154"/>
                    <a:pt x="3501" y="7154"/>
                  </a:cubicBezTo>
                  <a:cubicBezTo>
                    <a:pt x="3562" y="7154"/>
                    <a:pt x="3609" y="7132"/>
                    <a:pt x="3644" y="7097"/>
                  </a:cubicBezTo>
                  <a:lnTo>
                    <a:pt x="4311" y="6168"/>
                  </a:lnTo>
                  <a:lnTo>
                    <a:pt x="5168" y="6620"/>
                  </a:lnTo>
                  <a:cubicBezTo>
                    <a:pt x="5192" y="6632"/>
                    <a:pt x="5222" y="6638"/>
                    <a:pt x="5252" y="6638"/>
                  </a:cubicBezTo>
                  <a:cubicBezTo>
                    <a:pt x="5281" y="6638"/>
                    <a:pt x="5311" y="6632"/>
                    <a:pt x="5335" y="6620"/>
                  </a:cubicBezTo>
                  <a:cubicBezTo>
                    <a:pt x="5406" y="6573"/>
                    <a:pt x="5454" y="6549"/>
                    <a:pt x="5502" y="6501"/>
                  </a:cubicBezTo>
                  <a:lnTo>
                    <a:pt x="6359" y="4644"/>
                  </a:lnTo>
                  <a:lnTo>
                    <a:pt x="7002" y="4906"/>
                  </a:lnTo>
                  <a:cubicBezTo>
                    <a:pt x="7035" y="4925"/>
                    <a:pt x="7071" y="4934"/>
                    <a:pt x="7107" y="4934"/>
                  </a:cubicBezTo>
                  <a:cubicBezTo>
                    <a:pt x="7202" y="4934"/>
                    <a:pt x="7294" y="4873"/>
                    <a:pt x="7312" y="4787"/>
                  </a:cubicBezTo>
                  <a:lnTo>
                    <a:pt x="8431" y="2501"/>
                  </a:lnTo>
                  <a:lnTo>
                    <a:pt x="8883" y="3239"/>
                  </a:lnTo>
                  <a:cubicBezTo>
                    <a:pt x="8955" y="3334"/>
                    <a:pt x="9002" y="3358"/>
                    <a:pt x="9098" y="3358"/>
                  </a:cubicBezTo>
                  <a:cubicBezTo>
                    <a:pt x="9193" y="3358"/>
                    <a:pt x="9264" y="3310"/>
                    <a:pt x="9312" y="3239"/>
                  </a:cubicBezTo>
                  <a:lnTo>
                    <a:pt x="10169" y="1524"/>
                  </a:lnTo>
                  <a:close/>
                  <a:moveTo>
                    <a:pt x="10146" y="3334"/>
                  </a:moveTo>
                  <a:lnTo>
                    <a:pt x="10693" y="4501"/>
                  </a:lnTo>
                  <a:lnTo>
                    <a:pt x="10693" y="10669"/>
                  </a:lnTo>
                  <a:lnTo>
                    <a:pt x="1739" y="10669"/>
                  </a:lnTo>
                  <a:lnTo>
                    <a:pt x="1739" y="8716"/>
                  </a:lnTo>
                  <a:lnTo>
                    <a:pt x="1763" y="8716"/>
                  </a:lnTo>
                  <a:lnTo>
                    <a:pt x="2192" y="7859"/>
                  </a:lnTo>
                  <a:lnTo>
                    <a:pt x="3311" y="8883"/>
                  </a:lnTo>
                  <a:cubicBezTo>
                    <a:pt x="3382" y="8930"/>
                    <a:pt x="3430" y="8930"/>
                    <a:pt x="3501" y="8930"/>
                  </a:cubicBezTo>
                  <a:cubicBezTo>
                    <a:pt x="3549" y="8930"/>
                    <a:pt x="3620" y="8883"/>
                    <a:pt x="3668" y="8835"/>
                  </a:cubicBezTo>
                  <a:lnTo>
                    <a:pt x="4263" y="7978"/>
                  </a:lnTo>
                  <a:lnTo>
                    <a:pt x="5145" y="8430"/>
                  </a:lnTo>
                  <a:cubicBezTo>
                    <a:pt x="5168" y="8442"/>
                    <a:pt x="5198" y="8448"/>
                    <a:pt x="5228" y="8448"/>
                  </a:cubicBezTo>
                  <a:cubicBezTo>
                    <a:pt x="5258" y="8448"/>
                    <a:pt x="5287" y="8442"/>
                    <a:pt x="5311" y="8430"/>
                  </a:cubicBezTo>
                  <a:cubicBezTo>
                    <a:pt x="5383" y="8406"/>
                    <a:pt x="5430" y="8359"/>
                    <a:pt x="5454" y="8311"/>
                  </a:cubicBezTo>
                  <a:lnTo>
                    <a:pt x="6335" y="6454"/>
                  </a:lnTo>
                  <a:lnTo>
                    <a:pt x="6978" y="6739"/>
                  </a:lnTo>
                  <a:cubicBezTo>
                    <a:pt x="7009" y="6752"/>
                    <a:pt x="7041" y="6758"/>
                    <a:pt x="7073" y="6758"/>
                  </a:cubicBezTo>
                  <a:cubicBezTo>
                    <a:pt x="7165" y="6758"/>
                    <a:pt x="7252" y="6709"/>
                    <a:pt x="7288" y="6620"/>
                  </a:cubicBezTo>
                  <a:lnTo>
                    <a:pt x="8407" y="4310"/>
                  </a:lnTo>
                  <a:lnTo>
                    <a:pt x="8860" y="5072"/>
                  </a:lnTo>
                  <a:cubicBezTo>
                    <a:pt x="8907" y="5144"/>
                    <a:pt x="8979" y="5192"/>
                    <a:pt x="9074" y="5192"/>
                  </a:cubicBezTo>
                  <a:cubicBezTo>
                    <a:pt x="9145" y="5192"/>
                    <a:pt x="9241" y="5120"/>
                    <a:pt x="9264" y="5072"/>
                  </a:cubicBezTo>
                  <a:lnTo>
                    <a:pt x="10146" y="3334"/>
                  </a:lnTo>
                  <a:close/>
                  <a:moveTo>
                    <a:pt x="11479" y="11026"/>
                  </a:moveTo>
                  <a:lnTo>
                    <a:pt x="11479" y="11502"/>
                  </a:lnTo>
                  <a:lnTo>
                    <a:pt x="310" y="11502"/>
                  </a:lnTo>
                  <a:lnTo>
                    <a:pt x="310" y="11026"/>
                  </a:lnTo>
                  <a:close/>
                  <a:moveTo>
                    <a:pt x="929" y="0"/>
                  </a:moveTo>
                  <a:cubicBezTo>
                    <a:pt x="810" y="0"/>
                    <a:pt x="715" y="48"/>
                    <a:pt x="715" y="167"/>
                  </a:cubicBezTo>
                  <a:lnTo>
                    <a:pt x="715" y="976"/>
                  </a:lnTo>
                  <a:lnTo>
                    <a:pt x="524" y="976"/>
                  </a:lnTo>
                  <a:cubicBezTo>
                    <a:pt x="429" y="976"/>
                    <a:pt x="334" y="1048"/>
                    <a:pt x="334" y="1119"/>
                  </a:cubicBezTo>
                  <a:cubicBezTo>
                    <a:pt x="334" y="1238"/>
                    <a:pt x="405" y="1334"/>
                    <a:pt x="524" y="1334"/>
                  </a:cubicBezTo>
                  <a:lnTo>
                    <a:pt x="715" y="1334"/>
                  </a:lnTo>
                  <a:lnTo>
                    <a:pt x="715" y="2239"/>
                  </a:lnTo>
                  <a:lnTo>
                    <a:pt x="524" y="2239"/>
                  </a:lnTo>
                  <a:cubicBezTo>
                    <a:pt x="429" y="2239"/>
                    <a:pt x="334" y="2286"/>
                    <a:pt x="334" y="2381"/>
                  </a:cubicBezTo>
                  <a:cubicBezTo>
                    <a:pt x="334" y="2501"/>
                    <a:pt x="405" y="2596"/>
                    <a:pt x="524" y="2596"/>
                  </a:cubicBezTo>
                  <a:lnTo>
                    <a:pt x="715" y="2596"/>
                  </a:lnTo>
                  <a:lnTo>
                    <a:pt x="715" y="3477"/>
                  </a:lnTo>
                  <a:lnTo>
                    <a:pt x="524" y="3477"/>
                  </a:lnTo>
                  <a:cubicBezTo>
                    <a:pt x="429" y="3477"/>
                    <a:pt x="334" y="3548"/>
                    <a:pt x="334" y="3620"/>
                  </a:cubicBezTo>
                  <a:cubicBezTo>
                    <a:pt x="334" y="3739"/>
                    <a:pt x="405" y="3834"/>
                    <a:pt x="524" y="3834"/>
                  </a:cubicBezTo>
                  <a:lnTo>
                    <a:pt x="715" y="3834"/>
                  </a:lnTo>
                  <a:lnTo>
                    <a:pt x="715" y="4739"/>
                  </a:lnTo>
                  <a:lnTo>
                    <a:pt x="524" y="4739"/>
                  </a:lnTo>
                  <a:cubicBezTo>
                    <a:pt x="429" y="4739"/>
                    <a:pt x="334" y="4787"/>
                    <a:pt x="334" y="4882"/>
                  </a:cubicBezTo>
                  <a:cubicBezTo>
                    <a:pt x="334" y="5001"/>
                    <a:pt x="405" y="5096"/>
                    <a:pt x="524" y="5096"/>
                  </a:cubicBezTo>
                  <a:lnTo>
                    <a:pt x="715" y="5096"/>
                  </a:lnTo>
                  <a:lnTo>
                    <a:pt x="715" y="5977"/>
                  </a:lnTo>
                  <a:lnTo>
                    <a:pt x="524" y="5977"/>
                  </a:lnTo>
                  <a:cubicBezTo>
                    <a:pt x="429" y="5977"/>
                    <a:pt x="334" y="6049"/>
                    <a:pt x="334" y="6144"/>
                  </a:cubicBezTo>
                  <a:cubicBezTo>
                    <a:pt x="334" y="6263"/>
                    <a:pt x="405" y="6335"/>
                    <a:pt x="524" y="6335"/>
                  </a:cubicBezTo>
                  <a:lnTo>
                    <a:pt x="715" y="6335"/>
                  </a:lnTo>
                  <a:lnTo>
                    <a:pt x="715" y="7240"/>
                  </a:lnTo>
                  <a:lnTo>
                    <a:pt x="524" y="7240"/>
                  </a:lnTo>
                  <a:cubicBezTo>
                    <a:pt x="429" y="7240"/>
                    <a:pt x="334" y="7287"/>
                    <a:pt x="334" y="7382"/>
                  </a:cubicBezTo>
                  <a:cubicBezTo>
                    <a:pt x="334" y="7502"/>
                    <a:pt x="405" y="7597"/>
                    <a:pt x="524" y="7597"/>
                  </a:cubicBezTo>
                  <a:lnTo>
                    <a:pt x="715" y="7597"/>
                  </a:lnTo>
                  <a:lnTo>
                    <a:pt x="715" y="8478"/>
                  </a:lnTo>
                  <a:lnTo>
                    <a:pt x="524" y="8478"/>
                  </a:lnTo>
                  <a:cubicBezTo>
                    <a:pt x="429" y="8478"/>
                    <a:pt x="334" y="8549"/>
                    <a:pt x="334" y="8645"/>
                  </a:cubicBezTo>
                  <a:cubicBezTo>
                    <a:pt x="334" y="8764"/>
                    <a:pt x="405" y="8835"/>
                    <a:pt x="524" y="8835"/>
                  </a:cubicBezTo>
                  <a:lnTo>
                    <a:pt x="715" y="8835"/>
                  </a:lnTo>
                  <a:lnTo>
                    <a:pt x="715" y="9740"/>
                  </a:lnTo>
                  <a:lnTo>
                    <a:pt x="524" y="9740"/>
                  </a:lnTo>
                  <a:cubicBezTo>
                    <a:pt x="429" y="9740"/>
                    <a:pt x="334" y="9788"/>
                    <a:pt x="334" y="9883"/>
                  </a:cubicBezTo>
                  <a:cubicBezTo>
                    <a:pt x="334" y="10002"/>
                    <a:pt x="405" y="10097"/>
                    <a:pt x="524" y="10097"/>
                  </a:cubicBezTo>
                  <a:lnTo>
                    <a:pt x="715" y="10097"/>
                  </a:lnTo>
                  <a:lnTo>
                    <a:pt x="715" y="10716"/>
                  </a:lnTo>
                  <a:lnTo>
                    <a:pt x="310" y="10716"/>
                  </a:lnTo>
                  <a:cubicBezTo>
                    <a:pt x="167" y="10716"/>
                    <a:pt x="1" y="10836"/>
                    <a:pt x="1" y="11026"/>
                  </a:cubicBezTo>
                  <a:lnTo>
                    <a:pt x="1" y="11574"/>
                  </a:lnTo>
                  <a:cubicBezTo>
                    <a:pt x="1" y="11740"/>
                    <a:pt x="120" y="11883"/>
                    <a:pt x="310" y="11883"/>
                  </a:cubicBezTo>
                  <a:lnTo>
                    <a:pt x="11598" y="11883"/>
                  </a:lnTo>
                  <a:cubicBezTo>
                    <a:pt x="11741" y="11883"/>
                    <a:pt x="11884" y="11764"/>
                    <a:pt x="11884" y="11574"/>
                  </a:cubicBezTo>
                  <a:lnTo>
                    <a:pt x="11884" y="11026"/>
                  </a:lnTo>
                  <a:cubicBezTo>
                    <a:pt x="11836" y="10812"/>
                    <a:pt x="11717" y="10693"/>
                    <a:pt x="11527" y="10693"/>
                  </a:cubicBezTo>
                  <a:lnTo>
                    <a:pt x="11050" y="10693"/>
                  </a:lnTo>
                  <a:lnTo>
                    <a:pt x="11050" y="4501"/>
                  </a:lnTo>
                  <a:lnTo>
                    <a:pt x="11050" y="2691"/>
                  </a:lnTo>
                  <a:cubicBezTo>
                    <a:pt x="11050" y="2643"/>
                    <a:pt x="11050" y="2620"/>
                    <a:pt x="11027" y="2572"/>
                  </a:cubicBezTo>
                  <a:lnTo>
                    <a:pt x="10384" y="1191"/>
                  </a:lnTo>
                  <a:cubicBezTo>
                    <a:pt x="10336" y="1095"/>
                    <a:pt x="10265" y="1048"/>
                    <a:pt x="10169" y="1048"/>
                  </a:cubicBezTo>
                  <a:cubicBezTo>
                    <a:pt x="10169" y="1048"/>
                    <a:pt x="9979" y="1095"/>
                    <a:pt x="9955" y="1191"/>
                  </a:cubicBezTo>
                  <a:lnTo>
                    <a:pt x="9098" y="2929"/>
                  </a:lnTo>
                  <a:lnTo>
                    <a:pt x="8645" y="2167"/>
                  </a:lnTo>
                  <a:cubicBezTo>
                    <a:pt x="8598" y="2096"/>
                    <a:pt x="8526" y="2048"/>
                    <a:pt x="8431" y="2048"/>
                  </a:cubicBezTo>
                  <a:cubicBezTo>
                    <a:pt x="8359" y="2048"/>
                    <a:pt x="8264" y="2119"/>
                    <a:pt x="8240" y="2215"/>
                  </a:cubicBezTo>
                  <a:lnTo>
                    <a:pt x="7073" y="4596"/>
                  </a:lnTo>
                  <a:lnTo>
                    <a:pt x="6407" y="4310"/>
                  </a:lnTo>
                  <a:cubicBezTo>
                    <a:pt x="6376" y="4298"/>
                    <a:pt x="6344" y="4292"/>
                    <a:pt x="6312" y="4292"/>
                  </a:cubicBezTo>
                  <a:cubicBezTo>
                    <a:pt x="6222" y="4292"/>
                    <a:pt x="6139" y="4341"/>
                    <a:pt x="6121" y="4429"/>
                  </a:cubicBezTo>
                  <a:lnTo>
                    <a:pt x="5240" y="6287"/>
                  </a:lnTo>
                  <a:lnTo>
                    <a:pt x="4382" y="5835"/>
                  </a:lnTo>
                  <a:cubicBezTo>
                    <a:pt x="4345" y="5819"/>
                    <a:pt x="4307" y="5812"/>
                    <a:pt x="4272" y="5812"/>
                  </a:cubicBezTo>
                  <a:cubicBezTo>
                    <a:pt x="4195" y="5812"/>
                    <a:pt x="4129" y="5848"/>
                    <a:pt x="4097" y="5930"/>
                  </a:cubicBezTo>
                  <a:lnTo>
                    <a:pt x="3501" y="6763"/>
                  </a:lnTo>
                  <a:lnTo>
                    <a:pt x="2358" y="5715"/>
                  </a:lnTo>
                  <a:cubicBezTo>
                    <a:pt x="2311" y="5644"/>
                    <a:pt x="2215" y="5644"/>
                    <a:pt x="2144" y="5644"/>
                  </a:cubicBezTo>
                  <a:cubicBezTo>
                    <a:pt x="2072" y="5644"/>
                    <a:pt x="2001" y="5715"/>
                    <a:pt x="1977" y="5763"/>
                  </a:cubicBezTo>
                  <a:lnTo>
                    <a:pt x="1501" y="6787"/>
                  </a:lnTo>
                  <a:cubicBezTo>
                    <a:pt x="1477" y="6811"/>
                    <a:pt x="1477" y="6835"/>
                    <a:pt x="1501" y="6906"/>
                  </a:cubicBezTo>
                  <a:lnTo>
                    <a:pt x="1501" y="10716"/>
                  </a:lnTo>
                  <a:lnTo>
                    <a:pt x="1072" y="10716"/>
                  </a:lnTo>
                  <a:lnTo>
                    <a:pt x="1072" y="167"/>
                  </a:lnTo>
                  <a:cubicBezTo>
                    <a:pt x="1072" y="95"/>
                    <a:pt x="1025" y="0"/>
                    <a:pt x="929"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91" name="Google Shape;3091;p53"/>
          <p:cNvGrpSpPr/>
          <p:nvPr/>
        </p:nvGrpSpPr>
        <p:grpSpPr>
          <a:xfrm>
            <a:off x="7734048" y="4149600"/>
            <a:ext cx="357184" cy="352205"/>
            <a:chOff x="7391135" y="4149600"/>
            <a:chExt cx="357184" cy="352205"/>
          </a:xfrm>
        </p:grpSpPr>
        <p:sp>
          <p:nvSpPr>
            <p:cNvPr id="3092" name="Google Shape;3092;p53"/>
            <p:cNvSpPr/>
            <p:nvPr/>
          </p:nvSpPr>
          <p:spPr>
            <a:xfrm>
              <a:off x="7497635" y="4251836"/>
              <a:ext cx="144156" cy="144185"/>
            </a:xfrm>
            <a:custGeom>
              <a:rect b="b" l="l" r="r" t="t"/>
              <a:pathLst>
                <a:path extrusionOk="0" h="4836" w="4835">
                  <a:moveTo>
                    <a:pt x="2430" y="1"/>
                  </a:moveTo>
                  <a:cubicBezTo>
                    <a:pt x="1096" y="1"/>
                    <a:pt x="1" y="1096"/>
                    <a:pt x="1" y="2430"/>
                  </a:cubicBezTo>
                  <a:cubicBezTo>
                    <a:pt x="1" y="3740"/>
                    <a:pt x="1096" y="4835"/>
                    <a:pt x="2430" y="4835"/>
                  </a:cubicBezTo>
                  <a:cubicBezTo>
                    <a:pt x="3763" y="4835"/>
                    <a:pt x="4835" y="3740"/>
                    <a:pt x="4835" y="2430"/>
                  </a:cubicBezTo>
                  <a:cubicBezTo>
                    <a:pt x="4835" y="1096"/>
                    <a:pt x="3763" y="1"/>
                    <a:pt x="2430" y="1"/>
                  </a:cubicBezTo>
                  <a:close/>
                </a:path>
              </a:pathLst>
            </a:custGeom>
            <a:solidFill>
              <a:srgbClr val="8C9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53"/>
            <p:cNvSpPr/>
            <p:nvPr/>
          </p:nvSpPr>
          <p:spPr>
            <a:xfrm>
              <a:off x="7533861" y="4256816"/>
              <a:ext cx="107930" cy="139206"/>
            </a:xfrm>
            <a:custGeom>
              <a:rect b="b" l="l" r="r" t="t"/>
              <a:pathLst>
                <a:path extrusionOk="0" h="4669" w="3620">
                  <a:moveTo>
                    <a:pt x="1977" y="1"/>
                  </a:moveTo>
                  <a:cubicBezTo>
                    <a:pt x="2667" y="405"/>
                    <a:pt x="3144" y="1191"/>
                    <a:pt x="3144" y="2049"/>
                  </a:cubicBezTo>
                  <a:cubicBezTo>
                    <a:pt x="3144" y="3382"/>
                    <a:pt x="2072" y="4454"/>
                    <a:pt x="738" y="4454"/>
                  </a:cubicBezTo>
                  <a:cubicBezTo>
                    <a:pt x="476" y="4454"/>
                    <a:pt x="238" y="4430"/>
                    <a:pt x="0" y="4335"/>
                  </a:cubicBezTo>
                  <a:lnTo>
                    <a:pt x="0" y="4335"/>
                  </a:lnTo>
                  <a:cubicBezTo>
                    <a:pt x="357" y="4549"/>
                    <a:pt x="762" y="4668"/>
                    <a:pt x="1215" y="4668"/>
                  </a:cubicBezTo>
                  <a:cubicBezTo>
                    <a:pt x="2548" y="4668"/>
                    <a:pt x="3620" y="3597"/>
                    <a:pt x="3620" y="2263"/>
                  </a:cubicBezTo>
                  <a:cubicBezTo>
                    <a:pt x="3620" y="1191"/>
                    <a:pt x="2929" y="286"/>
                    <a:pt x="1977" y="1"/>
                  </a:cubicBezTo>
                  <a:close/>
                </a:path>
              </a:pathLst>
            </a:custGeom>
            <a:solidFill>
              <a:srgbClr val="6376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53"/>
            <p:cNvSpPr/>
            <p:nvPr/>
          </p:nvSpPr>
          <p:spPr>
            <a:xfrm>
              <a:off x="7397516" y="4165938"/>
              <a:ext cx="172569" cy="200416"/>
            </a:xfrm>
            <a:custGeom>
              <a:rect b="b" l="l" r="r" t="t"/>
              <a:pathLst>
                <a:path extrusionOk="0" h="6722" w="5788">
                  <a:moveTo>
                    <a:pt x="5788" y="0"/>
                  </a:moveTo>
                  <a:cubicBezTo>
                    <a:pt x="3049" y="0"/>
                    <a:pt x="787" y="2120"/>
                    <a:pt x="596" y="4835"/>
                  </a:cubicBezTo>
                  <a:lnTo>
                    <a:pt x="191" y="4811"/>
                  </a:lnTo>
                  <a:cubicBezTo>
                    <a:pt x="72" y="4811"/>
                    <a:pt x="1" y="4954"/>
                    <a:pt x="72" y="5025"/>
                  </a:cubicBezTo>
                  <a:lnTo>
                    <a:pt x="1239" y="6668"/>
                  </a:lnTo>
                  <a:cubicBezTo>
                    <a:pt x="1263" y="6704"/>
                    <a:pt x="1299" y="6722"/>
                    <a:pt x="1334" y="6722"/>
                  </a:cubicBezTo>
                  <a:cubicBezTo>
                    <a:pt x="1370" y="6722"/>
                    <a:pt x="1406" y="6704"/>
                    <a:pt x="1430" y="6668"/>
                  </a:cubicBezTo>
                  <a:lnTo>
                    <a:pt x="2597" y="5025"/>
                  </a:lnTo>
                  <a:cubicBezTo>
                    <a:pt x="2668" y="4930"/>
                    <a:pt x="2597" y="4811"/>
                    <a:pt x="2478" y="4811"/>
                  </a:cubicBezTo>
                  <a:lnTo>
                    <a:pt x="2073" y="4811"/>
                  </a:lnTo>
                  <a:cubicBezTo>
                    <a:pt x="2239" y="2953"/>
                    <a:pt x="3859" y="1453"/>
                    <a:pt x="5788" y="1453"/>
                  </a:cubicBezTo>
                  <a:lnTo>
                    <a:pt x="5788" y="0"/>
                  </a:lnTo>
                  <a:close/>
                </a:path>
              </a:pathLst>
            </a:custGeom>
            <a:solidFill>
              <a:srgbClr val="E1E5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53"/>
            <p:cNvSpPr/>
            <p:nvPr/>
          </p:nvSpPr>
          <p:spPr>
            <a:xfrm>
              <a:off x="7525334" y="4153714"/>
              <a:ext cx="200953" cy="171287"/>
            </a:xfrm>
            <a:custGeom>
              <a:rect b="b" l="l" r="r" t="t"/>
              <a:pathLst>
                <a:path extrusionOk="0" h="5745" w="6740">
                  <a:moveTo>
                    <a:pt x="1781" y="1"/>
                  </a:moveTo>
                  <a:cubicBezTo>
                    <a:pt x="1758" y="1"/>
                    <a:pt x="1735" y="10"/>
                    <a:pt x="1715" y="29"/>
                  </a:cubicBezTo>
                  <a:lnTo>
                    <a:pt x="72" y="1172"/>
                  </a:lnTo>
                  <a:cubicBezTo>
                    <a:pt x="0" y="1244"/>
                    <a:pt x="0" y="1339"/>
                    <a:pt x="72" y="1387"/>
                  </a:cubicBezTo>
                  <a:lnTo>
                    <a:pt x="1715" y="2554"/>
                  </a:lnTo>
                  <a:cubicBezTo>
                    <a:pt x="1735" y="2573"/>
                    <a:pt x="1758" y="2582"/>
                    <a:pt x="1781" y="2582"/>
                  </a:cubicBezTo>
                  <a:cubicBezTo>
                    <a:pt x="1843" y="2582"/>
                    <a:pt x="1906" y="2521"/>
                    <a:pt x="1906" y="2435"/>
                  </a:cubicBezTo>
                  <a:lnTo>
                    <a:pt x="1906" y="2030"/>
                  </a:lnTo>
                  <a:cubicBezTo>
                    <a:pt x="3787" y="2196"/>
                    <a:pt x="5287" y="3816"/>
                    <a:pt x="5287" y="5745"/>
                  </a:cubicBezTo>
                  <a:lnTo>
                    <a:pt x="6740" y="5745"/>
                  </a:lnTo>
                  <a:cubicBezTo>
                    <a:pt x="6740" y="3006"/>
                    <a:pt x="4620" y="744"/>
                    <a:pt x="1906" y="553"/>
                  </a:cubicBezTo>
                  <a:lnTo>
                    <a:pt x="1906" y="148"/>
                  </a:lnTo>
                  <a:cubicBezTo>
                    <a:pt x="1906" y="62"/>
                    <a:pt x="1843" y="1"/>
                    <a:pt x="1781" y="1"/>
                  </a:cubicBezTo>
                  <a:close/>
                </a:path>
              </a:pathLst>
            </a:custGeom>
            <a:solidFill>
              <a:srgbClr val="C6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53"/>
            <p:cNvSpPr/>
            <p:nvPr/>
          </p:nvSpPr>
          <p:spPr>
            <a:xfrm>
              <a:off x="7584279" y="4171603"/>
              <a:ext cx="142724" cy="146302"/>
            </a:xfrm>
            <a:custGeom>
              <a:rect b="b" l="l" r="r" t="t"/>
              <a:pathLst>
                <a:path extrusionOk="0" h="4907" w="4787">
                  <a:moveTo>
                    <a:pt x="0" y="1"/>
                  </a:moveTo>
                  <a:lnTo>
                    <a:pt x="0" y="191"/>
                  </a:lnTo>
                  <a:cubicBezTo>
                    <a:pt x="0" y="310"/>
                    <a:pt x="48" y="406"/>
                    <a:pt x="167" y="406"/>
                  </a:cubicBezTo>
                  <a:cubicBezTo>
                    <a:pt x="2572" y="668"/>
                    <a:pt x="4477" y="2525"/>
                    <a:pt x="4787" y="4907"/>
                  </a:cubicBezTo>
                  <a:cubicBezTo>
                    <a:pt x="4644" y="2287"/>
                    <a:pt x="2596" y="191"/>
                    <a:pt x="0" y="1"/>
                  </a:cubicBezTo>
                  <a:close/>
                </a:path>
              </a:pathLst>
            </a:custGeom>
            <a:solidFill>
              <a:srgbClr val="AAB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53"/>
            <p:cNvSpPr/>
            <p:nvPr/>
          </p:nvSpPr>
          <p:spPr>
            <a:xfrm>
              <a:off x="7525334" y="4154728"/>
              <a:ext cx="56827" cy="45319"/>
            </a:xfrm>
            <a:custGeom>
              <a:rect b="b" l="l" r="r" t="t"/>
              <a:pathLst>
                <a:path extrusionOk="0" h="1520" w="1906">
                  <a:moveTo>
                    <a:pt x="1780" y="0"/>
                  </a:moveTo>
                  <a:cubicBezTo>
                    <a:pt x="1757" y="0"/>
                    <a:pt x="1734" y="6"/>
                    <a:pt x="1715" y="19"/>
                  </a:cubicBezTo>
                  <a:lnTo>
                    <a:pt x="72" y="1186"/>
                  </a:lnTo>
                  <a:cubicBezTo>
                    <a:pt x="0" y="1234"/>
                    <a:pt x="0" y="1329"/>
                    <a:pt x="72" y="1400"/>
                  </a:cubicBezTo>
                  <a:lnTo>
                    <a:pt x="215" y="1519"/>
                  </a:lnTo>
                  <a:lnTo>
                    <a:pt x="1739" y="448"/>
                  </a:lnTo>
                  <a:cubicBezTo>
                    <a:pt x="1760" y="416"/>
                    <a:pt x="1792" y="403"/>
                    <a:pt x="1822" y="403"/>
                  </a:cubicBezTo>
                  <a:cubicBezTo>
                    <a:pt x="1858" y="403"/>
                    <a:pt x="1892" y="422"/>
                    <a:pt x="1906" y="448"/>
                  </a:cubicBezTo>
                  <a:lnTo>
                    <a:pt x="1906" y="114"/>
                  </a:lnTo>
                  <a:cubicBezTo>
                    <a:pt x="1906" y="45"/>
                    <a:pt x="1842" y="0"/>
                    <a:pt x="1780" y="0"/>
                  </a:cubicBezTo>
                  <a:close/>
                </a:path>
              </a:pathLst>
            </a:custGeom>
            <a:solidFill>
              <a:srgbClr val="AAB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53"/>
            <p:cNvSpPr/>
            <p:nvPr/>
          </p:nvSpPr>
          <p:spPr>
            <a:xfrm>
              <a:off x="7570772" y="4282039"/>
              <a:ext cx="172569" cy="199880"/>
            </a:xfrm>
            <a:custGeom>
              <a:rect b="b" l="l" r="r" t="t"/>
              <a:pathLst>
                <a:path extrusionOk="0" h="6704" w="5788">
                  <a:moveTo>
                    <a:pt x="4451" y="0"/>
                  </a:moveTo>
                  <a:cubicBezTo>
                    <a:pt x="4412" y="0"/>
                    <a:pt x="4370" y="12"/>
                    <a:pt x="4335" y="36"/>
                  </a:cubicBezTo>
                  <a:lnTo>
                    <a:pt x="3192" y="1679"/>
                  </a:lnTo>
                  <a:cubicBezTo>
                    <a:pt x="3120" y="1774"/>
                    <a:pt x="3192" y="1893"/>
                    <a:pt x="3311" y="1893"/>
                  </a:cubicBezTo>
                  <a:lnTo>
                    <a:pt x="3716" y="1893"/>
                  </a:lnTo>
                  <a:cubicBezTo>
                    <a:pt x="3549" y="3751"/>
                    <a:pt x="1930" y="5251"/>
                    <a:pt x="1" y="5251"/>
                  </a:cubicBezTo>
                  <a:lnTo>
                    <a:pt x="1" y="6704"/>
                  </a:lnTo>
                  <a:cubicBezTo>
                    <a:pt x="2739" y="6704"/>
                    <a:pt x="5002" y="4584"/>
                    <a:pt x="5192" y="1893"/>
                  </a:cubicBezTo>
                  <a:lnTo>
                    <a:pt x="5597" y="1893"/>
                  </a:lnTo>
                  <a:cubicBezTo>
                    <a:pt x="5716" y="1893"/>
                    <a:pt x="5787" y="1774"/>
                    <a:pt x="5716" y="1679"/>
                  </a:cubicBezTo>
                  <a:lnTo>
                    <a:pt x="4549" y="36"/>
                  </a:lnTo>
                  <a:cubicBezTo>
                    <a:pt x="4525" y="12"/>
                    <a:pt x="4490" y="0"/>
                    <a:pt x="4451" y="0"/>
                  </a:cubicBez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53"/>
            <p:cNvSpPr/>
            <p:nvPr/>
          </p:nvSpPr>
          <p:spPr>
            <a:xfrm>
              <a:off x="7580015" y="4339195"/>
              <a:ext cx="146272" cy="142724"/>
            </a:xfrm>
            <a:custGeom>
              <a:rect b="b" l="l" r="r" t="t"/>
              <a:pathLst>
                <a:path extrusionOk="0" h="4787" w="4906">
                  <a:moveTo>
                    <a:pt x="4668" y="0"/>
                  </a:moveTo>
                  <a:cubicBezTo>
                    <a:pt x="4549" y="0"/>
                    <a:pt x="4453" y="95"/>
                    <a:pt x="4477" y="167"/>
                  </a:cubicBezTo>
                  <a:cubicBezTo>
                    <a:pt x="4215" y="2596"/>
                    <a:pt x="2382" y="4501"/>
                    <a:pt x="0" y="4787"/>
                  </a:cubicBezTo>
                  <a:cubicBezTo>
                    <a:pt x="2620" y="4644"/>
                    <a:pt x="4692" y="2596"/>
                    <a:pt x="4906" y="0"/>
                  </a:cubicBezTo>
                  <a:close/>
                </a:path>
              </a:pathLst>
            </a:custGeom>
            <a:solidFill>
              <a:srgbClr val="D4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53"/>
            <p:cNvSpPr/>
            <p:nvPr/>
          </p:nvSpPr>
          <p:spPr>
            <a:xfrm>
              <a:off x="7697159" y="4281503"/>
              <a:ext cx="46183" cy="57006"/>
            </a:xfrm>
            <a:custGeom>
              <a:rect b="b" l="l" r="r" t="t"/>
              <a:pathLst>
                <a:path extrusionOk="0" h="1912" w="1549">
                  <a:moveTo>
                    <a:pt x="215" y="0"/>
                  </a:moveTo>
                  <a:cubicBezTo>
                    <a:pt x="179" y="0"/>
                    <a:pt x="143" y="18"/>
                    <a:pt x="120" y="54"/>
                  </a:cubicBezTo>
                  <a:lnTo>
                    <a:pt x="1" y="197"/>
                  </a:lnTo>
                  <a:lnTo>
                    <a:pt x="1072" y="1721"/>
                  </a:lnTo>
                  <a:cubicBezTo>
                    <a:pt x="1120" y="1792"/>
                    <a:pt x="1096" y="1864"/>
                    <a:pt x="1072" y="1911"/>
                  </a:cubicBezTo>
                  <a:lnTo>
                    <a:pt x="1382" y="1911"/>
                  </a:lnTo>
                  <a:cubicBezTo>
                    <a:pt x="1477" y="1911"/>
                    <a:pt x="1548" y="1792"/>
                    <a:pt x="1477" y="1697"/>
                  </a:cubicBezTo>
                  <a:lnTo>
                    <a:pt x="310" y="54"/>
                  </a:lnTo>
                  <a:cubicBezTo>
                    <a:pt x="286" y="18"/>
                    <a:pt x="251" y="0"/>
                    <a:pt x="215" y="0"/>
                  </a:cubicBezTo>
                  <a:close/>
                </a:path>
              </a:pathLst>
            </a:custGeom>
            <a:solidFill>
              <a:srgbClr val="D4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53"/>
            <p:cNvSpPr/>
            <p:nvPr/>
          </p:nvSpPr>
          <p:spPr>
            <a:xfrm>
              <a:off x="7726259" y="4338480"/>
              <a:ext cx="2892" cy="1431"/>
            </a:xfrm>
            <a:custGeom>
              <a:rect b="b" l="l" r="r" t="t"/>
              <a:pathLst>
                <a:path extrusionOk="0" h="48" w="97">
                  <a:moveTo>
                    <a:pt x="1" y="0"/>
                  </a:moveTo>
                  <a:lnTo>
                    <a:pt x="1" y="48"/>
                  </a:lnTo>
                  <a:cubicBezTo>
                    <a:pt x="25" y="24"/>
                    <a:pt x="49" y="24"/>
                    <a:pt x="96" y="0"/>
                  </a:cubicBezTo>
                  <a:close/>
                </a:path>
              </a:pathLst>
            </a:custGeom>
            <a:solidFill>
              <a:srgbClr val="D4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53"/>
            <p:cNvSpPr/>
            <p:nvPr/>
          </p:nvSpPr>
          <p:spPr>
            <a:xfrm>
              <a:off x="7414570" y="4322856"/>
              <a:ext cx="200953" cy="171287"/>
            </a:xfrm>
            <a:custGeom>
              <a:rect b="b" l="l" r="r" t="t"/>
              <a:pathLst>
                <a:path extrusionOk="0" h="5745" w="6740">
                  <a:moveTo>
                    <a:pt x="0" y="0"/>
                  </a:moveTo>
                  <a:cubicBezTo>
                    <a:pt x="0" y="2739"/>
                    <a:pt x="2120" y="5001"/>
                    <a:pt x="4835" y="5192"/>
                  </a:cubicBezTo>
                  <a:lnTo>
                    <a:pt x="4835" y="5597"/>
                  </a:lnTo>
                  <a:cubicBezTo>
                    <a:pt x="4835" y="5683"/>
                    <a:pt x="4897" y="5744"/>
                    <a:pt x="4959" y="5744"/>
                  </a:cubicBezTo>
                  <a:cubicBezTo>
                    <a:pt x="4982" y="5744"/>
                    <a:pt x="5006" y="5735"/>
                    <a:pt x="5025" y="5716"/>
                  </a:cubicBezTo>
                  <a:lnTo>
                    <a:pt x="6668" y="4573"/>
                  </a:lnTo>
                  <a:cubicBezTo>
                    <a:pt x="6740" y="4501"/>
                    <a:pt x="6740" y="4406"/>
                    <a:pt x="6668" y="4358"/>
                  </a:cubicBezTo>
                  <a:lnTo>
                    <a:pt x="5025" y="3191"/>
                  </a:lnTo>
                  <a:cubicBezTo>
                    <a:pt x="5007" y="3179"/>
                    <a:pt x="4985" y="3173"/>
                    <a:pt x="4963" y="3173"/>
                  </a:cubicBezTo>
                  <a:cubicBezTo>
                    <a:pt x="4900" y="3173"/>
                    <a:pt x="4835" y="3222"/>
                    <a:pt x="4835" y="3311"/>
                  </a:cubicBezTo>
                  <a:lnTo>
                    <a:pt x="4835" y="3739"/>
                  </a:lnTo>
                  <a:cubicBezTo>
                    <a:pt x="2953" y="3549"/>
                    <a:pt x="1453" y="1953"/>
                    <a:pt x="1453" y="0"/>
                  </a:cubicBezTo>
                  <a:close/>
                </a:path>
              </a:pathLst>
            </a:custGeom>
            <a:solidFill>
              <a:srgbClr val="C3CD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53"/>
            <p:cNvSpPr/>
            <p:nvPr/>
          </p:nvSpPr>
          <p:spPr>
            <a:xfrm>
              <a:off x="7397516" y="4255384"/>
              <a:ext cx="79546" cy="111687"/>
            </a:xfrm>
            <a:custGeom>
              <a:rect b="b" l="l" r="r" t="t"/>
              <a:pathLst>
                <a:path extrusionOk="0" h="3746" w="2668">
                  <a:moveTo>
                    <a:pt x="1072" y="1"/>
                  </a:moveTo>
                  <a:cubicBezTo>
                    <a:pt x="810" y="573"/>
                    <a:pt x="668" y="1192"/>
                    <a:pt x="596" y="1859"/>
                  </a:cubicBezTo>
                  <a:lnTo>
                    <a:pt x="191" y="1859"/>
                  </a:lnTo>
                  <a:cubicBezTo>
                    <a:pt x="72" y="1859"/>
                    <a:pt x="1" y="1978"/>
                    <a:pt x="72" y="2073"/>
                  </a:cubicBezTo>
                  <a:lnTo>
                    <a:pt x="1239" y="3692"/>
                  </a:lnTo>
                  <a:cubicBezTo>
                    <a:pt x="1263" y="3728"/>
                    <a:pt x="1299" y="3746"/>
                    <a:pt x="1334" y="3746"/>
                  </a:cubicBezTo>
                  <a:cubicBezTo>
                    <a:pt x="1370" y="3746"/>
                    <a:pt x="1406" y="3728"/>
                    <a:pt x="1430" y="3692"/>
                  </a:cubicBezTo>
                  <a:lnTo>
                    <a:pt x="2597" y="2073"/>
                  </a:lnTo>
                  <a:cubicBezTo>
                    <a:pt x="2668" y="1978"/>
                    <a:pt x="2597" y="1859"/>
                    <a:pt x="2478" y="1859"/>
                  </a:cubicBezTo>
                  <a:lnTo>
                    <a:pt x="2073" y="1859"/>
                  </a:lnTo>
                  <a:cubicBezTo>
                    <a:pt x="2096" y="1358"/>
                    <a:pt x="2239" y="882"/>
                    <a:pt x="2478" y="453"/>
                  </a:cubicBezTo>
                  <a:lnTo>
                    <a:pt x="1072" y="1"/>
                  </a:lnTo>
                  <a:close/>
                </a:path>
              </a:pathLst>
            </a:custGeom>
            <a:solidFill>
              <a:srgbClr val="E1E5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53"/>
            <p:cNvSpPr/>
            <p:nvPr/>
          </p:nvSpPr>
          <p:spPr>
            <a:xfrm>
              <a:off x="7530313" y="4296589"/>
              <a:ext cx="80262" cy="10674"/>
            </a:xfrm>
            <a:custGeom>
              <a:rect b="b" l="l" r="r" t="t"/>
              <a:pathLst>
                <a:path extrusionOk="0" h="358" w="2692">
                  <a:moveTo>
                    <a:pt x="167" y="0"/>
                  </a:moveTo>
                  <a:cubicBezTo>
                    <a:pt x="72" y="0"/>
                    <a:pt x="0" y="48"/>
                    <a:pt x="0" y="143"/>
                  </a:cubicBezTo>
                  <a:cubicBezTo>
                    <a:pt x="0" y="262"/>
                    <a:pt x="48" y="357"/>
                    <a:pt x="167" y="357"/>
                  </a:cubicBezTo>
                  <a:lnTo>
                    <a:pt x="2524" y="357"/>
                  </a:lnTo>
                  <a:cubicBezTo>
                    <a:pt x="2620" y="357"/>
                    <a:pt x="2691" y="286"/>
                    <a:pt x="2691" y="215"/>
                  </a:cubicBezTo>
                  <a:cubicBezTo>
                    <a:pt x="2691" y="95"/>
                    <a:pt x="2620" y="0"/>
                    <a:pt x="2524"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53"/>
            <p:cNvSpPr/>
            <p:nvPr/>
          </p:nvSpPr>
          <p:spPr>
            <a:xfrm>
              <a:off x="7530313" y="4319308"/>
              <a:ext cx="80262" cy="10674"/>
            </a:xfrm>
            <a:custGeom>
              <a:rect b="b" l="l" r="r" t="t"/>
              <a:pathLst>
                <a:path extrusionOk="0" h="358" w="2692">
                  <a:moveTo>
                    <a:pt x="167" y="0"/>
                  </a:moveTo>
                  <a:cubicBezTo>
                    <a:pt x="72" y="0"/>
                    <a:pt x="0" y="72"/>
                    <a:pt x="0" y="167"/>
                  </a:cubicBezTo>
                  <a:cubicBezTo>
                    <a:pt x="0" y="286"/>
                    <a:pt x="48" y="357"/>
                    <a:pt x="167" y="357"/>
                  </a:cubicBezTo>
                  <a:lnTo>
                    <a:pt x="2524" y="357"/>
                  </a:lnTo>
                  <a:cubicBezTo>
                    <a:pt x="2620" y="357"/>
                    <a:pt x="2691" y="310"/>
                    <a:pt x="2691" y="215"/>
                  </a:cubicBezTo>
                  <a:cubicBezTo>
                    <a:pt x="2691" y="96"/>
                    <a:pt x="2620" y="0"/>
                    <a:pt x="2524"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53"/>
            <p:cNvSpPr/>
            <p:nvPr/>
          </p:nvSpPr>
          <p:spPr>
            <a:xfrm>
              <a:off x="7548053" y="4342028"/>
              <a:ext cx="44752" cy="10674"/>
            </a:xfrm>
            <a:custGeom>
              <a:rect b="b" l="l" r="r" t="t"/>
              <a:pathLst>
                <a:path extrusionOk="0" h="358" w="1501">
                  <a:moveTo>
                    <a:pt x="167" y="0"/>
                  </a:moveTo>
                  <a:cubicBezTo>
                    <a:pt x="72" y="0"/>
                    <a:pt x="0" y="48"/>
                    <a:pt x="0" y="143"/>
                  </a:cubicBezTo>
                  <a:cubicBezTo>
                    <a:pt x="0" y="262"/>
                    <a:pt x="48" y="358"/>
                    <a:pt x="167" y="358"/>
                  </a:cubicBezTo>
                  <a:lnTo>
                    <a:pt x="1334" y="358"/>
                  </a:lnTo>
                  <a:cubicBezTo>
                    <a:pt x="1429" y="358"/>
                    <a:pt x="1501" y="286"/>
                    <a:pt x="1501" y="191"/>
                  </a:cubicBezTo>
                  <a:cubicBezTo>
                    <a:pt x="1501" y="72"/>
                    <a:pt x="1453" y="0"/>
                    <a:pt x="1334"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53"/>
            <p:cNvSpPr/>
            <p:nvPr/>
          </p:nvSpPr>
          <p:spPr>
            <a:xfrm>
              <a:off x="7492656" y="4247602"/>
              <a:ext cx="154829" cy="154799"/>
            </a:xfrm>
            <a:custGeom>
              <a:rect b="b" l="l" r="r" t="t"/>
              <a:pathLst>
                <a:path extrusionOk="0" h="5192" w="5193">
                  <a:moveTo>
                    <a:pt x="2597" y="333"/>
                  </a:moveTo>
                  <a:cubicBezTo>
                    <a:pt x="3811" y="333"/>
                    <a:pt x="4835" y="1334"/>
                    <a:pt x="4835" y="2572"/>
                  </a:cubicBezTo>
                  <a:cubicBezTo>
                    <a:pt x="4835" y="3787"/>
                    <a:pt x="3835" y="4787"/>
                    <a:pt x="2597" y="4787"/>
                  </a:cubicBezTo>
                  <a:cubicBezTo>
                    <a:pt x="1382" y="4787"/>
                    <a:pt x="358" y="3787"/>
                    <a:pt x="358" y="2572"/>
                  </a:cubicBezTo>
                  <a:cubicBezTo>
                    <a:pt x="358" y="1334"/>
                    <a:pt x="1382" y="333"/>
                    <a:pt x="2597" y="333"/>
                  </a:cubicBezTo>
                  <a:close/>
                  <a:moveTo>
                    <a:pt x="2597" y="0"/>
                  </a:moveTo>
                  <a:cubicBezTo>
                    <a:pt x="1168" y="0"/>
                    <a:pt x="1" y="1167"/>
                    <a:pt x="1" y="2596"/>
                  </a:cubicBezTo>
                  <a:cubicBezTo>
                    <a:pt x="1" y="4025"/>
                    <a:pt x="1168" y="5192"/>
                    <a:pt x="2597" y="5192"/>
                  </a:cubicBezTo>
                  <a:cubicBezTo>
                    <a:pt x="4026" y="5192"/>
                    <a:pt x="5192" y="4025"/>
                    <a:pt x="5192" y="2596"/>
                  </a:cubicBezTo>
                  <a:cubicBezTo>
                    <a:pt x="5192" y="1167"/>
                    <a:pt x="4026" y="0"/>
                    <a:pt x="2597"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53"/>
            <p:cNvSpPr/>
            <p:nvPr/>
          </p:nvSpPr>
          <p:spPr>
            <a:xfrm>
              <a:off x="7391135" y="4149600"/>
              <a:ext cx="357184" cy="352205"/>
            </a:xfrm>
            <a:custGeom>
              <a:rect b="b" l="l" r="r" t="t"/>
              <a:pathLst>
                <a:path extrusionOk="0" h="11813" w="11980">
                  <a:moveTo>
                    <a:pt x="6287" y="382"/>
                  </a:moveTo>
                  <a:lnTo>
                    <a:pt x="6287" y="691"/>
                  </a:lnTo>
                  <a:cubicBezTo>
                    <a:pt x="6287" y="787"/>
                    <a:pt x="6359" y="882"/>
                    <a:pt x="6454" y="882"/>
                  </a:cubicBezTo>
                  <a:cubicBezTo>
                    <a:pt x="7716" y="977"/>
                    <a:pt x="8883" y="1525"/>
                    <a:pt x="9741" y="2454"/>
                  </a:cubicBezTo>
                  <a:cubicBezTo>
                    <a:pt x="10312" y="3073"/>
                    <a:pt x="10741" y="3835"/>
                    <a:pt x="10931" y="4621"/>
                  </a:cubicBezTo>
                  <a:lnTo>
                    <a:pt x="10765" y="4359"/>
                  </a:lnTo>
                  <a:cubicBezTo>
                    <a:pt x="10691" y="4266"/>
                    <a:pt x="10588" y="4231"/>
                    <a:pt x="10490" y="4231"/>
                  </a:cubicBezTo>
                  <a:cubicBezTo>
                    <a:pt x="10462" y="4231"/>
                    <a:pt x="10434" y="4234"/>
                    <a:pt x="10407" y="4240"/>
                  </a:cubicBezTo>
                  <a:cubicBezTo>
                    <a:pt x="10336" y="4263"/>
                    <a:pt x="10312" y="4311"/>
                    <a:pt x="10265" y="4359"/>
                  </a:cubicBezTo>
                  <a:lnTo>
                    <a:pt x="9860" y="4930"/>
                  </a:lnTo>
                  <a:cubicBezTo>
                    <a:pt x="9717" y="4311"/>
                    <a:pt x="9383" y="3740"/>
                    <a:pt x="8979" y="3263"/>
                  </a:cubicBezTo>
                  <a:cubicBezTo>
                    <a:pt x="8312" y="2549"/>
                    <a:pt x="7431" y="2096"/>
                    <a:pt x="6478" y="2001"/>
                  </a:cubicBezTo>
                  <a:cubicBezTo>
                    <a:pt x="6383" y="2001"/>
                    <a:pt x="6335" y="2049"/>
                    <a:pt x="6287" y="2120"/>
                  </a:cubicBezTo>
                  <a:lnTo>
                    <a:pt x="6287" y="2192"/>
                  </a:lnTo>
                  <a:lnTo>
                    <a:pt x="6287" y="2525"/>
                  </a:lnTo>
                  <a:lnTo>
                    <a:pt x="4787" y="1453"/>
                  </a:lnTo>
                  <a:lnTo>
                    <a:pt x="6287" y="382"/>
                  </a:lnTo>
                  <a:close/>
                  <a:moveTo>
                    <a:pt x="4954" y="882"/>
                  </a:moveTo>
                  <a:lnTo>
                    <a:pt x="4454" y="1239"/>
                  </a:lnTo>
                  <a:cubicBezTo>
                    <a:pt x="4430" y="1263"/>
                    <a:pt x="4359" y="1287"/>
                    <a:pt x="4359" y="1358"/>
                  </a:cubicBezTo>
                  <a:cubicBezTo>
                    <a:pt x="4311" y="1501"/>
                    <a:pt x="4335" y="1644"/>
                    <a:pt x="4454" y="1739"/>
                  </a:cubicBezTo>
                  <a:lnTo>
                    <a:pt x="4906" y="2025"/>
                  </a:lnTo>
                  <a:cubicBezTo>
                    <a:pt x="4430" y="2192"/>
                    <a:pt x="3977" y="2382"/>
                    <a:pt x="3596" y="2715"/>
                  </a:cubicBezTo>
                  <a:cubicBezTo>
                    <a:pt x="3501" y="2787"/>
                    <a:pt x="3501" y="2906"/>
                    <a:pt x="3549" y="2954"/>
                  </a:cubicBezTo>
                  <a:cubicBezTo>
                    <a:pt x="3590" y="2995"/>
                    <a:pt x="3648" y="3021"/>
                    <a:pt x="3698" y="3021"/>
                  </a:cubicBezTo>
                  <a:cubicBezTo>
                    <a:pt x="3735" y="3021"/>
                    <a:pt x="3767" y="3007"/>
                    <a:pt x="3787" y="2977"/>
                  </a:cubicBezTo>
                  <a:cubicBezTo>
                    <a:pt x="4239" y="2620"/>
                    <a:pt x="4740" y="2430"/>
                    <a:pt x="5287" y="2311"/>
                  </a:cubicBezTo>
                  <a:lnTo>
                    <a:pt x="6097" y="2858"/>
                  </a:lnTo>
                  <a:cubicBezTo>
                    <a:pt x="6151" y="2912"/>
                    <a:pt x="6218" y="2939"/>
                    <a:pt x="6288" y="2939"/>
                  </a:cubicBezTo>
                  <a:cubicBezTo>
                    <a:pt x="6311" y="2939"/>
                    <a:pt x="6335" y="2936"/>
                    <a:pt x="6359" y="2930"/>
                  </a:cubicBezTo>
                  <a:cubicBezTo>
                    <a:pt x="6478" y="2906"/>
                    <a:pt x="6573" y="2787"/>
                    <a:pt x="6573" y="2620"/>
                  </a:cubicBezTo>
                  <a:lnTo>
                    <a:pt x="6573" y="2430"/>
                  </a:lnTo>
                  <a:cubicBezTo>
                    <a:pt x="7359" y="2549"/>
                    <a:pt x="8121" y="2930"/>
                    <a:pt x="8645" y="3549"/>
                  </a:cubicBezTo>
                  <a:cubicBezTo>
                    <a:pt x="9121" y="4049"/>
                    <a:pt x="9431" y="4716"/>
                    <a:pt x="9550" y="5407"/>
                  </a:cubicBezTo>
                  <a:lnTo>
                    <a:pt x="9098" y="6026"/>
                  </a:lnTo>
                  <a:cubicBezTo>
                    <a:pt x="9002" y="6145"/>
                    <a:pt x="9002" y="6264"/>
                    <a:pt x="9098" y="6383"/>
                  </a:cubicBezTo>
                  <a:cubicBezTo>
                    <a:pt x="9145" y="6478"/>
                    <a:pt x="9240" y="6502"/>
                    <a:pt x="9360" y="6502"/>
                  </a:cubicBezTo>
                  <a:lnTo>
                    <a:pt x="9574" y="6502"/>
                  </a:lnTo>
                  <a:cubicBezTo>
                    <a:pt x="9455" y="7312"/>
                    <a:pt x="9074" y="8050"/>
                    <a:pt x="8431" y="8621"/>
                  </a:cubicBezTo>
                  <a:cubicBezTo>
                    <a:pt x="7955" y="9074"/>
                    <a:pt x="7359" y="9360"/>
                    <a:pt x="6740" y="9479"/>
                  </a:cubicBezTo>
                  <a:lnTo>
                    <a:pt x="5906" y="8883"/>
                  </a:lnTo>
                  <a:cubicBezTo>
                    <a:pt x="5850" y="8838"/>
                    <a:pt x="5789" y="8815"/>
                    <a:pt x="5727" y="8815"/>
                  </a:cubicBezTo>
                  <a:cubicBezTo>
                    <a:pt x="5658" y="8815"/>
                    <a:pt x="5588" y="8844"/>
                    <a:pt x="5525" y="8907"/>
                  </a:cubicBezTo>
                  <a:cubicBezTo>
                    <a:pt x="5454" y="8979"/>
                    <a:pt x="5406" y="9074"/>
                    <a:pt x="5406" y="9145"/>
                  </a:cubicBezTo>
                  <a:lnTo>
                    <a:pt x="5406" y="9336"/>
                  </a:lnTo>
                  <a:cubicBezTo>
                    <a:pt x="4597" y="9217"/>
                    <a:pt x="3858" y="8836"/>
                    <a:pt x="3311" y="8193"/>
                  </a:cubicBezTo>
                  <a:cubicBezTo>
                    <a:pt x="2834" y="7693"/>
                    <a:pt x="2549" y="7074"/>
                    <a:pt x="2430" y="6383"/>
                  </a:cubicBezTo>
                  <a:lnTo>
                    <a:pt x="2906" y="5692"/>
                  </a:lnTo>
                  <a:cubicBezTo>
                    <a:pt x="2953" y="5621"/>
                    <a:pt x="3001" y="5526"/>
                    <a:pt x="2953" y="5430"/>
                  </a:cubicBezTo>
                  <a:cubicBezTo>
                    <a:pt x="2930" y="5311"/>
                    <a:pt x="2811" y="5216"/>
                    <a:pt x="2668" y="5216"/>
                  </a:cubicBezTo>
                  <a:lnTo>
                    <a:pt x="2453" y="5216"/>
                  </a:lnTo>
                  <a:cubicBezTo>
                    <a:pt x="2453" y="5097"/>
                    <a:pt x="2692" y="4335"/>
                    <a:pt x="2953" y="3859"/>
                  </a:cubicBezTo>
                  <a:cubicBezTo>
                    <a:pt x="3025" y="3763"/>
                    <a:pt x="3049" y="3716"/>
                    <a:pt x="3120" y="3644"/>
                  </a:cubicBezTo>
                  <a:cubicBezTo>
                    <a:pt x="3144" y="3573"/>
                    <a:pt x="3192" y="3549"/>
                    <a:pt x="3239" y="3501"/>
                  </a:cubicBezTo>
                  <a:cubicBezTo>
                    <a:pt x="3287" y="3430"/>
                    <a:pt x="3287" y="3358"/>
                    <a:pt x="3239" y="3287"/>
                  </a:cubicBezTo>
                  <a:cubicBezTo>
                    <a:pt x="3204" y="3239"/>
                    <a:pt x="3150" y="3216"/>
                    <a:pt x="3096" y="3216"/>
                  </a:cubicBezTo>
                  <a:cubicBezTo>
                    <a:pt x="3043" y="3216"/>
                    <a:pt x="2989" y="3239"/>
                    <a:pt x="2953" y="3287"/>
                  </a:cubicBezTo>
                  <a:cubicBezTo>
                    <a:pt x="2549" y="3787"/>
                    <a:pt x="2287" y="4359"/>
                    <a:pt x="2120" y="4978"/>
                  </a:cubicBezTo>
                  <a:cubicBezTo>
                    <a:pt x="2120" y="5049"/>
                    <a:pt x="2072" y="5264"/>
                    <a:pt x="2072" y="5407"/>
                  </a:cubicBezTo>
                  <a:lnTo>
                    <a:pt x="2072" y="5430"/>
                  </a:lnTo>
                  <a:cubicBezTo>
                    <a:pt x="2072" y="5502"/>
                    <a:pt x="2096" y="5573"/>
                    <a:pt x="2191" y="5621"/>
                  </a:cubicBezTo>
                  <a:lnTo>
                    <a:pt x="2572" y="5621"/>
                  </a:lnTo>
                  <a:lnTo>
                    <a:pt x="1501" y="7121"/>
                  </a:lnTo>
                  <a:lnTo>
                    <a:pt x="429" y="5621"/>
                  </a:lnTo>
                  <a:lnTo>
                    <a:pt x="763" y="5621"/>
                  </a:lnTo>
                  <a:cubicBezTo>
                    <a:pt x="858" y="5621"/>
                    <a:pt x="929" y="5549"/>
                    <a:pt x="929" y="5454"/>
                  </a:cubicBezTo>
                  <a:cubicBezTo>
                    <a:pt x="929" y="5407"/>
                    <a:pt x="977" y="5025"/>
                    <a:pt x="1048" y="4692"/>
                  </a:cubicBezTo>
                  <a:cubicBezTo>
                    <a:pt x="1215" y="4025"/>
                    <a:pt x="1477" y="3406"/>
                    <a:pt x="1858" y="2882"/>
                  </a:cubicBezTo>
                  <a:cubicBezTo>
                    <a:pt x="2049" y="2596"/>
                    <a:pt x="2287" y="2358"/>
                    <a:pt x="2525" y="2120"/>
                  </a:cubicBezTo>
                  <a:cubicBezTo>
                    <a:pt x="3192" y="1477"/>
                    <a:pt x="4025" y="1048"/>
                    <a:pt x="4954" y="882"/>
                  </a:cubicBezTo>
                  <a:close/>
                  <a:moveTo>
                    <a:pt x="2215" y="6740"/>
                  </a:moveTo>
                  <a:cubicBezTo>
                    <a:pt x="2358" y="7359"/>
                    <a:pt x="2692" y="7931"/>
                    <a:pt x="3120" y="8407"/>
                  </a:cubicBezTo>
                  <a:cubicBezTo>
                    <a:pt x="3763" y="9122"/>
                    <a:pt x="4668" y="9574"/>
                    <a:pt x="5621" y="9669"/>
                  </a:cubicBezTo>
                  <a:cubicBezTo>
                    <a:pt x="5668" y="9669"/>
                    <a:pt x="5764" y="9622"/>
                    <a:pt x="5787" y="9550"/>
                  </a:cubicBezTo>
                  <a:lnTo>
                    <a:pt x="5787" y="9479"/>
                  </a:lnTo>
                  <a:lnTo>
                    <a:pt x="5787" y="9145"/>
                  </a:lnTo>
                  <a:lnTo>
                    <a:pt x="7312" y="10265"/>
                  </a:lnTo>
                  <a:lnTo>
                    <a:pt x="5787" y="11336"/>
                  </a:lnTo>
                  <a:lnTo>
                    <a:pt x="5787" y="11003"/>
                  </a:lnTo>
                  <a:cubicBezTo>
                    <a:pt x="5787" y="10908"/>
                    <a:pt x="5740" y="10812"/>
                    <a:pt x="5645" y="10812"/>
                  </a:cubicBezTo>
                  <a:cubicBezTo>
                    <a:pt x="4359" y="10741"/>
                    <a:pt x="3192" y="10169"/>
                    <a:pt x="2334" y="9241"/>
                  </a:cubicBezTo>
                  <a:cubicBezTo>
                    <a:pt x="1763" y="8621"/>
                    <a:pt x="1358" y="7883"/>
                    <a:pt x="1144" y="7074"/>
                  </a:cubicBezTo>
                  <a:lnTo>
                    <a:pt x="1144" y="7074"/>
                  </a:lnTo>
                  <a:lnTo>
                    <a:pt x="1334" y="7312"/>
                  </a:lnTo>
                  <a:cubicBezTo>
                    <a:pt x="1358" y="7359"/>
                    <a:pt x="1406" y="7407"/>
                    <a:pt x="1477" y="7431"/>
                  </a:cubicBezTo>
                  <a:cubicBezTo>
                    <a:pt x="1514" y="7443"/>
                    <a:pt x="1551" y="7449"/>
                    <a:pt x="1586" y="7449"/>
                  </a:cubicBezTo>
                  <a:cubicBezTo>
                    <a:pt x="1689" y="7449"/>
                    <a:pt x="1781" y="7400"/>
                    <a:pt x="1834" y="7312"/>
                  </a:cubicBezTo>
                  <a:lnTo>
                    <a:pt x="2215" y="6740"/>
                  </a:lnTo>
                  <a:close/>
                  <a:moveTo>
                    <a:pt x="6252" y="1"/>
                  </a:moveTo>
                  <a:cubicBezTo>
                    <a:pt x="6192" y="1"/>
                    <a:pt x="6133" y="24"/>
                    <a:pt x="6073" y="72"/>
                  </a:cubicBezTo>
                  <a:lnTo>
                    <a:pt x="5573" y="429"/>
                  </a:lnTo>
                  <a:cubicBezTo>
                    <a:pt x="4359" y="525"/>
                    <a:pt x="3192" y="1025"/>
                    <a:pt x="2310" y="1858"/>
                  </a:cubicBezTo>
                  <a:cubicBezTo>
                    <a:pt x="1477" y="2644"/>
                    <a:pt x="929" y="3620"/>
                    <a:pt x="691" y="4716"/>
                  </a:cubicBezTo>
                  <a:cubicBezTo>
                    <a:pt x="643" y="4954"/>
                    <a:pt x="596" y="5264"/>
                    <a:pt x="596" y="5264"/>
                  </a:cubicBezTo>
                  <a:lnTo>
                    <a:pt x="334" y="5264"/>
                  </a:lnTo>
                  <a:cubicBezTo>
                    <a:pt x="239" y="5264"/>
                    <a:pt x="167" y="5287"/>
                    <a:pt x="96" y="5383"/>
                  </a:cubicBezTo>
                  <a:cubicBezTo>
                    <a:pt x="0" y="5502"/>
                    <a:pt x="0" y="5645"/>
                    <a:pt x="72" y="5764"/>
                  </a:cubicBezTo>
                  <a:lnTo>
                    <a:pt x="572" y="6478"/>
                  </a:lnTo>
                  <a:cubicBezTo>
                    <a:pt x="691" y="7645"/>
                    <a:pt x="1191" y="8717"/>
                    <a:pt x="2001" y="9526"/>
                  </a:cubicBezTo>
                  <a:cubicBezTo>
                    <a:pt x="2906" y="10503"/>
                    <a:pt x="4097" y="11098"/>
                    <a:pt x="5406" y="11217"/>
                  </a:cubicBezTo>
                  <a:lnTo>
                    <a:pt x="5406" y="11479"/>
                  </a:lnTo>
                  <a:cubicBezTo>
                    <a:pt x="5406" y="11551"/>
                    <a:pt x="5454" y="11693"/>
                    <a:pt x="5525" y="11741"/>
                  </a:cubicBezTo>
                  <a:cubicBezTo>
                    <a:pt x="5573" y="11765"/>
                    <a:pt x="5645" y="11813"/>
                    <a:pt x="5692" y="11813"/>
                  </a:cubicBezTo>
                  <a:cubicBezTo>
                    <a:pt x="5764" y="11813"/>
                    <a:pt x="5811" y="11765"/>
                    <a:pt x="5883" y="11741"/>
                  </a:cubicBezTo>
                  <a:lnTo>
                    <a:pt x="6383" y="11384"/>
                  </a:lnTo>
                  <a:cubicBezTo>
                    <a:pt x="7264" y="11312"/>
                    <a:pt x="8169" y="11027"/>
                    <a:pt x="8907" y="10527"/>
                  </a:cubicBezTo>
                  <a:cubicBezTo>
                    <a:pt x="9741" y="9979"/>
                    <a:pt x="10431" y="9217"/>
                    <a:pt x="10836" y="8288"/>
                  </a:cubicBezTo>
                  <a:lnTo>
                    <a:pt x="10884" y="8264"/>
                  </a:lnTo>
                  <a:cubicBezTo>
                    <a:pt x="10908" y="8169"/>
                    <a:pt x="10908" y="8074"/>
                    <a:pt x="10812" y="8050"/>
                  </a:cubicBezTo>
                  <a:cubicBezTo>
                    <a:pt x="10779" y="8025"/>
                    <a:pt x="10743" y="8015"/>
                    <a:pt x="10708" y="8015"/>
                  </a:cubicBezTo>
                  <a:cubicBezTo>
                    <a:pt x="10643" y="8015"/>
                    <a:pt x="10581" y="8051"/>
                    <a:pt x="10550" y="8098"/>
                  </a:cubicBezTo>
                  <a:lnTo>
                    <a:pt x="10526" y="8169"/>
                  </a:lnTo>
                  <a:cubicBezTo>
                    <a:pt x="10122" y="9026"/>
                    <a:pt x="9479" y="9741"/>
                    <a:pt x="8693" y="10241"/>
                  </a:cubicBezTo>
                  <a:cubicBezTo>
                    <a:pt x="8169" y="10622"/>
                    <a:pt x="7597" y="10836"/>
                    <a:pt x="6978" y="10955"/>
                  </a:cubicBezTo>
                  <a:lnTo>
                    <a:pt x="7478" y="10598"/>
                  </a:lnTo>
                  <a:cubicBezTo>
                    <a:pt x="7550" y="10574"/>
                    <a:pt x="7573" y="10527"/>
                    <a:pt x="7597" y="10455"/>
                  </a:cubicBezTo>
                  <a:cubicBezTo>
                    <a:pt x="7669" y="10312"/>
                    <a:pt x="7597" y="10169"/>
                    <a:pt x="7478" y="10098"/>
                  </a:cubicBezTo>
                  <a:lnTo>
                    <a:pt x="7026" y="9812"/>
                  </a:lnTo>
                  <a:cubicBezTo>
                    <a:pt x="7597" y="9622"/>
                    <a:pt x="8145" y="9360"/>
                    <a:pt x="8574" y="8931"/>
                  </a:cubicBezTo>
                  <a:cubicBezTo>
                    <a:pt x="9312" y="8288"/>
                    <a:pt x="9741" y="7383"/>
                    <a:pt x="9836" y="6431"/>
                  </a:cubicBezTo>
                  <a:cubicBezTo>
                    <a:pt x="9836" y="6359"/>
                    <a:pt x="9812" y="6288"/>
                    <a:pt x="9717" y="6264"/>
                  </a:cubicBezTo>
                  <a:lnTo>
                    <a:pt x="9336" y="6264"/>
                  </a:lnTo>
                  <a:lnTo>
                    <a:pt x="10407" y="4740"/>
                  </a:lnTo>
                  <a:lnTo>
                    <a:pt x="11479" y="6264"/>
                  </a:lnTo>
                  <a:lnTo>
                    <a:pt x="11146" y="6264"/>
                  </a:lnTo>
                  <a:cubicBezTo>
                    <a:pt x="11050" y="6264"/>
                    <a:pt x="10955" y="6311"/>
                    <a:pt x="10955" y="6407"/>
                  </a:cubicBezTo>
                  <a:cubicBezTo>
                    <a:pt x="10931" y="6740"/>
                    <a:pt x="10884" y="7097"/>
                    <a:pt x="10788" y="7431"/>
                  </a:cubicBezTo>
                  <a:cubicBezTo>
                    <a:pt x="10765" y="7502"/>
                    <a:pt x="10812" y="7597"/>
                    <a:pt x="10908" y="7621"/>
                  </a:cubicBezTo>
                  <a:cubicBezTo>
                    <a:pt x="10928" y="7632"/>
                    <a:pt x="10949" y="7636"/>
                    <a:pt x="10969" y="7636"/>
                  </a:cubicBezTo>
                  <a:cubicBezTo>
                    <a:pt x="11041" y="7636"/>
                    <a:pt x="11103" y="7577"/>
                    <a:pt x="11122" y="7502"/>
                  </a:cubicBezTo>
                  <a:cubicBezTo>
                    <a:pt x="11217" y="7216"/>
                    <a:pt x="11265" y="6907"/>
                    <a:pt x="11289" y="6597"/>
                  </a:cubicBezTo>
                  <a:lnTo>
                    <a:pt x="11574" y="6597"/>
                  </a:lnTo>
                  <a:cubicBezTo>
                    <a:pt x="11693" y="6597"/>
                    <a:pt x="11765" y="6526"/>
                    <a:pt x="11836" y="6407"/>
                  </a:cubicBezTo>
                  <a:cubicBezTo>
                    <a:pt x="11979" y="6240"/>
                    <a:pt x="11979" y="6121"/>
                    <a:pt x="11884" y="6026"/>
                  </a:cubicBezTo>
                  <a:lnTo>
                    <a:pt x="11384" y="5311"/>
                  </a:lnTo>
                  <a:cubicBezTo>
                    <a:pt x="11265" y="4144"/>
                    <a:pt x="10765" y="3073"/>
                    <a:pt x="9955" y="2239"/>
                  </a:cubicBezTo>
                  <a:cubicBezTo>
                    <a:pt x="9074" y="1287"/>
                    <a:pt x="7883" y="691"/>
                    <a:pt x="6573" y="572"/>
                  </a:cubicBezTo>
                  <a:lnTo>
                    <a:pt x="6573" y="310"/>
                  </a:lnTo>
                  <a:cubicBezTo>
                    <a:pt x="6573" y="215"/>
                    <a:pt x="6526" y="96"/>
                    <a:pt x="6430" y="72"/>
                  </a:cubicBezTo>
                  <a:cubicBezTo>
                    <a:pt x="6371" y="24"/>
                    <a:pt x="6311" y="1"/>
                    <a:pt x="6252"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09" name="Google Shape;3109;p53"/>
          <p:cNvGrpSpPr/>
          <p:nvPr/>
        </p:nvGrpSpPr>
        <p:grpSpPr>
          <a:xfrm>
            <a:off x="1098221" y="3572345"/>
            <a:ext cx="291147" cy="355755"/>
            <a:chOff x="1745908" y="3572345"/>
            <a:chExt cx="291147" cy="355755"/>
          </a:xfrm>
        </p:grpSpPr>
        <p:sp>
          <p:nvSpPr>
            <p:cNvPr id="3110" name="Google Shape;3110;p53"/>
            <p:cNvSpPr/>
            <p:nvPr/>
          </p:nvSpPr>
          <p:spPr>
            <a:xfrm>
              <a:off x="1750172" y="3658272"/>
              <a:ext cx="118604" cy="265026"/>
            </a:xfrm>
            <a:custGeom>
              <a:rect b="b" l="l" r="r" t="t"/>
              <a:pathLst>
                <a:path extrusionOk="0" h="8889" w="3978">
                  <a:moveTo>
                    <a:pt x="1906" y="0"/>
                  </a:moveTo>
                  <a:cubicBezTo>
                    <a:pt x="1668" y="0"/>
                    <a:pt x="1" y="119"/>
                    <a:pt x="1" y="1905"/>
                  </a:cubicBezTo>
                  <a:lnTo>
                    <a:pt x="1" y="3763"/>
                  </a:lnTo>
                  <a:cubicBezTo>
                    <a:pt x="1" y="3787"/>
                    <a:pt x="1" y="3810"/>
                    <a:pt x="25" y="3810"/>
                  </a:cubicBezTo>
                  <a:cubicBezTo>
                    <a:pt x="150" y="3936"/>
                    <a:pt x="282" y="3988"/>
                    <a:pt x="400" y="3988"/>
                  </a:cubicBezTo>
                  <a:cubicBezTo>
                    <a:pt x="617" y="3988"/>
                    <a:pt x="787" y="3812"/>
                    <a:pt x="787" y="3596"/>
                  </a:cubicBezTo>
                  <a:lnTo>
                    <a:pt x="787" y="8526"/>
                  </a:lnTo>
                  <a:cubicBezTo>
                    <a:pt x="787" y="8549"/>
                    <a:pt x="834" y="8573"/>
                    <a:pt x="834" y="8597"/>
                  </a:cubicBezTo>
                  <a:cubicBezTo>
                    <a:pt x="1021" y="8792"/>
                    <a:pt x="1219" y="8872"/>
                    <a:pt x="1398" y="8872"/>
                  </a:cubicBezTo>
                  <a:cubicBezTo>
                    <a:pt x="1680" y="8872"/>
                    <a:pt x="1912" y="8671"/>
                    <a:pt x="1966" y="8405"/>
                  </a:cubicBezTo>
                  <a:lnTo>
                    <a:pt x="1966" y="8405"/>
                  </a:lnTo>
                  <a:cubicBezTo>
                    <a:pt x="2024" y="8680"/>
                    <a:pt x="2282" y="8888"/>
                    <a:pt x="2585" y="8888"/>
                  </a:cubicBezTo>
                  <a:cubicBezTo>
                    <a:pt x="2612" y="8888"/>
                    <a:pt x="2640" y="8886"/>
                    <a:pt x="2668" y="8883"/>
                  </a:cubicBezTo>
                  <a:cubicBezTo>
                    <a:pt x="2930" y="8811"/>
                    <a:pt x="3168" y="8549"/>
                    <a:pt x="3168" y="8288"/>
                  </a:cubicBezTo>
                  <a:lnTo>
                    <a:pt x="3168" y="3596"/>
                  </a:lnTo>
                  <a:cubicBezTo>
                    <a:pt x="3168" y="3809"/>
                    <a:pt x="3340" y="3984"/>
                    <a:pt x="3564" y="3984"/>
                  </a:cubicBezTo>
                  <a:cubicBezTo>
                    <a:pt x="3590" y="3984"/>
                    <a:pt x="3617" y="3982"/>
                    <a:pt x="3644" y="3977"/>
                  </a:cubicBezTo>
                  <a:cubicBezTo>
                    <a:pt x="3835" y="3953"/>
                    <a:pt x="3978" y="3787"/>
                    <a:pt x="3978" y="3596"/>
                  </a:cubicBezTo>
                  <a:lnTo>
                    <a:pt x="3978" y="2001"/>
                  </a:lnTo>
                  <a:cubicBezTo>
                    <a:pt x="3954" y="857"/>
                    <a:pt x="3073" y="0"/>
                    <a:pt x="1954" y="0"/>
                  </a:cubicBezTo>
                  <a:close/>
                </a:path>
              </a:pathLst>
            </a:custGeom>
            <a:solidFill>
              <a:srgbClr val="C6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53"/>
            <p:cNvSpPr/>
            <p:nvPr/>
          </p:nvSpPr>
          <p:spPr>
            <a:xfrm>
              <a:off x="1784251" y="3903921"/>
              <a:ext cx="17800" cy="17800"/>
            </a:xfrm>
            <a:custGeom>
              <a:rect b="b" l="l" r="r" t="t"/>
              <a:pathLst>
                <a:path extrusionOk="0" h="597" w="597">
                  <a:moveTo>
                    <a:pt x="358" y="1"/>
                  </a:moveTo>
                  <a:cubicBezTo>
                    <a:pt x="358" y="168"/>
                    <a:pt x="310" y="310"/>
                    <a:pt x="191" y="430"/>
                  </a:cubicBezTo>
                  <a:cubicBezTo>
                    <a:pt x="144" y="477"/>
                    <a:pt x="72" y="501"/>
                    <a:pt x="1" y="549"/>
                  </a:cubicBezTo>
                  <a:cubicBezTo>
                    <a:pt x="96" y="572"/>
                    <a:pt x="168" y="596"/>
                    <a:pt x="239" y="596"/>
                  </a:cubicBezTo>
                  <a:cubicBezTo>
                    <a:pt x="382" y="596"/>
                    <a:pt x="525" y="572"/>
                    <a:pt x="596" y="477"/>
                  </a:cubicBezTo>
                  <a:cubicBezTo>
                    <a:pt x="501" y="358"/>
                    <a:pt x="382" y="191"/>
                    <a:pt x="358" y="1"/>
                  </a:cubicBezTo>
                  <a:close/>
                </a:path>
              </a:pathLst>
            </a:custGeom>
            <a:solidFill>
              <a:srgbClr val="C6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53"/>
            <p:cNvSpPr/>
            <p:nvPr/>
          </p:nvSpPr>
          <p:spPr>
            <a:xfrm>
              <a:off x="1821192" y="3707975"/>
              <a:ext cx="24150" cy="213028"/>
            </a:xfrm>
            <a:custGeom>
              <a:rect b="b" l="l" r="r" t="t"/>
              <a:pathLst>
                <a:path extrusionOk="0" h="7145" w="810">
                  <a:moveTo>
                    <a:pt x="810" y="0"/>
                  </a:moveTo>
                  <a:cubicBezTo>
                    <a:pt x="548" y="0"/>
                    <a:pt x="357" y="214"/>
                    <a:pt x="357" y="453"/>
                  </a:cubicBezTo>
                  <a:lnTo>
                    <a:pt x="357" y="6549"/>
                  </a:lnTo>
                  <a:cubicBezTo>
                    <a:pt x="357" y="6787"/>
                    <a:pt x="215" y="7002"/>
                    <a:pt x="0" y="7073"/>
                  </a:cubicBezTo>
                  <a:cubicBezTo>
                    <a:pt x="48" y="7121"/>
                    <a:pt x="143" y="7144"/>
                    <a:pt x="238" y="7144"/>
                  </a:cubicBezTo>
                  <a:cubicBezTo>
                    <a:pt x="524" y="7144"/>
                    <a:pt x="810" y="6882"/>
                    <a:pt x="810" y="6549"/>
                  </a:cubicBezTo>
                  <a:lnTo>
                    <a:pt x="810" y="0"/>
                  </a:lnTo>
                  <a:close/>
                </a:path>
              </a:pathLst>
            </a:custGeom>
            <a:solidFill>
              <a:srgbClr val="AAB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53"/>
            <p:cNvSpPr/>
            <p:nvPr/>
          </p:nvSpPr>
          <p:spPr>
            <a:xfrm>
              <a:off x="1802021" y="3658272"/>
              <a:ext cx="66040" cy="117889"/>
            </a:xfrm>
            <a:custGeom>
              <a:rect b="b" l="l" r="r" t="t"/>
              <a:pathLst>
                <a:path extrusionOk="0" h="3954" w="2215">
                  <a:moveTo>
                    <a:pt x="0" y="0"/>
                  </a:moveTo>
                  <a:cubicBezTo>
                    <a:pt x="1000" y="119"/>
                    <a:pt x="1739" y="953"/>
                    <a:pt x="1739" y="1977"/>
                  </a:cubicBezTo>
                  <a:lnTo>
                    <a:pt x="1739" y="3572"/>
                  </a:lnTo>
                  <a:cubicBezTo>
                    <a:pt x="1739" y="3668"/>
                    <a:pt x="1667" y="3787"/>
                    <a:pt x="1620" y="3834"/>
                  </a:cubicBezTo>
                  <a:lnTo>
                    <a:pt x="1596" y="3882"/>
                  </a:lnTo>
                  <a:cubicBezTo>
                    <a:pt x="1643" y="3929"/>
                    <a:pt x="1739" y="3953"/>
                    <a:pt x="1834" y="3953"/>
                  </a:cubicBezTo>
                  <a:cubicBezTo>
                    <a:pt x="1929" y="3953"/>
                    <a:pt x="2024" y="3906"/>
                    <a:pt x="2096" y="3834"/>
                  </a:cubicBezTo>
                  <a:cubicBezTo>
                    <a:pt x="2191" y="3787"/>
                    <a:pt x="2215" y="3691"/>
                    <a:pt x="2215" y="3572"/>
                  </a:cubicBezTo>
                  <a:lnTo>
                    <a:pt x="2215" y="1977"/>
                  </a:lnTo>
                  <a:cubicBezTo>
                    <a:pt x="2215" y="857"/>
                    <a:pt x="1358" y="0"/>
                    <a:pt x="238" y="0"/>
                  </a:cubicBezTo>
                  <a:close/>
                </a:path>
              </a:pathLst>
            </a:custGeom>
            <a:solidFill>
              <a:srgbClr val="AAB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53"/>
            <p:cNvSpPr/>
            <p:nvPr/>
          </p:nvSpPr>
          <p:spPr>
            <a:xfrm>
              <a:off x="1914901" y="3796019"/>
              <a:ext cx="113625" cy="124984"/>
            </a:xfrm>
            <a:custGeom>
              <a:rect b="b" l="l" r="r" t="t"/>
              <a:pathLst>
                <a:path extrusionOk="0" h="4192" w="3811">
                  <a:moveTo>
                    <a:pt x="72" y="0"/>
                  </a:moveTo>
                  <a:cubicBezTo>
                    <a:pt x="25" y="0"/>
                    <a:pt x="1" y="24"/>
                    <a:pt x="1" y="48"/>
                  </a:cubicBezTo>
                  <a:lnTo>
                    <a:pt x="1" y="4191"/>
                  </a:lnTo>
                  <a:lnTo>
                    <a:pt x="3811" y="4191"/>
                  </a:lnTo>
                  <a:lnTo>
                    <a:pt x="3811" y="48"/>
                  </a:lnTo>
                  <a:cubicBezTo>
                    <a:pt x="3811" y="24"/>
                    <a:pt x="3787" y="0"/>
                    <a:pt x="3763" y="0"/>
                  </a:cubicBezTo>
                  <a:close/>
                </a:path>
              </a:pathLst>
            </a:custGeom>
            <a:solidFill>
              <a:srgbClr val="C6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53"/>
            <p:cNvSpPr/>
            <p:nvPr/>
          </p:nvSpPr>
          <p:spPr>
            <a:xfrm>
              <a:off x="2012904" y="3796019"/>
              <a:ext cx="15623" cy="124984"/>
            </a:xfrm>
            <a:custGeom>
              <a:rect b="b" l="l" r="r" t="t"/>
              <a:pathLst>
                <a:path extrusionOk="0" h="4192" w="524">
                  <a:moveTo>
                    <a:pt x="0" y="0"/>
                  </a:moveTo>
                  <a:cubicBezTo>
                    <a:pt x="24" y="0"/>
                    <a:pt x="48" y="24"/>
                    <a:pt x="48" y="48"/>
                  </a:cubicBezTo>
                  <a:lnTo>
                    <a:pt x="48" y="4191"/>
                  </a:lnTo>
                  <a:lnTo>
                    <a:pt x="524" y="4191"/>
                  </a:lnTo>
                  <a:lnTo>
                    <a:pt x="524" y="48"/>
                  </a:lnTo>
                  <a:cubicBezTo>
                    <a:pt x="524" y="24"/>
                    <a:pt x="500" y="0"/>
                    <a:pt x="476" y="0"/>
                  </a:cubicBezTo>
                  <a:close/>
                </a:path>
              </a:pathLst>
            </a:custGeom>
            <a:solidFill>
              <a:srgbClr val="AAB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53"/>
            <p:cNvSpPr/>
            <p:nvPr/>
          </p:nvSpPr>
          <p:spPr>
            <a:xfrm>
              <a:off x="1779987" y="3578725"/>
              <a:ext cx="58974" cy="58259"/>
            </a:xfrm>
            <a:custGeom>
              <a:rect b="b" l="l" r="r" t="t"/>
              <a:pathLst>
                <a:path extrusionOk="0" h="1954" w="1978">
                  <a:moveTo>
                    <a:pt x="1001" y="1"/>
                  </a:moveTo>
                  <a:cubicBezTo>
                    <a:pt x="453" y="1"/>
                    <a:pt x="1" y="430"/>
                    <a:pt x="1" y="977"/>
                  </a:cubicBezTo>
                  <a:cubicBezTo>
                    <a:pt x="1" y="1525"/>
                    <a:pt x="453" y="1954"/>
                    <a:pt x="1001" y="1954"/>
                  </a:cubicBezTo>
                  <a:cubicBezTo>
                    <a:pt x="1525" y="1954"/>
                    <a:pt x="1978" y="1525"/>
                    <a:pt x="1978" y="977"/>
                  </a:cubicBezTo>
                  <a:cubicBezTo>
                    <a:pt x="1978" y="430"/>
                    <a:pt x="1525" y="1"/>
                    <a:pt x="1001" y="1"/>
                  </a:cubicBezTo>
                  <a:close/>
                </a:path>
              </a:pathLst>
            </a:custGeom>
            <a:solidFill>
              <a:srgbClr val="C6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53"/>
            <p:cNvSpPr/>
            <p:nvPr/>
          </p:nvSpPr>
          <p:spPr>
            <a:xfrm>
              <a:off x="1789230" y="3579441"/>
              <a:ext cx="49731" cy="57543"/>
            </a:xfrm>
            <a:custGeom>
              <a:rect b="b" l="l" r="r" t="t"/>
              <a:pathLst>
                <a:path extrusionOk="0" h="1930" w="1668">
                  <a:moveTo>
                    <a:pt x="929" y="1"/>
                  </a:moveTo>
                  <a:cubicBezTo>
                    <a:pt x="1120" y="167"/>
                    <a:pt x="1239" y="406"/>
                    <a:pt x="1239" y="715"/>
                  </a:cubicBezTo>
                  <a:cubicBezTo>
                    <a:pt x="1239" y="1239"/>
                    <a:pt x="810" y="1692"/>
                    <a:pt x="263" y="1692"/>
                  </a:cubicBezTo>
                  <a:cubicBezTo>
                    <a:pt x="167" y="1692"/>
                    <a:pt x="96" y="1692"/>
                    <a:pt x="1" y="1668"/>
                  </a:cubicBezTo>
                  <a:lnTo>
                    <a:pt x="1" y="1668"/>
                  </a:lnTo>
                  <a:cubicBezTo>
                    <a:pt x="167" y="1834"/>
                    <a:pt x="405" y="1930"/>
                    <a:pt x="691" y="1930"/>
                  </a:cubicBezTo>
                  <a:cubicBezTo>
                    <a:pt x="1215" y="1930"/>
                    <a:pt x="1668" y="1477"/>
                    <a:pt x="1668" y="953"/>
                  </a:cubicBezTo>
                  <a:cubicBezTo>
                    <a:pt x="1668" y="501"/>
                    <a:pt x="1358" y="120"/>
                    <a:pt x="929" y="1"/>
                  </a:cubicBezTo>
                  <a:close/>
                </a:path>
              </a:pathLst>
            </a:custGeom>
            <a:solidFill>
              <a:srgbClr val="AAB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53"/>
            <p:cNvSpPr/>
            <p:nvPr/>
          </p:nvSpPr>
          <p:spPr>
            <a:xfrm>
              <a:off x="1909952" y="3791756"/>
              <a:ext cx="124984" cy="136344"/>
            </a:xfrm>
            <a:custGeom>
              <a:rect b="b" l="l" r="r" t="t"/>
              <a:pathLst>
                <a:path extrusionOk="0" h="4573" w="4192">
                  <a:moveTo>
                    <a:pt x="238" y="0"/>
                  </a:moveTo>
                  <a:cubicBezTo>
                    <a:pt x="119" y="0"/>
                    <a:pt x="0" y="119"/>
                    <a:pt x="0" y="238"/>
                  </a:cubicBezTo>
                  <a:lnTo>
                    <a:pt x="0" y="4406"/>
                  </a:lnTo>
                  <a:cubicBezTo>
                    <a:pt x="0" y="4477"/>
                    <a:pt x="95" y="4573"/>
                    <a:pt x="167" y="4573"/>
                  </a:cubicBezTo>
                  <a:lnTo>
                    <a:pt x="762" y="4573"/>
                  </a:lnTo>
                  <a:cubicBezTo>
                    <a:pt x="857" y="4573"/>
                    <a:pt x="929" y="4525"/>
                    <a:pt x="953" y="4430"/>
                  </a:cubicBezTo>
                  <a:cubicBezTo>
                    <a:pt x="976" y="4311"/>
                    <a:pt x="881" y="4215"/>
                    <a:pt x="762" y="4215"/>
                  </a:cubicBezTo>
                  <a:lnTo>
                    <a:pt x="357" y="4215"/>
                  </a:lnTo>
                  <a:lnTo>
                    <a:pt x="357" y="357"/>
                  </a:lnTo>
                  <a:lnTo>
                    <a:pt x="3834" y="357"/>
                  </a:lnTo>
                  <a:lnTo>
                    <a:pt x="3834" y="4215"/>
                  </a:lnTo>
                  <a:lnTo>
                    <a:pt x="1572" y="4215"/>
                  </a:lnTo>
                  <a:cubicBezTo>
                    <a:pt x="1477" y="4215"/>
                    <a:pt x="1429" y="4287"/>
                    <a:pt x="1405" y="4358"/>
                  </a:cubicBezTo>
                  <a:cubicBezTo>
                    <a:pt x="1357" y="4477"/>
                    <a:pt x="1453" y="4573"/>
                    <a:pt x="1572" y="4573"/>
                  </a:cubicBezTo>
                  <a:lnTo>
                    <a:pt x="4025" y="4573"/>
                  </a:lnTo>
                  <a:cubicBezTo>
                    <a:pt x="4096" y="4573"/>
                    <a:pt x="4191" y="4477"/>
                    <a:pt x="4191" y="4406"/>
                  </a:cubicBezTo>
                  <a:lnTo>
                    <a:pt x="4191" y="238"/>
                  </a:lnTo>
                  <a:cubicBezTo>
                    <a:pt x="4168" y="72"/>
                    <a:pt x="4072" y="0"/>
                    <a:pt x="3929"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53"/>
            <p:cNvSpPr/>
            <p:nvPr/>
          </p:nvSpPr>
          <p:spPr>
            <a:xfrm>
              <a:off x="1946148" y="3714295"/>
              <a:ext cx="35539" cy="54770"/>
            </a:xfrm>
            <a:custGeom>
              <a:rect b="b" l="l" r="r" t="t"/>
              <a:pathLst>
                <a:path extrusionOk="0" h="1837" w="1192">
                  <a:moveTo>
                    <a:pt x="557" y="325"/>
                  </a:moveTo>
                  <a:cubicBezTo>
                    <a:pt x="577" y="325"/>
                    <a:pt x="598" y="329"/>
                    <a:pt x="620" y="336"/>
                  </a:cubicBezTo>
                  <a:cubicBezTo>
                    <a:pt x="739" y="336"/>
                    <a:pt x="834" y="455"/>
                    <a:pt x="834" y="574"/>
                  </a:cubicBezTo>
                  <a:lnTo>
                    <a:pt x="834" y="1217"/>
                  </a:lnTo>
                  <a:cubicBezTo>
                    <a:pt x="834" y="1336"/>
                    <a:pt x="739" y="1455"/>
                    <a:pt x="620" y="1455"/>
                  </a:cubicBezTo>
                  <a:cubicBezTo>
                    <a:pt x="477" y="1455"/>
                    <a:pt x="358" y="1360"/>
                    <a:pt x="358" y="1217"/>
                  </a:cubicBezTo>
                  <a:lnTo>
                    <a:pt x="358" y="574"/>
                  </a:lnTo>
                  <a:cubicBezTo>
                    <a:pt x="358" y="432"/>
                    <a:pt x="444" y="325"/>
                    <a:pt x="557" y="325"/>
                  </a:cubicBezTo>
                  <a:close/>
                  <a:moveTo>
                    <a:pt x="614" y="1"/>
                  </a:moveTo>
                  <a:cubicBezTo>
                    <a:pt x="600" y="1"/>
                    <a:pt x="586" y="1"/>
                    <a:pt x="572" y="2"/>
                  </a:cubicBezTo>
                  <a:cubicBezTo>
                    <a:pt x="263" y="26"/>
                    <a:pt x="1" y="264"/>
                    <a:pt x="1" y="598"/>
                  </a:cubicBezTo>
                  <a:lnTo>
                    <a:pt x="1" y="1241"/>
                  </a:lnTo>
                  <a:cubicBezTo>
                    <a:pt x="1" y="1550"/>
                    <a:pt x="239" y="1812"/>
                    <a:pt x="572" y="1836"/>
                  </a:cubicBezTo>
                  <a:cubicBezTo>
                    <a:pt x="905" y="1836"/>
                    <a:pt x="1191" y="1574"/>
                    <a:pt x="1191" y="1217"/>
                  </a:cubicBezTo>
                  <a:lnTo>
                    <a:pt x="1191" y="598"/>
                  </a:lnTo>
                  <a:cubicBezTo>
                    <a:pt x="1191" y="256"/>
                    <a:pt x="929" y="1"/>
                    <a:pt x="614"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53"/>
            <p:cNvSpPr/>
            <p:nvPr/>
          </p:nvSpPr>
          <p:spPr>
            <a:xfrm>
              <a:off x="1902826" y="3714087"/>
              <a:ext cx="37686" cy="52832"/>
            </a:xfrm>
            <a:custGeom>
              <a:rect b="b" l="l" r="r" t="t"/>
              <a:pathLst>
                <a:path extrusionOk="0" h="1772" w="1264">
                  <a:moveTo>
                    <a:pt x="715" y="533"/>
                  </a:moveTo>
                  <a:lnTo>
                    <a:pt x="715" y="986"/>
                  </a:lnTo>
                  <a:lnTo>
                    <a:pt x="477" y="986"/>
                  </a:lnTo>
                  <a:cubicBezTo>
                    <a:pt x="572" y="843"/>
                    <a:pt x="644" y="652"/>
                    <a:pt x="715" y="533"/>
                  </a:cubicBezTo>
                  <a:close/>
                  <a:moveTo>
                    <a:pt x="811" y="1"/>
                  </a:moveTo>
                  <a:cubicBezTo>
                    <a:pt x="733" y="1"/>
                    <a:pt x="651" y="32"/>
                    <a:pt x="596" y="105"/>
                  </a:cubicBezTo>
                  <a:cubicBezTo>
                    <a:pt x="501" y="176"/>
                    <a:pt x="144" y="867"/>
                    <a:pt x="25" y="1081"/>
                  </a:cubicBezTo>
                  <a:cubicBezTo>
                    <a:pt x="1" y="1105"/>
                    <a:pt x="1" y="1129"/>
                    <a:pt x="1" y="1200"/>
                  </a:cubicBezTo>
                  <a:cubicBezTo>
                    <a:pt x="1" y="1272"/>
                    <a:pt x="72" y="1343"/>
                    <a:pt x="168" y="1343"/>
                  </a:cubicBezTo>
                  <a:lnTo>
                    <a:pt x="715" y="1343"/>
                  </a:lnTo>
                  <a:lnTo>
                    <a:pt x="715" y="1581"/>
                  </a:lnTo>
                  <a:cubicBezTo>
                    <a:pt x="715" y="1676"/>
                    <a:pt x="787" y="1772"/>
                    <a:pt x="882" y="1772"/>
                  </a:cubicBezTo>
                  <a:cubicBezTo>
                    <a:pt x="977" y="1772"/>
                    <a:pt x="1073" y="1676"/>
                    <a:pt x="1073" y="1581"/>
                  </a:cubicBezTo>
                  <a:lnTo>
                    <a:pt x="1073" y="1343"/>
                  </a:lnTo>
                  <a:cubicBezTo>
                    <a:pt x="1144" y="1343"/>
                    <a:pt x="1215" y="1295"/>
                    <a:pt x="1239" y="1200"/>
                  </a:cubicBezTo>
                  <a:cubicBezTo>
                    <a:pt x="1263" y="1081"/>
                    <a:pt x="1192" y="986"/>
                    <a:pt x="1073" y="986"/>
                  </a:cubicBezTo>
                  <a:lnTo>
                    <a:pt x="1073" y="248"/>
                  </a:lnTo>
                  <a:cubicBezTo>
                    <a:pt x="1073" y="129"/>
                    <a:pt x="977" y="33"/>
                    <a:pt x="882" y="9"/>
                  </a:cubicBezTo>
                  <a:cubicBezTo>
                    <a:pt x="860" y="4"/>
                    <a:pt x="836" y="1"/>
                    <a:pt x="811"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53"/>
            <p:cNvSpPr/>
            <p:nvPr/>
          </p:nvSpPr>
          <p:spPr>
            <a:xfrm>
              <a:off x="2000114" y="3711970"/>
              <a:ext cx="29129" cy="55665"/>
            </a:xfrm>
            <a:custGeom>
              <a:rect b="b" l="l" r="r" t="t"/>
              <a:pathLst>
                <a:path extrusionOk="0" h="1867" w="977">
                  <a:moveTo>
                    <a:pt x="815" y="0"/>
                  </a:moveTo>
                  <a:cubicBezTo>
                    <a:pt x="744" y="0"/>
                    <a:pt x="680" y="31"/>
                    <a:pt x="643" y="104"/>
                  </a:cubicBezTo>
                  <a:lnTo>
                    <a:pt x="0" y="1605"/>
                  </a:lnTo>
                  <a:cubicBezTo>
                    <a:pt x="0" y="1747"/>
                    <a:pt x="48" y="1843"/>
                    <a:pt x="120" y="1867"/>
                  </a:cubicBezTo>
                  <a:lnTo>
                    <a:pt x="191" y="1867"/>
                  </a:lnTo>
                  <a:cubicBezTo>
                    <a:pt x="239" y="1867"/>
                    <a:pt x="310" y="1843"/>
                    <a:pt x="334" y="1747"/>
                  </a:cubicBezTo>
                  <a:lnTo>
                    <a:pt x="953" y="247"/>
                  </a:lnTo>
                  <a:cubicBezTo>
                    <a:pt x="977" y="176"/>
                    <a:pt x="953" y="80"/>
                    <a:pt x="882" y="9"/>
                  </a:cubicBezTo>
                  <a:cubicBezTo>
                    <a:pt x="859" y="3"/>
                    <a:pt x="837" y="0"/>
                    <a:pt x="815"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53"/>
            <p:cNvSpPr/>
            <p:nvPr/>
          </p:nvSpPr>
          <p:spPr>
            <a:xfrm>
              <a:off x="1994419" y="3717903"/>
              <a:ext cx="12105" cy="12105"/>
            </a:xfrm>
            <a:custGeom>
              <a:rect b="b" l="l" r="r" t="t"/>
              <a:pathLst>
                <a:path extrusionOk="0" h="406" w="406">
                  <a:moveTo>
                    <a:pt x="191" y="1"/>
                  </a:moveTo>
                  <a:cubicBezTo>
                    <a:pt x="72" y="1"/>
                    <a:pt x="1" y="96"/>
                    <a:pt x="1" y="191"/>
                  </a:cubicBezTo>
                  <a:cubicBezTo>
                    <a:pt x="1" y="310"/>
                    <a:pt x="72" y="405"/>
                    <a:pt x="191" y="405"/>
                  </a:cubicBezTo>
                  <a:cubicBezTo>
                    <a:pt x="311" y="405"/>
                    <a:pt x="406" y="310"/>
                    <a:pt x="406" y="191"/>
                  </a:cubicBezTo>
                  <a:cubicBezTo>
                    <a:pt x="406" y="96"/>
                    <a:pt x="311" y="1"/>
                    <a:pt x="191"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53"/>
            <p:cNvSpPr/>
            <p:nvPr/>
          </p:nvSpPr>
          <p:spPr>
            <a:xfrm>
              <a:off x="2024264" y="3752698"/>
              <a:ext cx="12791" cy="12105"/>
            </a:xfrm>
            <a:custGeom>
              <a:rect b="b" l="l" r="r" t="t"/>
              <a:pathLst>
                <a:path extrusionOk="0" h="406" w="429">
                  <a:moveTo>
                    <a:pt x="214" y="0"/>
                  </a:moveTo>
                  <a:cubicBezTo>
                    <a:pt x="95" y="0"/>
                    <a:pt x="0" y="72"/>
                    <a:pt x="0" y="191"/>
                  </a:cubicBezTo>
                  <a:cubicBezTo>
                    <a:pt x="0" y="310"/>
                    <a:pt x="95" y="405"/>
                    <a:pt x="214" y="405"/>
                  </a:cubicBezTo>
                  <a:cubicBezTo>
                    <a:pt x="334" y="405"/>
                    <a:pt x="429" y="310"/>
                    <a:pt x="429" y="191"/>
                  </a:cubicBezTo>
                  <a:cubicBezTo>
                    <a:pt x="429" y="72"/>
                    <a:pt x="334" y="0"/>
                    <a:pt x="214"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53"/>
            <p:cNvSpPr/>
            <p:nvPr/>
          </p:nvSpPr>
          <p:spPr>
            <a:xfrm>
              <a:off x="1745908" y="3653293"/>
              <a:ext cx="128562" cy="274417"/>
            </a:xfrm>
            <a:custGeom>
              <a:rect b="b" l="l" r="r" t="t"/>
              <a:pathLst>
                <a:path extrusionOk="0" h="9204" w="4312">
                  <a:moveTo>
                    <a:pt x="2073" y="0"/>
                  </a:moveTo>
                  <a:cubicBezTo>
                    <a:pt x="1358" y="0"/>
                    <a:pt x="25" y="429"/>
                    <a:pt x="25" y="2048"/>
                  </a:cubicBezTo>
                  <a:lnTo>
                    <a:pt x="25" y="3025"/>
                  </a:lnTo>
                  <a:lnTo>
                    <a:pt x="25" y="3501"/>
                  </a:lnTo>
                  <a:cubicBezTo>
                    <a:pt x="25" y="3620"/>
                    <a:pt x="1" y="3739"/>
                    <a:pt x="25" y="3858"/>
                  </a:cubicBezTo>
                  <a:cubicBezTo>
                    <a:pt x="43" y="4139"/>
                    <a:pt x="312" y="4332"/>
                    <a:pt x="577" y="4332"/>
                  </a:cubicBezTo>
                  <a:cubicBezTo>
                    <a:pt x="649" y="4332"/>
                    <a:pt x="721" y="4318"/>
                    <a:pt x="787" y="4287"/>
                  </a:cubicBezTo>
                  <a:lnTo>
                    <a:pt x="787" y="8407"/>
                  </a:lnTo>
                  <a:cubicBezTo>
                    <a:pt x="787" y="8812"/>
                    <a:pt x="1073" y="9121"/>
                    <a:pt x="1406" y="9193"/>
                  </a:cubicBezTo>
                  <a:cubicBezTo>
                    <a:pt x="1452" y="9200"/>
                    <a:pt x="1497" y="9203"/>
                    <a:pt x="1541" y="9203"/>
                  </a:cubicBezTo>
                  <a:cubicBezTo>
                    <a:pt x="1792" y="9203"/>
                    <a:pt x="2006" y="9093"/>
                    <a:pt x="2168" y="8931"/>
                  </a:cubicBezTo>
                  <a:cubicBezTo>
                    <a:pt x="2310" y="9093"/>
                    <a:pt x="2521" y="9203"/>
                    <a:pt x="2771" y="9203"/>
                  </a:cubicBezTo>
                  <a:cubicBezTo>
                    <a:pt x="2815" y="9203"/>
                    <a:pt x="2860" y="9200"/>
                    <a:pt x="2906" y="9193"/>
                  </a:cubicBezTo>
                  <a:cubicBezTo>
                    <a:pt x="3263" y="9121"/>
                    <a:pt x="3525" y="8812"/>
                    <a:pt x="3525" y="8407"/>
                  </a:cubicBezTo>
                  <a:lnTo>
                    <a:pt x="3525" y="5549"/>
                  </a:lnTo>
                  <a:cubicBezTo>
                    <a:pt x="3525" y="5478"/>
                    <a:pt x="3478" y="5406"/>
                    <a:pt x="3383" y="5382"/>
                  </a:cubicBezTo>
                  <a:cubicBezTo>
                    <a:pt x="3361" y="5374"/>
                    <a:pt x="3340" y="5370"/>
                    <a:pt x="3321" y="5370"/>
                  </a:cubicBezTo>
                  <a:cubicBezTo>
                    <a:pt x="3232" y="5370"/>
                    <a:pt x="3168" y="5452"/>
                    <a:pt x="3168" y="5549"/>
                  </a:cubicBezTo>
                  <a:lnTo>
                    <a:pt x="3168" y="8407"/>
                  </a:lnTo>
                  <a:cubicBezTo>
                    <a:pt x="3168" y="8645"/>
                    <a:pt x="3001" y="8836"/>
                    <a:pt x="2763" y="8836"/>
                  </a:cubicBezTo>
                  <a:cubicBezTo>
                    <a:pt x="2525" y="8836"/>
                    <a:pt x="2311" y="8645"/>
                    <a:pt x="2311" y="8407"/>
                  </a:cubicBezTo>
                  <a:lnTo>
                    <a:pt x="2311" y="3358"/>
                  </a:lnTo>
                  <a:cubicBezTo>
                    <a:pt x="2311" y="3263"/>
                    <a:pt x="2216" y="3168"/>
                    <a:pt x="2120" y="3168"/>
                  </a:cubicBezTo>
                  <a:cubicBezTo>
                    <a:pt x="2049" y="3168"/>
                    <a:pt x="1954" y="3263"/>
                    <a:pt x="1954" y="3358"/>
                  </a:cubicBezTo>
                  <a:lnTo>
                    <a:pt x="1954" y="8407"/>
                  </a:lnTo>
                  <a:cubicBezTo>
                    <a:pt x="1954" y="8645"/>
                    <a:pt x="1739" y="8836"/>
                    <a:pt x="1525" y="8836"/>
                  </a:cubicBezTo>
                  <a:cubicBezTo>
                    <a:pt x="1287" y="8836"/>
                    <a:pt x="1144" y="8621"/>
                    <a:pt x="1144" y="8407"/>
                  </a:cubicBezTo>
                  <a:lnTo>
                    <a:pt x="1144" y="2025"/>
                  </a:lnTo>
                  <a:cubicBezTo>
                    <a:pt x="1144" y="1929"/>
                    <a:pt x="1096" y="1858"/>
                    <a:pt x="1001" y="1834"/>
                  </a:cubicBezTo>
                  <a:cubicBezTo>
                    <a:pt x="989" y="1832"/>
                    <a:pt x="976" y="1830"/>
                    <a:pt x="965" y="1830"/>
                  </a:cubicBezTo>
                  <a:cubicBezTo>
                    <a:pt x="863" y="1830"/>
                    <a:pt x="787" y="1918"/>
                    <a:pt x="787" y="2025"/>
                  </a:cubicBezTo>
                  <a:lnTo>
                    <a:pt x="787" y="3739"/>
                  </a:lnTo>
                  <a:cubicBezTo>
                    <a:pt x="787" y="3835"/>
                    <a:pt x="739" y="3954"/>
                    <a:pt x="620" y="3954"/>
                  </a:cubicBezTo>
                  <a:cubicBezTo>
                    <a:pt x="603" y="3956"/>
                    <a:pt x="586" y="3957"/>
                    <a:pt x="570" y="3957"/>
                  </a:cubicBezTo>
                  <a:cubicBezTo>
                    <a:pt x="430" y="3957"/>
                    <a:pt x="334" y="3867"/>
                    <a:pt x="334" y="3739"/>
                  </a:cubicBezTo>
                  <a:lnTo>
                    <a:pt x="334" y="2144"/>
                  </a:lnTo>
                  <a:cubicBezTo>
                    <a:pt x="334" y="1143"/>
                    <a:pt x="1144" y="358"/>
                    <a:pt x="2120" y="358"/>
                  </a:cubicBezTo>
                  <a:lnTo>
                    <a:pt x="2216" y="358"/>
                  </a:lnTo>
                  <a:cubicBezTo>
                    <a:pt x="3716" y="358"/>
                    <a:pt x="3954" y="1667"/>
                    <a:pt x="3954" y="2072"/>
                  </a:cubicBezTo>
                  <a:lnTo>
                    <a:pt x="3954" y="3858"/>
                  </a:lnTo>
                  <a:lnTo>
                    <a:pt x="3954" y="3882"/>
                  </a:lnTo>
                  <a:cubicBezTo>
                    <a:pt x="3883" y="3962"/>
                    <a:pt x="3803" y="3995"/>
                    <a:pt x="3730" y="3995"/>
                  </a:cubicBezTo>
                  <a:cubicBezTo>
                    <a:pt x="3605" y="3995"/>
                    <a:pt x="3502" y="3898"/>
                    <a:pt x="3502" y="3763"/>
                  </a:cubicBezTo>
                  <a:lnTo>
                    <a:pt x="3502" y="2072"/>
                  </a:lnTo>
                  <a:cubicBezTo>
                    <a:pt x="3502" y="1977"/>
                    <a:pt x="3430" y="1882"/>
                    <a:pt x="3359" y="1882"/>
                  </a:cubicBezTo>
                  <a:cubicBezTo>
                    <a:pt x="3240" y="1882"/>
                    <a:pt x="3144" y="1953"/>
                    <a:pt x="3144" y="2072"/>
                  </a:cubicBezTo>
                  <a:lnTo>
                    <a:pt x="3144" y="4787"/>
                  </a:lnTo>
                  <a:cubicBezTo>
                    <a:pt x="3144" y="4859"/>
                    <a:pt x="3192" y="4954"/>
                    <a:pt x="3287" y="4954"/>
                  </a:cubicBezTo>
                  <a:cubicBezTo>
                    <a:pt x="3406" y="4954"/>
                    <a:pt x="3502" y="4906"/>
                    <a:pt x="3502" y="4787"/>
                  </a:cubicBezTo>
                  <a:lnTo>
                    <a:pt x="3502" y="4263"/>
                  </a:lnTo>
                  <a:cubicBezTo>
                    <a:pt x="3571" y="4298"/>
                    <a:pt x="3654" y="4320"/>
                    <a:pt x="3740" y="4320"/>
                  </a:cubicBezTo>
                  <a:cubicBezTo>
                    <a:pt x="3771" y="4320"/>
                    <a:pt x="3803" y="4317"/>
                    <a:pt x="3835" y="4311"/>
                  </a:cubicBezTo>
                  <a:cubicBezTo>
                    <a:pt x="4097" y="4239"/>
                    <a:pt x="4311" y="4001"/>
                    <a:pt x="4311" y="3739"/>
                  </a:cubicBezTo>
                  <a:lnTo>
                    <a:pt x="4311" y="2144"/>
                  </a:lnTo>
                  <a:cubicBezTo>
                    <a:pt x="4264" y="429"/>
                    <a:pt x="3335" y="0"/>
                    <a:pt x="2144"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53"/>
            <p:cNvSpPr/>
            <p:nvPr/>
          </p:nvSpPr>
          <p:spPr>
            <a:xfrm>
              <a:off x="1775038" y="3572345"/>
              <a:ext cx="68902" cy="68902"/>
            </a:xfrm>
            <a:custGeom>
              <a:rect b="b" l="l" r="r" t="t"/>
              <a:pathLst>
                <a:path extrusionOk="0" h="2311" w="2311">
                  <a:moveTo>
                    <a:pt x="1167" y="358"/>
                  </a:moveTo>
                  <a:cubicBezTo>
                    <a:pt x="1596" y="358"/>
                    <a:pt x="1953" y="715"/>
                    <a:pt x="1953" y="1167"/>
                  </a:cubicBezTo>
                  <a:cubicBezTo>
                    <a:pt x="1953" y="1596"/>
                    <a:pt x="1596" y="1953"/>
                    <a:pt x="1167" y="1953"/>
                  </a:cubicBezTo>
                  <a:cubicBezTo>
                    <a:pt x="715" y="1953"/>
                    <a:pt x="357" y="1596"/>
                    <a:pt x="357" y="1167"/>
                  </a:cubicBezTo>
                  <a:cubicBezTo>
                    <a:pt x="357" y="715"/>
                    <a:pt x="715" y="358"/>
                    <a:pt x="1167" y="358"/>
                  </a:cubicBezTo>
                  <a:close/>
                  <a:moveTo>
                    <a:pt x="1167" y="1"/>
                  </a:moveTo>
                  <a:cubicBezTo>
                    <a:pt x="524" y="1"/>
                    <a:pt x="0" y="501"/>
                    <a:pt x="0" y="1167"/>
                  </a:cubicBezTo>
                  <a:cubicBezTo>
                    <a:pt x="0" y="1810"/>
                    <a:pt x="524" y="2311"/>
                    <a:pt x="1167" y="2311"/>
                  </a:cubicBezTo>
                  <a:cubicBezTo>
                    <a:pt x="1786" y="2311"/>
                    <a:pt x="2310" y="1810"/>
                    <a:pt x="2310" y="1167"/>
                  </a:cubicBezTo>
                  <a:cubicBezTo>
                    <a:pt x="2310" y="524"/>
                    <a:pt x="1810" y="1"/>
                    <a:pt x="1167"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26" name="Google Shape;3126;p53"/>
          <p:cNvGrpSpPr/>
          <p:nvPr/>
        </p:nvGrpSpPr>
        <p:grpSpPr>
          <a:xfrm>
            <a:off x="4019702" y="1922930"/>
            <a:ext cx="356470" cy="353636"/>
            <a:chOff x="4362590" y="1922930"/>
            <a:chExt cx="356470" cy="353636"/>
          </a:xfrm>
        </p:grpSpPr>
        <p:sp>
          <p:nvSpPr>
            <p:cNvPr id="3127" name="Google Shape;3127;p53"/>
            <p:cNvSpPr/>
            <p:nvPr/>
          </p:nvSpPr>
          <p:spPr>
            <a:xfrm>
              <a:off x="4455614" y="2013121"/>
              <a:ext cx="172569" cy="171854"/>
            </a:xfrm>
            <a:custGeom>
              <a:rect b="b" l="l" r="r" t="t"/>
              <a:pathLst>
                <a:path extrusionOk="0" h="5764" w="5788">
                  <a:moveTo>
                    <a:pt x="2882" y="0"/>
                  </a:moveTo>
                  <a:cubicBezTo>
                    <a:pt x="1287" y="0"/>
                    <a:pt x="1" y="1286"/>
                    <a:pt x="1" y="2882"/>
                  </a:cubicBezTo>
                  <a:cubicBezTo>
                    <a:pt x="1" y="4477"/>
                    <a:pt x="1287" y="5763"/>
                    <a:pt x="2882" y="5763"/>
                  </a:cubicBezTo>
                  <a:cubicBezTo>
                    <a:pt x="4478" y="5763"/>
                    <a:pt x="5787" y="4477"/>
                    <a:pt x="5787" y="2882"/>
                  </a:cubicBezTo>
                  <a:cubicBezTo>
                    <a:pt x="5787" y="1286"/>
                    <a:pt x="4478" y="0"/>
                    <a:pt x="2882" y="0"/>
                  </a:cubicBezTo>
                  <a:close/>
                </a:path>
              </a:pathLst>
            </a:custGeom>
            <a:solidFill>
              <a:srgbClr val="C6C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53"/>
            <p:cNvSpPr/>
            <p:nvPr/>
          </p:nvSpPr>
          <p:spPr>
            <a:xfrm>
              <a:off x="4501052" y="2018071"/>
              <a:ext cx="127131" cy="166904"/>
            </a:xfrm>
            <a:custGeom>
              <a:rect b="b" l="l" r="r" t="t"/>
              <a:pathLst>
                <a:path extrusionOk="0" h="5598" w="4264">
                  <a:moveTo>
                    <a:pt x="2287" y="1"/>
                  </a:moveTo>
                  <a:lnTo>
                    <a:pt x="2287" y="1"/>
                  </a:lnTo>
                  <a:cubicBezTo>
                    <a:pt x="3192" y="477"/>
                    <a:pt x="3811" y="1430"/>
                    <a:pt x="3811" y="2525"/>
                  </a:cubicBezTo>
                  <a:cubicBezTo>
                    <a:pt x="3811" y="4145"/>
                    <a:pt x="2501" y="5431"/>
                    <a:pt x="929" y="5431"/>
                  </a:cubicBezTo>
                  <a:cubicBezTo>
                    <a:pt x="596" y="5431"/>
                    <a:pt x="286" y="5359"/>
                    <a:pt x="1" y="5264"/>
                  </a:cubicBezTo>
                  <a:lnTo>
                    <a:pt x="1" y="5264"/>
                  </a:lnTo>
                  <a:cubicBezTo>
                    <a:pt x="405" y="5478"/>
                    <a:pt x="882" y="5597"/>
                    <a:pt x="1358" y="5597"/>
                  </a:cubicBezTo>
                  <a:cubicBezTo>
                    <a:pt x="2977" y="5597"/>
                    <a:pt x="4263" y="4288"/>
                    <a:pt x="4263" y="2716"/>
                  </a:cubicBezTo>
                  <a:cubicBezTo>
                    <a:pt x="4263" y="1454"/>
                    <a:pt x="3430" y="382"/>
                    <a:pt x="2287" y="1"/>
                  </a:cubicBezTo>
                  <a:close/>
                </a:path>
              </a:pathLst>
            </a:custGeom>
            <a:solidFill>
              <a:srgbClr val="AAB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53"/>
            <p:cNvSpPr/>
            <p:nvPr/>
          </p:nvSpPr>
          <p:spPr>
            <a:xfrm>
              <a:off x="4555018" y="1929340"/>
              <a:ext cx="159063" cy="341531"/>
            </a:xfrm>
            <a:custGeom>
              <a:rect b="b" l="l" r="r" t="t"/>
              <a:pathLst>
                <a:path extrusionOk="0" h="11455" w="5335">
                  <a:moveTo>
                    <a:pt x="215" y="0"/>
                  </a:moveTo>
                  <a:cubicBezTo>
                    <a:pt x="143" y="0"/>
                    <a:pt x="120" y="24"/>
                    <a:pt x="120" y="72"/>
                  </a:cubicBezTo>
                  <a:lnTo>
                    <a:pt x="120" y="1596"/>
                  </a:lnTo>
                  <a:cubicBezTo>
                    <a:pt x="120" y="1643"/>
                    <a:pt x="143" y="1667"/>
                    <a:pt x="191" y="1667"/>
                  </a:cubicBezTo>
                  <a:cubicBezTo>
                    <a:pt x="2168" y="1953"/>
                    <a:pt x="3692" y="3668"/>
                    <a:pt x="3692" y="5739"/>
                  </a:cubicBezTo>
                  <a:cubicBezTo>
                    <a:pt x="3692" y="7859"/>
                    <a:pt x="2120" y="9621"/>
                    <a:pt x="72" y="9859"/>
                  </a:cubicBezTo>
                  <a:cubicBezTo>
                    <a:pt x="24" y="9859"/>
                    <a:pt x="1" y="9883"/>
                    <a:pt x="1" y="9907"/>
                  </a:cubicBezTo>
                  <a:lnTo>
                    <a:pt x="1" y="11407"/>
                  </a:lnTo>
                  <a:cubicBezTo>
                    <a:pt x="1" y="11431"/>
                    <a:pt x="72" y="11455"/>
                    <a:pt x="96" y="11455"/>
                  </a:cubicBezTo>
                  <a:cubicBezTo>
                    <a:pt x="3001" y="11193"/>
                    <a:pt x="5335" y="8716"/>
                    <a:pt x="5335" y="5716"/>
                  </a:cubicBezTo>
                  <a:cubicBezTo>
                    <a:pt x="5335" y="2763"/>
                    <a:pt x="3049" y="357"/>
                    <a:pt x="215" y="0"/>
                  </a:cubicBezTo>
                  <a:close/>
                </a:path>
              </a:pathLst>
            </a:custGeom>
            <a:solidFill>
              <a:srgbClr val="C3CD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53"/>
            <p:cNvSpPr/>
            <p:nvPr/>
          </p:nvSpPr>
          <p:spPr>
            <a:xfrm>
              <a:off x="4554302" y="1954177"/>
              <a:ext cx="159093" cy="316009"/>
            </a:xfrm>
            <a:custGeom>
              <a:rect b="b" l="l" r="r" t="t"/>
              <a:pathLst>
                <a:path extrusionOk="0" h="10599" w="5336">
                  <a:moveTo>
                    <a:pt x="2525" y="1"/>
                  </a:moveTo>
                  <a:cubicBezTo>
                    <a:pt x="3954" y="1048"/>
                    <a:pt x="4883" y="2715"/>
                    <a:pt x="4883" y="4573"/>
                  </a:cubicBezTo>
                  <a:cubicBezTo>
                    <a:pt x="4883" y="7478"/>
                    <a:pt x="2763" y="9860"/>
                    <a:pt x="1" y="10265"/>
                  </a:cubicBezTo>
                  <a:lnTo>
                    <a:pt x="1" y="10527"/>
                  </a:lnTo>
                  <a:cubicBezTo>
                    <a:pt x="1" y="10574"/>
                    <a:pt x="48" y="10598"/>
                    <a:pt x="96" y="10598"/>
                  </a:cubicBezTo>
                  <a:cubicBezTo>
                    <a:pt x="3001" y="10336"/>
                    <a:pt x="5335" y="7859"/>
                    <a:pt x="5335" y="4859"/>
                  </a:cubicBezTo>
                  <a:cubicBezTo>
                    <a:pt x="5335" y="2811"/>
                    <a:pt x="4216" y="977"/>
                    <a:pt x="2525" y="1"/>
                  </a:cubicBezTo>
                  <a:close/>
                </a:path>
              </a:pathLst>
            </a:custGeom>
            <a:solidFill>
              <a:srgbClr val="AFB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53"/>
            <p:cNvSpPr/>
            <p:nvPr/>
          </p:nvSpPr>
          <p:spPr>
            <a:xfrm>
              <a:off x="4369686" y="1929340"/>
              <a:ext cx="159093" cy="341531"/>
            </a:xfrm>
            <a:custGeom>
              <a:rect b="b" l="l" r="r" t="t"/>
              <a:pathLst>
                <a:path extrusionOk="0" h="11455" w="5336">
                  <a:moveTo>
                    <a:pt x="5121" y="0"/>
                  </a:moveTo>
                  <a:cubicBezTo>
                    <a:pt x="2287" y="357"/>
                    <a:pt x="1" y="2763"/>
                    <a:pt x="1" y="5716"/>
                  </a:cubicBezTo>
                  <a:cubicBezTo>
                    <a:pt x="1" y="8716"/>
                    <a:pt x="2311" y="11193"/>
                    <a:pt x="5240" y="11455"/>
                  </a:cubicBezTo>
                  <a:cubicBezTo>
                    <a:pt x="5264" y="11455"/>
                    <a:pt x="5335" y="11431"/>
                    <a:pt x="5335" y="11407"/>
                  </a:cubicBezTo>
                  <a:lnTo>
                    <a:pt x="5335" y="9907"/>
                  </a:lnTo>
                  <a:cubicBezTo>
                    <a:pt x="5335" y="9883"/>
                    <a:pt x="5288" y="9859"/>
                    <a:pt x="5264" y="9859"/>
                  </a:cubicBezTo>
                  <a:cubicBezTo>
                    <a:pt x="3216" y="9621"/>
                    <a:pt x="1620" y="7859"/>
                    <a:pt x="1620" y="5739"/>
                  </a:cubicBezTo>
                  <a:cubicBezTo>
                    <a:pt x="1620" y="3668"/>
                    <a:pt x="3144" y="1953"/>
                    <a:pt x="5145" y="1667"/>
                  </a:cubicBezTo>
                  <a:cubicBezTo>
                    <a:pt x="5169" y="1667"/>
                    <a:pt x="5193" y="1643"/>
                    <a:pt x="5193" y="1596"/>
                  </a:cubicBezTo>
                  <a:lnTo>
                    <a:pt x="5193" y="72"/>
                  </a:lnTo>
                  <a:lnTo>
                    <a:pt x="5216" y="72"/>
                  </a:lnTo>
                  <a:cubicBezTo>
                    <a:pt x="5216" y="24"/>
                    <a:pt x="5169" y="0"/>
                    <a:pt x="5121" y="0"/>
                  </a:cubicBezTo>
                  <a:close/>
                </a:path>
              </a:pathLst>
            </a:custGeom>
            <a:solidFill>
              <a:srgbClr val="8C9A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53"/>
            <p:cNvSpPr/>
            <p:nvPr/>
          </p:nvSpPr>
          <p:spPr>
            <a:xfrm>
              <a:off x="4548638" y="1922930"/>
              <a:ext cx="170423" cy="350803"/>
            </a:xfrm>
            <a:custGeom>
              <a:rect b="b" l="l" r="r" t="t"/>
              <a:pathLst>
                <a:path extrusionOk="0" h="11766" w="5716">
                  <a:moveTo>
                    <a:pt x="357" y="1"/>
                  </a:moveTo>
                  <a:cubicBezTo>
                    <a:pt x="310" y="1"/>
                    <a:pt x="215" y="1"/>
                    <a:pt x="191" y="72"/>
                  </a:cubicBezTo>
                  <a:cubicBezTo>
                    <a:pt x="119" y="120"/>
                    <a:pt x="119" y="239"/>
                    <a:pt x="119" y="239"/>
                  </a:cubicBezTo>
                  <a:lnTo>
                    <a:pt x="119" y="1739"/>
                  </a:lnTo>
                  <a:cubicBezTo>
                    <a:pt x="119" y="1739"/>
                    <a:pt x="191" y="1954"/>
                    <a:pt x="334" y="1977"/>
                  </a:cubicBezTo>
                  <a:cubicBezTo>
                    <a:pt x="1262" y="2120"/>
                    <a:pt x="2120" y="2597"/>
                    <a:pt x="2715" y="3287"/>
                  </a:cubicBezTo>
                  <a:cubicBezTo>
                    <a:pt x="3334" y="4002"/>
                    <a:pt x="3691" y="4907"/>
                    <a:pt x="3691" y="5883"/>
                  </a:cubicBezTo>
                  <a:cubicBezTo>
                    <a:pt x="3691" y="7860"/>
                    <a:pt x="2215" y="9550"/>
                    <a:pt x="215" y="9812"/>
                  </a:cubicBezTo>
                  <a:cubicBezTo>
                    <a:pt x="95" y="9812"/>
                    <a:pt x="0" y="10050"/>
                    <a:pt x="0" y="10050"/>
                  </a:cubicBezTo>
                  <a:lnTo>
                    <a:pt x="0" y="11527"/>
                  </a:lnTo>
                  <a:cubicBezTo>
                    <a:pt x="0" y="11527"/>
                    <a:pt x="48" y="11646"/>
                    <a:pt x="72" y="11717"/>
                  </a:cubicBezTo>
                  <a:cubicBezTo>
                    <a:pt x="119" y="11741"/>
                    <a:pt x="167" y="11765"/>
                    <a:pt x="238" y="11765"/>
                  </a:cubicBezTo>
                  <a:lnTo>
                    <a:pt x="286" y="11765"/>
                  </a:lnTo>
                  <a:cubicBezTo>
                    <a:pt x="1334" y="11670"/>
                    <a:pt x="2382" y="11289"/>
                    <a:pt x="3287" y="10646"/>
                  </a:cubicBezTo>
                  <a:cubicBezTo>
                    <a:pt x="3358" y="10574"/>
                    <a:pt x="3358" y="10455"/>
                    <a:pt x="3310" y="10408"/>
                  </a:cubicBezTo>
                  <a:cubicBezTo>
                    <a:pt x="3269" y="10352"/>
                    <a:pt x="3210" y="10329"/>
                    <a:pt x="3160" y="10329"/>
                  </a:cubicBezTo>
                  <a:cubicBezTo>
                    <a:pt x="3124" y="10329"/>
                    <a:pt x="3092" y="10340"/>
                    <a:pt x="3072" y="10360"/>
                  </a:cubicBezTo>
                  <a:cubicBezTo>
                    <a:pt x="2263" y="10955"/>
                    <a:pt x="357" y="11408"/>
                    <a:pt x="357" y="11408"/>
                  </a:cubicBezTo>
                  <a:lnTo>
                    <a:pt x="357" y="10122"/>
                  </a:lnTo>
                  <a:cubicBezTo>
                    <a:pt x="357" y="10122"/>
                    <a:pt x="4144" y="9860"/>
                    <a:pt x="4096" y="5883"/>
                  </a:cubicBezTo>
                  <a:cubicBezTo>
                    <a:pt x="4049" y="4835"/>
                    <a:pt x="3691" y="3811"/>
                    <a:pt x="3048" y="3049"/>
                  </a:cubicBezTo>
                  <a:cubicBezTo>
                    <a:pt x="2382" y="2311"/>
                    <a:pt x="524" y="1620"/>
                    <a:pt x="524" y="1620"/>
                  </a:cubicBezTo>
                  <a:lnTo>
                    <a:pt x="524" y="334"/>
                  </a:lnTo>
                  <a:cubicBezTo>
                    <a:pt x="524" y="334"/>
                    <a:pt x="2358" y="358"/>
                    <a:pt x="3906" y="2144"/>
                  </a:cubicBezTo>
                  <a:cubicBezTo>
                    <a:pt x="4835" y="3192"/>
                    <a:pt x="5358" y="4502"/>
                    <a:pt x="5358" y="5835"/>
                  </a:cubicBezTo>
                  <a:cubicBezTo>
                    <a:pt x="5358" y="7359"/>
                    <a:pt x="4763" y="8788"/>
                    <a:pt x="3691" y="9836"/>
                  </a:cubicBezTo>
                  <a:cubicBezTo>
                    <a:pt x="3644" y="9884"/>
                    <a:pt x="3644" y="10003"/>
                    <a:pt x="3691" y="10074"/>
                  </a:cubicBezTo>
                  <a:cubicBezTo>
                    <a:pt x="3727" y="10098"/>
                    <a:pt x="3775" y="10110"/>
                    <a:pt x="3819" y="10110"/>
                  </a:cubicBezTo>
                  <a:cubicBezTo>
                    <a:pt x="3864" y="10110"/>
                    <a:pt x="3906" y="10098"/>
                    <a:pt x="3930" y="10074"/>
                  </a:cubicBezTo>
                  <a:cubicBezTo>
                    <a:pt x="5097" y="8931"/>
                    <a:pt x="5716" y="7455"/>
                    <a:pt x="5716" y="5812"/>
                  </a:cubicBezTo>
                  <a:cubicBezTo>
                    <a:pt x="5597" y="4454"/>
                    <a:pt x="5073" y="3049"/>
                    <a:pt x="4096" y="1977"/>
                  </a:cubicBezTo>
                  <a:cubicBezTo>
                    <a:pt x="3096" y="906"/>
                    <a:pt x="1786" y="215"/>
                    <a:pt x="357"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53"/>
            <p:cNvSpPr/>
            <p:nvPr/>
          </p:nvSpPr>
          <p:spPr>
            <a:xfrm>
              <a:off x="4362590" y="1923646"/>
              <a:ext cx="170452" cy="352920"/>
            </a:xfrm>
            <a:custGeom>
              <a:rect b="b" l="l" r="r" t="t"/>
              <a:pathLst>
                <a:path extrusionOk="0" h="11837" w="5717">
                  <a:moveTo>
                    <a:pt x="5145" y="382"/>
                  </a:moveTo>
                  <a:lnTo>
                    <a:pt x="5145" y="1644"/>
                  </a:lnTo>
                  <a:cubicBezTo>
                    <a:pt x="4168" y="1834"/>
                    <a:pt x="3311" y="2334"/>
                    <a:pt x="2644" y="3073"/>
                  </a:cubicBezTo>
                  <a:cubicBezTo>
                    <a:pt x="1954" y="3859"/>
                    <a:pt x="1596" y="4859"/>
                    <a:pt x="1596" y="5907"/>
                  </a:cubicBezTo>
                  <a:cubicBezTo>
                    <a:pt x="1596" y="8050"/>
                    <a:pt x="3192" y="9860"/>
                    <a:pt x="5288" y="10169"/>
                  </a:cubicBezTo>
                  <a:lnTo>
                    <a:pt x="5288" y="11455"/>
                  </a:lnTo>
                  <a:cubicBezTo>
                    <a:pt x="3954" y="11289"/>
                    <a:pt x="2716" y="10669"/>
                    <a:pt x="1787" y="9669"/>
                  </a:cubicBezTo>
                  <a:cubicBezTo>
                    <a:pt x="834" y="8621"/>
                    <a:pt x="287" y="7288"/>
                    <a:pt x="287" y="5883"/>
                  </a:cubicBezTo>
                  <a:cubicBezTo>
                    <a:pt x="287" y="4502"/>
                    <a:pt x="811" y="3192"/>
                    <a:pt x="1763" y="2192"/>
                  </a:cubicBezTo>
                  <a:cubicBezTo>
                    <a:pt x="2644" y="1215"/>
                    <a:pt x="3835" y="548"/>
                    <a:pt x="5145" y="382"/>
                  </a:cubicBezTo>
                  <a:close/>
                  <a:moveTo>
                    <a:pt x="5264" y="1"/>
                  </a:moveTo>
                  <a:cubicBezTo>
                    <a:pt x="3835" y="191"/>
                    <a:pt x="2525" y="882"/>
                    <a:pt x="1549" y="1977"/>
                  </a:cubicBezTo>
                  <a:cubicBezTo>
                    <a:pt x="572" y="3073"/>
                    <a:pt x="1" y="4478"/>
                    <a:pt x="1" y="5907"/>
                  </a:cubicBezTo>
                  <a:cubicBezTo>
                    <a:pt x="1" y="7407"/>
                    <a:pt x="572" y="8836"/>
                    <a:pt x="1573" y="9931"/>
                  </a:cubicBezTo>
                  <a:cubicBezTo>
                    <a:pt x="2597" y="11027"/>
                    <a:pt x="3954" y="11693"/>
                    <a:pt x="5407" y="11836"/>
                  </a:cubicBezTo>
                  <a:lnTo>
                    <a:pt x="5454" y="11836"/>
                  </a:lnTo>
                  <a:cubicBezTo>
                    <a:pt x="5502" y="11836"/>
                    <a:pt x="5573" y="11813"/>
                    <a:pt x="5621" y="11765"/>
                  </a:cubicBezTo>
                  <a:cubicBezTo>
                    <a:pt x="5692" y="11717"/>
                    <a:pt x="5716" y="11646"/>
                    <a:pt x="5716" y="11598"/>
                  </a:cubicBezTo>
                  <a:lnTo>
                    <a:pt x="5716" y="10098"/>
                  </a:lnTo>
                  <a:cubicBezTo>
                    <a:pt x="5645" y="9931"/>
                    <a:pt x="5573" y="9836"/>
                    <a:pt x="5454" y="9812"/>
                  </a:cubicBezTo>
                  <a:cubicBezTo>
                    <a:pt x="3454" y="9574"/>
                    <a:pt x="1954" y="7883"/>
                    <a:pt x="1954" y="5883"/>
                  </a:cubicBezTo>
                  <a:cubicBezTo>
                    <a:pt x="1954" y="4930"/>
                    <a:pt x="2311" y="4001"/>
                    <a:pt x="2954" y="3287"/>
                  </a:cubicBezTo>
                  <a:cubicBezTo>
                    <a:pt x="3573" y="2573"/>
                    <a:pt x="4407" y="2096"/>
                    <a:pt x="5335" y="1977"/>
                  </a:cubicBezTo>
                  <a:cubicBezTo>
                    <a:pt x="5454" y="1953"/>
                    <a:pt x="5526" y="1858"/>
                    <a:pt x="5526" y="1739"/>
                  </a:cubicBezTo>
                  <a:lnTo>
                    <a:pt x="5526" y="263"/>
                  </a:lnTo>
                  <a:cubicBezTo>
                    <a:pt x="5526" y="191"/>
                    <a:pt x="5502" y="96"/>
                    <a:pt x="5454" y="72"/>
                  </a:cubicBezTo>
                  <a:cubicBezTo>
                    <a:pt x="5383" y="1"/>
                    <a:pt x="5335" y="1"/>
                    <a:pt x="5264"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53"/>
            <p:cNvSpPr/>
            <p:nvPr/>
          </p:nvSpPr>
          <p:spPr>
            <a:xfrm>
              <a:off x="4448518" y="2007427"/>
              <a:ext cx="181782" cy="183929"/>
            </a:xfrm>
            <a:custGeom>
              <a:rect b="b" l="l" r="r" t="t"/>
              <a:pathLst>
                <a:path extrusionOk="0" h="6169" w="6097">
                  <a:moveTo>
                    <a:pt x="3049" y="1"/>
                  </a:moveTo>
                  <a:cubicBezTo>
                    <a:pt x="2453" y="1"/>
                    <a:pt x="1882" y="191"/>
                    <a:pt x="1405" y="477"/>
                  </a:cubicBezTo>
                  <a:lnTo>
                    <a:pt x="1382" y="477"/>
                  </a:lnTo>
                  <a:cubicBezTo>
                    <a:pt x="1286" y="548"/>
                    <a:pt x="1263" y="620"/>
                    <a:pt x="1310" y="715"/>
                  </a:cubicBezTo>
                  <a:cubicBezTo>
                    <a:pt x="1358" y="779"/>
                    <a:pt x="1405" y="810"/>
                    <a:pt x="1460" y="810"/>
                  </a:cubicBezTo>
                  <a:cubicBezTo>
                    <a:pt x="1487" y="810"/>
                    <a:pt x="1517" y="802"/>
                    <a:pt x="1548" y="787"/>
                  </a:cubicBezTo>
                  <a:lnTo>
                    <a:pt x="1572" y="787"/>
                  </a:lnTo>
                  <a:cubicBezTo>
                    <a:pt x="2025" y="501"/>
                    <a:pt x="2501" y="358"/>
                    <a:pt x="3049" y="358"/>
                  </a:cubicBezTo>
                  <a:cubicBezTo>
                    <a:pt x="4525" y="358"/>
                    <a:pt x="5740" y="1572"/>
                    <a:pt x="5740" y="3073"/>
                  </a:cubicBezTo>
                  <a:cubicBezTo>
                    <a:pt x="5740" y="4549"/>
                    <a:pt x="4525" y="5788"/>
                    <a:pt x="3049" y="5788"/>
                  </a:cubicBezTo>
                  <a:cubicBezTo>
                    <a:pt x="1548" y="5788"/>
                    <a:pt x="334" y="4549"/>
                    <a:pt x="334" y="3073"/>
                  </a:cubicBezTo>
                  <a:cubicBezTo>
                    <a:pt x="334" y="2406"/>
                    <a:pt x="572" y="1787"/>
                    <a:pt x="1024" y="1287"/>
                  </a:cubicBezTo>
                  <a:cubicBezTo>
                    <a:pt x="1072" y="1215"/>
                    <a:pt x="1072" y="1096"/>
                    <a:pt x="977" y="1049"/>
                  </a:cubicBezTo>
                  <a:cubicBezTo>
                    <a:pt x="955" y="1015"/>
                    <a:pt x="917" y="998"/>
                    <a:pt x="876" y="998"/>
                  </a:cubicBezTo>
                  <a:cubicBezTo>
                    <a:pt x="829" y="998"/>
                    <a:pt x="777" y="1021"/>
                    <a:pt x="739" y="1072"/>
                  </a:cubicBezTo>
                  <a:cubicBezTo>
                    <a:pt x="262" y="1644"/>
                    <a:pt x="0" y="2358"/>
                    <a:pt x="0" y="3097"/>
                  </a:cubicBezTo>
                  <a:cubicBezTo>
                    <a:pt x="0" y="4787"/>
                    <a:pt x="1382" y="6169"/>
                    <a:pt x="3072" y="6169"/>
                  </a:cubicBezTo>
                  <a:cubicBezTo>
                    <a:pt x="4716" y="6121"/>
                    <a:pt x="6097" y="4764"/>
                    <a:pt x="6097" y="3073"/>
                  </a:cubicBezTo>
                  <a:cubicBezTo>
                    <a:pt x="6097" y="1358"/>
                    <a:pt x="4739" y="1"/>
                    <a:pt x="3049"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53"/>
            <p:cNvSpPr/>
            <p:nvPr/>
          </p:nvSpPr>
          <p:spPr>
            <a:xfrm>
              <a:off x="4498935" y="2072037"/>
              <a:ext cx="80262" cy="10704"/>
            </a:xfrm>
            <a:custGeom>
              <a:rect b="b" l="l" r="r" t="t"/>
              <a:pathLst>
                <a:path extrusionOk="0" h="359" w="2692">
                  <a:moveTo>
                    <a:pt x="215" y="1"/>
                  </a:moveTo>
                  <a:cubicBezTo>
                    <a:pt x="119" y="1"/>
                    <a:pt x="72" y="72"/>
                    <a:pt x="48" y="168"/>
                  </a:cubicBezTo>
                  <a:cubicBezTo>
                    <a:pt x="0" y="239"/>
                    <a:pt x="95" y="358"/>
                    <a:pt x="215" y="358"/>
                  </a:cubicBezTo>
                  <a:lnTo>
                    <a:pt x="2477" y="358"/>
                  </a:lnTo>
                  <a:cubicBezTo>
                    <a:pt x="2572" y="358"/>
                    <a:pt x="2620" y="310"/>
                    <a:pt x="2644" y="215"/>
                  </a:cubicBezTo>
                  <a:cubicBezTo>
                    <a:pt x="2691" y="96"/>
                    <a:pt x="2596" y="1"/>
                    <a:pt x="2477"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53"/>
            <p:cNvSpPr/>
            <p:nvPr/>
          </p:nvSpPr>
          <p:spPr>
            <a:xfrm>
              <a:off x="4498935" y="2094756"/>
              <a:ext cx="80262" cy="10704"/>
            </a:xfrm>
            <a:custGeom>
              <a:rect b="b" l="l" r="r" t="t"/>
              <a:pathLst>
                <a:path extrusionOk="0" h="359" w="2692">
                  <a:moveTo>
                    <a:pt x="215" y="1"/>
                  </a:moveTo>
                  <a:cubicBezTo>
                    <a:pt x="119" y="1"/>
                    <a:pt x="72" y="49"/>
                    <a:pt x="48" y="144"/>
                  </a:cubicBezTo>
                  <a:cubicBezTo>
                    <a:pt x="0" y="215"/>
                    <a:pt x="95" y="358"/>
                    <a:pt x="215" y="358"/>
                  </a:cubicBezTo>
                  <a:lnTo>
                    <a:pt x="2477" y="358"/>
                  </a:lnTo>
                  <a:cubicBezTo>
                    <a:pt x="2572" y="358"/>
                    <a:pt x="2620" y="287"/>
                    <a:pt x="2644" y="191"/>
                  </a:cubicBezTo>
                  <a:cubicBezTo>
                    <a:pt x="2691" y="72"/>
                    <a:pt x="2596" y="1"/>
                    <a:pt x="2477"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53"/>
            <p:cNvSpPr/>
            <p:nvPr/>
          </p:nvSpPr>
          <p:spPr>
            <a:xfrm>
              <a:off x="4515960" y="2116074"/>
              <a:ext cx="46183" cy="10674"/>
            </a:xfrm>
            <a:custGeom>
              <a:rect b="b" l="l" r="r" t="t"/>
              <a:pathLst>
                <a:path extrusionOk="0" h="358" w="1549">
                  <a:moveTo>
                    <a:pt x="215" y="0"/>
                  </a:moveTo>
                  <a:cubicBezTo>
                    <a:pt x="96" y="0"/>
                    <a:pt x="1" y="72"/>
                    <a:pt x="25" y="191"/>
                  </a:cubicBezTo>
                  <a:cubicBezTo>
                    <a:pt x="72" y="286"/>
                    <a:pt x="120" y="358"/>
                    <a:pt x="215" y="358"/>
                  </a:cubicBezTo>
                  <a:lnTo>
                    <a:pt x="1334" y="358"/>
                  </a:lnTo>
                  <a:cubicBezTo>
                    <a:pt x="1430" y="358"/>
                    <a:pt x="1501" y="286"/>
                    <a:pt x="1525" y="191"/>
                  </a:cubicBezTo>
                  <a:cubicBezTo>
                    <a:pt x="1549" y="72"/>
                    <a:pt x="1453" y="0"/>
                    <a:pt x="1334"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3141" name="Shape 3141"/>
        <p:cNvGrpSpPr/>
        <p:nvPr/>
      </p:nvGrpSpPr>
      <p:grpSpPr>
        <a:xfrm>
          <a:off x="0" y="0"/>
          <a:ext cx="0" cy="0"/>
          <a:chOff x="0" y="0"/>
          <a:chExt cx="0" cy="0"/>
        </a:xfrm>
      </p:grpSpPr>
      <p:sp>
        <p:nvSpPr>
          <p:cNvPr id="3142" name="Google Shape;3142;p54"/>
          <p:cNvSpPr txBox="1"/>
          <p:nvPr>
            <p:ph idx="4294967295" type="title"/>
          </p:nvPr>
        </p:nvSpPr>
        <p:spPr>
          <a:xfrm>
            <a:off x="1048350" y="933450"/>
            <a:ext cx="70473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latin typeface="Arial"/>
                <a:ea typeface="Arial"/>
                <a:cs typeface="Arial"/>
                <a:sym typeface="Arial"/>
              </a:rPr>
              <a:t>Premium Icons</a:t>
            </a:r>
            <a:endParaRPr>
              <a:solidFill>
                <a:srgbClr val="FFFFFF"/>
              </a:solidFill>
              <a:latin typeface="Arial"/>
              <a:ea typeface="Arial"/>
              <a:cs typeface="Arial"/>
              <a:sym typeface="Arial"/>
            </a:endParaRPr>
          </a:p>
        </p:txBody>
      </p:sp>
      <p:grpSp>
        <p:nvGrpSpPr>
          <p:cNvPr id="3143" name="Google Shape;3143;p54"/>
          <p:cNvGrpSpPr/>
          <p:nvPr/>
        </p:nvGrpSpPr>
        <p:grpSpPr>
          <a:xfrm>
            <a:off x="1050309" y="1923560"/>
            <a:ext cx="343827" cy="342422"/>
            <a:chOff x="1393209" y="1923560"/>
            <a:chExt cx="343827" cy="342422"/>
          </a:xfrm>
        </p:grpSpPr>
        <p:sp>
          <p:nvSpPr>
            <p:cNvPr id="3144" name="Google Shape;3144;p54"/>
            <p:cNvSpPr/>
            <p:nvPr/>
          </p:nvSpPr>
          <p:spPr>
            <a:xfrm>
              <a:off x="1555513" y="2117876"/>
              <a:ext cx="20654" cy="55566"/>
            </a:xfrm>
            <a:custGeom>
              <a:rect b="b" l="l" r="r" t="t"/>
              <a:pathLst>
                <a:path extrusionOk="0" h="1859" w="691">
                  <a:moveTo>
                    <a:pt x="0" y="1"/>
                  </a:moveTo>
                  <a:lnTo>
                    <a:pt x="0" y="1858"/>
                  </a:lnTo>
                  <a:lnTo>
                    <a:pt x="691" y="1858"/>
                  </a:lnTo>
                  <a:lnTo>
                    <a:pt x="691" y="1"/>
                  </a:ln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54"/>
            <p:cNvSpPr/>
            <p:nvPr/>
          </p:nvSpPr>
          <p:spPr>
            <a:xfrm>
              <a:off x="1565466" y="2117876"/>
              <a:ext cx="9296" cy="55566"/>
            </a:xfrm>
            <a:custGeom>
              <a:rect b="b" l="l" r="r" t="t"/>
              <a:pathLst>
                <a:path extrusionOk="0" h="1859" w="311">
                  <a:moveTo>
                    <a:pt x="1" y="1"/>
                  </a:moveTo>
                  <a:lnTo>
                    <a:pt x="1" y="1858"/>
                  </a:lnTo>
                  <a:lnTo>
                    <a:pt x="310" y="1858"/>
                  </a:lnTo>
                  <a:lnTo>
                    <a:pt x="310" y="1"/>
                  </a:ln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54"/>
            <p:cNvSpPr/>
            <p:nvPr/>
          </p:nvSpPr>
          <p:spPr>
            <a:xfrm>
              <a:off x="1642344" y="2016100"/>
              <a:ext cx="20684" cy="56253"/>
            </a:xfrm>
            <a:custGeom>
              <a:rect b="b" l="l" r="r" t="t"/>
              <a:pathLst>
                <a:path extrusionOk="0" h="1882" w="692">
                  <a:moveTo>
                    <a:pt x="1" y="0"/>
                  </a:moveTo>
                  <a:lnTo>
                    <a:pt x="1" y="1882"/>
                  </a:lnTo>
                  <a:lnTo>
                    <a:pt x="691" y="1882"/>
                  </a:lnTo>
                  <a:lnTo>
                    <a:pt x="691" y="0"/>
                  </a:ln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54"/>
            <p:cNvSpPr/>
            <p:nvPr/>
          </p:nvSpPr>
          <p:spPr>
            <a:xfrm>
              <a:off x="1467964" y="2016100"/>
              <a:ext cx="20654" cy="56253"/>
            </a:xfrm>
            <a:custGeom>
              <a:rect b="b" l="l" r="r" t="t"/>
              <a:pathLst>
                <a:path extrusionOk="0" h="1882" w="691">
                  <a:moveTo>
                    <a:pt x="0" y="0"/>
                  </a:moveTo>
                  <a:lnTo>
                    <a:pt x="0" y="1882"/>
                  </a:lnTo>
                  <a:lnTo>
                    <a:pt x="691" y="1882"/>
                  </a:lnTo>
                  <a:lnTo>
                    <a:pt x="691" y="0"/>
                  </a:ln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54"/>
            <p:cNvSpPr/>
            <p:nvPr/>
          </p:nvSpPr>
          <p:spPr>
            <a:xfrm>
              <a:off x="1393209" y="2084429"/>
              <a:ext cx="62679" cy="20684"/>
            </a:xfrm>
            <a:custGeom>
              <a:rect b="b" l="l" r="r" t="t"/>
              <a:pathLst>
                <a:path extrusionOk="0" h="692" w="2097">
                  <a:moveTo>
                    <a:pt x="1" y="1"/>
                  </a:moveTo>
                  <a:lnTo>
                    <a:pt x="1" y="691"/>
                  </a:lnTo>
                  <a:lnTo>
                    <a:pt x="2096" y="691"/>
                  </a:lnTo>
                  <a:lnTo>
                    <a:pt x="2096" y="1"/>
                  </a:ln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54"/>
            <p:cNvSpPr/>
            <p:nvPr/>
          </p:nvSpPr>
          <p:spPr>
            <a:xfrm>
              <a:off x="1673669" y="2084429"/>
              <a:ext cx="63367" cy="20684"/>
            </a:xfrm>
            <a:custGeom>
              <a:rect b="b" l="l" r="r" t="t"/>
              <a:pathLst>
                <a:path extrusionOk="0" h="692" w="2120">
                  <a:moveTo>
                    <a:pt x="0" y="1"/>
                  </a:moveTo>
                  <a:lnTo>
                    <a:pt x="0" y="691"/>
                  </a:lnTo>
                  <a:lnTo>
                    <a:pt x="2120" y="691"/>
                  </a:lnTo>
                  <a:lnTo>
                    <a:pt x="2120" y="1"/>
                  </a:ln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54"/>
            <p:cNvSpPr/>
            <p:nvPr/>
          </p:nvSpPr>
          <p:spPr>
            <a:xfrm>
              <a:off x="1586838" y="2084429"/>
              <a:ext cx="43430" cy="20684"/>
            </a:xfrm>
            <a:custGeom>
              <a:rect b="b" l="l" r="r" t="t"/>
              <a:pathLst>
                <a:path extrusionOk="0" h="692" w="1453">
                  <a:moveTo>
                    <a:pt x="0" y="1"/>
                  </a:moveTo>
                  <a:lnTo>
                    <a:pt x="0" y="691"/>
                  </a:lnTo>
                  <a:lnTo>
                    <a:pt x="1453" y="691"/>
                  </a:lnTo>
                  <a:lnTo>
                    <a:pt x="1453" y="1"/>
                  </a:ln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54"/>
            <p:cNvSpPr/>
            <p:nvPr/>
          </p:nvSpPr>
          <p:spPr>
            <a:xfrm>
              <a:off x="1499977" y="2084429"/>
              <a:ext cx="44177" cy="20684"/>
            </a:xfrm>
            <a:custGeom>
              <a:rect b="b" l="l" r="r" t="t"/>
              <a:pathLst>
                <a:path extrusionOk="0" h="692" w="1478">
                  <a:moveTo>
                    <a:pt x="1" y="1"/>
                  </a:moveTo>
                  <a:lnTo>
                    <a:pt x="1" y="691"/>
                  </a:lnTo>
                  <a:lnTo>
                    <a:pt x="1477" y="691"/>
                  </a:lnTo>
                  <a:lnTo>
                    <a:pt x="1477" y="1"/>
                  </a:ln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54"/>
            <p:cNvSpPr/>
            <p:nvPr/>
          </p:nvSpPr>
          <p:spPr>
            <a:xfrm>
              <a:off x="1534859" y="2064492"/>
              <a:ext cx="60527" cy="60557"/>
            </a:xfrm>
            <a:custGeom>
              <a:rect b="b" l="l" r="r" t="t"/>
              <a:pathLst>
                <a:path extrusionOk="0" h="2026" w="2025">
                  <a:moveTo>
                    <a:pt x="1025" y="1"/>
                  </a:moveTo>
                  <a:cubicBezTo>
                    <a:pt x="453" y="1"/>
                    <a:pt x="1" y="453"/>
                    <a:pt x="1" y="1001"/>
                  </a:cubicBezTo>
                  <a:cubicBezTo>
                    <a:pt x="1" y="1549"/>
                    <a:pt x="453" y="2025"/>
                    <a:pt x="1025" y="2025"/>
                  </a:cubicBezTo>
                  <a:cubicBezTo>
                    <a:pt x="1572" y="2025"/>
                    <a:pt x="2025" y="1549"/>
                    <a:pt x="2025" y="1001"/>
                  </a:cubicBezTo>
                  <a:cubicBezTo>
                    <a:pt x="2025" y="453"/>
                    <a:pt x="1572" y="1"/>
                    <a:pt x="1025" y="1"/>
                  </a:cubicBezTo>
                  <a:close/>
                </a:path>
              </a:pathLst>
            </a:custGeom>
            <a:solidFill>
              <a:srgbClr val="A8B2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54"/>
            <p:cNvSpPr/>
            <p:nvPr/>
          </p:nvSpPr>
          <p:spPr>
            <a:xfrm>
              <a:off x="1447310" y="2064492"/>
              <a:ext cx="60527" cy="60557"/>
            </a:xfrm>
            <a:custGeom>
              <a:rect b="b" l="l" r="r" t="t"/>
              <a:pathLst>
                <a:path extrusionOk="0" h="2026" w="2025">
                  <a:moveTo>
                    <a:pt x="1024" y="1"/>
                  </a:moveTo>
                  <a:cubicBezTo>
                    <a:pt x="477" y="1"/>
                    <a:pt x="0" y="453"/>
                    <a:pt x="0" y="1001"/>
                  </a:cubicBezTo>
                  <a:cubicBezTo>
                    <a:pt x="0" y="1549"/>
                    <a:pt x="477" y="2025"/>
                    <a:pt x="1024" y="2025"/>
                  </a:cubicBezTo>
                  <a:cubicBezTo>
                    <a:pt x="1572" y="2025"/>
                    <a:pt x="2025" y="1549"/>
                    <a:pt x="2025" y="1001"/>
                  </a:cubicBezTo>
                  <a:cubicBezTo>
                    <a:pt x="2025" y="453"/>
                    <a:pt x="1572" y="1"/>
                    <a:pt x="1024" y="1"/>
                  </a:cubicBezTo>
                  <a:close/>
                </a:path>
              </a:pathLst>
            </a:custGeom>
            <a:solidFill>
              <a:srgbClr val="A8B2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54"/>
            <p:cNvSpPr/>
            <p:nvPr/>
          </p:nvSpPr>
          <p:spPr>
            <a:xfrm>
              <a:off x="1622407" y="2064492"/>
              <a:ext cx="60557" cy="60557"/>
            </a:xfrm>
            <a:custGeom>
              <a:rect b="b" l="l" r="r" t="t"/>
              <a:pathLst>
                <a:path extrusionOk="0" h="2026" w="2026">
                  <a:moveTo>
                    <a:pt x="1001" y="1"/>
                  </a:moveTo>
                  <a:cubicBezTo>
                    <a:pt x="453" y="1"/>
                    <a:pt x="1" y="453"/>
                    <a:pt x="1" y="1001"/>
                  </a:cubicBezTo>
                  <a:cubicBezTo>
                    <a:pt x="1" y="1549"/>
                    <a:pt x="453" y="2025"/>
                    <a:pt x="1001" y="2025"/>
                  </a:cubicBezTo>
                  <a:cubicBezTo>
                    <a:pt x="1549" y="2025"/>
                    <a:pt x="2025" y="1549"/>
                    <a:pt x="2025" y="1001"/>
                  </a:cubicBezTo>
                  <a:cubicBezTo>
                    <a:pt x="2025" y="453"/>
                    <a:pt x="1549" y="1"/>
                    <a:pt x="1001" y="1"/>
                  </a:cubicBezTo>
                  <a:close/>
                </a:path>
              </a:pathLst>
            </a:custGeom>
            <a:solidFill>
              <a:srgbClr val="7686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54"/>
            <p:cNvSpPr/>
            <p:nvPr/>
          </p:nvSpPr>
          <p:spPr>
            <a:xfrm>
              <a:off x="1428808" y="1923560"/>
              <a:ext cx="98248" cy="98248"/>
            </a:xfrm>
            <a:custGeom>
              <a:rect b="b" l="l" r="r" t="t"/>
              <a:pathLst>
                <a:path extrusionOk="0" h="3287" w="3287">
                  <a:moveTo>
                    <a:pt x="1643" y="1"/>
                  </a:moveTo>
                  <a:cubicBezTo>
                    <a:pt x="739" y="1"/>
                    <a:pt x="0" y="739"/>
                    <a:pt x="0" y="1644"/>
                  </a:cubicBezTo>
                  <a:cubicBezTo>
                    <a:pt x="0" y="2549"/>
                    <a:pt x="739" y="3287"/>
                    <a:pt x="1643" y="3287"/>
                  </a:cubicBezTo>
                  <a:cubicBezTo>
                    <a:pt x="2548" y="3287"/>
                    <a:pt x="3287" y="2549"/>
                    <a:pt x="3287" y="1644"/>
                  </a:cubicBezTo>
                  <a:cubicBezTo>
                    <a:pt x="3287" y="739"/>
                    <a:pt x="2548" y="1"/>
                    <a:pt x="1643" y="1"/>
                  </a:cubicBezTo>
                  <a:close/>
                </a:path>
              </a:pathLst>
            </a:custGeom>
            <a:solidFill>
              <a:srgbClr val="B5C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54"/>
            <p:cNvSpPr/>
            <p:nvPr/>
          </p:nvSpPr>
          <p:spPr>
            <a:xfrm>
              <a:off x="1603188" y="1923560"/>
              <a:ext cx="98278" cy="98248"/>
            </a:xfrm>
            <a:custGeom>
              <a:rect b="b" l="l" r="r" t="t"/>
              <a:pathLst>
                <a:path extrusionOk="0" h="3287" w="3288">
                  <a:moveTo>
                    <a:pt x="1644" y="1"/>
                  </a:moveTo>
                  <a:cubicBezTo>
                    <a:pt x="739" y="1"/>
                    <a:pt x="1" y="739"/>
                    <a:pt x="1" y="1644"/>
                  </a:cubicBezTo>
                  <a:cubicBezTo>
                    <a:pt x="1" y="2549"/>
                    <a:pt x="739" y="3287"/>
                    <a:pt x="1644" y="3287"/>
                  </a:cubicBezTo>
                  <a:cubicBezTo>
                    <a:pt x="2549" y="3287"/>
                    <a:pt x="3287" y="2549"/>
                    <a:pt x="3287" y="1644"/>
                  </a:cubicBezTo>
                  <a:cubicBezTo>
                    <a:pt x="3287" y="739"/>
                    <a:pt x="2549" y="1"/>
                    <a:pt x="1644" y="1"/>
                  </a:cubicBezTo>
                  <a:close/>
                </a:path>
              </a:pathLst>
            </a:custGeom>
            <a:solidFill>
              <a:srgbClr val="B0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54"/>
            <p:cNvSpPr/>
            <p:nvPr/>
          </p:nvSpPr>
          <p:spPr>
            <a:xfrm>
              <a:off x="1516357" y="2168421"/>
              <a:ext cx="97561" cy="97561"/>
            </a:xfrm>
            <a:custGeom>
              <a:rect b="b" l="l" r="r" t="t"/>
              <a:pathLst>
                <a:path extrusionOk="0" h="3264" w="3264">
                  <a:moveTo>
                    <a:pt x="1644" y="1"/>
                  </a:moveTo>
                  <a:cubicBezTo>
                    <a:pt x="739" y="1"/>
                    <a:pt x="0" y="739"/>
                    <a:pt x="0" y="1644"/>
                  </a:cubicBezTo>
                  <a:cubicBezTo>
                    <a:pt x="0" y="2525"/>
                    <a:pt x="739" y="3263"/>
                    <a:pt x="1644" y="3263"/>
                  </a:cubicBezTo>
                  <a:cubicBezTo>
                    <a:pt x="2525" y="3263"/>
                    <a:pt x="3263" y="2525"/>
                    <a:pt x="3263" y="1644"/>
                  </a:cubicBezTo>
                  <a:cubicBezTo>
                    <a:pt x="3263" y="739"/>
                    <a:pt x="2525" y="1"/>
                    <a:pt x="1644" y="1"/>
                  </a:cubicBezTo>
                  <a:close/>
                </a:path>
              </a:pathLst>
            </a:custGeom>
            <a:solidFill>
              <a:srgbClr val="B5C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54"/>
            <p:cNvSpPr/>
            <p:nvPr/>
          </p:nvSpPr>
          <p:spPr>
            <a:xfrm>
              <a:off x="1565466" y="2063805"/>
              <a:ext cx="29920" cy="61245"/>
            </a:xfrm>
            <a:custGeom>
              <a:rect b="b" l="l" r="r" t="t"/>
              <a:pathLst>
                <a:path extrusionOk="0" h="2049" w="1001">
                  <a:moveTo>
                    <a:pt x="1" y="0"/>
                  </a:moveTo>
                  <a:lnTo>
                    <a:pt x="1" y="2048"/>
                  </a:lnTo>
                  <a:cubicBezTo>
                    <a:pt x="548" y="2048"/>
                    <a:pt x="1001" y="1596"/>
                    <a:pt x="1001" y="1024"/>
                  </a:cubicBezTo>
                  <a:cubicBezTo>
                    <a:pt x="1001" y="453"/>
                    <a:pt x="548" y="0"/>
                    <a:pt x="1" y="0"/>
                  </a:cubicBezTo>
                  <a:close/>
                </a:path>
              </a:pathLst>
            </a:custGeom>
            <a:solidFill>
              <a:srgbClr val="7686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54"/>
            <p:cNvSpPr/>
            <p:nvPr/>
          </p:nvSpPr>
          <p:spPr>
            <a:xfrm>
              <a:off x="1565466" y="2167703"/>
              <a:ext cx="48452" cy="98278"/>
            </a:xfrm>
            <a:custGeom>
              <a:rect b="b" l="l" r="r" t="t"/>
              <a:pathLst>
                <a:path extrusionOk="0" h="3288" w="1621">
                  <a:moveTo>
                    <a:pt x="1" y="1"/>
                  </a:moveTo>
                  <a:lnTo>
                    <a:pt x="1" y="3287"/>
                  </a:lnTo>
                  <a:cubicBezTo>
                    <a:pt x="882" y="3287"/>
                    <a:pt x="1620" y="2573"/>
                    <a:pt x="1620" y="1668"/>
                  </a:cubicBezTo>
                  <a:cubicBezTo>
                    <a:pt x="1620" y="739"/>
                    <a:pt x="906" y="25"/>
                    <a:pt x="1" y="1"/>
                  </a:cubicBezTo>
                  <a:close/>
                </a:path>
              </a:pathLst>
            </a:custGeom>
            <a:solidFill>
              <a:srgbClr val="B0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0" name="Google Shape;3160;p54"/>
          <p:cNvGrpSpPr/>
          <p:nvPr/>
        </p:nvGrpSpPr>
        <p:grpSpPr>
          <a:xfrm>
            <a:off x="1799229" y="1938505"/>
            <a:ext cx="343108" cy="312532"/>
            <a:chOff x="2065929" y="1938505"/>
            <a:chExt cx="343108" cy="312532"/>
          </a:xfrm>
        </p:grpSpPr>
        <p:sp>
          <p:nvSpPr>
            <p:cNvPr id="3161" name="Google Shape;3161;p54"/>
            <p:cNvSpPr/>
            <p:nvPr/>
          </p:nvSpPr>
          <p:spPr>
            <a:xfrm>
              <a:off x="2119313" y="2194754"/>
              <a:ext cx="64084" cy="20684"/>
            </a:xfrm>
            <a:custGeom>
              <a:rect b="b" l="l" r="r" t="t"/>
              <a:pathLst>
                <a:path extrusionOk="0" h="692" w="2144">
                  <a:moveTo>
                    <a:pt x="0" y="1"/>
                  </a:moveTo>
                  <a:lnTo>
                    <a:pt x="0" y="691"/>
                  </a:lnTo>
                  <a:lnTo>
                    <a:pt x="2143" y="691"/>
                  </a:lnTo>
                  <a:lnTo>
                    <a:pt x="2143" y="1"/>
                  </a:ln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54"/>
            <p:cNvSpPr/>
            <p:nvPr/>
          </p:nvSpPr>
          <p:spPr>
            <a:xfrm>
              <a:off x="2119313" y="2204737"/>
              <a:ext cx="64084" cy="9983"/>
            </a:xfrm>
            <a:custGeom>
              <a:rect b="b" l="l" r="r" t="t"/>
              <a:pathLst>
                <a:path extrusionOk="0" h="334" w="2144">
                  <a:moveTo>
                    <a:pt x="0" y="0"/>
                  </a:moveTo>
                  <a:lnTo>
                    <a:pt x="0" y="334"/>
                  </a:lnTo>
                  <a:lnTo>
                    <a:pt x="2143" y="334"/>
                  </a:lnTo>
                  <a:lnTo>
                    <a:pt x="2143" y="0"/>
                  </a:ln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54"/>
            <p:cNvSpPr/>
            <p:nvPr/>
          </p:nvSpPr>
          <p:spPr>
            <a:xfrm>
              <a:off x="2119313" y="1976944"/>
              <a:ext cx="64084" cy="20684"/>
            </a:xfrm>
            <a:custGeom>
              <a:rect b="b" l="l" r="r" t="t"/>
              <a:pathLst>
                <a:path extrusionOk="0" h="692" w="2144">
                  <a:moveTo>
                    <a:pt x="0" y="1"/>
                  </a:moveTo>
                  <a:lnTo>
                    <a:pt x="0" y="691"/>
                  </a:lnTo>
                  <a:lnTo>
                    <a:pt x="2143" y="691"/>
                  </a:lnTo>
                  <a:lnTo>
                    <a:pt x="2143" y="1"/>
                  </a:ln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54"/>
            <p:cNvSpPr/>
            <p:nvPr/>
          </p:nvSpPr>
          <p:spPr>
            <a:xfrm>
              <a:off x="2119313" y="1986927"/>
              <a:ext cx="64084" cy="9983"/>
            </a:xfrm>
            <a:custGeom>
              <a:rect b="b" l="l" r="r" t="t"/>
              <a:pathLst>
                <a:path extrusionOk="0" h="334" w="2144">
                  <a:moveTo>
                    <a:pt x="0" y="0"/>
                  </a:moveTo>
                  <a:lnTo>
                    <a:pt x="0" y="333"/>
                  </a:lnTo>
                  <a:lnTo>
                    <a:pt x="2143" y="333"/>
                  </a:lnTo>
                  <a:lnTo>
                    <a:pt x="2143" y="0"/>
                  </a:ln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54"/>
            <p:cNvSpPr/>
            <p:nvPr/>
          </p:nvSpPr>
          <p:spPr>
            <a:xfrm>
              <a:off x="2119313" y="2085864"/>
              <a:ext cx="64084" cy="19967"/>
            </a:xfrm>
            <a:custGeom>
              <a:rect b="b" l="l" r="r" t="t"/>
              <a:pathLst>
                <a:path extrusionOk="0" h="668" w="2144">
                  <a:moveTo>
                    <a:pt x="0" y="0"/>
                  </a:moveTo>
                  <a:lnTo>
                    <a:pt x="0" y="667"/>
                  </a:lnTo>
                  <a:lnTo>
                    <a:pt x="2143" y="667"/>
                  </a:lnTo>
                  <a:lnTo>
                    <a:pt x="2143" y="0"/>
                  </a:ln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54"/>
            <p:cNvSpPr/>
            <p:nvPr/>
          </p:nvSpPr>
          <p:spPr>
            <a:xfrm>
              <a:off x="2065929" y="1954885"/>
              <a:ext cx="64084" cy="64084"/>
            </a:xfrm>
            <a:custGeom>
              <a:rect b="b" l="l" r="r" t="t"/>
              <a:pathLst>
                <a:path extrusionOk="0" h="2144" w="2144">
                  <a:moveTo>
                    <a:pt x="1072" y="0"/>
                  </a:moveTo>
                  <a:cubicBezTo>
                    <a:pt x="476" y="0"/>
                    <a:pt x="0" y="477"/>
                    <a:pt x="0" y="1072"/>
                  </a:cubicBezTo>
                  <a:cubicBezTo>
                    <a:pt x="0" y="1667"/>
                    <a:pt x="476" y="2144"/>
                    <a:pt x="1072" y="2144"/>
                  </a:cubicBezTo>
                  <a:cubicBezTo>
                    <a:pt x="1667" y="2144"/>
                    <a:pt x="2143" y="1667"/>
                    <a:pt x="2143" y="1072"/>
                  </a:cubicBezTo>
                  <a:cubicBezTo>
                    <a:pt x="2143" y="477"/>
                    <a:pt x="1667" y="0"/>
                    <a:pt x="1072" y="0"/>
                  </a:cubicBezTo>
                  <a:close/>
                </a:path>
              </a:pathLst>
            </a:custGeom>
            <a:solidFill>
              <a:srgbClr val="A8B2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54"/>
            <p:cNvSpPr/>
            <p:nvPr/>
          </p:nvSpPr>
          <p:spPr>
            <a:xfrm>
              <a:off x="2153477" y="1938505"/>
              <a:ext cx="150915" cy="96126"/>
            </a:xfrm>
            <a:custGeom>
              <a:rect b="b" l="l" r="r" t="t"/>
              <a:pathLst>
                <a:path extrusionOk="0" h="3216" w="5049">
                  <a:moveTo>
                    <a:pt x="2763" y="1"/>
                  </a:moveTo>
                  <a:lnTo>
                    <a:pt x="2763" y="810"/>
                  </a:lnTo>
                  <a:lnTo>
                    <a:pt x="0" y="810"/>
                  </a:lnTo>
                  <a:lnTo>
                    <a:pt x="0" y="2430"/>
                  </a:lnTo>
                  <a:lnTo>
                    <a:pt x="2763" y="2430"/>
                  </a:lnTo>
                  <a:lnTo>
                    <a:pt x="2763" y="3216"/>
                  </a:lnTo>
                  <a:lnTo>
                    <a:pt x="5049" y="1620"/>
                  </a:lnTo>
                  <a:lnTo>
                    <a:pt x="2763" y="1"/>
                  </a:lnTo>
                  <a:close/>
                </a:path>
              </a:pathLst>
            </a:custGeom>
            <a:solidFill>
              <a:srgbClr val="A8B2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54"/>
            <p:cNvSpPr/>
            <p:nvPr/>
          </p:nvSpPr>
          <p:spPr>
            <a:xfrm>
              <a:off x="2065929" y="2064492"/>
              <a:ext cx="64084" cy="63397"/>
            </a:xfrm>
            <a:custGeom>
              <a:rect b="b" l="l" r="r" t="t"/>
              <a:pathLst>
                <a:path extrusionOk="0" h="2121" w="2144">
                  <a:moveTo>
                    <a:pt x="1072" y="1"/>
                  </a:moveTo>
                  <a:cubicBezTo>
                    <a:pt x="476" y="1"/>
                    <a:pt x="0" y="477"/>
                    <a:pt x="0" y="1072"/>
                  </a:cubicBezTo>
                  <a:cubicBezTo>
                    <a:pt x="0" y="1644"/>
                    <a:pt x="476" y="2120"/>
                    <a:pt x="1072" y="2120"/>
                  </a:cubicBezTo>
                  <a:cubicBezTo>
                    <a:pt x="1667" y="2120"/>
                    <a:pt x="2143" y="1644"/>
                    <a:pt x="2143" y="1072"/>
                  </a:cubicBezTo>
                  <a:cubicBezTo>
                    <a:pt x="2143" y="477"/>
                    <a:pt x="1667" y="1"/>
                    <a:pt x="1072" y="1"/>
                  </a:cubicBezTo>
                  <a:close/>
                </a:path>
              </a:pathLst>
            </a:custGeom>
            <a:solidFill>
              <a:srgbClr val="E5E9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54"/>
            <p:cNvSpPr/>
            <p:nvPr/>
          </p:nvSpPr>
          <p:spPr>
            <a:xfrm>
              <a:off x="2154882" y="2048830"/>
              <a:ext cx="202923" cy="94004"/>
            </a:xfrm>
            <a:custGeom>
              <a:rect b="b" l="l" r="r" t="t"/>
              <a:pathLst>
                <a:path extrusionOk="0" h="3145" w="6789">
                  <a:moveTo>
                    <a:pt x="4549" y="1"/>
                  </a:moveTo>
                  <a:lnTo>
                    <a:pt x="4549" y="787"/>
                  </a:lnTo>
                  <a:lnTo>
                    <a:pt x="1" y="787"/>
                  </a:lnTo>
                  <a:lnTo>
                    <a:pt x="1" y="2359"/>
                  </a:lnTo>
                  <a:lnTo>
                    <a:pt x="4549" y="2359"/>
                  </a:lnTo>
                  <a:lnTo>
                    <a:pt x="4549" y="3144"/>
                  </a:lnTo>
                  <a:lnTo>
                    <a:pt x="6788" y="1549"/>
                  </a:lnTo>
                  <a:lnTo>
                    <a:pt x="4549" y="1"/>
                  </a:lnTo>
                  <a:close/>
                </a:path>
              </a:pathLst>
            </a:custGeom>
            <a:solidFill>
              <a:srgbClr val="E5E9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54"/>
            <p:cNvSpPr/>
            <p:nvPr/>
          </p:nvSpPr>
          <p:spPr>
            <a:xfrm>
              <a:off x="2065929" y="2172695"/>
              <a:ext cx="64084" cy="64084"/>
            </a:xfrm>
            <a:custGeom>
              <a:rect b="b" l="l" r="r" t="t"/>
              <a:pathLst>
                <a:path extrusionOk="0" h="2144" w="2144">
                  <a:moveTo>
                    <a:pt x="1072" y="1"/>
                  </a:moveTo>
                  <a:cubicBezTo>
                    <a:pt x="476" y="1"/>
                    <a:pt x="0" y="477"/>
                    <a:pt x="0" y="1072"/>
                  </a:cubicBezTo>
                  <a:cubicBezTo>
                    <a:pt x="0" y="1668"/>
                    <a:pt x="476" y="2144"/>
                    <a:pt x="1072" y="2144"/>
                  </a:cubicBezTo>
                  <a:cubicBezTo>
                    <a:pt x="1667" y="2144"/>
                    <a:pt x="2143" y="1668"/>
                    <a:pt x="2143" y="1072"/>
                  </a:cubicBezTo>
                  <a:cubicBezTo>
                    <a:pt x="2143" y="477"/>
                    <a:pt x="1667" y="1"/>
                    <a:pt x="1072" y="1"/>
                  </a:cubicBezTo>
                  <a:close/>
                </a:path>
              </a:pathLst>
            </a:custGeom>
            <a:solidFill>
              <a:srgbClr val="B5C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54"/>
            <p:cNvSpPr/>
            <p:nvPr/>
          </p:nvSpPr>
          <p:spPr>
            <a:xfrm>
              <a:off x="2154882" y="2158467"/>
              <a:ext cx="254155" cy="92569"/>
            </a:xfrm>
            <a:custGeom>
              <a:rect b="b" l="l" r="r" t="t"/>
              <a:pathLst>
                <a:path extrusionOk="0" h="3097" w="8503">
                  <a:moveTo>
                    <a:pt x="6336" y="0"/>
                  </a:moveTo>
                  <a:lnTo>
                    <a:pt x="6336" y="786"/>
                  </a:lnTo>
                  <a:lnTo>
                    <a:pt x="1" y="786"/>
                  </a:lnTo>
                  <a:lnTo>
                    <a:pt x="1" y="2334"/>
                  </a:lnTo>
                  <a:lnTo>
                    <a:pt x="6336" y="2334"/>
                  </a:lnTo>
                  <a:lnTo>
                    <a:pt x="6336" y="3096"/>
                  </a:lnTo>
                  <a:lnTo>
                    <a:pt x="8503" y="1548"/>
                  </a:lnTo>
                  <a:lnTo>
                    <a:pt x="6336" y="0"/>
                  </a:lnTo>
                  <a:close/>
                </a:path>
              </a:pathLst>
            </a:custGeom>
            <a:solidFill>
              <a:srgbClr val="B5C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54"/>
            <p:cNvSpPr/>
            <p:nvPr/>
          </p:nvSpPr>
          <p:spPr>
            <a:xfrm>
              <a:off x="2065929" y="1986927"/>
              <a:ext cx="64084" cy="32042"/>
            </a:xfrm>
            <a:custGeom>
              <a:rect b="b" l="l" r="r" t="t"/>
              <a:pathLst>
                <a:path extrusionOk="0" h="1072" w="2144">
                  <a:moveTo>
                    <a:pt x="0" y="0"/>
                  </a:moveTo>
                  <a:cubicBezTo>
                    <a:pt x="0" y="595"/>
                    <a:pt x="476" y="1072"/>
                    <a:pt x="1072" y="1072"/>
                  </a:cubicBezTo>
                  <a:cubicBezTo>
                    <a:pt x="1667" y="1072"/>
                    <a:pt x="2143" y="595"/>
                    <a:pt x="2143" y="0"/>
                  </a:cubicBezTo>
                  <a:close/>
                </a:path>
              </a:pathLst>
            </a:custGeom>
            <a:solidFill>
              <a:srgbClr val="7686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54"/>
            <p:cNvSpPr/>
            <p:nvPr/>
          </p:nvSpPr>
          <p:spPr>
            <a:xfrm>
              <a:off x="2153477" y="1986927"/>
              <a:ext cx="150915" cy="47704"/>
            </a:xfrm>
            <a:custGeom>
              <a:rect b="b" l="l" r="r" t="t"/>
              <a:pathLst>
                <a:path extrusionOk="0" h="1596" w="5049">
                  <a:moveTo>
                    <a:pt x="0" y="0"/>
                  </a:moveTo>
                  <a:lnTo>
                    <a:pt x="0" y="810"/>
                  </a:lnTo>
                  <a:lnTo>
                    <a:pt x="2763" y="810"/>
                  </a:lnTo>
                  <a:lnTo>
                    <a:pt x="2763" y="1596"/>
                  </a:lnTo>
                  <a:lnTo>
                    <a:pt x="5049" y="0"/>
                  </a:lnTo>
                  <a:close/>
                </a:path>
              </a:pathLst>
            </a:custGeom>
            <a:solidFill>
              <a:srgbClr val="7686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54"/>
            <p:cNvSpPr/>
            <p:nvPr/>
          </p:nvSpPr>
          <p:spPr>
            <a:xfrm>
              <a:off x="2119313" y="2095100"/>
              <a:ext cx="64084" cy="10013"/>
            </a:xfrm>
            <a:custGeom>
              <a:rect b="b" l="l" r="r" t="t"/>
              <a:pathLst>
                <a:path extrusionOk="0" h="335" w="2144">
                  <a:moveTo>
                    <a:pt x="0" y="1"/>
                  </a:moveTo>
                  <a:lnTo>
                    <a:pt x="0" y="334"/>
                  </a:lnTo>
                  <a:lnTo>
                    <a:pt x="2143" y="334"/>
                  </a:lnTo>
                  <a:lnTo>
                    <a:pt x="2143" y="1"/>
                  </a:ln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54"/>
            <p:cNvSpPr/>
            <p:nvPr/>
          </p:nvSpPr>
          <p:spPr>
            <a:xfrm>
              <a:off x="2065929" y="2095100"/>
              <a:ext cx="64084" cy="32072"/>
            </a:xfrm>
            <a:custGeom>
              <a:rect b="b" l="l" r="r" t="t"/>
              <a:pathLst>
                <a:path extrusionOk="0" h="1073" w="2144">
                  <a:moveTo>
                    <a:pt x="0" y="1"/>
                  </a:moveTo>
                  <a:cubicBezTo>
                    <a:pt x="0" y="596"/>
                    <a:pt x="476" y="1073"/>
                    <a:pt x="1072" y="1073"/>
                  </a:cubicBezTo>
                  <a:cubicBezTo>
                    <a:pt x="1667" y="1073"/>
                    <a:pt x="2143" y="596"/>
                    <a:pt x="2143" y="1"/>
                  </a:cubicBezTo>
                  <a:close/>
                </a:path>
              </a:pathLst>
            </a:custGeom>
            <a:solidFill>
              <a:srgbClr val="D4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54"/>
            <p:cNvSpPr/>
            <p:nvPr/>
          </p:nvSpPr>
          <p:spPr>
            <a:xfrm>
              <a:off x="2154882" y="2094703"/>
              <a:ext cx="202923" cy="46300"/>
            </a:xfrm>
            <a:custGeom>
              <a:rect b="b" l="l" r="r" t="t"/>
              <a:pathLst>
                <a:path extrusionOk="0" h="1549" w="6789">
                  <a:moveTo>
                    <a:pt x="1" y="0"/>
                  </a:moveTo>
                  <a:lnTo>
                    <a:pt x="1" y="763"/>
                  </a:lnTo>
                  <a:lnTo>
                    <a:pt x="4549" y="763"/>
                  </a:lnTo>
                  <a:lnTo>
                    <a:pt x="4549" y="1548"/>
                  </a:lnTo>
                  <a:lnTo>
                    <a:pt x="6788" y="0"/>
                  </a:lnTo>
                  <a:close/>
                </a:path>
              </a:pathLst>
            </a:custGeom>
            <a:solidFill>
              <a:srgbClr val="D4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54"/>
            <p:cNvSpPr/>
            <p:nvPr/>
          </p:nvSpPr>
          <p:spPr>
            <a:xfrm>
              <a:off x="2065929" y="2204737"/>
              <a:ext cx="64084" cy="32042"/>
            </a:xfrm>
            <a:custGeom>
              <a:rect b="b" l="l" r="r" t="t"/>
              <a:pathLst>
                <a:path extrusionOk="0" h="1072" w="2144">
                  <a:moveTo>
                    <a:pt x="0" y="0"/>
                  </a:moveTo>
                  <a:cubicBezTo>
                    <a:pt x="0" y="596"/>
                    <a:pt x="476" y="1072"/>
                    <a:pt x="1072" y="1072"/>
                  </a:cubicBezTo>
                  <a:cubicBezTo>
                    <a:pt x="1667" y="1072"/>
                    <a:pt x="2143" y="596"/>
                    <a:pt x="2143" y="0"/>
                  </a:cubicBezTo>
                  <a:close/>
                </a:path>
              </a:pathLst>
            </a:custGeom>
            <a:solidFill>
              <a:srgbClr val="B0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54"/>
            <p:cNvSpPr/>
            <p:nvPr/>
          </p:nvSpPr>
          <p:spPr>
            <a:xfrm>
              <a:off x="2154882" y="2204737"/>
              <a:ext cx="254155" cy="45582"/>
            </a:xfrm>
            <a:custGeom>
              <a:rect b="b" l="l" r="r" t="t"/>
              <a:pathLst>
                <a:path extrusionOk="0" h="1525" w="8503">
                  <a:moveTo>
                    <a:pt x="1" y="0"/>
                  </a:moveTo>
                  <a:lnTo>
                    <a:pt x="1" y="786"/>
                  </a:lnTo>
                  <a:lnTo>
                    <a:pt x="6336" y="786"/>
                  </a:lnTo>
                  <a:lnTo>
                    <a:pt x="6336" y="1524"/>
                  </a:lnTo>
                  <a:lnTo>
                    <a:pt x="8503" y="0"/>
                  </a:lnTo>
                  <a:close/>
                </a:path>
              </a:pathLst>
            </a:custGeom>
            <a:solidFill>
              <a:srgbClr val="B0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79" name="Google Shape;3179;p54"/>
          <p:cNvGrpSpPr/>
          <p:nvPr/>
        </p:nvGrpSpPr>
        <p:grpSpPr>
          <a:xfrm>
            <a:off x="2574452" y="1922842"/>
            <a:ext cx="308973" cy="344544"/>
            <a:chOff x="2764952" y="1922842"/>
            <a:chExt cx="308973" cy="344544"/>
          </a:xfrm>
        </p:grpSpPr>
        <p:sp>
          <p:nvSpPr>
            <p:cNvPr id="3180" name="Google Shape;3180;p54"/>
            <p:cNvSpPr/>
            <p:nvPr/>
          </p:nvSpPr>
          <p:spPr>
            <a:xfrm>
              <a:off x="2883825" y="1922842"/>
              <a:ext cx="69793" cy="90447"/>
            </a:xfrm>
            <a:custGeom>
              <a:rect b="b" l="l" r="r" t="t"/>
              <a:pathLst>
                <a:path extrusionOk="0" h="3026" w="2335">
                  <a:moveTo>
                    <a:pt x="1168" y="1"/>
                  </a:moveTo>
                  <a:lnTo>
                    <a:pt x="1" y="2597"/>
                  </a:lnTo>
                  <a:lnTo>
                    <a:pt x="1168" y="3025"/>
                  </a:lnTo>
                  <a:lnTo>
                    <a:pt x="2335" y="2597"/>
                  </a:lnTo>
                  <a:lnTo>
                    <a:pt x="1168" y="1"/>
                  </a:lnTo>
                  <a:close/>
                </a:path>
              </a:pathLst>
            </a:custGeom>
            <a:solidFill>
              <a:srgbClr val="A8B2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54"/>
            <p:cNvSpPr/>
            <p:nvPr/>
          </p:nvSpPr>
          <p:spPr>
            <a:xfrm>
              <a:off x="2918707" y="1922842"/>
              <a:ext cx="34912" cy="90447"/>
            </a:xfrm>
            <a:custGeom>
              <a:rect b="b" l="l" r="r" t="t"/>
              <a:pathLst>
                <a:path extrusionOk="0" h="3026" w="1168">
                  <a:moveTo>
                    <a:pt x="1" y="1"/>
                  </a:moveTo>
                  <a:lnTo>
                    <a:pt x="1" y="3025"/>
                  </a:lnTo>
                  <a:lnTo>
                    <a:pt x="1168" y="2597"/>
                  </a:lnTo>
                  <a:lnTo>
                    <a:pt x="1" y="1"/>
                  </a:lnTo>
                  <a:close/>
                </a:path>
              </a:pathLst>
            </a:custGeom>
            <a:solidFill>
              <a:srgbClr val="7686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54"/>
            <p:cNvSpPr/>
            <p:nvPr/>
          </p:nvSpPr>
          <p:spPr>
            <a:xfrm>
              <a:off x="2852500" y="2000438"/>
              <a:ext cx="132443" cy="82616"/>
            </a:xfrm>
            <a:custGeom>
              <a:rect b="b" l="l" r="r" t="t"/>
              <a:pathLst>
                <a:path extrusionOk="0" h="2764" w="4431">
                  <a:moveTo>
                    <a:pt x="1049" y="1"/>
                  </a:moveTo>
                  <a:lnTo>
                    <a:pt x="1" y="2311"/>
                  </a:lnTo>
                  <a:lnTo>
                    <a:pt x="2216" y="2763"/>
                  </a:lnTo>
                  <a:lnTo>
                    <a:pt x="4430" y="2311"/>
                  </a:lnTo>
                  <a:lnTo>
                    <a:pt x="3383" y="1"/>
                  </a:lnTo>
                  <a:close/>
                </a:path>
              </a:pathLst>
            </a:custGeom>
            <a:solidFill>
              <a:srgbClr val="E5E9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54"/>
            <p:cNvSpPr/>
            <p:nvPr/>
          </p:nvSpPr>
          <p:spPr>
            <a:xfrm>
              <a:off x="2918707" y="2000438"/>
              <a:ext cx="66236" cy="82616"/>
            </a:xfrm>
            <a:custGeom>
              <a:rect b="b" l="l" r="r" t="t"/>
              <a:pathLst>
                <a:path extrusionOk="0" h="2764" w="2216">
                  <a:moveTo>
                    <a:pt x="1" y="1"/>
                  </a:moveTo>
                  <a:lnTo>
                    <a:pt x="1" y="2763"/>
                  </a:lnTo>
                  <a:lnTo>
                    <a:pt x="2215" y="2311"/>
                  </a:lnTo>
                  <a:lnTo>
                    <a:pt x="1168" y="1"/>
                  </a:lnTo>
                  <a:close/>
                </a:path>
              </a:pathLst>
            </a:custGeom>
            <a:solidFill>
              <a:srgbClr val="D4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54"/>
            <p:cNvSpPr/>
            <p:nvPr/>
          </p:nvSpPr>
          <p:spPr>
            <a:xfrm>
              <a:off x="2821892" y="2069484"/>
              <a:ext cx="193657" cy="82616"/>
            </a:xfrm>
            <a:custGeom>
              <a:rect b="b" l="l" r="r" t="t"/>
              <a:pathLst>
                <a:path extrusionOk="0" h="2764" w="6479">
                  <a:moveTo>
                    <a:pt x="1025" y="1"/>
                  </a:moveTo>
                  <a:lnTo>
                    <a:pt x="1" y="2334"/>
                  </a:lnTo>
                  <a:lnTo>
                    <a:pt x="3240" y="2763"/>
                  </a:lnTo>
                  <a:lnTo>
                    <a:pt x="6478" y="2334"/>
                  </a:lnTo>
                  <a:lnTo>
                    <a:pt x="5431" y="1"/>
                  </a:ln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54"/>
            <p:cNvSpPr/>
            <p:nvPr/>
          </p:nvSpPr>
          <p:spPr>
            <a:xfrm>
              <a:off x="2918707" y="2069484"/>
              <a:ext cx="96844" cy="82616"/>
            </a:xfrm>
            <a:custGeom>
              <a:rect b="b" l="l" r="r" t="t"/>
              <a:pathLst>
                <a:path extrusionOk="0" h="2764" w="3240">
                  <a:moveTo>
                    <a:pt x="1" y="1"/>
                  </a:moveTo>
                  <a:lnTo>
                    <a:pt x="1" y="2763"/>
                  </a:lnTo>
                  <a:lnTo>
                    <a:pt x="3239" y="2334"/>
                  </a:lnTo>
                  <a:lnTo>
                    <a:pt x="2215" y="1"/>
                  </a:ln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54"/>
            <p:cNvSpPr/>
            <p:nvPr/>
          </p:nvSpPr>
          <p:spPr>
            <a:xfrm>
              <a:off x="2790597" y="2139248"/>
              <a:ext cx="256277" cy="82586"/>
            </a:xfrm>
            <a:custGeom>
              <a:rect b="b" l="l" r="r" t="t"/>
              <a:pathLst>
                <a:path extrusionOk="0" h="2763" w="8574">
                  <a:moveTo>
                    <a:pt x="1048" y="0"/>
                  </a:moveTo>
                  <a:lnTo>
                    <a:pt x="0" y="2310"/>
                  </a:lnTo>
                  <a:lnTo>
                    <a:pt x="4287" y="2763"/>
                  </a:lnTo>
                  <a:lnTo>
                    <a:pt x="8573" y="2310"/>
                  </a:lnTo>
                  <a:lnTo>
                    <a:pt x="7525" y="0"/>
                  </a:lnTo>
                  <a:close/>
                </a:path>
              </a:pathLst>
            </a:custGeom>
            <a:solidFill>
              <a:srgbClr val="B5C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54"/>
            <p:cNvSpPr/>
            <p:nvPr/>
          </p:nvSpPr>
          <p:spPr>
            <a:xfrm>
              <a:off x="2918707" y="2139248"/>
              <a:ext cx="128168" cy="82586"/>
            </a:xfrm>
            <a:custGeom>
              <a:rect b="b" l="l" r="r" t="t"/>
              <a:pathLst>
                <a:path extrusionOk="0" h="2763" w="4288">
                  <a:moveTo>
                    <a:pt x="1" y="0"/>
                  </a:moveTo>
                  <a:lnTo>
                    <a:pt x="1" y="2763"/>
                  </a:lnTo>
                  <a:lnTo>
                    <a:pt x="4287" y="2310"/>
                  </a:lnTo>
                  <a:lnTo>
                    <a:pt x="3239" y="0"/>
                  </a:lnTo>
                  <a:close/>
                </a:path>
              </a:pathLst>
            </a:custGeom>
            <a:solidFill>
              <a:srgbClr val="B0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54"/>
            <p:cNvSpPr/>
            <p:nvPr/>
          </p:nvSpPr>
          <p:spPr>
            <a:xfrm>
              <a:off x="2764952" y="2208294"/>
              <a:ext cx="308973" cy="59093"/>
            </a:xfrm>
            <a:custGeom>
              <a:rect b="b" l="l" r="r" t="t"/>
              <a:pathLst>
                <a:path extrusionOk="0" h="1977" w="10337">
                  <a:moveTo>
                    <a:pt x="882" y="0"/>
                  </a:moveTo>
                  <a:lnTo>
                    <a:pt x="1" y="1977"/>
                  </a:lnTo>
                  <a:lnTo>
                    <a:pt x="10336" y="1977"/>
                  </a:lnTo>
                  <a:lnTo>
                    <a:pt x="9455" y="0"/>
                  </a:ln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54"/>
            <p:cNvSpPr/>
            <p:nvPr/>
          </p:nvSpPr>
          <p:spPr>
            <a:xfrm>
              <a:off x="2918707" y="2208294"/>
              <a:ext cx="153784" cy="59093"/>
            </a:xfrm>
            <a:custGeom>
              <a:rect b="b" l="l" r="r" t="t"/>
              <a:pathLst>
                <a:path extrusionOk="0" h="1977" w="5145">
                  <a:moveTo>
                    <a:pt x="1" y="0"/>
                  </a:moveTo>
                  <a:lnTo>
                    <a:pt x="1" y="1977"/>
                  </a:lnTo>
                  <a:lnTo>
                    <a:pt x="5145" y="1977"/>
                  </a:lnTo>
                  <a:lnTo>
                    <a:pt x="4287" y="0"/>
                  </a:ln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90" name="Google Shape;3190;p54"/>
          <p:cNvGrpSpPr/>
          <p:nvPr/>
        </p:nvGrpSpPr>
        <p:grpSpPr>
          <a:xfrm>
            <a:off x="3264996" y="1922842"/>
            <a:ext cx="343826" cy="344544"/>
            <a:chOff x="3379296" y="1922842"/>
            <a:chExt cx="343826" cy="344544"/>
          </a:xfrm>
        </p:grpSpPr>
        <p:sp>
          <p:nvSpPr>
            <p:cNvPr id="3191" name="Google Shape;3191;p54"/>
            <p:cNvSpPr/>
            <p:nvPr/>
          </p:nvSpPr>
          <p:spPr>
            <a:xfrm>
              <a:off x="3540165" y="1984058"/>
              <a:ext cx="20684" cy="55566"/>
            </a:xfrm>
            <a:custGeom>
              <a:rect b="b" l="l" r="r" t="t"/>
              <a:pathLst>
                <a:path extrusionOk="0" h="1859" w="692">
                  <a:moveTo>
                    <a:pt x="1" y="1"/>
                  </a:moveTo>
                  <a:lnTo>
                    <a:pt x="1" y="1858"/>
                  </a:lnTo>
                  <a:lnTo>
                    <a:pt x="691" y="1858"/>
                  </a:lnTo>
                  <a:lnTo>
                    <a:pt x="691" y="1"/>
                  </a:ln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54"/>
            <p:cNvSpPr/>
            <p:nvPr/>
          </p:nvSpPr>
          <p:spPr>
            <a:xfrm>
              <a:off x="3478232" y="2023931"/>
              <a:ext cx="145236" cy="53413"/>
            </a:xfrm>
            <a:custGeom>
              <a:rect b="b" l="l" r="r" t="t"/>
              <a:pathLst>
                <a:path extrusionOk="0" h="1787" w="4859">
                  <a:moveTo>
                    <a:pt x="1" y="0"/>
                  </a:moveTo>
                  <a:lnTo>
                    <a:pt x="1" y="1787"/>
                  </a:lnTo>
                  <a:lnTo>
                    <a:pt x="4859" y="1787"/>
                  </a:lnTo>
                  <a:lnTo>
                    <a:pt x="4859" y="0"/>
                  </a:lnTo>
                  <a:close/>
                </a:path>
              </a:pathLst>
            </a:custGeom>
            <a:solidFill>
              <a:srgbClr val="A8B2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54"/>
            <p:cNvSpPr/>
            <p:nvPr/>
          </p:nvSpPr>
          <p:spPr>
            <a:xfrm>
              <a:off x="3550836" y="1984058"/>
              <a:ext cx="10013" cy="55566"/>
            </a:xfrm>
            <a:custGeom>
              <a:rect b="b" l="l" r="r" t="t"/>
              <a:pathLst>
                <a:path extrusionOk="0" h="1859" w="335">
                  <a:moveTo>
                    <a:pt x="1" y="1"/>
                  </a:moveTo>
                  <a:lnTo>
                    <a:pt x="1" y="1858"/>
                  </a:lnTo>
                  <a:lnTo>
                    <a:pt x="334" y="1858"/>
                  </a:lnTo>
                  <a:lnTo>
                    <a:pt x="334" y="1"/>
                  </a:ln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54"/>
            <p:cNvSpPr/>
            <p:nvPr/>
          </p:nvSpPr>
          <p:spPr>
            <a:xfrm>
              <a:off x="3550836" y="2023931"/>
              <a:ext cx="73350" cy="53413"/>
            </a:xfrm>
            <a:custGeom>
              <a:rect b="b" l="l" r="r" t="t"/>
              <a:pathLst>
                <a:path extrusionOk="0" h="1787" w="2454">
                  <a:moveTo>
                    <a:pt x="1" y="0"/>
                  </a:moveTo>
                  <a:lnTo>
                    <a:pt x="1" y="1787"/>
                  </a:lnTo>
                  <a:lnTo>
                    <a:pt x="2454" y="1787"/>
                  </a:lnTo>
                  <a:lnTo>
                    <a:pt x="2454" y="0"/>
                  </a:lnTo>
                  <a:close/>
                </a:path>
              </a:pathLst>
            </a:custGeom>
            <a:solidFill>
              <a:srgbClr val="7686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54"/>
            <p:cNvSpPr/>
            <p:nvPr/>
          </p:nvSpPr>
          <p:spPr>
            <a:xfrm>
              <a:off x="3540165" y="1922842"/>
              <a:ext cx="104675" cy="63397"/>
            </a:xfrm>
            <a:custGeom>
              <a:rect b="b" l="l" r="r" t="t"/>
              <a:pathLst>
                <a:path extrusionOk="0" h="2121" w="3502">
                  <a:moveTo>
                    <a:pt x="1" y="1"/>
                  </a:moveTo>
                  <a:lnTo>
                    <a:pt x="1" y="2120"/>
                  </a:lnTo>
                  <a:lnTo>
                    <a:pt x="3501" y="2120"/>
                  </a:lnTo>
                  <a:lnTo>
                    <a:pt x="3501" y="1"/>
                  </a:lnTo>
                  <a:close/>
                </a:path>
              </a:pathLst>
            </a:custGeom>
            <a:solidFill>
              <a:srgbClr val="B5C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54"/>
            <p:cNvSpPr/>
            <p:nvPr/>
          </p:nvSpPr>
          <p:spPr>
            <a:xfrm>
              <a:off x="3452616" y="2073041"/>
              <a:ext cx="196497" cy="52009"/>
            </a:xfrm>
            <a:custGeom>
              <a:rect b="b" l="l" r="r" t="t"/>
              <a:pathLst>
                <a:path extrusionOk="0" h="1740" w="6574">
                  <a:moveTo>
                    <a:pt x="0" y="1"/>
                  </a:moveTo>
                  <a:lnTo>
                    <a:pt x="0" y="1739"/>
                  </a:lnTo>
                  <a:lnTo>
                    <a:pt x="6573" y="1739"/>
                  </a:lnTo>
                  <a:lnTo>
                    <a:pt x="6573" y="1"/>
                  </a:lnTo>
                  <a:close/>
                </a:path>
              </a:pathLst>
            </a:custGeom>
            <a:solidFill>
              <a:srgbClr val="E5E9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54"/>
            <p:cNvSpPr/>
            <p:nvPr/>
          </p:nvSpPr>
          <p:spPr>
            <a:xfrm>
              <a:off x="3550836" y="2073041"/>
              <a:ext cx="98966" cy="52009"/>
            </a:xfrm>
            <a:custGeom>
              <a:rect b="b" l="l" r="r" t="t"/>
              <a:pathLst>
                <a:path extrusionOk="0" h="1740" w="3311">
                  <a:moveTo>
                    <a:pt x="1" y="1"/>
                  </a:moveTo>
                  <a:lnTo>
                    <a:pt x="1" y="1739"/>
                  </a:lnTo>
                  <a:lnTo>
                    <a:pt x="3311" y="1739"/>
                  </a:lnTo>
                  <a:lnTo>
                    <a:pt x="3311" y="1"/>
                  </a:lnTo>
                  <a:close/>
                </a:path>
              </a:pathLst>
            </a:custGeom>
            <a:solidFill>
              <a:srgbClr val="D4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54"/>
            <p:cNvSpPr/>
            <p:nvPr/>
          </p:nvSpPr>
          <p:spPr>
            <a:xfrm>
              <a:off x="3427000" y="2121433"/>
              <a:ext cx="247011" cy="52009"/>
            </a:xfrm>
            <a:custGeom>
              <a:rect b="b" l="l" r="r" t="t"/>
              <a:pathLst>
                <a:path extrusionOk="0" h="1740" w="8264">
                  <a:moveTo>
                    <a:pt x="0" y="1"/>
                  </a:moveTo>
                  <a:lnTo>
                    <a:pt x="0" y="1739"/>
                  </a:lnTo>
                  <a:lnTo>
                    <a:pt x="8264" y="1739"/>
                  </a:lnTo>
                  <a:lnTo>
                    <a:pt x="8264" y="1"/>
                  </a:ln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54"/>
            <p:cNvSpPr/>
            <p:nvPr/>
          </p:nvSpPr>
          <p:spPr>
            <a:xfrm>
              <a:off x="3550118" y="2121433"/>
              <a:ext cx="123894" cy="52009"/>
            </a:xfrm>
            <a:custGeom>
              <a:rect b="b" l="l" r="r" t="t"/>
              <a:pathLst>
                <a:path extrusionOk="0" h="1740" w="4145">
                  <a:moveTo>
                    <a:pt x="1" y="1"/>
                  </a:moveTo>
                  <a:lnTo>
                    <a:pt x="1" y="1739"/>
                  </a:lnTo>
                  <a:lnTo>
                    <a:pt x="4145" y="1739"/>
                  </a:lnTo>
                  <a:lnTo>
                    <a:pt x="4145" y="1"/>
                  </a:ln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54"/>
            <p:cNvSpPr/>
            <p:nvPr/>
          </p:nvSpPr>
          <p:spPr>
            <a:xfrm>
              <a:off x="3404224" y="2169855"/>
              <a:ext cx="292563" cy="52696"/>
            </a:xfrm>
            <a:custGeom>
              <a:rect b="b" l="l" r="r" t="t"/>
              <a:pathLst>
                <a:path extrusionOk="0" h="1763" w="9788">
                  <a:moveTo>
                    <a:pt x="0" y="0"/>
                  </a:moveTo>
                  <a:lnTo>
                    <a:pt x="0" y="1763"/>
                  </a:lnTo>
                  <a:lnTo>
                    <a:pt x="9788" y="1763"/>
                  </a:lnTo>
                  <a:lnTo>
                    <a:pt x="9788" y="0"/>
                  </a:lnTo>
                  <a:close/>
                </a:path>
              </a:pathLst>
            </a:custGeom>
            <a:solidFill>
              <a:srgbClr val="B5C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54"/>
            <p:cNvSpPr/>
            <p:nvPr/>
          </p:nvSpPr>
          <p:spPr>
            <a:xfrm>
              <a:off x="3550836" y="2169855"/>
              <a:ext cx="147388" cy="52696"/>
            </a:xfrm>
            <a:custGeom>
              <a:rect b="b" l="l" r="r" t="t"/>
              <a:pathLst>
                <a:path extrusionOk="0" h="1763" w="4931">
                  <a:moveTo>
                    <a:pt x="1" y="0"/>
                  </a:moveTo>
                  <a:lnTo>
                    <a:pt x="1" y="1763"/>
                  </a:lnTo>
                  <a:lnTo>
                    <a:pt x="4930" y="1763"/>
                  </a:lnTo>
                  <a:lnTo>
                    <a:pt x="4930" y="0"/>
                  </a:lnTo>
                  <a:close/>
                </a:path>
              </a:pathLst>
            </a:custGeom>
            <a:solidFill>
              <a:srgbClr val="B0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54"/>
            <p:cNvSpPr/>
            <p:nvPr/>
          </p:nvSpPr>
          <p:spPr>
            <a:xfrm>
              <a:off x="3379296" y="2218965"/>
              <a:ext cx="343825" cy="48422"/>
            </a:xfrm>
            <a:custGeom>
              <a:rect b="b" l="l" r="r" t="t"/>
              <a:pathLst>
                <a:path extrusionOk="0" h="1620" w="11503">
                  <a:moveTo>
                    <a:pt x="1" y="1"/>
                  </a:moveTo>
                  <a:lnTo>
                    <a:pt x="1" y="1620"/>
                  </a:lnTo>
                  <a:lnTo>
                    <a:pt x="11503" y="1620"/>
                  </a:lnTo>
                  <a:lnTo>
                    <a:pt x="11503" y="1"/>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54"/>
            <p:cNvSpPr/>
            <p:nvPr/>
          </p:nvSpPr>
          <p:spPr>
            <a:xfrm>
              <a:off x="3550836" y="2218965"/>
              <a:ext cx="172286" cy="48422"/>
            </a:xfrm>
            <a:custGeom>
              <a:rect b="b" l="l" r="r" t="t"/>
              <a:pathLst>
                <a:path extrusionOk="0" h="1620" w="5764">
                  <a:moveTo>
                    <a:pt x="1" y="1"/>
                  </a:moveTo>
                  <a:lnTo>
                    <a:pt x="1" y="1620"/>
                  </a:lnTo>
                  <a:lnTo>
                    <a:pt x="5764" y="1620"/>
                  </a:lnTo>
                  <a:lnTo>
                    <a:pt x="5764" y="1"/>
                  </a:lnTo>
                  <a:close/>
                </a:path>
              </a:pathLst>
            </a:custGeom>
            <a:solidFill>
              <a:srgbClr val="E3E7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04" name="Google Shape;3204;p54"/>
          <p:cNvGrpSpPr/>
          <p:nvPr/>
        </p:nvGrpSpPr>
        <p:grpSpPr>
          <a:xfrm>
            <a:off x="4038814" y="1922125"/>
            <a:ext cx="343826" cy="345261"/>
            <a:chOff x="4076914" y="1922125"/>
            <a:chExt cx="343826" cy="345261"/>
          </a:xfrm>
        </p:grpSpPr>
        <p:sp>
          <p:nvSpPr>
            <p:cNvPr id="3205" name="Google Shape;3205;p54"/>
            <p:cNvSpPr/>
            <p:nvPr/>
          </p:nvSpPr>
          <p:spPr>
            <a:xfrm>
              <a:off x="4076914" y="1922125"/>
              <a:ext cx="181552" cy="179430"/>
            </a:xfrm>
            <a:custGeom>
              <a:rect b="b" l="l" r="r" t="t"/>
              <a:pathLst>
                <a:path extrusionOk="0" h="6003" w="6074">
                  <a:moveTo>
                    <a:pt x="1" y="1"/>
                  </a:moveTo>
                  <a:lnTo>
                    <a:pt x="1" y="1858"/>
                  </a:lnTo>
                  <a:cubicBezTo>
                    <a:pt x="1" y="4049"/>
                    <a:pt x="1739" y="5764"/>
                    <a:pt x="3882" y="5764"/>
                  </a:cubicBezTo>
                  <a:lnTo>
                    <a:pt x="4335" y="5764"/>
                  </a:lnTo>
                  <a:lnTo>
                    <a:pt x="5121" y="6002"/>
                  </a:lnTo>
                  <a:lnTo>
                    <a:pt x="5764" y="5764"/>
                  </a:lnTo>
                  <a:lnTo>
                    <a:pt x="6073" y="5026"/>
                  </a:lnTo>
                  <a:lnTo>
                    <a:pt x="5764" y="4335"/>
                  </a:lnTo>
                  <a:lnTo>
                    <a:pt x="5764" y="3883"/>
                  </a:lnTo>
                  <a:cubicBezTo>
                    <a:pt x="5764" y="1716"/>
                    <a:pt x="4001" y="1"/>
                    <a:pt x="1858" y="1"/>
                  </a:cubicBezTo>
                  <a:close/>
                </a:path>
              </a:pathLst>
            </a:custGeom>
            <a:solidFill>
              <a:srgbClr val="E5E9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54"/>
            <p:cNvSpPr/>
            <p:nvPr/>
          </p:nvSpPr>
          <p:spPr>
            <a:xfrm>
              <a:off x="4235661" y="2085864"/>
              <a:ext cx="185079" cy="181522"/>
            </a:xfrm>
            <a:custGeom>
              <a:rect b="b" l="l" r="r" t="t"/>
              <a:pathLst>
                <a:path extrusionOk="0" h="6073" w="6192">
                  <a:moveTo>
                    <a:pt x="1167" y="0"/>
                  </a:moveTo>
                  <a:lnTo>
                    <a:pt x="429" y="286"/>
                  </a:lnTo>
                  <a:lnTo>
                    <a:pt x="0" y="1000"/>
                  </a:lnTo>
                  <a:lnTo>
                    <a:pt x="429" y="1691"/>
                  </a:lnTo>
                  <a:lnTo>
                    <a:pt x="429" y="2167"/>
                  </a:lnTo>
                  <a:cubicBezTo>
                    <a:pt x="429" y="4334"/>
                    <a:pt x="2191" y="6073"/>
                    <a:pt x="4334" y="6073"/>
                  </a:cubicBezTo>
                  <a:lnTo>
                    <a:pt x="6192" y="6073"/>
                  </a:lnTo>
                  <a:lnTo>
                    <a:pt x="6192" y="4192"/>
                  </a:lnTo>
                  <a:cubicBezTo>
                    <a:pt x="6192" y="2048"/>
                    <a:pt x="4454" y="286"/>
                    <a:pt x="2310" y="286"/>
                  </a:cubicBezTo>
                  <a:lnTo>
                    <a:pt x="1834" y="286"/>
                  </a:lnTo>
                  <a:lnTo>
                    <a:pt x="1167" y="0"/>
                  </a:lnTo>
                  <a:close/>
                </a:path>
              </a:pathLst>
            </a:custGeom>
            <a:solidFill>
              <a:srgbClr val="B5C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54"/>
            <p:cNvSpPr/>
            <p:nvPr/>
          </p:nvSpPr>
          <p:spPr>
            <a:xfrm>
              <a:off x="4249171" y="2086581"/>
              <a:ext cx="171569" cy="180805"/>
            </a:xfrm>
            <a:custGeom>
              <a:rect b="b" l="l" r="r" t="t"/>
              <a:pathLst>
                <a:path extrusionOk="0" h="6049" w="5740">
                  <a:moveTo>
                    <a:pt x="739" y="0"/>
                  </a:moveTo>
                  <a:lnTo>
                    <a:pt x="1" y="286"/>
                  </a:lnTo>
                  <a:lnTo>
                    <a:pt x="5740" y="6049"/>
                  </a:lnTo>
                  <a:lnTo>
                    <a:pt x="5740" y="4168"/>
                  </a:lnTo>
                  <a:cubicBezTo>
                    <a:pt x="5740" y="2039"/>
                    <a:pt x="4025" y="286"/>
                    <a:pt x="1924" y="286"/>
                  </a:cubicBezTo>
                  <a:cubicBezTo>
                    <a:pt x="1910" y="286"/>
                    <a:pt x="1896" y="286"/>
                    <a:pt x="1882" y="286"/>
                  </a:cubicBezTo>
                  <a:lnTo>
                    <a:pt x="1406" y="286"/>
                  </a:lnTo>
                  <a:lnTo>
                    <a:pt x="739" y="0"/>
                  </a:lnTo>
                  <a:close/>
                </a:path>
              </a:pathLst>
            </a:custGeom>
            <a:solidFill>
              <a:srgbClr val="B0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54"/>
            <p:cNvSpPr/>
            <p:nvPr/>
          </p:nvSpPr>
          <p:spPr>
            <a:xfrm>
              <a:off x="4077631" y="1922842"/>
              <a:ext cx="180835" cy="171598"/>
            </a:xfrm>
            <a:custGeom>
              <a:rect b="b" l="l" r="r" t="t"/>
              <a:pathLst>
                <a:path extrusionOk="0" h="5741" w="6050">
                  <a:moveTo>
                    <a:pt x="0" y="1"/>
                  </a:moveTo>
                  <a:lnTo>
                    <a:pt x="5740" y="5740"/>
                  </a:lnTo>
                  <a:lnTo>
                    <a:pt x="6049" y="5002"/>
                  </a:lnTo>
                  <a:lnTo>
                    <a:pt x="5763" y="4335"/>
                  </a:lnTo>
                  <a:lnTo>
                    <a:pt x="5763" y="3906"/>
                  </a:lnTo>
                  <a:cubicBezTo>
                    <a:pt x="5763" y="1715"/>
                    <a:pt x="4025" y="1"/>
                    <a:pt x="1882" y="1"/>
                  </a:cubicBezTo>
                  <a:close/>
                </a:path>
              </a:pathLst>
            </a:custGeom>
            <a:solidFill>
              <a:srgbClr val="D4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54"/>
            <p:cNvSpPr/>
            <p:nvPr/>
          </p:nvSpPr>
          <p:spPr>
            <a:xfrm>
              <a:off x="4248454" y="1961281"/>
              <a:ext cx="134565" cy="133847"/>
            </a:xfrm>
            <a:custGeom>
              <a:rect b="b" l="l" r="r" t="t"/>
              <a:pathLst>
                <a:path extrusionOk="0" h="4478" w="4502">
                  <a:moveTo>
                    <a:pt x="3097" y="1"/>
                  </a:moveTo>
                  <a:cubicBezTo>
                    <a:pt x="1358" y="1"/>
                    <a:pt x="1" y="1382"/>
                    <a:pt x="1" y="3097"/>
                  </a:cubicBezTo>
                  <a:lnTo>
                    <a:pt x="1" y="4478"/>
                  </a:lnTo>
                  <a:lnTo>
                    <a:pt x="1406" y="4478"/>
                  </a:lnTo>
                  <a:cubicBezTo>
                    <a:pt x="3121" y="4478"/>
                    <a:pt x="4502" y="3097"/>
                    <a:pt x="4502" y="1382"/>
                  </a:cubicBezTo>
                  <a:lnTo>
                    <a:pt x="4502" y="1"/>
                  </a:lnTo>
                  <a:close/>
                </a:path>
              </a:pathLst>
            </a:custGeom>
            <a:solidFill>
              <a:srgbClr val="A8B2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54"/>
            <p:cNvSpPr/>
            <p:nvPr/>
          </p:nvSpPr>
          <p:spPr>
            <a:xfrm>
              <a:off x="4114635" y="2094412"/>
              <a:ext cx="134565" cy="134535"/>
            </a:xfrm>
            <a:custGeom>
              <a:rect b="b" l="l" r="r" t="t"/>
              <a:pathLst>
                <a:path extrusionOk="0" h="4501" w="4502">
                  <a:moveTo>
                    <a:pt x="3097" y="0"/>
                  </a:moveTo>
                  <a:cubicBezTo>
                    <a:pt x="1382" y="0"/>
                    <a:pt x="1" y="1405"/>
                    <a:pt x="1" y="3096"/>
                  </a:cubicBezTo>
                  <a:lnTo>
                    <a:pt x="1" y="4501"/>
                  </a:lnTo>
                  <a:lnTo>
                    <a:pt x="1406" y="4501"/>
                  </a:lnTo>
                  <a:cubicBezTo>
                    <a:pt x="3144" y="4501"/>
                    <a:pt x="4502" y="3096"/>
                    <a:pt x="4502" y="1405"/>
                  </a:cubicBezTo>
                  <a:lnTo>
                    <a:pt x="4502" y="0"/>
                  </a:ln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54"/>
            <p:cNvSpPr/>
            <p:nvPr/>
          </p:nvSpPr>
          <p:spPr>
            <a:xfrm>
              <a:off x="4139564" y="1979096"/>
              <a:ext cx="52696" cy="19937"/>
            </a:xfrm>
            <a:custGeom>
              <a:rect b="b" l="l" r="r" t="t"/>
              <a:pathLst>
                <a:path extrusionOk="0" h="667" w="1763">
                  <a:moveTo>
                    <a:pt x="0" y="0"/>
                  </a:moveTo>
                  <a:lnTo>
                    <a:pt x="0" y="667"/>
                  </a:lnTo>
                  <a:lnTo>
                    <a:pt x="1763" y="667"/>
                  </a:lnTo>
                  <a:lnTo>
                    <a:pt x="176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54"/>
            <p:cNvSpPr/>
            <p:nvPr/>
          </p:nvSpPr>
          <p:spPr>
            <a:xfrm>
              <a:off x="4139564" y="2021779"/>
              <a:ext cx="52696" cy="19967"/>
            </a:xfrm>
            <a:custGeom>
              <a:rect b="b" l="l" r="r" t="t"/>
              <a:pathLst>
                <a:path extrusionOk="0" h="668" w="1763">
                  <a:moveTo>
                    <a:pt x="0" y="1"/>
                  </a:moveTo>
                  <a:lnTo>
                    <a:pt x="0" y="668"/>
                  </a:lnTo>
                  <a:lnTo>
                    <a:pt x="1763" y="668"/>
                  </a:lnTo>
                  <a:lnTo>
                    <a:pt x="176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54"/>
            <p:cNvSpPr/>
            <p:nvPr/>
          </p:nvSpPr>
          <p:spPr>
            <a:xfrm>
              <a:off x="4304707" y="2147079"/>
              <a:ext cx="51979" cy="20654"/>
            </a:xfrm>
            <a:custGeom>
              <a:rect b="b" l="l" r="r" t="t"/>
              <a:pathLst>
                <a:path extrusionOk="0" h="691" w="1739">
                  <a:moveTo>
                    <a:pt x="0" y="0"/>
                  </a:moveTo>
                  <a:lnTo>
                    <a:pt x="0" y="691"/>
                  </a:lnTo>
                  <a:lnTo>
                    <a:pt x="1739" y="691"/>
                  </a:lnTo>
                  <a:lnTo>
                    <a:pt x="173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54"/>
            <p:cNvSpPr/>
            <p:nvPr/>
          </p:nvSpPr>
          <p:spPr>
            <a:xfrm>
              <a:off x="4304707" y="2190480"/>
              <a:ext cx="51979" cy="20684"/>
            </a:xfrm>
            <a:custGeom>
              <a:rect b="b" l="l" r="r" t="t"/>
              <a:pathLst>
                <a:path extrusionOk="0" h="692" w="1739">
                  <a:moveTo>
                    <a:pt x="0" y="1"/>
                  </a:moveTo>
                  <a:lnTo>
                    <a:pt x="0" y="692"/>
                  </a:lnTo>
                  <a:lnTo>
                    <a:pt x="1739" y="692"/>
                  </a:lnTo>
                  <a:lnTo>
                    <a:pt x="173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54"/>
            <p:cNvSpPr/>
            <p:nvPr/>
          </p:nvSpPr>
          <p:spPr>
            <a:xfrm>
              <a:off x="4114635" y="2094412"/>
              <a:ext cx="134565" cy="134535"/>
            </a:xfrm>
            <a:custGeom>
              <a:rect b="b" l="l" r="r" t="t"/>
              <a:pathLst>
                <a:path extrusionOk="0" h="4501" w="4502">
                  <a:moveTo>
                    <a:pt x="4502" y="0"/>
                  </a:moveTo>
                  <a:lnTo>
                    <a:pt x="1" y="4501"/>
                  </a:lnTo>
                  <a:lnTo>
                    <a:pt x="1406" y="4501"/>
                  </a:lnTo>
                  <a:cubicBezTo>
                    <a:pt x="3144" y="4501"/>
                    <a:pt x="4502" y="3096"/>
                    <a:pt x="4502" y="1405"/>
                  </a:cubicBezTo>
                  <a:lnTo>
                    <a:pt x="4502" y="0"/>
                  </a:ln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54"/>
            <p:cNvSpPr/>
            <p:nvPr/>
          </p:nvSpPr>
          <p:spPr>
            <a:xfrm>
              <a:off x="4248454" y="1961281"/>
              <a:ext cx="134565" cy="133847"/>
            </a:xfrm>
            <a:custGeom>
              <a:rect b="b" l="l" r="r" t="t"/>
              <a:pathLst>
                <a:path extrusionOk="0" h="4478" w="4502">
                  <a:moveTo>
                    <a:pt x="4502" y="1"/>
                  </a:moveTo>
                  <a:lnTo>
                    <a:pt x="1" y="4478"/>
                  </a:lnTo>
                  <a:lnTo>
                    <a:pt x="1406" y="4478"/>
                  </a:lnTo>
                  <a:cubicBezTo>
                    <a:pt x="3121" y="4478"/>
                    <a:pt x="4502" y="3097"/>
                    <a:pt x="4502" y="1382"/>
                  </a:cubicBezTo>
                  <a:lnTo>
                    <a:pt x="4502" y="1"/>
                  </a:lnTo>
                  <a:close/>
                </a:path>
              </a:pathLst>
            </a:custGeom>
            <a:solidFill>
              <a:srgbClr val="7686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54"/>
            <p:cNvSpPr/>
            <p:nvPr/>
          </p:nvSpPr>
          <p:spPr>
            <a:xfrm>
              <a:off x="4139564" y="1979096"/>
              <a:ext cx="52696" cy="19937"/>
            </a:xfrm>
            <a:custGeom>
              <a:rect b="b" l="l" r="r" t="t"/>
              <a:pathLst>
                <a:path extrusionOk="0" h="667" w="1763">
                  <a:moveTo>
                    <a:pt x="0" y="0"/>
                  </a:moveTo>
                  <a:lnTo>
                    <a:pt x="0" y="262"/>
                  </a:lnTo>
                  <a:lnTo>
                    <a:pt x="429" y="667"/>
                  </a:lnTo>
                  <a:lnTo>
                    <a:pt x="1763" y="667"/>
                  </a:lnTo>
                  <a:lnTo>
                    <a:pt x="176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54"/>
            <p:cNvSpPr/>
            <p:nvPr/>
          </p:nvSpPr>
          <p:spPr>
            <a:xfrm>
              <a:off x="4175133" y="2021779"/>
              <a:ext cx="17127" cy="16410"/>
            </a:xfrm>
            <a:custGeom>
              <a:rect b="b" l="l" r="r" t="t"/>
              <a:pathLst>
                <a:path extrusionOk="0" h="549" w="573">
                  <a:moveTo>
                    <a:pt x="1" y="1"/>
                  </a:moveTo>
                  <a:lnTo>
                    <a:pt x="573" y="549"/>
                  </a:lnTo>
                  <a:lnTo>
                    <a:pt x="57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54"/>
            <p:cNvSpPr/>
            <p:nvPr/>
          </p:nvSpPr>
          <p:spPr>
            <a:xfrm>
              <a:off x="4304707" y="2147079"/>
              <a:ext cx="51979" cy="20654"/>
            </a:xfrm>
            <a:custGeom>
              <a:rect b="b" l="l" r="r" t="t"/>
              <a:pathLst>
                <a:path extrusionOk="0" h="691" w="1739">
                  <a:moveTo>
                    <a:pt x="0" y="0"/>
                  </a:moveTo>
                  <a:lnTo>
                    <a:pt x="0" y="119"/>
                  </a:lnTo>
                  <a:lnTo>
                    <a:pt x="548" y="691"/>
                  </a:lnTo>
                  <a:lnTo>
                    <a:pt x="1739" y="691"/>
                  </a:lnTo>
                  <a:lnTo>
                    <a:pt x="173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54"/>
            <p:cNvSpPr/>
            <p:nvPr/>
          </p:nvSpPr>
          <p:spPr>
            <a:xfrm>
              <a:off x="4343834" y="2190480"/>
              <a:ext cx="12853" cy="13570"/>
            </a:xfrm>
            <a:custGeom>
              <a:rect b="b" l="l" r="r" t="t"/>
              <a:pathLst>
                <a:path extrusionOk="0" h="454" w="430">
                  <a:moveTo>
                    <a:pt x="1" y="1"/>
                  </a:moveTo>
                  <a:lnTo>
                    <a:pt x="430" y="453"/>
                  </a:lnTo>
                  <a:lnTo>
                    <a:pt x="43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21" name="Google Shape;3221;p54"/>
          <p:cNvGrpSpPr/>
          <p:nvPr/>
        </p:nvGrpSpPr>
        <p:grpSpPr>
          <a:xfrm>
            <a:off x="4782742" y="1922842"/>
            <a:ext cx="343827" cy="344544"/>
            <a:chOff x="4744642" y="1922842"/>
            <a:chExt cx="343827" cy="344544"/>
          </a:xfrm>
        </p:grpSpPr>
        <p:sp>
          <p:nvSpPr>
            <p:cNvPr id="3222" name="Google Shape;3222;p54"/>
            <p:cNvSpPr/>
            <p:nvPr/>
          </p:nvSpPr>
          <p:spPr>
            <a:xfrm>
              <a:off x="4798743" y="1984775"/>
              <a:ext cx="237775" cy="220708"/>
            </a:xfrm>
            <a:custGeom>
              <a:rect b="b" l="l" r="r" t="t"/>
              <a:pathLst>
                <a:path extrusionOk="0" h="7384" w="7955">
                  <a:moveTo>
                    <a:pt x="6668" y="1"/>
                  </a:moveTo>
                  <a:cubicBezTo>
                    <a:pt x="5978" y="1"/>
                    <a:pt x="5359" y="405"/>
                    <a:pt x="5025" y="1001"/>
                  </a:cubicBezTo>
                  <a:lnTo>
                    <a:pt x="4001" y="2930"/>
                  </a:lnTo>
                  <a:lnTo>
                    <a:pt x="2286" y="6073"/>
                  </a:lnTo>
                  <a:cubicBezTo>
                    <a:pt x="2096" y="6478"/>
                    <a:pt x="1691" y="6716"/>
                    <a:pt x="1262" y="6716"/>
                  </a:cubicBezTo>
                  <a:lnTo>
                    <a:pt x="0" y="6716"/>
                  </a:lnTo>
                  <a:lnTo>
                    <a:pt x="0" y="7383"/>
                  </a:lnTo>
                  <a:lnTo>
                    <a:pt x="1262" y="7383"/>
                  </a:lnTo>
                  <a:cubicBezTo>
                    <a:pt x="1929" y="7383"/>
                    <a:pt x="2572" y="7002"/>
                    <a:pt x="2882" y="6407"/>
                  </a:cubicBezTo>
                  <a:lnTo>
                    <a:pt x="4001" y="4359"/>
                  </a:lnTo>
                  <a:lnTo>
                    <a:pt x="5621" y="1287"/>
                  </a:lnTo>
                  <a:cubicBezTo>
                    <a:pt x="5835" y="906"/>
                    <a:pt x="6216" y="667"/>
                    <a:pt x="6668" y="667"/>
                  </a:cubicBezTo>
                  <a:lnTo>
                    <a:pt x="7954" y="667"/>
                  </a:lnTo>
                  <a:lnTo>
                    <a:pt x="7954" y="1"/>
                  </a:ln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54"/>
            <p:cNvSpPr/>
            <p:nvPr/>
          </p:nvSpPr>
          <p:spPr>
            <a:xfrm>
              <a:off x="4918334" y="1984775"/>
              <a:ext cx="118185" cy="130291"/>
            </a:xfrm>
            <a:custGeom>
              <a:rect b="b" l="l" r="r" t="t"/>
              <a:pathLst>
                <a:path extrusionOk="0" h="4359" w="3954">
                  <a:moveTo>
                    <a:pt x="2667" y="1"/>
                  </a:moveTo>
                  <a:cubicBezTo>
                    <a:pt x="1977" y="1"/>
                    <a:pt x="1358" y="405"/>
                    <a:pt x="1024" y="1001"/>
                  </a:cubicBezTo>
                  <a:lnTo>
                    <a:pt x="0" y="2930"/>
                  </a:lnTo>
                  <a:lnTo>
                    <a:pt x="0" y="4359"/>
                  </a:lnTo>
                  <a:lnTo>
                    <a:pt x="1620" y="1287"/>
                  </a:lnTo>
                  <a:cubicBezTo>
                    <a:pt x="1834" y="906"/>
                    <a:pt x="2215" y="667"/>
                    <a:pt x="2667" y="667"/>
                  </a:cubicBezTo>
                  <a:lnTo>
                    <a:pt x="3953" y="667"/>
                  </a:lnTo>
                  <a:lnTo>
                    <a:pt x="3953" y="1"/>
                  </a:ln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54"/>
            <p:cNvSpPr/>
            <p:nvPr/>
          </p:nvSpPr>
          <p:spPr>
            <a:xfrm>
              <a:off x="4766701" y="2116471"/>
              <a:ext cx="20684" cy="56970"/>
            </a:xfrm>
            <a:custGeom>
              <a:rect b="b" l="l" r="r" t="t"/>
              <a:pathLst>
                <a:path extrusionOk="0" h="1906" w="692">
                  <a:moveTo>
                    <a:pt x="1" y="0"/>
                  </a:moveTo>
                  <a:lnTo>
                    <a:pt x="1" y="1905"/>
                  </a:lnTo>
                  <a:lnTo>
                    <a:pt x="691" y="1905"/>
                  </a:lnTo>
                  <a:lnTo>
                    <a:pt x="691" y="0"/>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54"/>
            <p:cNvSpPr/>
            <p:nvPr/>
          </p:nvSpPr>
          <p:spPr>
            <a:xfrm>
              <a:off x="4766701" y="1922842"/>
              <a:ext cx="20684" cy="49857"/>
            </a:xfrm>
            <a:custGeom>
              <a:rect b="b" l="l" r="r" t="t"/>
              <a:pathLst>
                <a:path extrusionOk="0" h="1668" w="692">
                  <a:moveTo>
                    <a:pt x="1" y="1"/>
                  </a:moveTo>
                  <a:lnTo>
                    <a:pt x="1" y="1668"/>
                  </a:lnTo>
                  <a:lnTo>
                    <a:pt x="691" y="1668"/>
                  </a:lnTo>
                  <a:lnTo>
                    <a:pt x="691" y="1"/>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54"/>
            <p:cNvSpPr/>
            <p:nvPr/>
          </p:nvSpPr>
          <p:spPr>
            <a:xfrm>
              <a:off x="4766701" y="2016100"/>
              <a:ext cx="20684" cy="56970"/>
            </a:xfrm>
            <a:custGeom>
              <a:rect b="b" l="l" r="r" t="t"/>
              <a:pathLst>
                <a:path extrusionOk="0" h="1906" w="692">
                  <a:moveTo>
                    <a:pt x="1" y="0"/>
                  </a:moveTo>
                  <a:lnTo>
                    <a:pt x="1" y="1906"/>
                  </a:lnTo>
                  <a:lnTo>
                    <a:pt x="691" y="1906"/>
                  </a:lnTo>
                  <a:lnTo>
                    <a:pt x="691" y="0"/>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54"/>
            <p:cNvSpPr/>
            <p:nvPr/>
          </p:nvSpPr>
          <p:spPr>
            <a:xfrm>
              <a:off x="4766701" y="2217530"/>
              <a:ext cx="20684" cy="49857"/>
            </a:xfrm>
            <a:custGeom>
              <a:rect b="b" l="l" r="r" t="t"/>
              <a:pathLst>
                <a:path extrusionOk="0" h="1668" w="692">
                  <a:moveTo>
                    <a:pt x="1" y="1"/>
                  </a:moveTo>
                  <a:lnTo>
                    <a:pt x="1" y="1668"/>
                  </a:lnTo>
                  <a:lnTo>
                    <a:pt x="691" y="1668"/>
                  </a:lnTo>
                  <a:lnTo>
                    <a:pt x="691" y="1"/>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54"/>
            <p:cNvSpPr/>
            <p:nvPr/>
          </p:nvSpPr>
          <p:spPr>
            <a:xfrm>
              <a:off x="5046444" y="2116471"/>
              <a:ext cx="19967" cy="56970"/>
            </a:xfrm>
            <a:custGeom>
              <a:rect b="b" l="l" r="r" t="t"/>
              <a:pathLst>
                <a:path extrusionOk="0" h="1906" w="668">
                  <a:moveTo>
                    <a:pt x="1" y="0"/>
                  </a:moveTo>
                  <a:lnTo>
                    <a:pt x="1" y="1905"/>
                  </a:lnTo>
                  <a:lnTo>
                    <a:pt x="668" y="1905"/>
                  </a:lnTo>
                  <a:lnTo>
                    <a:pt x="668" y="0"/>
                  </a:lnTo>
                  <a:close/>
                </a:path>
              </a:pathLst>
            </a:custGeom>
            <a:solidFill>
              <a:srgbClr val="E3E7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54"/>
            <p:cNvSpPr/>
            <p:nvPr/>
          </p:nvSpPr>
          <p:spPr>
            <a:xfrm>
              <a:off x="5046444" y="1922842"/>
              <a:ext cx="19967" cy="49857"/>
            </a:xfrm>
            <a:custGeom>
              <a:rect b="b" l="l" r="r" t="t"/>
              <a:pathLst>
                <a:path extrusionOk="0" h="1668" w="668">
                  <a:moveTo>
                    <a:pt x="1" y="1"/>
                  </a:moveTo>
                  <a:lnTo>
                    <a:pt x="1" y="1668"/>
                  </a:lnTo>
                  <a:lnTo>
                    <a:pt x="668" y="1668"/>
                  </a:lnTo>
                  <a:lnTo>
                    <a:pt x="668" y="1"/>
                  </a:lnTo>
                  <a:close/>
                </a:path>
              </a:pathLst>
            </a:custGeom>
            <a:solidFill>
              <a:srgbClr val="E3E7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54"/>
            <p:cNvSpPr/>
            <p:nvPr/>
          </p:nvSpPr>
          <p:spPr>
            <a:xfrm>
              <a:off x="5046444" y="2016100"/>
              <a:ext cx="19967" cy="56970"/>
            </a:xfrm>
            <a:custGeom>
              <a:rect b="b" l="l" r="r" t="t"/>
              <a:pathLst>
                <a:path extrusionOk="0" h="1906" w="668">
                  <a:moveTo>
                    <a:pt x="1" y="0"/>
                  </a:moveTo>
                  <a:lnTo>
                    <a:pt x="1" y="1906"/>
                  </a:lnTo>
                  <a:lnTo>
                    <a:pt x="668" y="1906"/>
                  </a:lnTo>
                  <a:lnTo>
                    <a:pt x="668" y="0"/>
                  </a:lnTo>
                  <a:close/>
                </a:path>
              </a:pathLst>
            </a:custGeom>
            <a:solidFill>
              <a:srgbClr val="E3E7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54"/>
            <p:cNvSpPr/>
            <p:nvPr/>
          </p:nvSpPr>
          <p:spPr>
            <a:xfrm>
              <a:off x="5046444" y="2217530"/>
              <a:ext cx="19967" cy="49857"/>
            </a:xfrm>
            <a:custGeom>
              <a:rect b="b" l="l" r="r" t="t"/>
              <a:pathLst>
                <a:path extrusionOk="0" h="1668" w="668">
                  <a:moveTo>
                    <a:pt x="1" y="1"/>
                  </a:moveTo>
                  <a:lnTo>
                    <a:pt x="1" y="1668"/>
                  </a:lnTo>
                  <a:lnTo>
                    <a:pt x="668" y="1668"/>
                  </a:lnTo>
                  <a:lnTo>
                    <a:pt x="668" y="1"/>
                  </a:lnTo>
                  <a:close/>
                </a:path>
              </a:pathLst>
            </a:custGeom>
            <a:solidFill>
              <a:srgbClr val="E3E7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54"/>
            <p:cNvSpPr/>
            <p:nvPr/>
          </p:nvSpPr>
          <p:spPr>
            <a:xfrm>
              <a:off x="4799461" y="1983370"/>
              <a:ext cx="236340" cy="121742"/>
            </a:xfrm>
            <a:custGeom>
              <a:rect b="b" l="l" r="r" t="t"/>
              <a:pathLst>
                <a:path extrusionOk="0" h="4073" w="7907">
                  <a:moveTo>
                    <a:pt x="0" y="0"/>
                  </a:moveTo>
                  <a:lnTo>
                    <a:pt x="0" y="667"/>
                  </a:lnTo>
                  <a:lnTo>
                    <a:pt x="1477" y="667"/>
                  </a:lnTo>
                  <a:cubicBezTo>
                    <a:pt x="1834" y="667"/>
                    <a:pt x="2143" y="834"/>
                    <a:pt x="2429" y="1072"/>
                  </a:cubicBezTo>
                  <a:lnTo>
                    <a:pt x="3977" y="2524"/>
                  </a:lnTo>
                  <a:lnTo>
                    <a:pt x="5001" y="3501"/>
                  </a:lnTo>
                  <a:cubicBezTo>
                    <a:pt x="5406" y="3858"/>
                    <a:pt x="5906" y="4072"/>
                    <a:pt x="6430" y="4072"/>
                  </a:cubicBezTo>
                  <a:lnTo>
                    <a:pt x="7907" y="4072"/>
                  </a:lnTo>
                  <a:lnTo>
                    <a:pt x="7907" y="3382"/>
                  </a:lnTo>
                  <a:lnTo>
                    <a:pt x="6430" y="3358"/>
                  </a:lnTo>
                  <a:cubicBezTo>
                    <a:pt x="6073" y="3358"/>
                    <a:pt x="5763" y="3215"/>
                    <a:pt x="5477" y="2977"/>
                  </a:cubicBezTo>
                  <a:lnTo>
                    <a:pt x="4001" y="1572"/>
                  </a:lnTo>
                  <a:lnTo>
                    <a:pt x="2905" y="548"/>
                  </a:lnTo>
                  <a:cubicBezTo>
                    <a:pt x="2501" y="191"/>
                    <a:pt x="2001" y="0"/>
                    <a:pt x="1477" y="0"/>
                  </a:cubicBezTo>
                  <a:close/>
                </a:path>
              </a:pathLst>
            </a:custGeom>
            <a:solidFill>
              <a:srgbClr val="DBE0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54"/>
            <p:cNvSpPr/>
            <p:nvPr/>
          </p:nvSpPr>
          <p:spPr>
            <a:xfrm>
              <a:off x="4802300" y="2083712"/>
              <a:ext cx="233501" cy="121772"/>
            </a:xfrm>
            <a:custGeom>
              <a:rect b="b" l="l" r="r" t="t"/>
              <a:pathLst>
                <a:path extrusionOk="0" h="4074" w="7812">
                  <a:moveTo>
                    <a:pt x="0" y="1"/>
                  </a:moveTo>
                  <a:lnTo>
                    <a:pt x="0" y="691"/>
                  </a:lnTo>
                  <a:lnTo>
                    <a:pt x="1334" y="691"/>
                  </a:lnTo>
                  <a:cubicBezTo>
                    <a:pt x="1739" y="691"/>
                    <a:pt x="2048" y="834"/>
                    <a:pt x="2334" y="1072"/>
                  </a:cubicBezTo>
                  <a:lnTo>
                    <a:pt x="3882" y="2525"/>
                  </a:lnTo>
                  <a:lnTo>
                    <a:pt x="4906" y="3525"/>
                  </a:lnTo>
                  <a:cubicBezTo>
                    <a:pt x="5311" y="3883"/>
                    <a:pt x="5811" y="4073"/>
                    <a:pt x="6335" y="4073"/>
                  </a:cubicBezTo>
                  <a:lnTo>
                    <a:pt x="7812" y="4073"/>
                  </a:lnTo>
                  <a:lnTo>
                    <a:pt x="7812" y="3406"/>
                  </a:lnTo>
                  <a:lnTo>
                    <a:pt x="7812" y="3359"/>
                  </a:lnTo>
                  <a:lnTo>
                    <a:pt x="6335" y="3359"/>
                  </a:lnTo>
                  <a:cubicBezTo>
                    <a:pt x="5954" y="3359"/>
                    <a:pt x="5621" y="3216"/>
                    <a:pt x="5359" y="2978"/>
                  </a:cubicBezTo>
                  <a:lnTo>
                    <a:pt x="3882" y="1573"/>
                  </a:lnTo>
                  <a:lnTo>
                    <a:pt x="2763" y="572"/>
                  </a:lnTo>
                  <a:cubicBezTo>
                    <a:pt x="2382" y="215"/>
                    <a:pt x="1882" y="1"/>
                    <a:pt x="1334" y="1"/>
                  </a:cubicBezTo>
                  <a:close/>
                </a:path>
              </a:pathLst>
            </a:custGeom>
            <a:solidFill>
              <a:srgbClr val="9BA7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54"/>
            <p:cNvSpPr/>
            <p:nvPr/>
          </p:nvSpPr>
          <p:spPr>
            <a:xfrm>
              <a:off x="4744642" y="1961999"/>
              <a:ext cx="64084" cy="64084"/>
            </a:xfrm>
            <a:custGeom>
              <a:rect b="b" l="l" r="r" t="t"/>
              <a:pathLst>
                <a:path extrusionOk="0" h="2144" w="2144">
                  <a:moveTo>
                    <a:pt x="1072" y="1"/>
                  </a:moveTo>
                  <a:cubicBezTo>
                    <a:pt x="477" y="1"/>
                    <a:pt x="0" y="477"/>
                    <a:pt x="0" y="1072"/>
                  </a:cubicBezTo>
                  <a:cubicBezTo>
                    <a:pt x="0" y="1668"/>
                    <a:pt x="477" y="2144"/>
                    <a:pt x="1072" y="2144"/>
                  </a:cubicBezTo>
                  <a:cubicBezTo>
                    <a:pt x="1667" y="2144"/>
                    <a:pt x="2144" y="1668"/>
                    <a:pt x="2144" y="1072"/>
                  </a:cubicBezTo>
                  <a:cubicBezTo>
                    <a:pt x="2144" y="477"/>
                    <a:pt x="1667" y="1"/>
                    <a:pt x="1072" y="1"/>
                  </a:cubicBezTo>
                  <a:close/>
                </a:path>
              </a:pathLst>
            </a:custGeom>
            <a:solidFill>
              <a:srgbClr val="E5E9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54"/>
            <p:cNvSpPr/>
            <p:nvPr/>
          </p:nvSpPr>
          <p:spPr>
            <a:xfrm>
              <a:off x="4744642" y="2062370"/>
              <a:ext cx="64084" cy="64084"/>
            </a:xfrm>
            <a:custGeom>
              <a:rect b="b" l="l" r="r" t="t"/>
              <a:pathLst>
                <a:path extrusionOk="0" h="2144" w="2144">
                  <a:moveTo>
                    <a:pt x="1072" y="0"/>
                  </a:moveTo>
                  <a:cubicBezTo>
                    <a:pt x="477" y="0"/>
                    <a:pt x="0" y="477"/>
                    <a:pt x="0" y="1072"/>
                  </a:cubicBezTo>
                  <a:cubicBezTo>
                    <a:pt x="0" y="1667"/>
                    <a:pt x="477" y="2144"/>
                    <a:pt x="1072" y="2144"/>
                  </a:cubicBezTo>
                  <a:cubicBezTo>
                    <a:pt x="1667" y="2144"/>
                    <a:pt x="2144" y="1667"/>
                    <a:pt x="2144" y="1072"/>
                  </a:cubicBezTo>
                  <a:cubicBezTo>
                    <a:pt x="2144" y="477"/>
                    <a:pt x="1667" y="0"/>
                    <a:pt x="1072" y="0"/>
                  </a:cubicBezTo>
                  <a:close/>
                </a:path>
              </a:pathLst>
            </a:custGeom>
            <a:solidFill>
              <a:srgbClr val="A8B2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54"/>
            <p:cNvSpPr/>
            <p:nvPr/>
          </p:nvSpPr>
          <p:spPr>
            <a:xfrm>
              <a:off x="4744642" y="2163459"/>
              <a:ext cx="64084" cy="64084"/>
            </a:xfrm>
            <a:custGeom>
              <a:rect b="b" l="l" r="r" t="t"/>
              <a:pathLst>
                <a:path extrusionOk="0" h="2144" w="2144">
                  <a:moveTo>
                    <a:pt x="1072" y="0"/>
                  </a:moveTo>
                  <a:cubicBezTo>
                    <a:pt x="477" y="0"/>
                    <a:pt x="0" y="500"/>
                    <a:pt x="0" y="1072"/>
                  </a:cubicBezTo>
                  <a:cubicBezTo>
                    <a:pt x="0" y="1667"/>
                    <a:pt x="477" y="2143"/>
                    <a:pt x="1072" y="2143"/>
                  </a:cubicBezTo>
                  <a:cubicBezTo>
                    <a:pt x="1667" y="2143"/>
                    <a:pt x="2144" y="1667"/>
                    <a:pt x="2144" y="1072"/>
                  </a:cubicBezTo>
                  <a:cubicBezTo>
                    <a:pt x="2144" y="500"/>
                    <a:pt x="1667" y="0"/>
                    <a:pt x="1072" y="0"/>
                  </a:cubicBezTo>
                  <a:close/>
                </a:path>
              </a:pathLst>
            </a:custGeom>
            <a:solidFill>
              <a:srgbClr val="B5C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54"/>
            <p:cNvSpPr/>
            <p:nvPr/>
          </p:nvSpPr>
          <p:spPr>
            <a:xfrm>
              <a:off x="5024385" y="1961999"/>
              <a:ext cx="64084" cy="64084"/>
            </a:xfrm>
            <a:custGeom>
              <a:rect b="b" l="l" r="r" t="t"/>
              <a:pathLst>
                <a:path extrusionOk="0" h="2144" w="2144">
                  <a:moveTo>
                    <a:pt x="1072" y="1"/>
                  </a:moveTo>
                  <a:cubicBezTo>
                    <a:pt x="501" y="1"/>
                    <a:pt x="0" y="477"/>
                    <a:pt x="0" y="1072"/>
                  </a:cubicBezTo>
                  <a:cubicBezTo>
                    <a:pt x="0" y="1668"/>
                    <a:pt x="501" y="2144"/>
                    <a:pt x="1072" y="2144"/>
                  </a:cubicBezTo>
                  <a:cubicBezTo>
                    <a:pt x="1668" y="2144"/>
                    <a:pt x="2144" y="1668"/>
                    <a:pt x="2144" y="1072"/>
                  </a:cubicBezTo>
                  <a:cubicBezTo>
                    <a:pt x="2144" y="477"/>
                    <a:pt x="1668" y="1"/>
                    <a:pt x="1072" y="1"/>
                  </a:cubicBezTo>
                  <a:close/>
                </a:path>
              </a:pathLst>
            </a:custGeom>
            <a:solidFill>
              <a:srgbClr val="B0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54"/>
            <p:cNvSpPr/>
            <p:nvPr/>
          </p:nvSpPr>
          <p:spPr>
            <a:xfrm>
              <a:off x="4918334" y="2031045"/>
              <a:ext cx="117468" cy="74067"/>
            </a:xfrm>
            <a:custGeom>
              <a:rect b="b" l="l" r="r" t="t"/>
              <a:pathLst>
                <a:path extrusionOk="0" h="2478" w="3930">
                  <a:moveTo>
                    <a:pt x="0" y="1"/>
                  </a:moveTo>
                  <a:lnTo>
                    <a:pt x="0" y="929"/>
                  </a:lnTo>
                  <a:lnTo>
                    <a:pt x="1024" y="1906"/>
                  </a:lnTo>
                  <a:cubicBezTo>
                    <a:pt x="1429" y="2263"/>
                    <a:pt x="1929" y="2477"/>
                    <a:pt x="2453" y="2477"/>
                  </a:cubicBezTo>
                  <a:lnTo>
                    <a:pt x="3930" y="2477"/>
                  </a:lnTo>
                  <a:lnTo>
                    <a:pt x="3930" y="1787"/>
                  </a:lnTo>
                  <a:lnTo>
                    <a:pt x="2453" y="1787"/>
                  </a:lnTo>
                  <a:cubicBezTo>
                    <a:pt x="2072" y="1787"/>
                    <a:pt x="1739" y="1644"/>
                    <a:pt x="1477" y="1406"/>
                  </a:cubicBezTo>
                  <a:lnTo>
                    <a:pt x="0" y="1"/>
                  </a:lnTo>
                  <a:close/>
                </a:path>
              </a:pathLst>
            </a:custGeom>
            <a:solidFill>
              <a:srgbClr val="CBD2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54"/>
            <p:cNvSpPr/>
            <p:nvPr/>
          </p:nvSpPr>
          <p:spPr>
            <a:xfrm>
              <a:off x="4916899" y="2132134"/>
              <a:ext cx="117468" cy="73350"/>
            </a:xfrm>
            <a:custGeom>
              <a:rect b="b" l="l" r="r" t="t"/>
              <a:pathLst>
                <a:path extrusionOk="0" h="2454" w="3930">
                  <a:moveTo>
                    <a:pt x="1" y="0"/>
                  </a:moveTo>
                  <a:lnTo>
                    <a:pt x="1" y="905"/>
                  </a:lnTo>
                  <a:lnTo>
                    <a:pt x="1048" y="1905"/>
                  </a:lnTo>
                  <a:cubicBezTo>
                    <a:pt x="1429" y="2263"/>
                    <a:pt x="1953" y="2453"/>
                    <a:pt x="2477" y="2453"/>
                  </a:cubicBezTo>
                  <a:lnTo>
                    <a:pt x="3930" y="2453"/>
                  </a:lnTo>
                  <a:lnTo>
                    <a:pt x="3930" y="1786"/>
                  </a:lnTo>
                  <a:lnTo>
                    <a:pt x="2477" y="1786"/>
                  </a:lnTo>
                  <a:cubicBezTo>
                    <a:pt x="2120" y="1786"/>
                    <a:pt x="1787" y="1667"/>
                    <a:pt x="1501" y="1381"/>
                  </a:cubicBezTo>
                  <a:lnTo>
                    <a:pt x="1" y="0"/>
                  </a:lnTo>
                  <a:close/>
                </a:path>
              </a:pathLst>
            </a:custGeom>
            <a:solidFill>
              <a:srgbClr val="6376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54"/>
            <p:cNvSpPr/>
            <p:nvPr/>
          </p:nvSpPr>
          <p:spPr>
            <a:xfrm>
              <a:off x="5024385" y="2062370"/>
              <a:ext cx="64084" cy="64084"/>
            </a:xfrm>
            <a:custGeom>
              <a:rect b="b" l="l" r="r" t="t"/>
              <a:pathLst>
                <a:path extrusionOk="0" h="2144" w="2144">
                  <a:moveTo>
                    <a:pt x="1072" y="0"/>
                  </a:moveTo>
                  <a:cubicBezTo>
                    <a:pt x="501" y="0"/>
                    <a:pt x="0" y="477"/>
                    <a:pt x="0" y="1072"/>
                  </a:cubicBezTo>
                  <a:cubicBezTo>
                    <a:pt x="0" y="1667"/>
                    <a:pt x="501" y="2144"/>
                    <a:pt x="1072" y="2144"/>
                  </a:cubicBezTo>
                  <a:cubicBezTo>
                    <a:pt x="1668" y="2144"/>
                    <a:pt x="2144" y="1667"/>
                    <a:pt x="2144" y="1072"/>
                  </a:cubicBezTo>
                  <a:cubicBezTo>
                    <a:pt x="2144" y="477"/>
                    <a:pt x="1668" y="0"/>
                    <a:pt x="1072" y="0"/>
                  </a:cubicBezTo>
                  <a:close/>
                </a:path>
              </a:pathLst>
            </a:custGeom>
            <a:solidFill>
              <a:srgbClr val="D4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54"/>
            <p:cNvSpPr/>
            <p:nvPr/>
          </p:nvSpPr>
          <p:spPr>
            <a:xfrm>
              <a:off x="5024385" y="2163459"/>
              <a:ext cx="64084" cy="64084"/>
            </a:xfrm>
            <a:custGeom>
              <a:rect b="b" l="l" r="r" t="t"/>
              <a:pathLst>
                <a:path extrusionOk="0" h="2144" w="2144">
                  <a:moveTo>
                    <a:pt x="1072" y="0"/>
                  </a:moveTo>
                  <a:cubicBezTo>
                    <a:pt x="501" y="0"/>
                    <a:pt x="0" y="500"/>
                    <a:pt x="0" y="1072"/>
                  </a:cubicBezTo>
                  <a:cubicBezTo>
                    <a:pt x="0" y="1667"/>
                    <a:pt x="501" y="2143"/>
                    <a:pt x="1072" y="2143"/>
                  </a:cubicBezTo>
                  <a:cubicBezTo>
                    <a:pt x="1668" y="2143"/>
                    <a:pt x="2144" y="1667"/>
                    <a:pt x="2144" y="1072"/>
                  </a:cubicBezTo>
                  <a:cubicBezTo>
                    <a:pt x="2144" y="500"/>
                    <a:pt x="1668" y="0"/>
                    <a:pt x="1072" y="0"/>
                  </a:cubicBezTo>
                  <a:close/>
                </a:path>
              </a:pathLst>
            </a:custGeom>
            <a:solidFill>
              <a:srgbClr val="7686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42" name="Google Shape;3242;p54"/>
          <p:cNvGrpSpPr/>
          <p:nvPr/>
        </p:nvGrpSpPr>
        <p:grpSpPr>
          <a:xfrm>
            <a:off x="5523800" y="1922842"/>
            <a:ext cx="343856" cy="344545"/>
            <a:chOff x="5409500" y="1922842"/>
            <a:chExt cx="343856" cy="344545"/>
          </a:xfrm>
        </p:grpSpPr>
        <p:sp>
          <p:nvSpPr>
            <p:cNvPr id="3243" name="Google Shape;3243;p54"/>
            <p:cNvSpPr/>
            <p:nvPr/>
          </p:nvSpPr>
          <p:spPr>
            <a:xfrm>
              <a:off x="5441543" y="2066644"/>
              <a:ext cx="56253" cy="190071"/>
            </a:xfrm>
            <a:custGeom>
              <a:rect b="b" l="l" r="r" t="t"/>
              <a:pathLst>
                <a:path extrusionOk="0" h="6359" w="1882">
                  <a:moveTo>
                    <a:pt x="1" y="0"/>
                  </a:moveTo>
                  <a:lnTo>
                    <a:pt x="1" y="6359"/>
                  </a:lnTo>
                  <a:lnTo>
                    <a:pt x="1882" y="6359"/>
                  </a:lnTo>
                  <a:lnTo>
                    <a:pt x="1882" y="0"/>
                  </a:lnTo>
                  <a:close/>
                </a:path>
              </a:pathLst>
            </a:custGeom>
            <a:solidFill>
              <a:srgbClr val="A8B2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54"/>
            <p:cNvSpPr/>
            <p:nvPr/>
          </p:nvSpPr>
          <p:spPr>
            <a:xfrm>
              <a:off x="5469311" y="2066644"/>
              <a:ext cx="28485" cy="190071"/>
            </a:xfrm>
            <a:custGeom>
              <a:rect b="b" l="l" r="r" t="t"/>
              <a:pathLst>
                <a:path extrusionOk="0" h="6359" w="953">
                  <a:moveTo>
                    <a:pt x="0" y="0"/>
                  </a:moveTo>
                  <a:lnTo>
                    <a:pt x="0" y="6359"/>
                  </a:lnTo>
                  <a:lnTo>
                    <a:pt x="953" y="6359"/>
                  </a:lnTo>
                  <a:lnTo>
                    <a:pt x="953" y="0"/>
                  </a:lnTo>
                  <a:close/>
                </a:path>
              </a:pathLst>
            </a:custGeom>
            <a:solidFill>
              <a:srgbClr val="7686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54"/>
            <p:cNvSpPr/>
            <p:nvPr/>
          </p:nvSpPr>
          <p:spPr>
            <a:xfrm>
              <a:off x="5553302" y="2022496"/>
              <a:ext cx="55566" cy="234218"/>
            </a:xfrm>
            <a:custGeom>
              <a:rect b="b" l="l" r="r" t="t"/>
              <a:pathLst>
                <a:path extrusionOk="0" h="7836" w="1859">
                  <a:moveTo>
                    <a:pt x="1" y="1"/>
                  </a:moveTo>
                  <a:lnTo>
                    <a:pt x="1" y="7836"/>
                  </a:lnTo>
                  <a:lnTo>
                    <a:pt x="1858" y="7836"/>
                  </a:lnTo>
                  <a:lnTo>
                    <a:pt x="1858" y="1"/>
                  </a:ln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54"/>
            <p:cNvSpPr/>
            <p:nvPr/>
          </p:nvSpPr>
          <p:spPr>
            <a:xfrm>
              <a:off x="5580353" y="2022496"/>
              <a:ext cx="28515" cy="234218"/>
            </a:xfrm>
            <a:custGeom>
              <a:rect b="b" l="l" r="r" t="t"/>
              <a:pathLst>
                <a:path extrusionOk="0" h="7836" w="954">
                  <a:moveTo>
                    <a:pt x="0" y="1"/>
                  </a:moveTo>
                  <a:lnTo>
                    <a:pt x="0" y="7836"/>
                  </a:lnTo>
                  <a:lnTo>
                    <a:pt x="953" y="7836"/>
                  </a:lnTo>
                  <a:lnTo>
                    <a:pt x="953" y="1"/>
                  </a:ln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54"/>
            <p:cNvSpPr/>
            <p:nvPr/>
          </p:nvSpPr>
          <p:spPr>
            <a:xfrm>
              <a:off x="5665062" y="1976944"/>
              <a:ext cx="56253" cy="279770"/>
            </a:xfrm>
            <a:custGeom>
              <a:rect b="b" l="l" r="r" t="t"/>
              <a:pathLst>
                <a:path extrusionOk="0" h="9360" w="1882">
                  <a:moveTo>
                    <a:pt x="0" y="1"/>
                  </a:moveTo>
                  <a:lnTo>
                    <a:pt x="0" y="9360"/>
                  </a:lnTo>
                  <a:lnTo>
                    <a:pt x="1882" y="9360"/>
                  </a:lnTo>
                  <a:lnTo>
                    <a:pt x="1882" y="1"/>
                  </a:lnTo>
                  <a:close/>
                </a:path>
              </a:pathLst>
            </a:custGeom>
            <a:solidFill>
              <a:srgbClr val="E5E9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54"/>
            <p:cNvSpPr/>
            <p:nvPr/>
          </p:nvSpPr>
          <p:spPr>
            <a:xfrm>
              <a:off x="5692830" y="1976944"/>
              <a:ext cx="28485" cy="279770"/>
            </a:xfrm>
            <a:custGeom>
              <a:rect b="b" l="l" r="r" t="t"/>
              <a:pathLst>
                <a:path extrusionOk="0" h="9360" w="953">
                  <a:moveTo>
                    <a:pt x="0" y="1"/>
                  </a:moveTo>
                  <a:lnTo>
                    <a:pt x="0" y="9360"/>
                  </a:lnTo>
                  <a:lnTo>
                    <a:pt x="953" y="9360"/>
                  </a:lnTo>
                  <a:lnTo>
                    <a:pt x="953" y="1"/>
                  </a:lnTo>
                  <a:close/>
                </a:path>
              </a:pathLst>
            </a:custGeom>
            <a:solidFill>
              <a:srgbClr val="D4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54"/>
            <p:cNvSpPr/>
            <p:nvPr/>
          </p:nvSpPr>
          <p:spPr>
            <a:xfrm>
              <a:off x="5497766" y="1976944"/>
              <a:ext cx="56283" cy="279770"/>
            </a:xfrm>
            <a:custGeom>
              <a:rect b="b" l="l" r="r" t="t"/>
              <a:pathLst>
                <a:path extrusionOk="0" h="9360" w="1883">
                  <a:moveTo>
                    <a:pt x="1" y="1"/>
                  </a:moveTo>
                  <a:lnTo>
                    <a:pt x="1" y="9360"/>
                  </a:lnTo>
                  <a:lnTo>
                    <a:pt x="1882" y="9360"/>
                  </a:lnTo>
                  <a:lnTo>
                    <a:pt x="1882" y="1"/>
                  </a:lnTo>
                  <a:close/>
                </a:path>
              </a:pathLst>
            </a:custGeom>
            <a:solidFill>
              <a:srgbClr val="E5E9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54"/>
            <p:cNvSpPr/>
            <p:nvPr/>
          </p:nvSpPr>
          <p:spPr>
            <a:xfrm>
              <a:off x="5525534" y="1976944"/>
              <a:ext cx="28515" cy="279770"/>
            </a:xfrm>
            <a:custGeom>
              <a:rect b="b" l="l" r="r" t="t"/>
              <a:pathLst>
                <a:path extrusionOk="0" h="9360" w="954">
                  <a:moveTo>
                    <a:pt x="1" y="1"/>
                  </a:moveTo>
                  <a:lnTo>
                    <a:pt x="1" y="9360"/>
                  </a:lnTo>
                  <a:lnTo>
                    <a:pt x="953" y="9360"/>
                  </a:lnTo>
                  <a:lnTo>
                    <a:pt x="953" y="1"/>
                  </a:lnTo>
                  <a:close/>
                </a:path>
              </a:pathLst>
            </a:custGeom>
            <a:solidFill>
              <a:srgbClr val="D4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54"/>
            <p:cNvSpPr/>
            <p:nvPr/>
          </p:nvSpPr>
          <p:spPr>
            <a:xfrm>
              <a:off x="5608838" y="1922842"/>
              <a:ext cx="56253" cy="333871"/>
            </a:xfrm>
            <a:custGeom>
              <a:rect b="b" l="l" r="r" t="t"/>
              <a:pathLst>
                <a:path extrusionOk="0" h="11170" w="1882">
                  <a:moveTo>
                    <a:pt x="0" y="1"/>
                  </a:moveTo>
                  <a:lnTo>
                    <a:pt x="0" y="11170"/>
                  </a:lnTo>
                  <a:lnTo>
                    <a:pt x="1881" y="11170"/>
                  </a:lnTo>
                  <a:lnTo>
                    <a:pt x="1881" y="1"/>
                  </a:lnTo>
                  <a:close/>
                </a:path>
              </a:pathLst>
            </a:custGeom>
            <a:solidFill>
              <a:srgbClr val="B5C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54"/>
            <p:cNvSpPr/>
            <p:nvPr/>
          </p:nvSpPr>
          <p:spPr>
            <a:xfrm>
              <a:off x="5637294" y="1922842"/>
              <a:ext cx="28515" cy="333871"/>
            </a:xfrm>
            <a:custGeom>
              <a:rect b="b" l="l" r="r" t="t"/>
              <a:pathLst>
                <a:path extrusionOk="0" h="11170" w="954">
                  <a:moveTo>
                    <a:pt x="1" y="1"/>
                  </a:moveTo>
                  <a:lnTo>
                    <a:pt x="1" y="11170"/>
                  </a:lnTo>
                  <a:lnTo>
                    <a:pt x="953" y="11170"/>
                  </a:lnTo>
                  <a:lnTo>
                    <a:pt x="953" y="1"/>
                  </a:lnTo>
                  <a:close/>
                </a:path>
              </a:pathLst>
            </a:custGeom>
            <a:solidFill>
              <a:srgbClr val="B0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54"/>
            <p:cNvSpPr/>
            <p:nvPr/>
          </p:nvSpPr>
          <p:spPr>
            <a:xfrm>
              <a:off x="5409500" y="2246733"/>
              <a:ext cx="343855" cy="20654"/>
            </a:xfrm>
            <a:custGeom>
              <a:rect b="b" l="l" r="r" t="t"/>
              <a:pathLst>
                <a:path extrusionOk="0" h="691" w="11504">
                  <a:moveTo>
                    <a:pt x="1" y="0"/>
                  </a:moveTo>
                  <a:lnTo>
                    <a:pt x="1" y="691"/>
                  </a:lnTo>
                  <a:lnTo>
                    <a:pt x="11503" y="691"/>
                  </a:lnTo>
                  <a:lnTo>
                    <a:pt x="11503" y="0"/>
                  </a:ln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54"/>
            <p:cNvSpPr/>
            <p:nvPr/>
          </p:nvSpPr>
          <p:spPr>
            <a:xfrm>
              <a:off x="5581788" y="2246733"/>
              <a:ext cx="171569" cy="20654"/>
            </a:xfrm>
            <a:custGeom>
              <a:rect b="b" l="l" r="r" t="t"/>
              <a:pathLst>
                <a:path extrusionOk="0" h="691" w="5740">
                  <a:moveTo>
                    <a:pt x="0" y="0"/>
                  </a:moveTo>
                  <a:lnTo>
                    <a:pt x="0" y="691"/>
                  </a:lnTo>
                  <a:lnTo>
                    <a:pt x="5739" y="691"/>
                  </a:lnTo>
                  <a:lnTo>
                    <a:pt x="5739" y="0"/>
                  </a:ln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55" name="Google Shape;3255;p54"/>
          <p:cNvGrpSpPr/>
          <p:nvPr/>
        </p:nvGrpSpPr>
        <p:grpSpPr>
          <a:xfrm>
            <a:off x="6272720" y="1934948"/>
            <a:ext cx="344544" cy="319646"/>
            <a:chOff x="6082220" y="1934948"/>
            <a:chExt cx="344544" cy="319646"/>
          </a:xfrm>
        </p:grpSpPr>
        <p:sp>
          <p:nvSpPr>
            <p:cNvPr id="3256" name="Google Shape;3256;p54"/>
            <p:cNvSpPr/>
            <p:nvPr/>
          </p:nvSpPr>
          <p:spPr>
            <a:xfrm>
              <a:off x="6211047" y="2190480"/>
              <a:ext cx="215716" cy="64114"/>
            </a:xfrm>
            <a:custGeom>
              <a:rect b="b" l="l" r="r" t="t"/>
              <a:pathLst>
                <a:path extrusionOk="0" h="2145" w="7217">
                  <a:moveTo>
                    <a:pt x="1" y="1"/>
                  </a:moveTo>
                  <a:lnTo>
                    <a:pt x="1" y="2144"/>
                  </a:lnTo>
                  <a:lnTo>
                    <a:pt x="7217" y="2144"/>
                  </a:lnTo>
                  <a:lnTo>
                    <a:pt x="7217" y="1"/>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54"/>
            <p:cNvSpPr/>
            <p:nvPr/>
          </p:nvSpPr>
          <p:spPr>
            <a:xfrm>
              <a:off x="6211047" y="2222522"/>
              <a:ext cx="215716" cy="32072"/>
            </a:xfrm>
            <a:custGeom>
              <a:rect b="b" l="l" r="r" t="t"/>
              <a:pathLst>
                <a:path extrusionOk="0" h="1073" w="7217">
                  <a:moveTo>
                    <a:pt x="1" y="1"/>
                  </a:moveTo>
                  <a:lnTo>
                    <a:pt x="1" y="1072"/>
                  </a:lnTo>
                  <a:lnTo>
                    <a:pt x="7217" y="1072"/>
                  </a:lnTo>
                  <a:lnTo>
                    <a:pt x="7217" y="1"/>
                  </a:lnTo>
                  <a:close/>
                </a:path>
              </a:pathLst>
            </a:custGeom>
            <a:solidFill>
              <a:srgbClr val="E3E7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54"/>
            <p:cNvSpPr/>
            <p:nvPr/>
          </p:nvSpPr>
          <p:spPr>
            <a:xfrm>
              <a:off x="6267300" y="2102244"/>
              <a:ext cx="159463" cy="64084"/>
            </a:xfrm>
            <a:custGeom>
              <a:rect b="b" l="l" r="r" t="t"/>
              <a:pathLst>
                <a:path extrusionOk="0" h="2144" w="5335">
                  <a:moveTo>
                    <a:pt x="0" y="0"/>
                  </a:moveTo>
                  <a:lnTo>
                    <a:pt x="0" y="2143"/>
                  </a:lnTo>
                  <a:lnTo>
                    <a:pt x="5335" y="2143"/>
                  </a:lnTo>
                  <a:lnTo>
                    <a:pt x="5335" y="0"/>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54"/>
            <p:cNvSpPr/>
            <p:nvPr/>
          </p:nvSpPr>
          <p:spPr>
            <a:xfrm>
              <a:off x="6267300" y="2135691"/>
              <a:ext cx="159463" cy="32042"/>
            </a:xfrm>
            <a:custGeom>
              <a:rect b="b" l="l" r="r" t="t"/>
              <a:pathLst>
                <a:path extrusionOk="0" h="1072" w="5335">
                  <a:moveTo>
                    <a:pt x="0" y="0"/>
                  </a:moveTo>
                  <a:lnTo>
                    <a:pt x="0" y="1072"/>
                  </a:lnTo>
                  <a:lnTo>
                    <a:pt x="5335" y="1072"/>
                  </a:lnTo>
                  <a:lnTo>
                    <a:pt x="5335" y="0"/>
                  </a:lnTo>
                  <a:close/>
                </a:path>
              </a:pathLst>
            </a:custGeom>
            <a:solidFill>
              <a:srgbClr val="E3E7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54"/>
            <p:cNvSpPr/>
            <p:nvPr/>
          </p:nvSpPr>
          <p:spPr>
            <a:xfrm>
              <a:off x="6320684" y="2015383"/>
              <a:ext cx="106080" cy="64084"/>
            </a:xfrm>
            <a:custGeom>
              <a:rect b="b" l="l" r="r" t="t"/>
              <a:pathLst>
                <a:path extrusionOk="0" h="2144" w="3549">
                  <a:moveTo>
                    <a:pt x="0" y="1"/>
                  </a:moveTo>
                  <a:lnTo>
                    <a:pt x="0" y="2144"/>
                  </a:lnTo>
                  <a:lnTo>
                    <a:pt x="3549" y="2144"/>
                  </a:lnTo>
                  <a:lnTo>
                    <a:pt x="3549" y="1"/>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54"/>
            <p:cNvSpPr/>
            <p:nvPr/>
          </p:nvSpPr>
          <p:spPr>
            <a:xfrm>
              <a:off x="6320684" y="2048142"/>
              <a:ext cx="106080" cy="32042"/>
            </a:xfrm>
            <a:custGeom>
              <a:rect b="b" l="l" r="r" t="t"/>
              <a:pathLst>
                <a:path extrusionOk="0" h="1072" w="3549">
                  <a:moveTo>
                    <a:pt x="0" y="0"/>
                  </a:moveTo>
                  <a:lnTo>
                    <a:pt x="0" y="1072"/>
                  </a:lnTo>
                  <a:lnTo>
                    <a:pt x="3549" y="1072"/>
                  </a:lnTo>
                  <a:lnTo>
                    <a:pt x="3549" y="0"/>
                  </a:lnTo>
                  <a:close/>
                </a:path>
              </a:pathLst>
            </a:custGeom>
            <a:solidFill>
              <a:srgbClr val="E3E7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54"/>
            <p:cNvSpPr/>
            <p:nvPr/>
          </p:nvSpPr>
          <p:spPr>
            <a:xfrm>
              <a:off x="6082220" y="2015383"/>
              <a:ext cx="270505" cy="64084"/>
            </a:xfrm>
            <a:custGeom>
              <a:rect b="b" l="l" r="r" t="t"/>
              <a:pathLst>
                <a:path extrusionOk="0" h="2144" w="9050">
                  <a:moveTo>
                    <a:pt x="1" y="1"/>
                  </a:moveTo>
                  <a:lnTo>
                    <a:pt x="1" y="2144"/>
                  </a:lnTo>
                  <a:lnTo>
                    <a:pt x="7978" y="2144"/>
                  </a:lnTo>
                  <a:lnTo>
                    <a:pt x="9050" y="1072"/>
                  </a:lnTo>
                  <a:lnTo>
                    <a:pt x="7978" y="1"/>
                  </a:lnTo>
                  <a:close/>
                </a:path>
              </a:pathLst>
            </a:custGeom>
            <a:solidFill>
              <a:srgbClr val="B5C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54"/>
            <p:cNvSpPr/>
            <p:nvPr/>
          </p:nvSpPr>
          <p:spPr>
            <a:xfrm>
              <a:off x="6082938" y="2102244"/>
              <a:ext cx="219273" cy="64084"/>
            </a:xfrm>
            <a:custGeom>
              <a:rect b="b" l="l" r="r" t="t"/>
              <a:pathLst>
                <a:path extrusionOk="0" h="2144" w="7336">
                  <a:moveTo>
                    <a:pt x="0" y="0"/>
                  </a:moveTo>
                  <a:lnTo>
                    <a:pt x="0" y="2143"/>
                  </a:lnTo>
                  <a:lnTo>
                    <a:pt x="6264" y="2143"/>
                  </a:lnTo>
                  <a:lnTo>
                    <a:pt x="7335" y="1072"/>
                  </a:lnTo>
                  <a:lnTo>
                    <a:pt x="6264" y="0"/>
                  </a:lnTo>
                  <a:close/>
                </a:path>
              </a:pathLst>
            </a:custGeom>
            <a:solidFill>
              <a:srgbClr val="A8B2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54"/>
            <p:cNvSpPr/>
            <p:nvPr/>
          </p:nvSpPr>
          <p:spPr>
            <a:xfrm>
              <a:off x="6082220" y="2189792"/>
              <a:ext cx="160898" cy="64084"/>
            </a:xfrm>
            <a:custGeom>
              <a:rect b="b" l="l" r="r" t="t"/>
              <a:pathLst>
                <a:path extrusionOk="0" h="2144" w="5383">
                  <a:moveTo>
                    <a:pt x="1" y="0"/>
                  </a:moveTo>
                  <a:lnTo>
                    <a:pt x="1" y="2143"/>
                  </a:lnTo>
                  <a:lnTo>
                    <a:pt x="4311" y="2143"/>
                  </a:lnTo>
                  <a:lnTo>
                    <a:pt x="5383" y="1072"/>
                  </a:lnTo>
                  <a:lnTo>
                    <a:pt x="4311" y="0"/>
                  </a:lnTo>
                  <a:close/>
                </a:path>
              </a:pathLst>
            </a:custGeom>
            <a:solidFill>
              <a:srgbClr val="E5E9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54"/>
            <p:cNvSpPr/>
            <p:nvPr/>
          </p:nvSpPr>
          <p:spPr>
            <a:xfrm>
              <a:off x="6364802" y="1974104"/>
              <a:ext cx="61962" cy="20684"/>
            </a:xfrm>
            <a:custGeom>
              <a:rect b="b" l="l" r="r" t="t"/>
              <a:pathLst>
                <a:path extrusionOk="0" h="692" w="2073">
                  <a:moveTo>
                    <a:pt x="1" y="0"/>
                  </a:moveTo>
                  <a:lnTo>
                    <a:pt x="1" y="691"/>
                  </a:lnTo>
                  <a:lnTo>
                    <a:pt x="2073" y="691"/>
                  </a:lnTo>
                  <a:lnTo>
                    <a:pt x="2073" y="0"/>
                  </a:ln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54"/>
            <p:cNvSpPr/>
            <p:nvPr/>
          </p:nvSpPr>
          <p:spPr>
            <a:xfrm>
              <a:off x="6364802" y="1934948"/>
              <a:ext cx="61962" cy="20684"/>
            </a:xfrm>
            <a:custGeom>
              <a:rect b="b" l="l" r="r" t="t"/>
              <a:pathLst>
                <a:path extrusionOk="0" h="692" w="2073">
                  <a:moveTo>
                    <a:pt x="1" y="1"/>
                  </a:moveTo>
                  <a:lnTo>
                    <a:pt x="1" y="691"/>
                  </a:lnTo>
                  <a:lnTo>
                    <a:pt x="2073" y="691"/>
                  </a:lnTo>
                  <a:lnTo>
                    <a:pt x="2073" y="1"/>
                  </a:ln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54"/>
            <p:cNvSpPr/>
            <p:nvPr/>
          </p:nvSpPr>
          <p:spPr>
            <a:xfrm>
              <a:off x="6324241" y="1974104"/>
              <a:ext cx="20684" cy="20684"/>
            </a:xfrm>
            <a:custGeom>
              <a:rect b="b" l="l" r="r" t="t"/>
              <a:pathLst>
                <a:path extrusionOk="0" h="692" w="692">
                  <a:moveTo>
                    <a:pt x="0" y="0"/>
                  </a:moveTo>
                  <a:lnTo>
                    <a:pt x="0" y="691"/>
                  </a:lnTo>
                  <a:lnTo>
                    <a:pt x="691" y="691"/>
                  </a:lnTo>
                  <a:lnTo>
                    <a:pt x="691" y="0"/>
                  </a:ln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54"/>
            <p:cNvSpPr/>
            <p:nvPr/>
          </p:nvSpPr>
          <p:spPr>
            <a:xfrm>
              <a:off x="6324241" y="1934948"/>
              <a:ext cx="20684" cy="20684"/>
            </a:xfrm>
            <a:custGeom>
              <a:rect b="b" l="l" r="r" t="t"/>
              <a:pathLst>
                <a:path extrusionOk="0" h="692" w="692">
                  <a:moveTo>
                    <a:pt x="0" y="1"/>
                  </a:moveTo>
                  <a:lnTo>
                    <a:pt x="0" y="691"/>
                  </a:lnTo>
                  <a:lnTo>
                    <a:pt x="691" y="691"/>
                  </a:lnTo>
                  <a:lnTo>
                    <a:pt x="691" y="1"/>
                  </a:ln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54"/>
            <p:cNvSpPr/>
            <p:nvPr/>
          </p:nvSpPr>
          <p:spPr>
            <a:xfrm>
              <a:off x="6082220" y="2048142"/>
              <a:ext cx="270505" cy="32042"/>
            </a:xfrm>
            <a:custGeom>
              <a:rect b="b" l="l" r="r" t="t"/>
              <a:pathLst>
                <a:path extrusionOk="0" h="1072" w="9050">
                  <a:moveTo>
                    <a:pt x="1" y="0"/>
                  </a:moveTo>
                  <a:lnTo>
                    <a:pt x="1" y="1072"/>
                  </a:lnTo>
                  <a:lnTo>
                    <a:pt x="7978" y="1072"/>
                  </a:lnTo>
                  <a:lnTo>
                    <a:pt x="9050" y="0"/>
                  </a:lnTo>
                  <a:close/>
                </a:path>
              </a:pathLst>
            </a:custGeom>
            <a:solidFill>
              <a:srgbClr val="B0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54"/>
            <p:cNvSpPr/>
            <p:nvPr/>
          </p:nvSpPr>
          <p:spPr>
            <a:xfrm>
              <a:off x="6082938" y="2135691"/>
              <a:ext cx="219273" cy="32042"/>
            </a:xfrm>
            <a:custGeom>
              <a:rect b="b" l="l" r="r" t="t"/>
              <a:pathLst>
                <a:path extrusionOk="0" h="1072" w="7336">
                  <a:moveTo>
                    <a:pt x="0" y="0"/>
                  </a:moveTo>
                  <a:lnTo>
                    <a:pt x="0" y="1072"/>
                  </a:lnTo>
                  <a:lnTo>
                    <a:pt x="6264" y="1072"/>
                  </a:lnTo>
                  <a:lnTo>
                    <a:pt x="7335" y="0"/>
                  </a:lnTo>
                  <a:close/>
                </a:path>
              </a:pathLst>
            </a:custGeom>
            <a:solidFill>
              <a:srgbClr val="7686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54"/>
            <p:cNvSpPr/>
            <p:nvPr/>
          </p:nvSpPr>
          <p:spPr>
            <a:xfrm>
              <a:off x="6082938" y="2222522"/>
              <a:ext cx="162333" cy="32072"/>
            </a:xfrm>
            <a:custGeom>
              <a:rect b="b" l="l" r="r" t="t"/>
              <a:pathLst>
                <a:path extrusionOk="0" h="1073" w="5431">
                  <a:moveTo>
                    <a:pt x="0" y="1"/>
                  </a:moveTo>
                  <a:lnTo>
                    <a:pt x="0" y="1072"/>
                  </a:lnTo>
                  <a:lnTo>
                    <a:pt x="4358" y="1072"/>
                  </a:lnTo>
                  <a:lnTo>
                    <a:pt x="5430" y="1"/>
                  </a:lnTo>
                  <a:close/>
                </a:path>
              </a:pathLst>
            </a:custGeom>
            <a:solidFill>
              <a:srgbClr val="D4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72" name="Google Shape;3272;p54"/>
          <p:cNvGrpSpPr/>
          <p:nvPr/>
        </p:nvGrpSpPr>
        <p:grpSpPr>
          <a:xfrm>
            <a:off x="7008816" y="1922842"/>
            <a:ext cx="343109" cy="344544"/>
            <a:chOff x="6742116" y="1922842"/>
            <a:chExt cx="343109" cy="344544"/>
          </a:xfrm>
        </p:grpSpPr>
        <p:sp>
          <p:nvSpPr>
            <p:cNvPr id="3273" name="Google Shape;3273;p54"/>
            <p:cNvSpPr/>
            <p:nvPr/>
          </p:nvSpPr>
          <p:spPr>
            <a:xfrm>
              <a:off x="6770572" y="2078750"/>
              <a:ext cx="20684" cy="125299"/>
            </a:xfrm>
            <a:custGeom>
              <a:rect b="b" l="l" r="r" t="t"/>
              <a:pathLst>
                <a:path extrusionOk="0" h="4192" w="692">
                  <a:moveTo>
                    <a:pt x="1" y="0"/>
                  </a:moveTo>
                  <a:lnTo>
                    <a:pt x="1" y="4191"/>
                  </a:lnTo>
                  <a:lnTo>
                    <a:pt x="692" y="4191"/>
                  </a:lnTo>
                  <a:lnTo>
                    <a:pt x="692" y="0"/>
                  </a:ln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54"/>
            <p:cNvSpPr/>
            <p:nvPr/>
          </p:nvSpPr>
          <p:spPr>
            <a:xfrm>
              <a:off x="6859555" y="1991171"/>
              <a:ext cx="20684" cy="217868"/>
            </a:xfrm>
            <a:custGeom>
              <a:rect b="b" l="l" r="r" t="t"/>
              <a:pathLst>
                <a:path extrusionOk="0" h="7289" w="692">
                  <a:moveTo>
                    <a:pt x="1" y="1"/>
                  </a:moveTo>
                  <a:lnTo>
                    <a:pt x="1" y="7288"/>
                  </a:lnTo>
                  <a:lnTo>
                    <a:pt x="691" y="7288"/>
                  </a:lnTo>
                  <a:lnTo>
                    <a:pt x="691" y="1"/>
                  </a:ln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54"/>
            <p:cNvSpPr/>
            <p:nvPr/>
          </p:nvSpPr>
          <p:spPr>
            <a:xfrm>
              <a:off x="6947821" y="2101526"/>
              <a:ext cx="19967" cy="102523"/>
            </a:xfrm>
            <a:custGeom>
              <a:rect b="b" l="l" r="r" t="t"/>
              <a:pathLst>
                <a:path extrusionOk="0" h="3430" w="668">
                  <a:moveTo>
                    <a:pt x="1" y="0"/>
                  </a:moveTo>
                  <a:lnTo>
                    <a:pt x="1" y="3429"/>
                  </a:lnTo>
                  <a:lnTo>
                    <a:pt x="668" y="3429"/>
                  </a:lnTo>
                  <a:lnTo>
                    <a:pt x="668" y="0"/>
                  </a:ln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54"/>
            <p:cNvSpPr/>
            <p:nvPr/>
          </p:nvSpPr>
          <p:spPr>
            <a:xfrm>
              <a:off x="7036805" y="2019657"/>
              <a:ext cx="19967" cy="188666"/>
            </a:xfrm>
            <a:custGeom>
              <a:rect b="b" l="l" r="r" t="t"/>
              <a:pathLst>
                <a:path extrusionOk="0" h="6312" w="668">
                  <a:moveTo>
                    <a:pt x="1" y="1"/>
                  </a:moveTo>
                  <a:lnTo>
                    <a:pt x="1" y="6311"/>
                  </a:lnTo>
                  <a:lnTo>
                    <a:pt x="667" y="6311"/>
                  </a:lnTo>
                  <a:lnTo>
                    <a:pt x="667" y="1"/>
                  </a:ln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54"/>
            <p:cNvSpPr/>
            <p:nvPr/>
          </p:nvSpPr>
          <p:spPr>
            <a:xfrm>
              <a:off x="6742116" y="2009704"/>
              <a:ext cx="78312" cy="78312"/>
            </a:xfrm>
            <a:custGeom>
              <a:rect b="b" l="l" r="r" t="t"/>
              <a:pathLst>
                <a:path extrusionOk="0" h="2620" w="2620">
                  <a:moveTo>
                    <a:pt x="1310" y="0"/>
                  </a:moveTo>
                  <a:cubicBezTo>
                    <a:pt x="572" y="0"/>
                    <a:pt x="0" y="595"/>
                    <a:pt x="0" y="1310"/>
                  </a:cubicBezTo>
                  <a:cubicBezTo>
                    <a:pt x="0" y="2048"/>
                    <a:pt x="572" y="2620"/>
                    <a:pt x="1310" y="2620"/>
                  </a:cubicBezTo>
                  <a:cubicBezTo>
                    <a:pt x="2025" y="2620"/>
                    <a:pt x="2620" y="2048"/>
                    <a:pt x="2620" y="1310"/>
                  </a:cubicBezTo>
                  <a:cubicBezTo>
                    <a:pt x="2620" y="595"/>
                    <a:pt x="2025" y="0"/>
                    <a:pt x="1310" y="0"/>
                  </a:cubicBezTo>
                  <a:close/>
                </a:path>
              </a:pathLst>
            </a:custGeom>
            <a:solidFill>
              <a:srgbClr val="A8B2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54"/>
            <p:cNvSpPr/>
            <p:nvPr/>
          </p:nvSpPr>
          <p:spPr>
            <a:xfrm>
              <a:off x="6829666" y="1922842"/>
              <a:ext cx="78342" cy="78342"/>
            </a:xfrm>
            <a:custGeom>
              <a:rect b="b" l="l" r="r" t="t"/>
              <a:pathLst>
                <a:path extrusionOk="0" h="2621" w="2621">
                  <a:moveTo>
                    <a:pt x="1310" y="1"/>
                  </a:moveTo>
                  <a:cubicBezTo>
                    <a:pt x="596" y="1"/>
                    <a:pt x="1" y="572"/>
                    <a:pt x="1" y="1311"/>
                  </a:cubicBezTo>
                  <a:cubicBezTo>
                    <a:pt x="1" y="2025"/>
                    <a:pt x="596" y="2620"/>
                    <a:pt x="1310" y="2620"/>
                  </a:cubicBezTo>
                  <a:cubicBezTo>
                    <a:pt x="2049" y="2620"/>
                    <a:pt x="2620" y="2025"/>
                    <a:pt x="2620" y="1311"/>
                  </a:cubicBezTo>
                  <a:cubicBezTo>
                    <a:pt x="2620" y="572"/>
                    <a:pt x="2049" y="1"/>
                    <a:pt x="1310" y="1"/>
                  </a:cubicBezTo>
                  <a:close/>
                </a:path>
              </a:pathLst>
            </a:custGeom>
            <a:solidFill>
              <a:srgbClr val="A8B2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54"/>
            <p:cNvSpPr/>
            <p:nvPr/>
          </p:nvSpPr>
          <p:spPr>
            <a:xfrm>
              <a:off x="6918648" y="2033885"/>
              <a:ext cx="78312" cy="78342"/>
            </a:xfrm>
            <a:custGeom>
              <a:rect b="b" l="l" r="r" t="t"/>
              <a:pathLst>
                <a:path extrusionOk="0" h="2621" w="2620">
                  <a:moveTo>
                    <a:pt x="1310" y="1"/>
                  </a:moveTo>
                  <a:cubicBezTo>
                    <a:pt x="596" y="1"/>
                    <a:pt x="0" y="596"/>
                    <a:pt x="0" y="1311"/>
                  </a:cubicBezTo>
                  <a:cubicBezTo>
                    <a:pt x="0" y="2025"/>
                    <a:pt x="596" y="2620"/>
                    <a:pt x="1310" y="2620"/>
                  </a:cubicBezTo>
                  <a:cubicBezTo>
                    <a:pt x="2048" y="2620"/>
                    <a:pt x="2620" y="2025"/>
                    <a:pt x="2620" y="1311"/>
                  </a:cubicBezTo>
                  <a:cubicBezTo>
                    <a:pt x="2620" y="596"/>
                    <a:pt x="2048" y="1"/>
                    <a:pt x="1310" y="1"/>
                  </a:cubicBezTo>
                  <a:close/>
                </a:path>
              </a:pathLst>
            </a:custGeom>
            <a:solidFill>
              <a:srgbClr val="7686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54"/>
            <p:cNvSpPr/>
            <p:nvPr/>
          </p:nvSpPr>
          <p:spPr>
            <a:xfrm>
              <a:off x="7006914" y="1951328"/>
              <a:ext cx="78312" cy="78312"/>
            </a:xfrm>
            <a:custGeom>
              <a:rect b="b" l="l" r="r" t="t"/>
              <a:pathLst>
                <a:path extrusionOk="0" h="2620" w="2620">
                  <a:moveTo>
                    <a:pt x="1310" y="0"/>
                  </a:moveTo>
                  <a:cubicBezTo>
                    <a:pt x="596" y="0"/>
                    <a:pt x="0" y="572"/>
                    <a:pt x="0" y="1310"/>
                  </a:cubicBezTo>
                  <a:cubicBezTo>
                    <a:pt x="0" y="2025"/>
                    <a:pt x="596" y="2620"/>
                    <a:pt x="1310" y="2620"/>
                  </a:cubicBezTo>
                  <a:cubicBezTo>
                    <a:pt x="2048" y="2620"/>
                    <a:pt x="2620" y="2025"/>
                    <a:pt x="2620" y="1310"/>
                  </a:cubicBezTo>
                  <a:cubicBezTo>
                    <a:pt x="2620" y="572"/>
                    <a:pt x="2048" y="0"/>
                    <a:pt x="1310" y="0"/>
                  </a:cubicBezTo>
                  <a:close/>
                </a:path>
              </a:pathLst>
            </a:custGeom>
            <a:solidFill>
              <a:srgbClr val="7686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54"/>
            <p:cNvSpPr/>
            <p:nvPr/>
          </p:nvSpPr>
          <p:spPr>
            <a:xfrm>
              <a:off x="6742116" y="2204020"/>
              <a:ext cx="99683" cy="63367"/>
            </a:xfrm>
            <a:custGeom>
              <a:rect b="b" l="l" r="r" t="t"/>
              <a:pathLst>
                <a:path extrusionOk="0" h="2120" w="3335">
                  <a:moveTo>
                    <a:pt x="0" y="0"/>
                  </a:moveTo>
                  <a:lnTo>
                    <a:pt x="0" y="2120"/>
                  </a:lnTo>
                  <a:lnTo>
                    <a:pt x="2882" y="2120"/>
                  </a:lnTo>
                  <a:lnTo>
                    <a:pt x="3334" y="1048"/>
                  </a:lnTo>
                  <a:lnTo>
                    <a:pt x="2882" y="0"/>
                  </a:lnTo>
                  <a:close/>
                </a:path>
              </a:pathLst>
            </a:custGeom>
            <a:solidFill>
              <a:srgbClr val="B0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54"/>
            <p:cNvSpPr/>
            <p:nvPr/>
          </p:nvSpPr>
          <p:spPr>
            <a:xfrm>
              <a:off x="6827543" y="2204020"/>
              <a:ext cx="99683" cy="63367"/>
            </a:xfrm>
            <a:custGeom>
              <a:rect b="b" l="l" r="r" t="t"/>
              <a:pathLst>
                <a:path extrusionOk="0" h="2120" w="3335">
                  <a:moveTo>
                    <a:pt x="0" y="0"/>
                  </a:moveTo>
                  <a:lnTo>
                    <a:pt x="0" y="2120"/>
                  </a:lnTo>
                  <a:lnTo>
                    <a:pt x="2882" y="2120"/>
                  </a:lnTo>
                  <a:lnTo>
                    <a:pt x="3334" y="1048"/>
                  </a:lnTo>
                  <a:lnTo>
                    <a:pt x="2882" y="0"/>
                  </a:ln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54"/>
            <p:cNvSpPr/>
            <p:nvPr/>
          </p:nvSpPr>
          <p:spPr>
            <a:xfrm>
              <a:off x="6913657" y="2204020"/>
              <a:ext cx="99683" cy="63367"/>
            </a:xfrm>
            <a:custGeom>
              <a:rect b="b" l="l" r="r" t="t"/>
              <a:pathLst>
                <a:path extrusionOk="0" h="2120" w="3335">
                  <a:moveTo>
                    <a:pt x="1" y="0"/>
                  </a:moveTo>
                  <a:lnTo>
                    <a:pt x="1" y="2120"/>
                  </a:lnTo>
                  <a:lnTo>
                    <a:pt x="2882" y="2120"/>
                  </a:lnTo>
                  <a:lnTo>
                    <a:pt x="3335" y="1048"/>
                  </a:lnTo>
                  <a:lnTo>
                    <a:pt x="2882" y="0"/>
                  </a:ln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54"/>
            <p:cNvSpPr/>
            <p:nvPr/>
          </p:nvSpPr>
          <p:spPr>
            <a:xfrm>
              <a:off x="6999083" y="2204020"/>
              <a:ext cx="86143" cy="63367"/>
            </a:xfrm>
            <a:custGeom>
              <a:rect b="b" l="l" r="r" t="t"/>
              <a:pathLst>
                <a:path extrusionOk="0" h="2120" w="2882">
                  <a:moveTo>
                    <a:pt x="0" y="0"/>
                  </a:moveTo>
                  <a:lnTo>
                    <a:pt x="0" y="2120"/>
                  </a:lnTo>
                  <a:lnTo>
                    <a:pt x="2882" y="2120"/>
                  </a:lnTo>
                  <a:lnTo>
                    <a:pt x="2882" y="0"/>
                  </a:lnTo>
                  <a:close/>
                </a:path>
              </a:pathLst>
            </a:custGeom>
            <a:solidFill>
              <a:srgbClr val="B0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85" name="Google Shape;3285;p54"/>
          <p:cNvGrpSpPr/>
          <p:nvPr/>
        </p:nvGrpSpPr>
        <p:grpSpPr>
          <a:xfrm>
            <a:off x="7749875" y="1922842"/>
            <a:ext cx="344573" cy="344543"/>
            <a:chOff x="7406975" y="1922842"/>
            <a:chExt cx="344573" cy="344543"/>
          </a:xfrm>
        </p:grpSpPr>
        <p:sp>
          <p:nvSpPr>
            <p:cNvPr id="3286" name="Google Shape;3286;p54"/>
            <p:cNvSpPr/>
            <p:nvPr/>
          </p:nvSpPr>
          <p:spPr>
            <a:xfrm>
              <a:off x="7406975" y="1923739"/>
              <a:ext cx="344572" cy="177816"/>
            </a:xfrm>
            <a:custGeom>
              <a:rect b="b" l="l" r="r" t="t"/>
              <a:pathLst>
                <a:path extrusionOk="0" h="5949" w="11528">
                  <a:moveTo>
                    <a:pt x="5748" y="1"/>
                  </a:moveTo>
                  <a:cubicBezTo>
                    <a:pt x="4217" y="1"/>
                    <a:pt x="2783" y="599"/>
                    <a:pt x="1716" y="1685"/>
                  </a:cubicBezTo>
                  <a:cubicBezTo>
                    <a:pt x="644" y="2757"/>
                    <a:pt x="1" y="4234"/>
                    <a:pt x="1" y="5781"/>
                  </a:cubicBezTo>
                  <a:lnTo>
                    <a:pt x="1" y="5948"/>
                  </a:lnTo>
                  <a:lnTo>
                    <a:pt x="11527" y="5948"/>
                  </a:lnTo>
                  <a:lnTo>
                    <a:pt x="11527" y="5924"/>
                  </a:lnTo>
                  <a:lnTo>
                    <a:pt x="11527" y="5734"/>
                  </a:lnTo>
                  <a:cubicBezTo>
                    <a:pt x="11527" y="3829"/>
                    <a:pt x="10598" y="2043"/>
                    <a:pt x="8931" y="947"/>
                  </a:cubicBezTo>
                  <a:cubicBezTo>
                    <a:pt x="8336" y="542"/>
                    <a:pt x="7669" y="257"/>
                    <a:pt x="6907" y="114"/>
                  </a:cubicBezTo>
                  <a:cubicBezTo>
                    <a:pt x="6518" y="38"/>
                    <a:pt x="6130" y="1"/>
                    <a:pt x="5748" y="1"/>
                  </a:cubicBezTo>
                  <a:close/>
                </a:path>
              </a:pathLst>
            </a:custGeom>
            <a:solidFill>
              <a:srgbClr val="B5C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54"/>
            <p:cNvSpPr/>
            <p:nvPr/>
          </p:nvSpPr>
          <p:spPr>
            <a:xfrm>
              <a:off x="7579263" y="1922842"/>
              <a:ext cx="172286" cy="177278"/>
            </a:xfrm>
            <a:custGeom>
              <a:rect b="b" l="l" r="r" t="t"/>
              <a:pathLst>
                <a:path extrusionOk="0" h="5931" w="5764">
                  <a:moveTo>
                    <a:pt x="0" y="1"/>
                  </a:moveTo>
                  <a:lnTo>
                    <a:pt x="0" y="5931"/>
                  </a:lnTo>
                  <a:lnTo>
                    <a:pt x="5763" y="5931"/>
                  </a:lnTo>
                  <a:lnTo>
                    <a:pt x="5763" y="5764"/>
                  </a:lnTo>
                  <a:cubicBezTo>
                    <a:pt x="5763" y="4216"/>
                    <a:pt x="5168" y="2787"/>
                    <a:pt x="4072" y="1692"/>
                  </a:cubicBezTo>
                  <a:cubicBezTo>
                    <a:pt x="2977" y="596"/>
                    <a:pt x="1548" y="1"/>
                    <a:pt x="0" y="1"/>
                  </a:cubicBezTo>
                  <a:close/>
                </a:path>
              </a:pathLst>
            </a:custGeom>
            <a:solidFill>
              <a:srgbClr val="B0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54"/>
            <p:cNvSpPr/>
            <p:nvPr/>
          </p:nvSpPr>
          <p:spPr>
            <a:xfrm>
              <a:off x="7406975" y="2093695"/>
              <a:ext cx="344572" cy="172435"/>
            </a:xfrm>
            <a:custGeom>
              <a:rect b="b" l="l" r="r" t="t"/>
              <a:pathLst>
                <a:path extrusionOk="0" h="5769" w="11528">
                  <a:moveTo>
                    <a:pt x="1" y="0"/>
                  </a:moveTo>
                  <a:cubicBezTo>
                    <a:pt x="1" y="1548"/>
                    <a:pt x="644" y="3001"/>
                    <a:pt x="1716" y="4072"/>
                  </a:cubicBezTo>
                  <a:cubicBezTo>
                    <a:pt x="2773" y="5168"/>
                    <a:pt x="4190" y="5769"/>
                    <a:pt x="5705" y="5769"/>
                  </a:cubicBezTo>
                  <a:cubicBezTo>
                    <a:pt x="6101" y="5769"/>
                    <a:pt x="6503" y="5728"/>
                    <a:pt x="6907" y="5644"/>
                  </a:cubicBezTo>
                  <a:cubicBezTo>
                    <a:pt x="7669" y="5501"/>
                    <a:pt x="8336" y="5239"/>
                    <a:pt x="8931" y="4811"/>
                  </a:cubicBezTo>
                  <a:cubicBezTo>
                    <a:pt x="10598" y="3715"/>
                    <a:pt x="11527" y="1929"/>
                    <a:pt x="11527" y="24"/>
                  </a:cubicBezTo>
                  <a:lnTo>
                    <a:pt x="11527" y="0"/>
                  </a:lnTo>
                  <a:close/>
                </a:path>
              </a:pathLst>
            </a:custGeom>
            <a:solidFill>
              <a:srgbClr val="A8B2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9" name="Google Shape;3289;p54"/>
            <p:cNvSpPr/>
            <p:nvPr/>
          </p:nvSpPr>
          <p:spPr>
            <a:xfrm>
              <a:off x="7579263" y="2094412"/>
              <a:ext cx="172286" cy="172973"/>
            </a:xfrm>
            <a:custGeom>
              <a:rect b="b" l="l" r="r" t="t"/>
              <a:pathLst>
                <a:path extrusionOk="0" h="5787" w="5764">
                  <a:moveTo>
                    <a:pt x="5763" y="0"/>
                  </a:moveTo>
                  <a:cubicBezTo>
                    <a:pt x="5763" y="8"/>
                    <a:pt x="5763" y="16"/>
                    <a:pt x="5763" y="24"/>
                  </a:cubicBezTo>
                  <a:lnTo>
                    <a:pt x="5763" y="24"/>
                  </a:lnTo>
                  <a:lnTo>
                    <a:pt x="5763" y="0"/>
                  </a:lnTo>
                  <a:close/>
                  <a:moveTo>
                    <a:pt x="0" y="24"/>
                  </a:moveTo>
                  <a:lnTo>
                    <a:pt x="0" y="5787"/>
                  </a:lnTo>
                  <a:cubicBezTo>
                    <a:pt x="1548" y="5787"/>
                    <a:pt x="2977" y="5192"/>
                    <a:pt x="4072" y="4072"/>
                  </a:cubicBezTo>
                  <a:cubicBezTo>
                    <a:pt x="5162" y="2982"/>
                    <a:pt x="5757" y="1563"/>
                    <a:pt x="5763" y="24"/>
                  </a:cubicBezTo>
                  <a:close/>
                </a:path>
              </a:pathLst>
            </a:custGeom>
            <a:solidFill>
              <a:srgbClr val="7686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0" name="Google Shape;3290;p54"/>
            <p:cNvSpPr/>
            <p:nvPr/>
          </p:nvSpPr>
          <p:spPr>
            <a:xfrm>
              <a:off x="7455398" y="1969830"/>
              <a:ext cx="131725" cy="249163"/>
            </a:xfrm>
            <a:custGeom>
              <a:rect b="b" l="l" r="r" t="t"/>
              <a:pathLst>
                <a:path extrusionOk="0" h="8336" w="4407">
                  <a:moveTo>
                    <a:pt x="4168" y="1"/>
                  </a:moveTo>
                  <a:cubicBezTo>
                    <a:pt x="1882" y="1"/>
                    <a:pt x="0" y="1882"/>
                    <a:pt x="0" y="4168"/>
                  </a:cubicBezTo>
                  <a:cubicBezTo>
                    <a:pt x="0" y="6454"/>
                    <a:pt x="1882" y="8336"/>
                    <a:pt x="4168" y="8336"/>
                  </a:cubicBezTo>
                  <a:cubicBezTo>
                    <a:pt x="4263" y="8336"/>
                    <a:pt x="4335" y="8097"/>
                    <a:pt x="4406" y="8097"/>
                  </a:cubicBezTo>
                  <a:lnTo>
                    <a:pt x="4406" y="239"/>
                  </a:lnTo>
                  <a:cubicBezTo>
                    <a:pt x="4311" y="239"/>
                    <a:pt x="4216" y="1"/>
                    <a:pt x="4168" y="1"/>
                  </a:cubicBez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54"/>
            <p:cNvSpPr/>
            <p:nvPr/>
          </p:nvSpPr>
          <p:spPr>
            <a:xfrm>
              <a:off x="7579950" y="1969113"/>
              <a:ext cx="124611" cy="249880"/>
            </a:xfrm>
            <a:custGeom>
              <a:rect b="b" l="l" r="r" t="t"/>
              <a:pathLst>
                <a:path extrusionOk="0" h="8360" w="4169">
                  <a:moveTo>
                    <a:pt x="1" y="1"/>
                  </a:moveTo>
                  <a:lnTo>
                    <a:pt x="1" y="8360"/>
                  </a:lnTo>
                  <a:cubicBezTo>
                    <a:pt x="2287" y="8360"/>
                    <a:pt x="4168" y="6478"/>
                    <a:pt x="4168" y="4192"/>
                  </a:cubicBezTo>
                  <a:cubicBezTo>
                    <a:pt x="4168" y="1906"/>
                    <a:pt x="2287" y="25"/>
                    <a:pt x="1" y="1"/>
                  </a:cubicBezTo>
                  <a:close/>
                </a:path>
              </a:pathLst>
            </a:custGeom>
            <a:solidFill>
              <a:srgbClr val="D4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54"/>
            <p:cNvSpPr/>
            <p:nvPr/>
          </p:nvSpPr>
          <p:spPr>
            <a:xfrm>
              <a:off x="7500950" y="2015383"/>
              <a:ext cx="158058" cy="158058"/>
            </a:xfrm>
            <a:custGeom>
              <a:rect b="b" l="l" r="r" t="t"/>
              <a:pathLst>
                <a:path extrusionOk="0" h="5288" w="5288">
                  <a:moveTo>
                    <a:pt x="2644" y="1"/>
                  </a:moveTo>
                  <a:cubicBezTo>
                    <a:pt x="1167" y="1"/>
                    <a:pt x="0" y="1191"/>
                    <a:pt x="0" y="2644"/>
                  </a:cubicBezTo>
                  <a:cubicBezTo>
                    <a:pt x="0" y="4097"/>
                    <a:pt x="1167" y="5287"/>
                    <a:pt x="2644" y="5287"/>
                  </a:cubicBezTo>
                  <a:cubicBezTo>
                    <a:pt x="4097" y="5287"/>
                    <a:pt x="5287" y="4097"/>
                    <a:pt x="5287" y="2644"/>
                  </a:cubicBezTo>
                  <a:cubicBezTo>
                    <a:pt x="5287" y="1191"/>
                    <a:pt x="4097" y="1"/>
                    <a:pt x="2644"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54"/>
            <p:cNvSpPr/>
            <p:nvPr/>
          </p:nvSpPr>
          <p:spPr>
            <a:xfrm>
              <a:off x="7579850" y="2015475"/>
              <a:ext cx="79750" cy="158802"/>
            </a:xfrm>
            <a:custGeom>
              <a:rect b="b" l="l" r="r" t="t"/>
              <a:pathLst>
                <a:path extrusionOk="0" h="5264" w="2644">
                  <a:moveTo>
                    <a:pt x="0" y="0"/>
                  </a:moveTo>
                  <a:lnTo>
                    <a:pt x="0" y="5263"/>
                  </a:lnTo>
                  <a:cubicBezTo>
                    <a:pt x="1453" y="5263"/>
                    <a:pt x="2643" y="4073"/>
                    <a:pt x="2643" y="2620"/>
                  </a:cubicBezTo>
                  <a:cubicBezTo>
                    <a:pt x="2643" y="1167"/>
                    <a:pt x="1477" y="0"/>
                    <a:pt x="0" y="0"/>
                  </a:cubicBezTo>
                  <a:close/>
                </a:path>
              </a:pathLst>
            </a:custGeom>
            <a:solidFill>
              <a:srgbClr val="E3E7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54"/>
            <p:cNvSpPr/>
            <p:nvPr/>
          </p:nvSpPr>
          <p:spPr>
            <a:xfrm>
              <a:off x="7554334" y="2062370"/>
              <a:ext cx="50574" cy="20684"/>
            </a:xfrm>
            <a:custGeom>
              <a:rect b="b" l="l" r="r" t="t"/>
              <a:pathLst>
                <a:path extrusionOk="0" h="692" w="1692">
                  <a:moveTo>
                    <a:pt x="1" y="0"/>
                  </a:moveTo>
                  <a:lnTo>
                    <a:pt x="1" y="691"/>
                  </a:lnTo>
                  <a:lnTo>
                    <a:pt x="1691" y="691"/>
                  </a:lnTo>
                  <a:lnTo>
                    <a:pt x="1691" y="0"/>
                  </a:ln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54"/>
            <p:cNvSpPr/>
            <p:nvPr/>
          </p:nvSpPr>
          <p:spPr>
            <a:xfrm>
              <a:off x="7554334" y="2105801"/>
              <a:ext cx="50574" cy="20654"/>
            </a:xfrm>
            <a:custGeom>
              <a:rect b="b" l="l" r="r" t="t"/>
              <a:pathLst>
                <a:path extrusionOk="0" h="691" w="1692">
                  <a:moveTo>
                    <a:pt x="1" y="0"/>
                  </a:moveTo>
                  <a:lnTo>
                    <a:pt x="1" y="691"/>
                  </a:lnTo>
                  <a:lnTo>
                    <a:pt x="1691" y="691"/>
                  </a:lnTo>
                  <a:lnTo>
                    <a:pt x="1691" y="0"/>
                  </a:ln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54"/>
            <p:cNvSpPr/>
            <p:nvPr/>
          </p:nvSpPr>
          <p:spPr>
            <a:xfrm>
              <a:off x="7579950" y="2062370"/>
              <a:ext cx="25676" cy="20684"/>
            </a:xfrm>
            <a:custGeom>
              <a:rect b="b" l="l" r="r" t="t"/>
              <a:pathLst>
                <a:path extrusionOk="0" h="692" w="859">
                  <a:moveTo>
                    <a:pt x="1" y="0"/>
                  </a:moveTo>
                  <a:lnTo>
                    <a:pt x="1" y="691"/>
                  </a:lnTo>
                  <a:lnTo>
                    <a:pt x="858" y="691"/>
                  </a:lnTo>
                  <a:lnTo>
                    <a:pt x="858" y="0"/>
                  </a:ln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54"/>
            <p:cNvSpPr/>
            <p:nvPr/>
          </p:nvSpPr>
          <p:spPr>
            <a:xfrm>
              <a:off x="7579950" y="2105801"/>
              <a:ext cx="25676" cy="20654"/>
            </a:xfrm>
            <a:custGeom>
              <a:rect b="b" l="l" r="r" t="t"/>
              <a:pathLst>
                <a:path extrusionOk="0" h="691" w="859">
                  <a:moveTo>
                    <a:pt x="1" y="0"/>
                  </a:moveTo>
                  <a:lnTo>
                    <a:pt x="1" y="691"/>
                  </a:lnTo>
                  <a:lnTo>
                    <a:pt x="858" y="691"/>
                  </a:lnTo>
                  <a:lnTo>
                    <a:pt x="858" y="0"/>
                  </a:ln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98" name="Google Shape;3298;p54"/>
          <p:cNvGrpSpPr/>
          <p:nvPr/>
        </p:nvGrpSpPr>
        <p:grpSpPr>
          <a:xfrm>
            <a:off x="7749875" y="2453872"/>
            <a:ext cx="344573" cy="344545"/>
            <a:chOff x="7406975" y="2453872"/>
            <a:chExt cx="344573" cy="344545"/>
          </a:xfrm>
        </p:grpSpPr>
        <p:sp>
          <p:nvSpPr>
            <p:cNvPr id="3299" name="Google Shape;3299;p54"/>
            <p:cNvSpPr/>
            <p:nvPr/>
          </p:nvSpPr>
          <p:spPr>
            <a:xfrm>
              <a:off x="7547938" y="2497273"/>
              <a:ext cx="64084" cy="133160"/>
            </a:xfrm>
            <a:custGeom>
              <a:rect b="b" l="l" r="r" t="t"/>
              <a:pathLst>
                <a:path extrusionOk="0" h="4455" w="2144">
                  <a:moveTo>
                    <a:pt x="0" y="1"/>
                  </a:moveTo>
                  <a:lnTo>
                    <a:pt x="0" y="4454"/>
                  </a:lnTo>
                  <a:lnTo>
                    <a:pt x="2144" y="4454"/>
                  </a:lnTo>
                  <a:lnTo>
                    <a:pt x="2144" y="1"/>
                  </a:ln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54"/>
            <p:cNvSpPr/>
            <p:nvPr/>
          </p:nvSpPr>
          <p:spPr>
            <a:xfrm>
              <a:off x="7579950" y="2497273"/>
              <a:ext cx="32072" cy="133160"/>
            </a:xfrm>
            <a:custGeom>
              <a:rect b="b" l="l" r="r" t="t"/>
              <a:pathLst>
                <a:path extrusionOk="0" h="4455" w="1073">
                  <a:moveTo>
                    <a:pt x="1" y="1"/>
                  </a:moveTo>
                  <a:lnTo>
                    <a:pt x="1" y="4454"/>
                  </a:lnTo>
                  <a:lnTo>
                    <a:pt x="1073" y="4454"/>
                  </a:lnTo>
                  <a:lnTo>
                    <a:pt x="1073" y="1"/>
                  </a:ln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54"/>
            <p:cNvSpPr/>
            <p:nvPr/>
          </p:nvSpPr>
          <p:spPr>
            <a:xfrm>
              <a:off x="7634769" y="2453872"/>
              <a:ext cx="64084" cy="134565"/>
            </a:xfrm>
            <a:custGeom>
              <a:rect b="b" l="l" r="r" t="t"/>
              <a:pathLst>
                <a:path extrusionOk="0" h="4502" w="2144">
                  <a:moveTo>
                    <a:pt x="1" y="0"/>
                  </a:moveTo>
                  <a:lnTo>
                    <a:pt x="1" y="4501"/>
                  </a:lnTo>
                  <a:lnTo>
                    <a:pt x="2144" y="4501"/>
                  </a:lnTo>
                  <a:lnTo>
                    <a:pt x="2144" y="0"/>
                  </a:ln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54"/>
            <p:cNvSpPr/>
            <p:nvPr/>
          </p:nvSpPr>
          <p:spPr>
            <a:xfrm>
              <a:off x="7665377" y="2453872"/>
              <a:ext cx="33477" cy="134565"/>
            </a:xfrm>
            <a:custGeom>
              <a:rect b="b" l="l" r="r" t="t"/>
              <a:pathLst>
                <a:path extrusionOk="0" h="4502" w="1120">
                  <a:moveTo>
                    <a:pt x="1" y="0"/>
                  </a:moveTo>
                  <a:lnTo>
                    <a:pt x="1" y="4501"/>
                  </a:lnTo>
                  <a:lnTo>
                    <a:pt x="1120" y="4501"/>
                  </a:lnTo>
                  <a:lnTo>
                    <a:pt x="1120" y="0"/>
                  </a:ln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54"/>
            <p:cNvSpPr/>
            <p:nvPr/>
          </p:nvSpPr>
          <p:spPr>
            <a:xfrm>
              <a:off x="7459794" y="2541421"/>
              <a:ext cx="64084" cy="133847"/>
            </a:xfrm>
            <a:custGeom>
              <a:rect b="b" l="l" r="r" t="t"/>
              <a:pathLst>
                <a:path extrusionOk="0" h="4478" w="2144">
                  <a:moveTo>
                    <a:pt x="0" y="0"/>
                  </a:moveTo>
                  <a:lnTo>
                    <a:pt x="0" y="4478"/>
                  </a:lnTo>
                  <a:lnTo>
                    <a:pt x="2143" y="4478"/>
                  </a:lnTo>
                  <a:lnTo>
                    <a:pt x="2143" y="0"/>
                  </a:ln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54"/>
            <p:cNvSpPr/>
            <p:nvPr/>
          </p:nvSpPr>
          <p:spPr>
            <a:xfrm>
              <a:off x="7492280" y="2541421"/>
              <a:ext cx="32072" cy="133847"/>
            </a:xfrm>
            <a:custGeom>
              <a:rect b="b" l="l" r="r" t="t"/>
              <a:pathLst>
                <a:path extrusionOk="0" h="4478" w="1073">
                  <a:moveTo>
                    <a:pt x="1" y="0"/>
                  </a:moveTo>
                  <a:lnTo>
                    <a:pt x="1" y="4478"/>
                  </a:lnTo>
                  <a:lnTo>
                    <a:pt x="1073" y="4478"/>
                  </a:lnTo>
                  <a:lnTo>
                    <a:pt x="1073" y="0"/>
                  </a:ln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54"/>
            <p:cNvSpPr/>
            <p:nvPr/>
          </p:nvSpPr>
          <p:spPr>
            <a:xfrm>
              <a:off x="7547938" y="2628252"/>
              <a:ext cx="64084" cy="116780"/>
            </a:xfrm>
            <a:custGeom>
              <a:rect b="b" l="l" r="r" t="t"/>
              <a:pathLst>
                <a:path extrusionOk="0" h="3907" w="2144">
                  <a:moveTo>
                    <a:pt x="0" y="1"/>
                  </a:moveTo>
                  <a:lnTo>
                    <a:pt x="0" y="3906"/>
                  </a:lnTo>
                  <a:lnTo>
                    <a:pt x="2144" y="3906"/>
                  </a:lnTo>
                  <a:lnTo>
                    <a:pt x="2144" y="1"/>
                  </a:lnTo>
                  <a:close/>
                </a:path>
              </a:pathLst>
            </a:custGeom>
            <a:solidFill>
              <a:srgbClr val="E5E9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54"/>
            <p:cNvSpPr/>
            <p:nvPr/>
          </p:nvSpPr>
          <p:spPr>
            <a:xfrm>
              <a:off x="7634769" y="2584852"/>
              <a:ext cx="64084" cy="160181"/>
            </a:xfrm>
            <a:custGeom>
              <a:rect b="b" l="l" r="r" t="t"/>
              <a:pathLst>
                <a:path extrusionOk="0" h="5359" w="2144">
                  <a:moveTo>
                    <a:pt x="1" y="0"/>
                  </a:moveTo>
                  <a:lnTo>
                    <a:pt x="1" y="5358"/>
                  </a:lnTo>
                  <a:lnTo>
                    <a:pt x="2144" y="5358"/>
                  </a:lnTo>
                  <a:lnTo>
                    <a:pt x="2144" y="0"/>
                  </a:lnTo>
                  <a:close/>
                </a:path>
              </a:pathLst>
            </a:custGeom>
            <a:solidFill>
              <a:srgbClr val="B5C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54"/>
            <p:cNvSpPr/>
            <p:nvPr/>
          </p:nvSpPr>
          <p:spPr>
            <a:xfrm>
              <a:off x="7579950" y="2628252"/>
              <a:ext cx="32072" cy="116780"/>
            </a:xfrm>
            <a:custGeom>
              <a:rect b="b" l="l" r="r" t="t"/>
              <a:pathLst>
                <a:path extrusionOk="0" h="3907" w="1073">
                  <a:moveTo>
                    <a:pt x="1" y="1"/>
                  </a:moveTo>
                  <a:lnTo>
                    <a:pt x="1" y="3906"/>
                  </a:lnTo>
                  <a:lnTo>
                    <a:pt x="1073" y="3906"/>
                  </a:lnTo>
                  <a:lnTo>
                    <a:pt x="1073" y="1"/>
                  </a:lnTo>
                  <a:close/>
                </a:path>
              </a:pathLst>
            </a:custGeom>
            <a:solidFill>
              <a:srgbClr val="D4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54"/>
            <p:cNvSpPr/>
            <p:nvPr/>
          </p:nvSpPr>
          <p:spPr>
            <a:xfrm>
              <a:off x="7665377" y="2584852"/>
              <a:ext cx="33477" cy="160181"/>
            </a:xfrm>
            <a:custGeom>
              <a:rect b="b" l="l" r="r" t="t"/>
              <a:pathLst>
                <a:path extrusionOk="0" h="5359" w="1120">
                  <a:moveTo>
                    <a:pt x="1" y="0"/>
                  </a:moveTo>
                  <a:lnTo>
                    <a:pt x="1" y="5358"/>
                  </a:lnTo>
                  <a:lnTo>
                    <a:pt x="1120" y="5358"/>
                  </a:lnTo>
                  <a:lnTo>
                    <a:pt x="1120" y="0"/>
                  </a:lnTo>
                  <a:close/>
                </a:path>
              </a:pathLst>
            </a:custGeom>
            <a:solidFill>
              <a:srgbClr val="B0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54"/>
            <p:cNvSpPr/>
            <p:nvPr/>
          </p:nvSpPr>
          <p:spPr>
            <a:xfrm>
              <a:off x="7459794" y="2671683"/>
              <a:ext cx="64084" cy="73350"/>
            </a:xfrm>
            <a:custGeom>
              <a:rect b="b" l="l" r="r" t="t"/>
              <a:pathLst>
                <a:path extrusionOk="0" h="2454" w="2144">
                  <a:moveTo>
                    <a:pt x="0" y="0"/>
                  </a:moveTo>
                  <a:lnTo>
                    <a:pt x="0" y="2453"/>
                  </a:lnTo>
                  <a:lnTo>
                    <a:pt x="2143" y="2453"/>
                  </a:lnTo>
                  <a:lnTo>
                    <a:pt x="2143" y="0"/>
                  </a:lnTo>
                  <a:close/>
                </a:path>
              </a:pathLst>
            </a:custGeom>
            <a:solidFill>
              <a:srgbClr val="A8B2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54"/>
            <p:cNvSpPr/>
            <p:nvPr/>
          </p:nvSpPr>
          <p:spPr>
            <a:xfrm>
              <a:off x="7492280" y="2671683"/>
              <a:ext cx="32072" cy="73350"/>
            </a:xfrm>
            <a:custGeom>
              <a:rect b="b" l="l" r="r" t="t"/>
              <a:pathLst>
                <a:path extrusionOk="0" h="2454" w="1073">
                  <a:moveTo>
                    <a:pt x="1" y="0"/>
                  </a:moveTo>
                  <a:lnTo>
                    <a:pt x="1" y="2453"/>
                  </a:lnTo>
                  <a:lnTo>
                    <a:pt x="1073" y="2453"/>
                  </a:lnTo>
                  <a:lnTo>
                    <a:pt x="1073" y="0"/>
                  </a:lnTo>
                  <a:close/>
                </a:path>
              </a:pathLst>
            </a:custGeom>
            <a:solidFill>
              <a:srgbClr val="7686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54"/>
            <p:cNvSpPr/>
            <p:nvPr/>
          </p:nvSpPr>
          <p:spPr>
            <a:xfrm>
              <a:off x="7470342" y="2777733"/>
              <a:ext cx="43460" cy="20684"/>
            </a:xfrm>
            <a:custGeom>
              <a:rect b="b" l="l" r="r" t="t"/>
              <a:pathLst>
                <a:path extrusionOk="0" h="692" w="1454">
                  <a:moveTo>
                    <a:pt x="0" y="1"/>
                  </a:moveTo>
                  <a:lnTo>
                    <a:pt x="0" y="691"/>
                  </a:lnTo>
                  <a:lnTo>
                    <a:pt x="1453" y="691"/>
                  </a:lnTo>
                  <a:lnTo>
                    <a:pt x="1453" y="1"/>
                  </a:lnTo>
                  <a:close/>
                </a:path>
              </a:pathLst>
            </a:custGeom>
            <a:solidFill>
              <a:srgbClr val="A8B2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54"/>
            <p:cNvSpPr/>
            <p:nvPr/>
          </p:nvSpPr>
          <p:spPr>
            <a:xfrm>
              <a:off x="7557891" y="2777733"/>
              <a:ext cx="43460" cy="20684"/>
            </a:xfrm>
            <a:custGeom>
              <a:rect b="b" l="l" r="r" t="t"/>
              <a:pathLst>
                <a:path extrusionOk="0" h="692" w="1454">
                  <a:moveTo>
                    <a:pt x="1" y="1"/>
                  </a:moveTo>
                  <a:lnTo>
                    <a:pt x="1" y="691"/>
                  </a:lnTo>
                  <a:lnTo>
                    <a:pt x="1453" y="691"/>
                  </a:lnTo>
                  <a:lnTo>
                    <a:pt x="1453" y="1"/>
                  </a:lnTo>
                  <a:close/>
                </a:path>
              </a:pathLst>
            </a:custGeom>
            <a:solidFill>
              <a:srgbClr val="E5E9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54"/>
            <p:cNvSpPr/>
            <p:nvPr/>
          </p:nvSpPr>
          <p:spPr>
            <a:xfrm>
              <a:off x="7645440" y="2777733"/>
              <a:ext cx="44177" cy="20684"/>
            </a:xfrm>
            <a:custGeom>
              <a:rect b="b" l="l" r="r" t="t"/>
              <a:pathLst>
                <a:path extrusionOk="0" h="692" w="1478">
                  <a:moveTo>
                    <a:pt x="1" y="1"/>
                  </a:moveTo>
                  <a:lnTo>
                    <a:pt x="1" y="691"/>
                  </a:lnTo>
                  <a:lnTo>
                    <a:pt x="1477" y="691"/>
                  </a:lnTo>
                  <a:lnTo>
                    <a:pt x="1477" y="1"/>
                  </a:lnTo>
                  <a:close/>
                </a:path>
              </a:pathLst>
            </a:custGeom>
            <a:solidFill>
              <a:srgbClr val="B5C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54"/>
            <p:cNvSpPr/>
            <p:nvPr/>
          </p:nvSpPr>
          <p:spPr>
            <a:xfrm>
              <a:off x="7491684" y="2777733"/>
              <a:ext cx="22119" cy="20684"/>
            </a:xfrm>
            <a:custGeom>
              <a:rect b="b" l="l" r="r" t="t"/>
              <a:pathLst>
                <a:path extrusionOk="0" h="692" w="740">
                  <a:moveTo>
                    <a:pt x="1" y="1"/>
                  </a:moveTo>
                  <a:lnTo>
                    <a:pt x="1" y="691"/>
                  </a:lnTo>
                  <a:lnTo>
                    <a:pt x="739" y="691"/>
                  </a:lnTo>
                  <a:lnTo>
                    <a:pt x="739" y="1"/>
                  </a:lnTo>
                  <a:close/>
                </a:path>
              </a:pathLst>
            </a:custGeom>
            <a:solidFill>
              <a:srgbClr val="7686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54"/>
            <p:cNvSpPr/>
            <p:nvPr/>
          </p:nvSpPr>
          <p:spPr>
            <a:xfrm>
              <a:off x="7579950" y="2777733"/>
              <a:ext cx="22119" cy="20684"/>
            </a:xfrm>
            <a:custGeom>
              <a:rect b="b" l="l" r="r" t="t"/>
              <a:pathLst>
                <a:path extrusionOk="0" h="692" w="740">
                  <a:moveTo>
                    <a:pt x="1" y="1"/>
                  </a:moveTo>
                  <a:lnTo>
                    <a:pt x="1" y="691"/>
                  </a:lnTo>
                  <a:lnTo>
                    <a:pt x="739" y="691"/>
                  </a:lnTo>
                  <a:lnTo>
                    <a:pt x="739" y="1"/>
                  </a:lnTo>
                  <a:close/>
                </a:path>
              </a:pathLst>
            </a:custGeom>
            <a:solidFill>
              <a:srgbClr val="D4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54"/>
            <p:cNvSpPr/>
            <p:nvPr/>
          </p:nvSpPr>
          <p:spPr>
            <a:xfrm>
              <a:off x="7406975" y="2731463"/>
              <a:ext cx="343855" cy="20684"/>
            </a:xfrm>
            <a:custGeom>
              <a:rect b="b" l="l" r="r" t="t"/>
              <a:pathLst>
                <a:path extrusionOk="0" h="692" w="11504">
                  <a:moveTo>
                    <a:pt x="1" y="1"/>
                  </a:moveTo>
                  <a:lnTo>
                    <a:pt x="1" y="692"/>
                  </a:lnTo>
                  <a:lnTo>
                    <a:pt x="11503" y="692"/>
                  </a:lnTo>
                  <a:lnTo>
                    <a:pt x="11503" y="1"/>
                  </a:ln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54"/>
            <p:cNvSpPr/>
            <p:nvPr/>
          </p:nvSpPr>
          <p:spPr>
            <a:xfrm>
              <a:off x="7579950" y="2731463"/>
              <a:ext cx="171598" cy="20684"/>
            </a:xfrm>
            <a:custGeom>
              <a:rect b="b" l="l" r="r" t="t"/>
              <a:pathLst>
                <a:path extrusionOk="0" h="692" w="5741">
                  <a:moveTo>
                    <a:pt x="1" y="1"/>
                  </a:moveTo>
                  <a:lnTo>
                    <a:pt x="1" y="692"/>
                  </a:lnTo>
                  <a:lnTo>
                    <a:pt x="5740" y="692"/>
                  </a:lnTo>
                  <a:lnTo>
                    <a:pt x="5740" y="1"/>
                  </a:ln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54"/>
            <p:cNvSpPr/>
            <p:nvPr/>
          </p:nvSpPr>
          <p:spPr>
            <a:xfrm>
              <a:off x="7665377" y="2777733"/>
              <a:ext cx="22806" cy="20684"/>
            </a:xfrm>
            <a:custGeom>
              <a:rect b="b" l="l" r="r" t="t"/>
              <a:pathLst>
                <a:path extrusionOk="0" h="692" w="763">
                  <a:moveTo>
                    <a:pt x="1" y="1"/>
                  </a:moveTo>
                  <a:lnTo>
                    <a:pt x="1" y="691"/>
                  </a:lnTo>
                  <a:lnTo>
                    <a:pt x="763" y="691"/>
                  </a:lnTo>
                  <a:lnTo>
                    <a:pt x="763" y="1"/>
                  </a:lnTo>
                  <a:close/>
                </a:path>
              </a:pathLst>
            </a:custGeom>
            <a:solidFill>
              <a:srgbClr val="B0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9" name="Google Shape;3319;p54"/>
          <p:cNvGrpSpPr/>
          <p:nvPr/>
        </p:nvGrpSpPr>
        <p:grpSpPr>
          <a:xfrm>
            <a:off x="7008816" y="2443889"/>
            <a:ext cx="343109" cy="343856"/>
            <a:chOff x="6742116" y="2443889"/>
            <a:chExt cx="343109" cy="343856"/>
          </a:xfrm>
        </p:grpSpPr>
        <p:sp>
          <p:nvSpPr>
            <p:cNvPr id="3320" name="Google Shape;3320;p54"/>
            <p:cNvSpPr/>
            <p:nvPr/>
          </p:nvSpPr>
          <p:spPr>
            <a:xfrm>
              <a:off x="6764893" y="2467383"/>
              <a:ext cx="297555" cy="296867"/>
            </a:xfrm>
            <a:custGeom>
              <a:rect b="b" l="l" r="r" t="t"/>
              <a:pathLst>
                <a:path extrusionOk="0" h="9932" w="9955">
                  <a:moveTo>
                    <a:pt x="4978" y="1"/>
                  </a:moveTo>
                  <a:cubicBezTo>
                    <a:pt x="2239" y="1"/>
                    <a:pt x="0" y="2216"/>
                    <a:pt x="0" y="4954"/>
                  </a:cubicBezTo>
                  <a:cubicBezTo>
                    <a:pt x="0" y="7717"/>
                    <a:pt x="2239" y="9931"/>
                    <a:pt x="4978" y="9931"/>
                  </a:cubicBezTo>
                  <a:cubicBezTo>
                    <a:pt x="7716" y="9931"/>
                    <a:pt x="9955" y="7717"/>
                    <a:pt x="9955" y="4954"/>
                  </a:cubicBezTo>
                  <a:cubicBezTo>
                    <a:pt x="9955" y="2216"/>
                    <a:pt x="7716" y="1"/>
                    <a:pt x="4978" y="1"/>
                  </a:cubicBez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54"/>
            <p:cNvSpPr/>
            <p:nvPr/>
          </p:nvSpPr>
          <p:spPr>
            <a:xfrm>
              <a:off x="6742116" y="2615459"/>
              <a:ext cx="171569" cy="172286"/>
            </a:xfrm>
            <a:custGeom>
              <a:rect b="b" l="l" r="r" t="t"/>
              <a:pathLst>
                <a:path extrusionOk="0" h="5764" w="5740">
                  <a:moveTo>
                    <a:pt x="0" y="0"/>
                  </a:moveTo>
                  <a:cubicBezTo>
                    <a:pt x="0" y="3191"/>
                    <a:pt x="2596" y="5763"/>
                    <a:pt x="5740" y="5763"/>
                  </a:cubicBezTo>
                  <a:lnTo>
                    <a:pt x="5740" y="0"/>
                  </a:lnTo>
                  <a:close/>
                </a:path>
              </a:pathLst>
            </a:custGeom>
            <a:solidFill>
              <a:srgbClr val="A8B2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22" name="Google Shape;3322;p54"/>
            <p:cNvGrpSpPr/>
            <p:nvPr/>
          </p:nvGrpSpPr>
          <p:grpSpPr>
            <a:xfrm>
              <a:off x="6823986" y="2443889"/>
              <a:ext cx="261240" cy="320362"/>
              <a:chOff x="6823986" y="2443889"/>
              <a:chExt cx="261240" cy="320362"/>
            </a:xfrm>
          </p:grpSpPr>
          <p:sp>
            <p:nvSpPr>
              <p:cNvPr id="3323" name="Google Shape;3323;p54"/>
              <p:cNvSpPr/>
              <p:nvPr/>
            </p:nvSpPr>
            <p:spPr>
              <a:xfrm>
                <a:off x="6913657" y="2579352"/>
                <a:ext cx="148792" cy="184900"/>
              </a:xfrm>
              <a:custGeom>
                <a:rect b="b" l="l" r="r" t="t"/>
                <a:pathLst>
                  <a:path extrusionOk="0" h="6186" w="4978">
                    <a:moveTo>
                      <a:pt x="4294" y="1"/>
                    </a:moveTo>
                    <a:cubicBezTo>
                      <a:pt x="3433" y="1"/>
                      <a:pt x="1846" y="1184"/>
                      <a:pt x="37" y="1184"/>
                    </a:cubicBezTo>
                    <a:cubicBezTo>
                      <a:pt x="25" y="1184"/>
                      <a:pt x="13" y="1184"/>
                      <a:pt x="1" y="1184"/>
                    </a:cubicBezTo>
                    <a:lnTo>
                      <a:pt x="1" y="6185"/>
                    </a:lnTo>
                    <a:cubicBezTo>
                      <a:pt x="2739" y="6185"/>
                      <a:pt x="4978" y="3947"/>
                      <a:pt x="4978" y="1208"/>
                    </a:cubicBezTo>
                    <a:cubicBezTo>
                      <a:pt x="4978" y="302"/>
                      <a:pt x="4728" y="1"/>
                      <a:pt x="4294" y="1"/>
                    </a:cubicBez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54"/>
              <p:cNvSpPr/>
              <p:nvPr/>
            </p:nvSpPr>
            <p:spPr>
              <a:xfrm>
                <a:off x="6913657" y="2443889"/>
                <a:ext cx="171569" cy="171598"/>
              </a:xfrm>
              <a:custGeom>
                <a:rect b="b" l="l" r="r" t="t"/>
                <a:pathLst>
                  <a:path extrusionOk="0" h="5741" w="5740">
                    <a:moveTo>
                      <a:pt x="1" y="1"/>
                    </a:moveTo>
                    <a:lnTo>
                      <a:pt x="1" y="5740"/>
                    </a:lnTo>
                    <a:lnTo>
                      <a:pt x="5740" y="5740"/>
                    </a:lnTo>
                    <a:cubicBezTo>
                      <a:pt x="5740" y="2597"/>
                      <a:pt x="3192" y="1"/>
                      <a:pt x="1" y="1"/>
                    </a:cubicBezTo>
                    <a:close/>
                  </a:path>
                </a:pathLst>
              </a:custGeom>
              <a:solidFill>
                <a:srgbClr val="B0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54"/>
              <p:cNvSpPr/>
              <p:nvPr/>
            </p:nvSpPr>
            <p:spPr>
              <a:xfrm>
                <a:off x="6823986" y="2653181"/>
                <a:ext cx="51261" cy="20654"/>
              </a:xfrm>
              <a:custGeom>
                <a:rect b="b" l="l" r="r" t="t"/>
                <a:pathLst>
                  <a:path extrusionOk="0" h="691" w="1715">
                    <a:moveTo>
                      <a:pt x="0" y="0"/>
                    </a:moveTo>
                    <a:lnTo>
                      <a:pt x="0" y="691"/>
                    </a:lnTo>
                    <a:lnTo>
                      <a:pt x="1715" y="691"/>
                    </a:lnTo>
                    <a:lnTo>
                      <a:pt x="1715" y="0"/>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54"/>
              <p:cNvSpPr/>
              <p:nvPr/>
            </p:nvSpPr>
            <p:spPr>
              <a:xfrm>
                <a:off x="6823986" y="2698016"/>
                <a:ext cx="51261" cy="19967"/>
              </a:xfrm>
              <a:custGeom>
                <a:rect b="b" l="l" r="r" t="t"/>
                <a:pathLst>
                  <a:path extrusionOk="0" h="668" w="1715">
                    <a:moveTo>
                      <a:pt x="0" y="1"/>
                    </a:moveTo>
                    <a:lnTo>
                      <a:pt x="0" y="667"/>
                    </a:lnTo>
                    <a:lnTo>
                      <a:pt x="1715" y="667"/>
                    </a:lnTo>
                    <a:lnTo>
                      <a:pt x="1715" y="1"/>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54"/>
              <p:cNvSpPr/>
              <p:nvPr/>
            </p:nvSpPr>
            <p:spPr>
              <a:xfrm>
                <a:off x="6951378" y="2514370"/>
                <a:ext cx="51291" cy="20684"/>
              </a:xfrm>
              <a:custGeom>
                <a:rect b="b" l="l" r="r" t="t"/>
                <a:pathLst>
                  <a:path extrusionOk="0" h="692" w="1716">
                    <a:moveTo>
                      <a:pt x="1" y="1"/>
                    </a:moveTo>
                    <a:lnTo>
                      <a:pt x="1" y="691"/>
                    </a:lnTo>
                    <a:lnTo>
                      <a:pt x="1715" y="691"/>
                    </a:lnTo>
                    <a:lnTo>
                      <a:pt x="1715" y="1"/>
                    </a:lnTo>
                    <a:close/>
                  </a:path>
                </a:pathLst>
              </a:custGeom>
              <a:solidFill>
                <a:srgbClr val="E3E7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54"/>
              <p:cNvSpPr/>
              <p:nvPr/>
            </p:nvSpPr>
            <p:spPr>
              <a:xfrm>
                <a:off x="6951378" y="2559206"/>
                <a:ext cx="51291" cy="19967"/>
              </a:xfrm>
              <a:custGeom>
                <a:rect b="b" l="l" r="r" t="t"/>
                <a:pathLst>
                  <a:path extrusionOk="0" h="668" w="1716">
                    <a:moveTo>
                      <a:pt x="1" y="1"/>
                    </a:moveTo>
                    <a:lnTo>
                      <a:pt x="1" y="668"/>
                    </a:lnTo>
                    <a:lnTo>
                      <a:pt x="1715" y="668"/>
                    </a:lnTo>
                    <a:lnTo>
                      <a:pt x="1715" y="1"/>
                    </a:lnTo>
                    <a:close/>
                  </a:path>
                </a:pathLst>
              </a:custGeom>
              <a:solidFill>
                <a:srgbClr val="E3E7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329" name="Google Shape;3329;p54"/>
          <p:cNvGrpSpPr/>
          <p:nvPr/>
        </p:nvGrpSpPr>
        <p:grpSpPr>
          <a:xfrm>
            <a:off x="6273438" y="2473809"/>
            <a:ext cx="343827" cy="288290"/>
            <a:chOff x="6082938" y="2473809"/>
            <a:chExt cx="343827" cy="288290"/>
          </a:xfrm>
        </p:grpSpPr>
        <p:sp>
          <p:nvSpPr>
            <p:cNvPr id="3330" name="Google Shape;3330;p54"/>
            <p:cNvSpPr/>
            <p:nvPr/>
          </p:nvSpPr>
          <p:spPr>
            <a:xfrm>
              <a:off x="6271575" y="2550687"/>
              <a:ext cx="155189" cy="211412"/>
            </a:xfrm>
            <a:custGeom>
              <a:rect b="b" l="l" r="r" t="t"/>
              <a:pathLst>
                <a:path extrusionOk="0" h="7073" w="5192">
                  <a:moveTo>
                    <a:pt x="2596" y="0"/>
                  </a:moveTo>
                  <a:lnTo>
                    <a:pt x="0" y="7073"/>
                  </a:lnTo>
                  <a:lnTo>
                    <a:pt x="5192" y="7073"/>
                  </a:lnTo>
                  <a:lnTo>
                    <a:pt x="2596" y="0"/>
                  </a:lnTo>
                  <a:close/>
                </a:path>
              </a:pathLst>
            </a:custGeom>
            <a:solidFill>
              <a:srgbClr val="B5C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54"/>
            <p:cNvSpPr/>
            <p:nvPr/>
          </p:nvSpPr>
          <p:spPr>
            <a:xfrm>
              <a:off x="6349140" y="2550687"/>
              <a:ext cx="77624" cy="211412"/>
            </a:xfrm>
            <a:custGeom>
              <a:rect b="b" l="l" r="r" t="t"/>
              <a:pathLst>
                <a:path extrusionOk="0" h="7073" w="2597">
                  <a:moveTo>
                    <a:pt x="1" y="0"/>
                  </a:moveTo>
                  <a:lnTo>
                    <a:pt x="1" y="7073"/>
                  </a:lnTo>
                  <a:lnTo>
                    <a:pt x="2597" y="7073"/>
                  </a:lnTo>
                  <a:lnTo>
                    <a:pt x="1" y="0"/>
                  </a:lnTo>
                  <a:close/>
                </a:path>
              </a:pathLst>
            </a:custGeom>
            <a:solidFill>
              <a:srgbClr val="B0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54"/>
            <p:cNvSpPr/>
            <p:nvPr/>
          </p:nvSpPr>
          <p:spPr>
            <a:xfrm>
              <a:off x="6082938" y="2588409"/>
              <a:ext cx="157341" cy="173691"/>
            </a:xfrm>
            <a:custGeom>
              <a:rect b="b" l="l" r="r" t="t"/>
              <a:pathLst>
                <a:path extrusionOk="0" h="5811" w="5264">
                  <a:moveTo>
                    <a:pt x="2620" y="0"/>
                  </a:moveTo>
                  <a:lnTo>
                    <a:pt x="0" y="5811"/>
                  </a:lnTo>
                  <a:lnTo>
                    <a:pt x="5263" y="5811"/>
                  </a:lnTo>
                  <a:lnTo>
                    <a:pt x="2620" y="0"/>
                  </a:lnTo>
                  <a:close/>
                </a:path>
              </a:pathLst>
            </a:custGeom>
            <a:solidFill>
              <a:srgbClr val="A8B2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54"/>
            <p:cNvSpPr/>
            <p:nvPr/>
          </p:nvSpPr>
          <p:spPr>
            <a:xfrm>
              <a:off x="6161220" y="2588409"/>
              <a:ext cx="78342" cy="173691"/>
            </a:xfrm>
            <a:custGeom>
              <a:rect b="b" l="l" r="r" t="t"/>
              <a:pathLst>
                <a:path extrusionOk="0" h="5811" w="2621">
                  <a:moveTo>
                    <a:pt x="1" y="0"/>
                  </a:moveTo>
                  <a:lnTo>
                    <a:pt x="1" y="5811"/>
                  </a:lnTo>
                  <a:lnTo>
                    <a:pt x="2621" y="5811"/>
                  </a:lnTo>
                  <a:lnTo>
                    <a:pt x="1" y="0"/>
                  </a:lnTo>
                  <a:close/>
                </a:path>
              </a:pathLst>
            </a:custGeom>
            <a:solidFill>
              <a:srgbClr val="7686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54"/>
            <p:cNvSpPr/>
            <p:nvPr/>
          </p:nvSpPr>
          <p:spPr>
            <a:xfrm>
              <a:off x="6178317" y="2486602"/>
              <a:ext cx="153067" cy="275496"/>
            </a:xfrm>
            <a:custGeom>
              <a:rect b="b" l="l" r="r" t="t"/>
              <a:pathLst>
                <a:path extrusionOk="0" h="9217" w="5121">
                  <a:moveTo>
                    <a:pt x="2549" y="1"/>
                  </a:moveTo>
                  <a:lnTo>
                    <a:pt x="0" y="9217"/>
                  </a:lnTo>
                  <a:lnTo>
                    <a:pt x="5121" y="9217"/>
                  </a:lnTo>
                  <a:lnTo>
                    <a:pt x="2549" y="1"/>
                  </a:lnTo>
                  <a:close/>
                </a:path>
              </a:pathLst>
            </a:custGeom>
            <a:solidFill>
              <a:srgbClr val="E5E9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54"/>
            <p:cNvSpPr/>
            <p:nvPr/>
          </p:nvSpPr>
          <p:spPr>
            <a:xfrm>
              <a:off x="6170486" y="2507256"/>
              <a:ext cx="69793" cy="74755"/>
            </a:xfrm>
            <a:custGeom>
              <a:rect b="b" l="l" r="r" t="t"/>
              <a:pathLst>
                <a:path extrusionOk="0" h="2501" w="2335">
                  <a:moveTo>
                    <a:pt x="1834" y="0"/>
                  </a:moveTo>
                  <a:lnTo>
                    <a:pt x="1" y="2048"/>
                  </a:lnTo>
                  <a:lnTo>
                    <a:pt x="501" y="2501"/>
                  </a:lnTo>
                  <a:lnTo>
                    <a:pt x="2334" y="453"/>
                  </a:lnTo>
                  <a:lnTo>
                    <a:pt x="1834" y="0"/>
                  </a:ln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54"/>
            <p:cNvSpPr/>
            <p:nvPr/>
          </p:nvSpPr>
          <p:spPr>
            <a:xfrm>
              <a:off x="6272262" y="2504417"/>
              <a:ext cx="58405" cy="49139"/>
            </a:xfrm>
            <a:custGeom>
              <a:rect b="b" l="l" r="r" t="t"/>
              <a:pathLst>
                <a:path extrusionOk="0" h="1644" w="1954">
                  <a:moveTo>
                    <a:pt x="406" y="0"/>
                  </a:moveTo>
                  <a:lnTo>
                    <a:pt x="1" y="572"/>
                  </a:lnTo>
                  <a:lnTo>
                    <a:pt x="1549" y="1643"/>
                  </a:lnTo>
                  <a:lnTo>
                    <a:pt x="1954" y="1072"/>
                  </a:lnTo>
                  <a:lnTo>
                    <a:pt x="406" y="0"/>
                  </a:ln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54"/>
            <p:cNvSpPr/>
            <p:nvPr/>
          </p:nvSpPr>
          <p:spPr>
            <a:xfrm>
              <a:off x="6127055" y="2557084"/>
              <a:ext cx="67671" cy="67641"/>
            </a:xfrm>
            <a:custGeom>
              <a:rect b="b" l="l" r="r" t="t"/>
              <a:pathLst>
                <a:path extrusionOk="0" h="2263" w="2264">
                  <a:moveTo>
                    <a:pt x="1144" y="0"/>
                  </a:moveTo>
                  <a:cubicBezTo>
                    <a:pt x="525" y="0"/>
                    <a:pt x="1" y="500"/>
                    <a:pt x="1" y="1143"/>
                  </a:cubicBezTo>
                  <a:cubicBezTo>
                    <a:pt x="1" y="1763"/>
                    <a:pt x="525" y="2263"/>
                    <a:pt x="1144" y="2263"/>
                  </a:cubicBezTo>
                  <a:cubicBezTo>
                    <a:pt x="1763" y="2263"/>
                    <a:pt x="2263" y="1763"/>
                    <a:pt x="2263" y="1143"/>
                  </a:cubicBezTo>
                  <a:cubicBezTo>
                    <a:pt x="2263" y="500"/>
                    <a:pt x="1763" y="0"/>
                    <a:pt x="1144" y="0"/>
                  </a:cubicBez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54"/>
            <p:cNvSpPr/>
            <p:nvPr/>
          </p:nvSpPr>
          <p:spPr>
            <a:xfrm>
              <a:off x="6314975" y="2522202"/>
              <a:ext cx="67671" cy="67641"/>
            </a:xfrm>
            <a:custGeom>
              <a:rect b="b" l="l" r="r" t="t"/>
              <a:pathLst>
                <a:path extrusionOk="0" h="2263" w="2264">
                  <a:moveTo>
                    <a:pt x="1144" y="0"/>
                  </a:moveTo>
                  <a:cubicBezTo>
                    <a:pt x="525" y="0"/>
                    <a:pt x="1" y="524"/>
                    <a:pt x="1" y="1144"/>
                  </a:cubicBezTo>
                  <a:cubicBezTo>
                    <a:pt x="1" y="1763"/>
                    <a:pt x="525" y="2263"/>
                    <a:pt x="1144" y="2263"/>
                  </a:cubicBezTo>
                  <a:cubicBezTo>
                    <a:pt x="1763" y="2263"/>
                    <a:pt x="2263" y="1763"/>
                    <a:pt x="2263" y="1144"/>
                  </a:cubicBezTo>
                  <a:cubicBezTo>
                    <a:pt x="2263" y="524"/>
                    <a:pt x="1763" y="0"/>
                    <a:pt x="1144" y="0"/>
                  </a:cubicBez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54"/>
            <p:cNvSpPr/>
            <p:nvPr/>
          </p:nvSpPr>
          <p:spPr>
            <a:xfrm>
              <a:off x="6254477" y="2486602"/>
              <a:ext cx="76907" cy="275496"/>
            </a:xfrm>
            <a:custGeom>
              <a:rect b="b" l="l" r="r" t="t"/>
              <a:pathLst>
                <a:path extrusionOk="0" h="9217" w="2573">
                  <a:moveTo>
                    <a:pt x="1" y="1"/>
                  </a:moveTo>
                  <a:lnTo>
                    <a:pt x="1" y="9217"/>
                  </a:lnTo>
                  <a:lnTo>
                    <a:pt x="2573" y="9217"/>
                  </a:lnTo>
                  <a:lnTo>
                    <a:pt x="1" y="1"/>
                  </a:lnTo>
                  <a:close/>
                </a:path>
              </a:pathLst>
            </a:custGeom>
            <a:solidFill>
              <a:srgbClr val="D4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54"/>
            <p:cNvSpPr/>
            <p:nvPr/>
          </p:nvSpPr>
          <p:spPr>
            <a:xfrm>
              <a:off x="6349857" y="2521484"/>
              <a:ext cx="34194" cy="68358"/>
            </a:xfrm>
            <a:custGeom>
              <a:rect b="b" l="l" r="r" t="t"/>
              <a:pathLst>
                <a:path extrusionOk="0" h="2287" w="1144">
                  <a:moveTo>
                    <a:pt x="1" y="1"/>
                  </a:moveTo>
                  <a:lnTo>
                    <a:pt x="1" y="2287"/>
                  </a:lnTo>
                  <a:cubicBezTo>
                    <a:pt x="620" y="2287"/>
                    <a:pt x="1144" y="1787"/>
                    <a:pt x="1144" y="1168"/>
                  </a:cubicBezTo>
                  <a:cubicBezTo>
                    <a:pt x="1144" y="548"/>
                    <a:pt x="596" y="24"/>
                    <a:pt x="1"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54"/>
            <p:cNvSpPr/>
            <p:nvPr/>
          </p:nvSpPr>
          <p:spPr>
            <a:xfrm>
              <a:off x="6161220" y="2556366"/>
              <a:ext cx="34194" cy="68358"/>
            </a:xfrm>
            <a:custGeom>
              <a:rect b="b" l="l" r="r" t="t"/>
              <a:pathLst>
                <a:path extrusionOk="0" h="2287" w="1144">
                  <a:moveTo>
                    <a:pt x="1" y="1"/>
                  </a:moveTo>
                  <a:lnTo>
                    <a:pt x="1" y="2287"/>
                  </a:lnTo>
                  <a:cubicBezTo>
                    <a:pt x="620" y="2287"/>
                    <a:pt x="1144" y="1787"/>
                    <a:pt x="1144" y="1167"/>
                  </a:cubicBezTo>
                  <a:cubicBezTo>
                    <a:pt x="1144" y="524"/>
                    <a:pt x="620" y="1"/>
                    <a:pt x="1"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54"/>
            <p:cNvSpPr/>
            <p:nvPr/>
          </p:nvSpPr>
          <p:spPr>
            <a:xfrm>
              <a:off x="6221030" y="2474497"/>
              <a:ext cx="67641" cy="67671"/>
            </a:xfrm>
            <a:custGeom>
              <a:rect b="b" l="l" r="r" t="t"/>
              <a:pathLst>
                <a:path extrusionOk="0" h="2264" w="2263">
                  <a:moveTo>
                    <a:pt x="1120" y="1"/>
                  </a:moveTo>
                  <a:cubicBezTo>
                    <a:pt x="500" y="1"/>
                    <a:pt x="0" y="501"/>
                    <a:pt x="0" y="1120"/>
                  </a:cubicBezTo>
                  <a:cubicBezTo>
                    <a:pt x="0" y="1739"/>
                    <a:pt x="500" y="2263"/>
                    <a:pt x="1120" y="2263"/>
                  </a:cubicBezTo>
                  <a:cubicBezTo>
                    <a:pt x="1739" y="2263"/>
                    <a:pt x="2263" y="1739"/>
                    <a:pt x="2263" y="1120"/>
                  </a:cubicBezTo>
                  <a:cubicBezTo>
                    <a:pt x="2263" y="501"/>
                    <a:pt x="1739" y="1"/>
                    <a:pt x="1120" y="1"/>
                  </a:cubicBez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54"/>
            <p:cNvSpPr/>
            <p:nvPr/>
          </p:nvSpPr>
          <p:spPr>
            <a:xfrm>
              <a:off x="6254477" y="2473809"/>
              <a:ext cx="34194" cy="68358"/>
            </a:xfrm>
            <a:custGeom>
              <a:rect b="b" l="l" r="r" t="t"/>
              <a:pathLst>
                <a:path extrusionOk="0" h="2287" w="1144">
                  <a:moveTo>
                    <a:pt x="1" y="0"/>
                  </a:moveTo>
                  <a:lnTo>
                    <a:pt x="1" y="2286"/>
                  </a:lnTo>
                  <a:cubicBezTo>
                    <a:pt x="644" y="2286"/>
                    <a:pt x="1144" y="1786"/>
                    <a:pt x="1144" y="1143"/>
                  </a:cubicBezTo>
                  <a:cubicBezTo>
                    <a:pt x="1144" y="524"/>
                    <a:pt x="644" y="24"/>
                    <a:pt x="1"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44" name="Google Shape;3344;p54"/>
          <p:cNvGrpSpPr/>
          <p:nvPr/>
        </p:nvGrpSpPr>
        <p:grpSpPr>
          <a:xfrm>
            <a:off x="5523800" y="2453872"/>
            <a:ext cx="343856" cy="343827"/>
            <a:chOff x="5409500" y="2453872"/>
            <a:chExt cx="343856" cy="343827"/>
          </a:xfrm>
        </p:grpSpPr>
        <p:sp>
          <p:nvSpPr>
            <p:cNvPr id="3345" name="Google Shape;3345;p54"/>
            <p:cNvSpPr/>
            <p:nvPr/>
          </p:nvSpPr>
          <p:spPr>
            <a:xfrm>
              <a:off x="5571804" y="2516493"/>
              <a:ext cx="20684" cy="41338"/>
            </a:xfrm>
            <a:custGeom>
              <a:rect b="b" l="l" r="r" t="t"/>
              <a:pathLst>
                <a:path extrusionOk="0" h="1383" w="692">
                  <a:moveTo>
                    <a:pt x="1" y="1"/>
                  </a:moveTo>
                  <a:lnTo>
                    <a:pt x="1" y="1382"/>
                  </a:lnTo>
                  <a:lnTo>
                    <a:pt x="691" y="1382"/>
                  </a:lnTo>
                  <a:lnTo>
                    <a:pt x="691" y="1"/>
                  </a:ln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54"/>
            <p:cNvSpPr/>
            <p:nvPr/>
          </p:nvSpPr>
          <p:spPr>
            <a:xfrm>
              <a:off x="5489965" y="2566320"/>
              <a:ext cx="56253" cy="19967"/>
            </a:xfrm>
            <a:custGeom>
              <a:rect b="b" l="l" r="r" t="t"/>
              <a:pathLst>
                <a:path extrusionOk="0" h="668" w="1882">
                  <a:moveTo>
                    <a:pt x="0" y="1"/>
                  </a:moveTo>
                  <a:lnTo>
                    <a:pt x="0" y="668"/>
                  </a:lnTo>
                  <a:lnTo>
                    <a:pt x="1881" y="668"/>
                  </a:lnTo>
                  <a:lnTo>
                    <a:pt x="1881" y="1"/>
                  </a:ln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54"/>
            <p:cNvSpPr/>
            <p:nvPr/>
          </p:nvSpPr>
          <p:spPr>
            <a:xfrm>
              <a:off x="5621631" y="2566320"/>
              <a:ext cx="56283" cy="19967"/>
            </a:xfrm>
            <a:custGeom>
              <a:rect b="b" l="l" r="r" t="t"/>
              <a:pathLst>
                <a:path extrusionOk="0" h="668" w="1883">
                  <a:moveTo>
                    <a:pt x="1" y="1"/>
                  </a:moveTo>
                  <a:lnTo>
                    <a:pt x="1" y="668"/>
                  </a:lnTo>
                  <a:lnTo>
                    <a:pt x="1882" y="668"/>
                  </a:lnTo>
                  <a:lnTo>
                    <a:pt x="1882" y="1"/>
                  </a:ln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54"/>
            <p:cNvSpPr/>
            <p:nvPr/>
          </p:nvSpPr>
          <p:spPr>
            <a:xfrm>
              <a:off x="5571804" y="2604071"/>
              <a:ext cx="20684" cy="42713"/>
            </a:xfrm>
            <a:custGeom>
              <a:rect b="b" l="l" r="r" t="t"/>
              <a:pathLst>
                <a:path extrusionOk="0" h="1429" w="692">
                  <a:moveTo>
                    <a:pt x="1" y="0"/>
                  </a:moveTo>
                  <a:lnTo>
                    <a:pt x="1" y="1429"/>
                  </a:lnTo>
                  <a:lnTo>
                    <a:pt x="691" y="1429"/>
                  </a:lnTo>
                  <a:lnTo>
                    <a:pt x="691" y="0"/>
                  </a:ln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9" name="Google Shape;3349;p54"/>
            <p:cNvSpPr/>
            <p:nvPr/>
          </p:nvSpPr>
          <p:spPr>
            <a:xfrm>
              <a:off x="5697792" y="2604071"/>
              <a:ext cx="20684" cy="42713"/>
            </a:xfrm>
            <a:custGeom>
              <a:rect b="b" l="l" r="r" t="t"/>
              <a:pathLst>
                <a:path extrusionOk="0" h="1429" w="692">
                  <a:moveTo>
                    <a:pt x="1" y="0"/>
                  </a:moveTo>
                  <a:lnTo>
                    <a:pt x="1" y="1429"/>
                  </a:lnTo>
                  <a:lnTo>
                    <a:pt x="691" y="1429"/>
                  </a:lnTo>
                  <a:lnTo>
                    <a:pt x="691" y="0"/>
                  </a:ln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0" name="Google Shape;3350;p54"/>
            <p:cNvSpPr/>
            <p:nvPr/>
          </p:nvSpPr>
          <p:spPr>
            <a:xfrm>
              <a:off x="5697792" y="2690902"/>
              <a:ext cx="20684" cy="42743"/>
            </a:xfrm>
            <a:custGeom>
              <a:rect b="b" l="l" r="r" t="t"/>
              <a:pathLst>
                <a:path extrusionOk="0" h="1430" w="692">
                  <a:moveTo>
                    <a:pt x="1" y="0"/>
                  </a:moveTo>
                  <a:lnTo>
                    <a:pt x="1" y="1429"/>
                  </a:lnTo>
                  <a:lnTo>
                    <a:pt x="691" y="1429"/>
                  </a:lnTo>
                  <a:lnTo>
                    <a:pt x="691" y="0"/>
                  </a:ln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1" name="Google Shape;3351;p54"/>
            <p:cNvSpPr/>
            <p:nvPr/>
          </p:nvSpPr>
          <p:spPr>
            <a:xfrm>
              <a:off x="5571804" y="2690902"/>
              <a:ext cx="20684" cy="42743"/>
            </a:xfrm>
            <a:custGeom>
              <a:rect b="b" l="l" r="r" t="t"/>
              <a:pathLst>
                <a:path extrusionOk="0" h="1430" w="692">
                  <a:moveTo>
                    <a:pt x="1" y="0"/>
                  </a:moveTo>
                  <a:lnTo>
                    <a:pt x="1" y="1429"/>
                  </a:lnTo>
                  <a:lnTo>
                    <a:pt x="691" y="1429"/>
                  </a:lnTo>
                  <a:lnTo>
                    <a:pt x="691" y="0"/>
                  </a:ln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2" name="Google Shape;3352;p54"/>
            <p:cNvSpPr/>
            <p:nvPr/>
          </p:nvSpPr>
          <p:spPr>
            <a:xfrm>
              <a:off x="5445100" y="2604071"/>
              <a:ext cx="20684" cy="42713"/>
            </a:xfrm>
            <a:custGeom>
              <a:rect b="b" l="l" r="r" t="t"/>
              <a:pathLst>
                <a:path extrusionOk="0" h="1429" w="692">
                  <a:moveTo>
                    <a:pt x="1" y="0"/>
                  </a:moveTo>
                  <a:lnTo>
                    <a:pt x="1" y="1429"/>
                  </a:lnTo>
                  <a:lnTo>
                    <a:pt x="691" y="1429"/>
                  </a:lnTo>
                  <a:lnTo>
                    <a:pt x="691" y="0"/>
                  </a:ln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3" name="Google Shape;3353;p54"/>
            <p:cNvSpPr/>
            <p:nvPr/>
          </p:nvSpPr>
          <p:spPr>
            <a:xfrm>
              <a:off x="5445100" y="2691620"/>
              <a:ext cx="20684" cy="42743"/>
            </a:xfrm>
            <a:custGeom>
              <a:rect b="b" l="l" r="r" t="t"/>
              <a:pathLst>
                <a:path extrusionOk="0" h="1430" w="692">
                  <a:moveTo>
                    <a:pt x="1" y="0"/>
                  </a:moveTo>
                  <a:lnTo>
                    <a:pt x="1" y="1429"/>
                  </a:lnTo>
                  <a:lnTo>
                    <a:pt x="691" y="1429"/>
                  </a:lnTo>
                  <a:lnTo>
                    <a:pt x="691" y="0"/>
                  </a:ln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54"/>
            <p:cNvSpPr/>
            <p:nvPr/>
          </p:nvSpPr>
          <p:spPr>
            <a:xfrm>
              <a:off x="5662222" y="2549970"/>
              <a:ext cx="91135" cy="64084"/>
            </a:xfrm>
            <a:custGeom>
              <a:rect b="b" l="l" r="r" t="t"/>
              <a:pathLst>
                <a:path extrusionOk="0" h="2144" w="3049">
                  <a:moveTo>
                    <a:pt x="0" y="0"/>
                  </a:moveTo>
                  <a:lnTo>
                    <a:pt x="0" y="2144"/>
                  </a:lnTo>
                  <a:lnTo>
                    <a:pt x="3048" y="2144"/>
                  </a:lnTo>
                  <a:lnTo>
                    <a:pt x="3048" y="0"/>
                  </a:lnTo>
                  <a:close/>
                </a:path>
              </a:pathLst>
            </a:custGeom>
            <a:solidFill>
              <a:srgbClr val="7686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54"/>
            <p:cNvSpPr/>
            <p:nvPr/>
          </p:nvSpPr>
          <p:spPr>
            <a:xfrm>
              <a:off x="5662222" y="2637518"/>
              <a:ext cx="91135" cy="64084"/>
            </a:xfrm>
            <a:custGeom>
              <a:rect b="b" l="l" r="r" t="t"/>
              <a:pathLst>
                <a:path extrusionOk="0" h="2144" w="3049">
                  <a:moveTo>
                    <a:pt x="0" y="0"/>
                  </a:moveTo>
                  <a:lnTo>
                    <a:pt x="0" y="2144"/>
                  </a:lnTo>
                  <a:lnTo>
                    <a:pt x="3048" y="2144"/>
                  </a:lnTo>
                  <a:lnTo>
                    <a:pt x="3048" y="0"/>
                  </a:lnTo>
                  <a:close/>
                </a:path>
              </a:pathLst>
            </a:custGeom>
            <a:solidFill>
              <a:srgbClr val="7686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54"/>
            <p:cNvSpPr/>
            <p:nvPr/>
          </p:nvSpPr>
          <p:spPr>
            <a:xfrm>
              <a:off x="5409500" y="2549970"/>
              <a:ext cx="91165" cy="64084"/>
            </a:xfrm>
            <a:custGeom>
              <a:rect b="b" l="l" r="r" t="t"/>
              <a:pathLst>
                <a:path extrusionOk="0" h="2144" w="3050">
                  <a:moveTo>
                    <a:pt x="1" y="0"/>
                  </a:moveTo>
                  <a:lnTo>
                    <a:pt x="1" y="2144"/>
                  </a:lnTo>
                  <a:lnTo>
                    <a:pt x="3049" y="2144"/>
                  </a:lnTo>
                  <a:lnTo>
                    <a:pt x="3049" y="0"/>
                  </a:lnTo>
                  <a:close/>
                </a:path>
              </a:pathLst>
            </a:custGeom>
            <a:solidFill>
              <a:srgbClr val="E5E9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54"/>
            <p:cNvSpPr/>
            <p:nvPr/>
          </p:nvSpPr>
          <p:spPr>
            <a:xfrm>
              <a:off x="5409500" y="2637518"/>
              <a:ext cx="91165" cy="64084"/>
            </a:xfrm>
            <a:custGeom>
              <a:rect b="b" l="l" r="r" t="t"/>
              <a:pathLst>
                <a:path extrusionOk="0" h="2144" w="3050">
                  <a:moveTo>
                    <a:pt x="1" y="0"/>
                  </a:moveTo>
                  <a:lnTo>
                    <a:pt x="1" y="2144"/>
                  </a:lnTo>
                  <a:lnTo>
                    <a:pt x="3049" y="2144"/>
                  </a:lnTo>
                  <a:lnTo>
                    <a:pt x="3049" y="0"/>
                  </a:lnTo>
                  <a:close/>
                </a:path>
              </a:pathLst>
            </a:custGeom>
            <a:solidFill>
              <a:srgbClr val="E5E9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54"/>
            <p:cNvSpPr/>
            <p:nvPr/>
          </p:nvSpPr>
          <p:spPr>
            <a:xfrm>
              <a:off x="5671459" y="2724349"/>
              <a:ext cx="72633" cy="73350"/>
            </a:xfrm>
            <a:custGeom>
              <a:rect b="b" l="l" r="r" t="t"/>
              <a:pathLst>
                <a:path extrusionOk="0" h="2454" w="2430">
                  <a:moveTo>
                    <a:pt x="1215" y="1"/>
                  </a:moveTo>
                  <a:cubicBezTo>
                    <a:pt x="548" y="1"/>
                    <a:pt x="1" y="548"/>
                    <a:pt x="1" y="1215"/>
                  </a:cubicBezTo>
                  <a:cubicBezTo>
                    <a:pt x="1" y="1906"/>
                    <a:pt x="548" y="2454"/>
                    <a:pt x="1215" y="2454"/>
                  </a:cubicBezTo>
                  <a:cubicBezTo>
                    <a:pt x="1882" y="2454"/>
                    <a:pt x="2430" y="1906"/>
                    <a:pt x="2430" y="1215"/>
                  </a:cubicBezTo>
                  <a:cubicBezTo>
                    <a:pt x="2430" y="548"/>
                    <a:pt x="1882" y="1"/>
                    <a:pt x="1215"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9" name="Google Shape;3359;p54"/>
            <p:cNvSpPr/>
            <p:nvPr/>
          </p:nvSpPr>
          <p:spPr>
            <a:xfrm>
              <a:off x="5418766" y="2724349"/>
              <a:ext cx="72633" cy="73350"/>
            </a:xfrm>
            <a:custGeom>
              <a:rect b="b" l="l" r="r" t="t"/>
              <a:pathLst>
                <a:path extrusionOk="0" h="2454" w="2430">
                  <a:moveTo>
                    <a:pt x="1215" y="1"/>
                  </a:moveTo>
                  <a:cubicBezTo>
                    <a:pt x="548" y="1"/>
                    <a:pt x="1" y="548"/>
                    <a:pt x="1" y="1215"/>
                  </a:cubicBezTo>
                  <a:cubicBezTo>
                    <a:pt x="1" y="1906"/>
                    <a:pt x="548" y="2454"/>
                    <a:pt x="1215" y="2454"/>
                  </a:cubicBezTo>
                  <a:cubicBezTo>
                    <a:pt x="1882" y="2454"/>
                    <a:pt x="2430" y="1906"/>
                    <a:pt x="2430" y="1215"/>
                  </a:cubicBezTo>
                  <a:cubicBezTo>
                    <a:pt x="2430" y="548"/>
                    <a:pt x="1882" y="1"/>
                    <a:pt x="1215" y="1"/>
                  </a:cubicBez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54"/>
            <p:cNvSpPr/>
            <p:nvPr/>
          </p:nvSpPr>
          <p:spPr>
            <a:xfrm>
              <a:off x="5581788" y="2516493"/>
              <a:ext cx="9266" cy="41338"/>
            </a:xfrm>
            <a:custGeom>
              <a:rect b="b" l="l" r="r" t="t"/>
              <a:pathLst>
                <a:path extrusionOk="0" h="1383" w="310">
                  <a:moveTo>
                    <a:pt x="0" y="1"/>
                  </a:moveTo>
                  <a:lnTo>
                    <a:pt x="0" y="1382"/>
                  </a:lnTo>
                  <a:lnTo>
                    <a:pt x="310" y="1382"/>
                  </a:lnTo>
                  <a:lnTo>
                    <a:pt x="310" y="1"/>
                  </a:ln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54"/>
            <p:cNvSpPr/>
            <p:nvPr/>
          </p:nvSpPr>
          <p:spPr>
            <a:xfrm>
              <a:off x="5581788" y="2604071"/>
              <a:ext cx="9266" cy="42713"/>
            </a:xfrm>
            <a:custGeom>
              <a:rect b="b" l="l" r="r" t="t"/>
              <a:pathLst>
                <a:path extrusionOk="0" h="1429" w="310">
                  <a:moveTo>
                    <a:pt x="0" y="0"/>
                  </a:moveTo>
                  <a:lnTo>
                    <a:pt x="0" y="1429"/>
                  </a:lnTo>
                  <a:lnTo>
                    <a:pt x="310" y="1429"/>
                  </a:lnTo>
                  <a:lnTo>
                    <a:pt x="310" y="0"/>
                  </a:ln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2" name="Google Shape;3362;p54"/>
            <p:cNvSpPr/>
            <p:nvPr/>
          </p:nvSpPr>
          <p:spPr>
            <a:xfrm>
              <a:off x="5581788" y="2690902"/>
              <a:ext cx="9266" cy="42743"/>
            </a:xfrm>
            <a:custGeom>
              <a:rect b="b" l="l" r="r" t="t"/>
              <a:pathLst>
                <a:path extrusionOk="0" h="1430" w="310">
                  <a:moveTo>
                    <a:pt x="0" y="0"/>
                  </a:moveTo>
                  <a:lnTo>
                    <a:pt x="0" y="1429"/>
                  </a:lnTo>
                  <a:lnTo>
                    <a:pt x="310" y="1429"/>
                  </a:lnTo>
                  <a:lnTo>
                    <a:pt x="310" y="0"/>
                  </a:ln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54"/>
            <p:cNvSpPr/>
            <p:nvPr/>
          </p:nvSpPr>
          <p:spPr>
            <a:xfrm>
              <a:off x="5536205" y="2549970"/>
              <a:ext cx="90447" cy="64084"/>
            </a:xfrm>
            <a:custGeom>
              <a:rect b="b" l="l" r="r" t="t"/>
              <a:pathLst>
                <a:path extrusionOk="0" h="2144" w="3026">
                  <a:moveTo>
                    <a:pt x="1" y="0"/>
                  </a:moveTo>
                  <a:lnTo>
                    <a:pt x="1" y="2144"/>
                  </a:lnTo>
                  <a:lnTo>
                    <a:pt x="3025" y="2144"/>
                  </a:lnTo>
                  <a:lnTo>
                    <a:pt x="3025" y="0"/>
                  </a:lnTo>
                  <a:close/>
                </a:path>
              </a:pathLst>
            </a:custGeom>
            <a:solidFill>
              <a:srgbClr val="9BAB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54"/>
            <p:cNvSpPr/>
            <p:nvPr/>
          </p:nvSpPr>
          <p:spPr>
            <a:xfrm>
              <a:off x="5536205" y="2637518"/>
              <a:ext cx="90447" cy="64084"/>
            </a:xfrm>
            <a:custGeom>
              <a:rect b="b" l="l" r="r" t="t"/>
              <a:pathLst>
                <a:path extrusionOk="0" h="2144" w="3026">
                  <a:moveTo>
                    <a:pt x="1" y="0"/>
                  </a:moveTo>
                  <a:lnTo>
                    <a:pt x="1" y="2144"/>
                  </a:lnTo>
                  <a:lnTo>
                    <a:pt x="3025" y="2144"/>
                  </a:lnTo>
                  <a:lnTo>
                    <a:pt x="3025" y="0"/>
                  </a:lnTo>
                  <a:close/>
                </a:path>
              </a:pathLst>
            </a:custGeom>
            <a:solidFill>
              <a:srgbClr val="B5C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54"/>
            <p:cNvSpPr/>
            <p:nvPr/>
          </p:nvSpPr>
          <p:spPr>
            <a:xfrm>
              <a:off x="5544754" y="2724349"/>
              <a:ext cx="73350" cy="73350"/>
            </a:xfrm>
            <a:custGeom>
              <a:rect b="b" l="l" r="r" t="t"/>
              <a:pathLst>
                <a:path extrusionOk="0" h="2454" w="2454">
                  <a:moveTo>
                    <a:pt x="1239" y="1"/>
                  </a:moveTo>
                  <a:cubicBezTo>
                    <a:pt x="548" y="1"/>
                    <a:pt x="1" y="548"/>
                    <a:pt x="1" y="1215"/>
                  </a:cubicBezTo>
                  <a:cubicBezTo>
                    <a:pt x="1" y="1906"/>
                    <a:pt x="548" y="2454"/>
                    <a:pt x="1239" y="2454"/>
                  </a:cubicBezTo>
                  <a:cubicBezTo>
                    <a:pt x="1906" y="2454"/>
                    <a:pt x="2454" y="1906"/>
                    <a:pt x="2454" y="1215"/>
                  </a:cubicBezTo>
                  <a:cubicBezTo>
                    <a:pt x="2454" y="548"/>
                    <a:pt x="1906" y="1"/>
                    <a:pt x="1239" y="1"/>
                  </a:cubicBez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54"/>
            <p:cNvSpPr/>
            <p:nvPr/>
          </p:nvSpPr>
          <p:spPr>
            <a:xfrm>
              <a:off x="5528374" y="2453872"/>
              <a:ext cx="107514" cy="72633"/>
            </a:xfrm>
            <a:custGeom>
              <a:rect b="b" l="l" r="r" t="t"/>
              <a:pathLst>
                <a:path extrusionOk="0" h="2430" w="3597">
                  <a:moveTo>
                    <a:pt x="1" y="0"/>
                  </a:moveTo>
                  <a:lnTo>
                    <a:pt x="1" y="2429"/>
                  </a:lnTo>
                  <a:lnTo>
                    <a:pt x="3597" y="2429"/>
                  </a:lnTo>
                  <a:lnTo>
                    <a:pt x="3597" y="0"/>
                  </a:lnTo>
                  <a:close/>
                </a:path>
              </a:pathLst>
            </a:custGeom>
            <a:solidFill>
              <a:srgbClr val="B5C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54"/>
            <p:cNvSpPr/>
            <p:nvPr/>
          </p:nvSpPr>
          <p:spPr>
            <a:xfrm>
              <a:off x="5581788" y="2724349"/>
              <a:ext cx="36316" cy="73350"/>
            </a:xfrm>
            <a:custGeom>
              <a:rect b="b" l="l" r="r" t="t"/>
              <a:pathLst>
                <a:path extrusionOk="0" h="2454" w="1215">
                  <a:moveTo>
                    <a:pt x="0" y="1"/>
                  </a:moveTo>
                  <a:lnTo>
                    <a:pt x="0" y="2454"/>
                  </a:lnTo>
                  <a:cubicBezTo>
                    <a:pt x="667" y="2454"/>
                    <a:pt x="1215" y="1906"/>
                    <a:pt x="1215" y="1215"/>
                  </a:cubicBezTo>
                  <a:cubicBezTo>
                    <a:pt x="1215" y="572"/>
                    <a:pt x="667" y="1"/>
                    <a:pt x="0"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54"/>
            <p:cNvSpPr/>
            <p:nvPr/>
          </p:nvSpPr>
          <p:spPr>
            <a:xfrm>
              <a:off x="5581788" y="2549970"/>
              <a:ext cx="44865" cy="64084"/>
            </a:xfrm>
            <a:custGeom>
              <a:rect b="b" l="l" r="r" t="t"/>
              <a:pathLst>
                <a:path extrusionOk="0" h="2144" w="1501">
                  <a:moveTo>
                    <a:pt x="0" y="0"/>
                  </a:moveTo>
                  <a:lnTo>
                    <a:pt x="0" y="2144"/>
                  </a:lnTo>
                  <a:lnTo>
                    <a:pt x="1500" y="2144"/>
                  </a:lnTo>
                  <a:lnTo>
                    <a:pt x="1500" y="0"/>
                  </a:lnTo>
                  <a:close/>
                </a:path>
              </a:pathLst>
            </a:custGeom>
            <a:solidFill>
              <a:srgbClr val="9EAA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54"/>
            <p:cNvSpPr/>
            <p:nvPr/>
          </p:nvSpPr>
          <p:spPr>
            <a:xfrm>
              <a:off x="5581788" y="2637518"/>
              <a:ext cx="44865" cy="64084"/>
            </a:xfrm>
            <a:custGeom>
              <a:rect b="b" l="l" r="r" t="t"/>
              <a:pathLst>
                <a:path extrusionOk="0" h="2144" w="1501">
                  <a:moveTo>
                    <a:pt x="0" y="0"/>
                  </a:moveTo>
                  <a:lnTo>
                    <a:pt x="0" y="2144"/>
                  </a:lnTo>
                  <a:lnTo>
                    <a:pt x="1500" y="2144"/>
                  </a:lnTo>
                  <a:lnTo>
                    <a:pt x="1500" y="0"/>
                  </a:lnTo>
                  <a:close/>
                </a:path>
              </a:pathLst>
            </a:custGeom>
            <a:solidFill>
              <a:srgbClr val="B0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54"/>
            <p:cNvSpPr/>
            <p:nvPr/>
          </p:nvSpPr>
          <p:spPr>
            <a:xfrm>
              <a:off x="5581788" y="2453872"/>
              <a:ext cx="53413" cy="72633"/>
            </a:xfrm>
            <a:custGeom>
              <a:rect b="b" l="l" r="r" t="t"/>
              <a:pathLst>
                <a:path extrusionOk="0" h="2430" w="1787">
                  <a:moveTo>
                    <a:pt x="0" y="0"/>
                  </a:moveTo>
                  <a:lnTo>
                    <a:pt x="0" y="2429"/>
                  </a:lnTo>
                  <a:lnTo>
                    <a:pt x="1786" y="2429"/>
                  </a:lnTo>
                  <a:lnTo>
                    <a:pt x="1786" y="0"/>
                  </a:lnTo>
                  <a:close/>
                </a:path>
              </a:pathLst>
            </a:custGeom>
            <a:solidFill>
              <a:srgbClr val="B0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71" name="Google Shape;3371;p54"/>
          <p:cNvGrpSpPr/>
          <p:nvPr/>
        </p:nvGrpSpPr>
        <p:grpSpPr>
          <a:xfrm>
            <a:off x="4782742" y="2458147"/>
            <a:ext cx="344544" cy="340270"/>
            <a:chOff x="4744642" y="2458147"/>
            <a:chExt cx="344544" cy="340270"/>
          </a:xfrm>
        </p:grpSpPr>
        <p:sp>
          <p:nvSpPr>
            <p:cNvPr id="3372" name="Google Shape;3372;p54"/>
            <p:cNvSpPr/>
            <p:nvPr/>
          </p:nvSpPr>
          <p:spPr>
            <a:xfrm>
              <a:off x="4877743" y="2458147"/>
              <a:ext cx="76907" cy="76907"/>
            </a:xfrm>
            <a:custGeom>
              <a:rect b="b" l="l" r="r" t="t"/>
              <a:pathLst>
                <a:path extrusionOk="0" h="2573" w="2573">
                  <a:moveTo>
                    <a:pt x="1287" y="0"/>
                  </a:moveTo>
                  <a:cubicBezTo>
                    <a:pt x="572" y="0"/>
                    <a:pt x="1" y="572"/>
                    <a:pt x="1" y="1286"/>
                  </a:cubicBezTo>
                  <a:cubicBezTo>
                    <a:pt x="1" y="2001"/>
                    <a:pt x="572" y="2572"/>
                    <a:pt x="1287" y="2572"/>
                  </a:cubicBezTo>
                  <a:cubicBezTo>
                    <a:pt x="2001" y="2572"/>
                    <a:pt x="2573" y="2001"/>
                    <a:pt x="2573" y="1286"/>
                  </a:cubicBezTo>
                  <a:cubicBezTo>
                    <a:pt x="2573" y="572"/>
                    <a:pt x="2001" y="0"/>
                    <a:pt x="1287" y="0"/>
                  </a:cubicBez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54"/>
            <p:cNvSpPr/>
            <p:nvPr/>
          </p:nvSpPr>
          <p:spPr>
            <a:xfrm>
              <a:off x="4966009" y="2490159"/>
              <a:ext cx="76190" cy="76907"/>
            </a:xfrm>
            <a:custGeom>
              <a:rect b="b" l="l" r="r" t="t"/>
              <a:pathLst>
                <a:path extrusionOk="0" h="2573" w="2549">
                  <a:moveTo>
                    <a:pt x="1287" y="1"/>
                  </a:moveTo>
                  <a:cubicBezTo>
                    <a:pt x="572" y="1"/>
                    <a:pt x="1" y="572"/>
                    <a:pt x="1" y="1287"/>
                  </a:cubicBezTo>
                  <a:cubicBezTo>
                    <a:pt x="1" y="2001"/>
                    <a:pt x="572" y="2573"/>
                    <a:pt x="1287" y="2573"/>
                  </a:cubicBezTo>
                  <a:cubicBezTo>
                    <a:pt x="1977" y="2573"/>
                    <a:pt x="2549" y="2001"/>
                    <a:pt x="2549" y="1287"/>
                  </a:cubicBezTo>
                  <a:cubicBezTo>
                    <a:pt x="2549" y="572"/>
                    <a:pt x="1977" y="1"/>
                    <a:pt x="1287" y="1"/>
                  </a:cubicBezTo>
                  <a:close/>
                </a:path>
              </a:pathLst>
            </a:custGeom>
            <a:solidFill>
              <a:srgbClr val="7686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54"/>
            <p:cNvSpPr/>
            <p:nvPr/>
          </p:nvSpPr>
          <p:spPr>
            <a:xfrm>
              <a:off x="5012279" y="2570594"/>
              <a:ext cx="76907" cy="76190"/>
            </a:xfrm>
            <a:custGeom>
              <a:rect b="b" l="l" r="r" t="t"/>
              <a:pathLst>
                <a:path extrusionOk="0" h="2549" w="2573">
                  <a:moveTo>
                    <a:pt x="1287" y="1"/>
                  </a:moveTo>
                  <a:cubicBezTo>
                    <a:pt x="572" y="1"/>
                    <a:pt x="1" y="572"/>
                    <a:pt x="1" y="1287"/>
                  </a:cubicBezTo>
                  <a:cubicBezTo>
                    <a:pt x="1" y="1977"/>
                    <a:pt x="572" y="2549"/>
                    <a:pt x="1287" y="2549"/>
                  </a:cubicBezTo>
                  <a:cubicBezTo>
                    <a:pt x="1977" y="2549"/>
                    <a:pt x="2573" y="1977"/>
                    <a:pt x="2573" y="1287"/>
                  </a:cubicBezTo>
                  <a:cubicBezTo>
                    <a:pt x="2573" y="572"/>
                    <a:pt x="1977" y="1"/>
                    <a:pt x="1287"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54"/>
            <p:cNvSpPr/>
            <p:nvPr/>
          </p:nvSpPr>
          <p:spPr>
            <a:xfrm>
              <a:off x="4995899" y="2661729"/>
              <a:ext cx="76907" cy="76907"/>
            </a:xfrm>
            <a:custGeom>
              <a:rect b="b" l="l" r="r" t="t"/>
              <a:pathLst>
                <a:path extrusionOk="0" h="2573" w="2573">
                  <a:moveTo>
                    <a:pt x="1287" y="0"/>
                  </a:moveTo>
                  <a:cubicBezTo>
                    <a:pt x="596" y="0"/>
                    <a:pt x="1" y="595"/>
                    <a:pt x="1" y="1286"/>
                  </a:cubicBezTo>
                  <a:cubicBezTo>
                    <a:pt x="1" y="2000"/>
                    <a:pt x="596" y="2572"/>
                    <a:pt x="1287" y="2572"/>
                  </a:cubicBezTo>
                  <a:cubicBezTo>
                    <a:pt x="2001" y="2572"/>
                    <a:pt x="2573" y="2000"/>
                    <a:pt x="2573" y="1286"/>
                  </a:cubicBezTo>
                  <a:cubicBezTo>
                    <a:pt x="2573" y="595"/>
                    <a:pt x="2001" y="0"/>
                    <a:pt x="1287" y="0"/>
                  </a:cubicBezTo>
                  <a:close/>
                </a:path>
              </a:pathLst>
            </a:custGeom>
            <a:solidFill>
              <a:srgbClr val="B0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54"/>
            <p:cNvSpPr/>
            <p:nvPr/>
          </p:nvSpPr>
          <p:spPr>
            <a:xfrm>
              <a:off x="4924730" y="2721510"/>
              <a:ext cx="76907" cy="76907"/>
            </a:xfrm>
            <a:custGeom>
              <a:rect b="b" l="l" r="r" t="t"/>
              <a:pathLst>
                <a:path extrusionOk="0" h="2573" w="2573">
                  <a:moveTo>
                    <a:pt x="1286" y="0"/>
                  </a:moveTo>
                  <a:cubicBezTo>
                    <a:pt x="596" y="0"/>
                    <a:pt x="0" y="572"/>
                    <a:pt x="0" y="1286"/>
                  </a:cubicBezTo>
                  <a:cubicBezTo>
                    <a:pt x="0" y="2001"/>
                    <a:pt x="596" y="2572"/>
                    <a:pt x="1286" y="2572"/>
                  </a:cubicBezTo>
                  <a:cubicBezTo>
                    <a:pt x="2001" y="2572"/>
                    <a:pt x="2572" y="2001"/>
                    <a:pt x="2572" y="1286"/>
                  </a:cubicBezTo>
                  <a:cubicBezTo>
                    <a:pt x="2572" y="572"/>
                    <a:pt x="2001" y="0"/>
                    <a:pt x="1286" y="0"/>
                  </a:cubicBezTo>
                  <a:close/>
                </a:path>
              </a:pathLst>
            </a:custGeom>
            <a:solidFill>
              <a:srgbClr val="D4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54"/>
            <p:cNvSpPr/>
            <p:nvPr/>
          </p:nvSpPr>
          <p:spPr>
            <a:xfrm>
              <a:off x="4831473" y="2721510"/>
              <a:ext cx="76907" cy="76907"/>
            </a:xfrm>
            <a:custGeom>
              <a:rect b="b" l="l" r="r" t="t"/>
              <a:pathLst>
                <a:path extrusionOk="0" h="2573" w="2573">
                  <a:moveTo>
                    <a:pt x="1287" y="0"/>
                  </a:moveTo>
                  <a:cubicBezTo>
                    <a:pt x="572" y="0"/>
                    <a:pt x="1" y="572"/>
                    <a:pt x="1" y="1286"/>
                  </a:cubicBezTo>
                  <a:cubicBezTo>
                    <a:pt x="1" y="2001"/>
                    <a:pt x="572" y="2572"/>
                    <a:pt x="1287" y="2572"/>
                  </a:cubicBezTo>
                  <a:cubicBezTo>
                    <a:pt x="2001" y="2572"/>
                    <a:pt x="2573" y="2001"/>
                    <a:pt x="2573" y="1286"/>
                  </a:cubicBezTo>
                  <a:cubicBezTo>
                    <a:pt x="2573" y="572"/>
                    <a:pt x="2001" y="0"/>
                    <a:pt x="1287" y="0"/>
                  </a:cubicBezTo>
                  <a:close/>
                </a:path>
              </a:pathLst>
            </a:custGeom>
            <a:solidFill>
              <a:srgbClr val="E5E9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54"/>
            <p:cNvSpPr/>
            <p:nvPr/>
          </p:nvSpPr>
          <p:spPr>
            <a:xfrm>
              <a:off x="4760304" y="2661729"/>
              <a:ext cx="76907" cy="76907"/>
            </a:xfrm>
            <a:custGeom>
              <a:rect b="b" l="l" r="r" t="t"/>
              <a:pathLst>
                <a:path extrusionOk="0" h="2573" w="2573">
                  <a:moveTo>
                    <a:pt x="1286" y="0"/>
                  </a:moveTo>
                  <a:cubicBezTo>
                    <a:pt x="572" y="0"/>
                    <a:pt x="0" y="595"/>
                    <a:pt x="0" y="1286"/>
                  </a:cubicBezTo>
                  <a:cubicBezTo>
                    <a:pt x="0" y="2000"/>
                    <a:pt x="572" y="2572"/>
                    <a:pt x="1286" y="2572"/>
                  </a:cubicBezTo>
                  <a:cubicBezTo>
                    <a:pt x="2001" y="2572"/>
                    <a:pt x="2572" y="2000"/>
                    <a:pt x="2572" y="1286"/>
                  </a:cubicBezTo>
                  <a:cubicBezTo>
                    <a:pt x="2572" y="595"/>
                    <a:pt x="2001" y="0"/>
                    <a:pt x="1286" y="0"/>
                  </a:cubicBezTo>
                  <a:close/>
                </a:path>
              </a:pathLst>
            </a:custGeom>
            <a:solidFill>
              <a:srgbClr val="B5C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54"/>
            <p:cNvSpPr/>
            <p:nvPr/>
          </p:nvSpPr>
          <p:spPr>
            <a:xfrm>
              <a:off x="4744642" y="2570594"/>
              <a:ext cx="76190" cy="76190"/>
            </a:xfrm>
            <a:custGeom>
              <a:rect b="b" l="l" r="r" t="t"/>
              <a:pathLst>
                <a:path extrusionOk="0" h="2549" w="2549">
                  <a:moveTo>
                    <a:pt x="1286" y="1"/>
                  </a:moveTo>
                  <a:cubicBezTo>
                    <a:pt x="572" y="1"/>
                    <a:pt x="0" y="572"/>
                    <a:pt x="0" y="1287"/>
                  </a:cubicBezTo>
                  <a:cubicBezTo>
                    <a:pt x="0" y="1977"/>
                    <a:pt x="572" y="2549"/>
                    <a:pt x="1286" y="2549"/>
                  </a:cubicBezTo>
                  <a:cubicBezTo>
                    <a:pt x="1977" y="2549"/>
                    <a:pt x="2549" y="1977"/>
                    <a:pt x="2549" y="1287"/>
                  </a:cubicBezTo>
                  <a:cubicBezTo>
                    <a:pt x="2549" y="572"/>
                    <a:pt x="1977" y="1"/>
                    <a:pt x="1286" y="1"/>
                  </a:cubicBez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54"/>
            <p:cNvSpPr/>
            <p:nvPr/>
          </p:nvSpPr>
          <p:spPr>
            <a:xfrm>
              <a:off x="4790912" y="2490159"/>
              <a:ext cx="76190" cy="76907"/>
            </a:xfrm>
            <a:custGeom>
              <a:rect b="b" l="l" r="r" t="t"/>
              <a:pathLst>
                <a:path extrusionOk="0" h="2573" w="2549">
                  <a:moveTo>
                    <a:pt x="1286" y="1"/>
                  </a:moveTo>
                  <a:cubicBezTo>
                    <a:pt x="572" y="1"/>
                    <a:pt x="0" y="572"/>
                    <a:pt x="0" y="1287"/>
                  </a:cubicBezTo>
                  <a:cubicBezTo>
                    <a:pt x="0" y="2001"/>
                    <a:pt x="572" y="2573"/>
                    <a:pt x="1286" y="2573"/>
                  </a:cubicBezTo>
                  <a:cubicBezTo>
                    <a:pt x="1977" y="2573"/>
                    <a:pt x="2548" y="2001"/>
                    <a:pt x="2548" y="1287"/>
                  </a:cubicBezTo>
                  <a:cubicBezTo>
                    <a:pt x="2548" y="572"/>
                    <a:pt x="1977" y="1"/>
                    <a:pt x="1286" y="1"/>
                  </a:cubicBezTo>
                  <a:close/>
                </a:path>
              </a:pathLst>
            </a:custGeom>
            <a:solidFill>
              <a:srgbClr val="A8B2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54"/>
            <p:cNvSpPr/>
            <p:nvPr/>
          </p:nvSpPr>
          <p:spPr>
            <a:xfrm>
              <a:off x="4893405" y="2638236"/>
              <a:ext cx="89730" cy="20654"/>
            </a:xfrm>
            <a:custGeom>
              <a:rect b="b" l="l" r="r" t="t"/>
              <a:pathLst>
                <a:path extrusionOk="0" h="691" w="3002">
                  <a:moveTo>
                    <a:pt x="1" y="0"/>
                  </a:moveTo>
                  <a:lnTo>
                    <a:pt x="1" y="691"/>
                  </a:lnTo>
                  <a:lnTo>
                    <a:pt x="3001" y="691"/>
                  </a:lnTo>
                  <a:lnTo>
                    <a:pt x="3001" y="0"/>
                  </a:ln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54"/>
            <p:cNvSpPr/>
            <p:nvPr/>
          </p:nvSpPr>
          <p:spPr>
            <a:xfrm>
              <a:off x="4893405" y="2596927"/>
              <a:ext cx="89730" cy="20684"/>
            </a:xfrm>
            <a:custGeom>
              <a:rect b="b" l="l" r="r" t="t"/>
              <a:pathLst>
                <a:path extrusionOk="0" h="692" w="3002">
                  <a:moveTo>
                    <a:pt x="1" y="1"/>
                  </a:moveTo>
                  <a:lnTo>
                    <a:pt x="1" y="692"/>
                  </a:lnTo>
                  <a:lnTo>
                    <a:pt x="3001" y="692"/>
                  </a:lnTo>
                  <a:lnTo>
                    <a:pt x="3001" y="1"/>
                  </a:ln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3" name="Google Shape;3383;p54"/>
            <p:cNvSpPr/>
            <p:nvPr/>
          </p:nvSpPr>
          <p:spPr>
            <a:xfrm>
              <a:off x="4851410" y="2638236"/>
              <a:ext cx="20684" cy="20654"/>
            </a:xfrm>
            <a:custGeom>
              <a:rect b="b" l="l" r="r" t="t"/>
              <a:pathLst>
                <a:path extrusionOk="0" h="691" w="692">
                  <a:moveTo>
                    <a:pt x="1" y="0"/>
                  </a:moveTo>
                  <a:lnTo>
                    <a:pt x="1" y="691"/>
                  </a:lnTo>
                  <a:lnTo>
                    <a:pt x="691" y="691"/>
                  </a:lnTo>
                  <a:lnTo>
                    <a:pt x="691" y="0"/>
                  </a:ln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54"/>
            <p:cNvSpPr/>
            <p:nvPr/>
          </p:nvSpPr>
          <p:spPr>
            <a:xfrm>
              <a:off x="4851410" y="2596927"/>
              <a:ext cx="20684" cy="20684"/>
            </a:xfrm>
            <a:custGeom>
              <a:rect b="b" l="l" r="r" t="t"/>
              <a:pathLst>
                <a:path extrusionOk="0" h="692" w="692">
                  <a:moveTo>
                    <a:pt x="1" y="1"/>
                  </a:moveTo>
                  <a:lnTo>
                    <a:pt x="1" y="692"/>
                  </a:lnTo>
                  <a:lnTo>
                    <a:pt x="691" y="692"/>
                  </a:lnTo>
                  <a:lnTo>
                    <a:pt x="691" y="1"/>
                  </a:ln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54"/>
            <p:cNvSpPr/>
            <p:nvPr/>
          </p:nvSpPr>
          <p:spPr>
            <a:xfrm>
              <a:off x="4916899" y="2458147"/>
              <a:ext cx="38468" cy="76907"/>
            </a:xfrm>
            <a:custGeom>
              <a:rect b="b" l="l" r="r" t="t"/>
              <a:pathLst>
                <a:path extrusionOk="0" h="2573" w="1287">
                  <a:moveTo>
                    <a:pt x="1" y="0"/>
                  </a:moveTo>
                  <a:lnTo>
                    <a:pt x="1" y="2572"/>
                  </a:lnTo>
                  <a:cubicBezTo>
                    <a:pt x="691" y="2572"/>
                    <a:pt x="1286" y="2001"/>
                    <a:pt x="1286" y="1286"/>
                  </a:cubicBezTo>
                  <a:cubicBezTo>
                    <a:pt x="1286" y="572"/>
                    <a:pt x="715" y="0"/>
                    <a:pt x="1" y="0"/>
                  </a:cubicBez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54"/>
            <p:cNvSpPr/>
            <p:nvPr/>
          </p:nvSpPr>
          <p:spPr>
            <a:xfrm>
              <a:off x="4916899" y="2596927"/>
              <a:ext cx="66236" cy="20684"/>
            </a:xfrm>
            <a:custGeom>
              <a:rect b="b" l="l" r="r" t="t"/>
              <a:pathLst>
                <a:path extrusionOk="0" h="692" w="2216">
                  <a:moveTo>
                    <a:pt x="1" y="1"/>
                  </a:moveTo>
                  <a:lnTo>
                    <a:pt x="1" y="692"/>
                  </a:lnTo>
                  <a:lnTo>
                    <a:pt x="2215" y="692"/>
                  </a:lnTo>
                  <a:lnTo>
                    <a:pt x="2215" y="1"/>
                  </a:ln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54"/>
            <p:cNvSpPr/>
            <p:nvPr/>
          </p:nvSpPr>
          <p:spPr>
            <a:xfrm>
              <a:off x="4916899" y="2638236"/>
              <a:ext cx="66236" cy="20654"/>
            </a:xfrm>
            <a:custGeom>
              <a:rect b="b" l="l" r="r" t="t"/>
              <a:pathLst>
                <a:path extrusionOk="0" h="691" w="2216">
                  <a:moveTo>
                    <a:pt x="1" y="0"/>
                  </a:moveTo>
                  <a:lnTo>
                    <a:pt x="1" y="691"/>
                  </a:lnTo>
                  <a:lnTo>
                    <a:pt x="2215" y="691"/>
                  </a:lnTo>
                  <a:lnTo>
                    <a:pt x="2215" y="0"/>
                  </a:ln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88" name="Google Shape;3388;p54"/>
          <p:cNvGrpSpPr/>
          <p:nvPr/>
        </p:nvGrpSpPr>
        <p:grpSpPr>
          <a:xfrm>
            <a:off x="4037379" y="2467383"/>
            <a:ext cx="346697" cy="323203"/>
            <a:chOff x="4075479" y="2467383"/>
            <a:chExt cx="346697" cy="323203"/>
          </a:xfrm>
        </p:grpSpPr>
        <p:sp>
          <p:nvSpPr>
            <p:cNvPr id="3389" name="Google Shape;3389;p54"/>
            <p:cNvSpPr/>
            <p:nvPr/>
          </p:nvSpPr>
          <p:spPr>
            <a:xfrm>
              <a:off x="4163057" y="2489472"/>
              <a:ext cx="192910" cy="53413"/>
            </a:xfrm>
            <a:custGeom>
              <a:rect b="b" l="l" r="r" t="t"/>
              <a:pathLst>
                <a:path extrusionOk="0" h="1787" w="6454">
                  <a:moveTo>
                    <a:pt x="0" y="0"/>
                  </a:moveTo>
                  <a:lnTo>
                    <a:pt x="0" y="1786"/>
                  </a:lnTo>
                  <a:lnTo>
                    <a:pt x="6454" y="1786"/>
                  </a:lnTo>
                  <a:lnTo>
                    <a:pt x="6454" y="0"/>
                  </a:lnTo>
                  <a:close/>
                </a:path>
              </a:pathLst>
            </a:custGeom>
            <a:solidFill>
              <a:srgbClr val="B5C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54"/>
            <p:cNvSpPr/>
            <p:nvPr/>
          </p:nvSpPr>
          <p:spPr>
            <a:xfrm>
              <a:off x="4163057" y="2516493"/>
              <a:ext cx="192910" cy="25676"/>
            </a:xfrm>
            <a:custGeom>
              <a:rect b="b" l="l" r="r" t="t"/>
              <a:pathLst>
                <a:path extrusionOk="0" h="859" w="6454">
                  <a:moveTo>
                    <a:pt x="0" y="1"/>
                  </a:moveTo>
                  <a:lnTo>
                    <a:pt x="0" y="858"/>
                  </a:lnTo>
                  <a:lnTo>
                    <a:pt x="6454" y="858"/>
                  </a:lnTo>
                  <a:lnTo>
                    <a:pt x="6454" y="1"/>
                  </a:lnTo>
                  <a:close/>
                </a:path>
              </a:pathLst>
            </a:custGeom>
            <a:solidFill>
              <a:srgbClr val="B0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54"/>
            <p:cNvSpPr/>
            <p:nvPr/>
          </p:nvSpPr>
          <p:spPr>
            <a:xfrm>
              <a:off x="4076914" y="2467383"/>
              <a:ext cx="97561" cy="97561"/>
            </a:xfrm>
            <a:custGeom>
              <a:rect b="b" l="l" r="r" t="t"/>
              <a:pathLst>
                <a:path extrusionOk="0" h="3264" w="3264">
                  <a:moveTo>
                    <a:pt x="1620" y="1"/>
                  </a:moveTo>
                  <a:cubicBezTo>
                    <a:pt x="715" y="1"/>
                    <a:pt x="1" y="739"/>
                    <a:pt x="1" y="1620"/>
                  </a:cubicBezTo>
                  <a:cubicBezTo>
                    <a:pt x="1" y="2525"/>
                    <a:pt x="715" y="3263"/>
                    <a:pt x="1620" y="3263"/>
                  </a:cubicBezTo>
                  <a:cubicBezTo>
                    <a:pt x="2525" y="3263"/>
                    <a:pt x="3263" y="2525"/>
                    <a:pt x="3263" y="1620"/>
                  </a:cubicBezTo>
                  <a:cubicBezTo>
                    <a:pt x="3263" y="739"/>
                    <a:pt x="2525" y="1"/>
                    <a:pt x="1620" y="1"/>
                  </a:cubicBez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2" name="Google Shape;3392;p54"/>
            <p:cNvSpPr/>
            <p:nvPr/>
          </p:nvSpPr>
          <p:spPr>
            <a:xfrm>
              <a:off x="4076914" y="2516493"/>
              <a:ext cx="97561" cy="48452"/>
            </a:xfrm>
            <a:custGeom>
              <a:rect b="b" l="l" r="r" t="t"/>
              <a:pathLst>
                <a:path extrusionOk="0" h="1621" w="3264">
                  <a:moveTo>
                    <a:pt x="1" y="1"/>
                  </a:moveTo>
                  <a:cubicBezTo>
                    <a:pt x="1" y="882"/>
                    <a:pt x="739" y="1620"/>
                    <a:pt x="1620" y="1620"/>
                  </a:cubicBezTo>
                  <a:cubicBezTo>
                    <a:pt x="2525" y="1620"/>
                    <a:pt x="3263" y="882"/>
                    <a:pt x="3263" y="1"/>
                  </a:cubicBez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54"/>
            <p:cNvSpPr/>
            <p:nvPr/>
          </p:nvSpPr>
          <p:spPr>
            <a:xfrm>
              <a:off x="4354534" y="2489472"/>
              <a:ext cx="67641" cy="53413"/>
            </a:xfrm>
            <a:custGeom>
              <a:rect b="b" l="l" r="r" t="t"/>
              <a:pathLst>
                <a:path extrusionOk="0" h="1787" w="2263">
                  <a:moveTo>
                    <a:pt x="0" y="0"/>
                  </a:moveTo>
                  <a:lnTo>
                    <a:pt x="0" y="1786"/>
                  </a:lnTo>
                  <a:lnTo>
                    <a:pt x="1358" y="1786"/>
                  </a:lnTo>
                  <a:cubicBezTo>
                    <a:pt x="1596" y="1786"/>
                    <a:pt x="1834" y="1667"/>
                    <a:pt x="1977" y="1524"/>
                  </a:cubicBezTo>
                  <a:cubicBezTo>
                    <a:pt x="2167" y="1334"/>
                    <a:pt x="2263" y="1072"/>
                    <a:pt x="2215" y="786"/>
                  </a:cubicBezTo>
                  <a:cubicBezTo>
                    <a:pt x="2167" y="333"/>
                    <a:pt x="1739" y="0"/>
                    <a:pt x="1334" y="0"/>
                  </a:cubicBez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54"/>
            <p:cNvSpPr/>
            <p:nvPr/>
          </p:nvSpPr>
          <p:spPr>
            <a:xfrm>
              <a:off x="4354886" y="2516493"/>
              <a:ext cx="66954" cy="26393"/>
            </a:xfrm>
            <a:custGeom>
              <a:rect b="b" l="l" r="r" t="t"/>
              <a:pathLst>
                <a:path extrusionOk="0" h="883" w="2240">
                  <a:moveTo>
                    <a:pt x="2239" y="1"/>
                  </a:moveTo>
                  <a:cubicBezTo>
                    <a:pt x="2239" y="9"/>
                    <a:pt x="2239" y="17"/>
                    <a:pt x="2239" y="25"/>
                  </a:cubicBezTo>
                  <a:lnTo>
                    <a:pt x="2239" y="25"/>
                  </a:lnTo>
                  <a:lnTo>
                    <a:pt x="2239" y="1"/>
                  </a:lnTo>
                  <a:close/>
                  <a:moveTo>
                    <a:pt x="1" y="25"/>
                  </a:moveTo>
                  <a:lnTo>
                    <a:pt x="1" y="882"/>
                  </a:lnTo>
                  <a:lnTo>
                    <a:pt x="1358" y="882"/>
                  </a:lnTo>
                  <a:cubicBezTo>
                    <a:pt x="1596" y="882"/>
                    <a:pt x="1810" y="763"/>
                    <a:pt x="1977" y="620"/>
                  </a:cubicBezTo>
                  <a:cubicBezTo>
                    <a:pt x="2138" y="436"/>
                    <a:pt x="2233" y="252"/>
                    <a:pt x="2239" y="25"/>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54"/>
            <p:cNvSpPr/>
            <p:nvPr/>
          </p:nvSpPr>
          <p:spPr>
            <a:xfrm>
              <a:off x="4163057" y="2714396"/>
              <a:ext cx="192910" cy="53413"/>
            </a:xfrm>
            <a:custGeom>
              <a:rect b="b" l="l" r="r" t="t"/>
              <a:pathLst>
                <a:path extrusionOk="0" h="1787" w="6454">
                  <a:moveTo>
                    <a:pt x="0" y="0"/>
                  </a:moveTo>
                  <a:lnTo>
                    <a:pt x="0" y="1786"/>
                  </a:lnTo>
                  <a:lnTo>
                    <a:pt x="6454" y="1786"/>
                  </a:lnTo>
                  <a:lnTo>
                    <a:pt x="6454" y="0"/>
                  </a:lnTo>
                  <a:close/>
                </a:path>
              </a:pathLst>
            </a:custGeom>
            <a:solidFill>
              <a:srgbClr val="B5C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54"/>
            <p:cNvSpPr/>
            <p:nvPr/>
          </p:nvSpPr>
          <p:spPr>
            <a:xfrm>
              <a:off x="4163057" y="2741446"/>
              <a:ext cx="192910" cy="25646"/>
            </a:xfrm>
            <a:custGeom>
              <a:rect b="b" l="l" r="r" t="t"/>
              <a:pathLst>
                <a:path extrusionOk="0" h="858" w="6454">
                  <a:moveTo>
                    <a:pt x="0" y="0"/>
                  </a:moveTo>
                  <a:lnTo>
                    <a:pt x="0" y="858"/>
                  </a:lnTo>
                  <a:lnTo>
                    <a:pt x="6454" y="858"/>
                  </a:lnTo>
                  <a:lnTo>
                    <a:pt x="6454" y="0"/>
                  </a:lnTo>
                  <a:close/>
                </a:path>
              </a:pathLst>
            </a:custGeom>
            <a:solidFill>
              <a:srgbClr val="B0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54"/>
            <p:cNvSpPr/>
            <p:nvPr/>
          </p:nvSpPr>
          <p:spPr>
            <a:xfrm>
              <a:off x="4076914" y="2692337"/>
              <a:ext cx="97561" cy="98248"/>
            </a:xfrm>
            <a:custGeom>
              <a:rect b="b" l="l" r="r" t="t"/>
              <a:pathLst>
                <a:path extrusionOk="0" h="3287" w="3264">
                  <a:moveTo>
                    <a:pt x="1620" y="0"/>
                  </a:moveTo>
                  <a:cubicBezTo>
                    <a:pt x="715" y="0"/>
                    <a:pt x="1" y="738"/>
                    <a:pt x="1" y="1643"/>
                  </a:cubicBezTo>
                  <a:cubicBezTo>
                    <a:pt x="1" y="2548"/>
                    <a:pt x="715" y="3286"/>
                    <a:pt x="1620" y="3286"/>
                  </a:cubicBezTo>
                  <a:cubicBezTo>
                    <a:pt x="2525" y="3286"/>
                    <a:pt x="3263" y="2548"/>
                    <a:pt x="3263" y="1643"/>
                  </a:cubicBezTo>
                  <a:cubicBezTo>
                    <a:pt x="3263" y="738"/>
                    <a:pt x="2525" y="0"/>
                    <a:pt x="1620" y="0"/>
                  </a:cubicBez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54"/>
            <p:cNvSpPr/>
            <p:nvPr/>
          </p:nvSpPr>
          <p:spPr>
            <a:xfrm>
              <a:off x="4076914" y="2741446"/>
              <a:ext cx="97561" cy="49139"/>
            </a:xfrm>
            <a:custGeom>
              <a:rect b="b" l="l" r="r" t="t"/>
              <a:pathLst>
                <a:path extrusionOk="0" h="1644" w="3264">
                  <a:moveTo>
                    <a:pt x="1" y="0"/>
                  </a:moveTo>
                  <a:cubicBezTo>
                    <a:pt x="1" y="929"/>
                    <a:pt x="739" y="1643"/>
                    <a:pt x="1620" y="1643"/>
                  </a:cubicBezTo>
                  <a:cubicBezTo>
                    <a:pt x="2525" y="1643"/>
                    <a:pt x="3263" y="881"/>
                    <a:pt x="3263" y="0"/>
                  </a:cubicBez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54"/>
            <p:cNvSpPr/>
            <p:nvPr/>
          </p:nvSpPr>
          <p:spPr>
            <a:xfrm>
              <a:off x="4354534" y="2714396"/>
              <a:ext cx="67641" cy="53413"/>
            </a:xfrm>
            <a:custGeom>
              <a:rect b="b" l="l" r="r" t="t"/>
              <a:pathLst>
                <a:path extrusionOk="0" h="1787" w="2263">
                  <a:moveTo>
                    <a:pt x="0" y="0"/>
                  </a:moveTo>
                  <a:lnTo>
                    <a:pt x="0" y="1786"/>
                  </a:lnTo>
                  <a:lnTo>
                    <a:pt x="1358" y="1786"/>
                  </a:lnTo>
                  <a:cubicBezTo>
                    <a:pt x="1596" y="1786"/>
                    <a:pt x="1834" y="1667"/>
                    <a:pt x="1977" y="1524"/>
                  </a:cubicBezTo>
                  <a:cubicBezTo>
                    <a:pt x="2167" y="1358"/>
                    <a:pt x="2263" y="1072"/>
                    <a:pt x="2215" y="786"/>
                  </a:cubicBezTo>
                  <a:cubicBezTo>
                    <a:pt x="2167" y="334"/>
                    <a:pt x="1739" y="0"/>
                    <a:pt x="1334" y="0"/>
                  </a:cubicBez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0" name="Google Shape;3400;p54"/>
            <p:cNvSpPr/>
            <p:nvPr/>
          </p:nvSpPr>
          <p:spPr>
            <a:xfrm>
              <a:off x="4354886" y="2741446"/>
              <a:ext cx="66954" cy="26363"/>
            </a:xfrm>
            <a:custGeom>
              <a:rect b="b" l="l" r="r" t="t"/>
              <a:pathLst>
                <a:path extrusionOk="0" h="882" w="2240">
                  <a:moveTo>
                    <a:pt x="2239" y="0"/>
                  </a:moveTo>
                  <a:cubicBezTo>
                    <a:pt x="2239" y="8"/>
                    <a:pt x="2239" y="16"/>
                    <a:pt x="2239" y="24"/>
                  </a:cubicBezTo>
                  <a:lnTo>
                    <a:pt x="2239" y="24"/>
                  </a:lnTo>
                  <a:lnTo>
                    <a:pt x="2239" y="0"/>
                  </a:lnTo>
                  <a:close/>
                  <a:moveTo>
                    <a:pt x="1" y="24"/>
                  </a:moveTo>
                  <a:lnTo>
                    <a:pt x="1" y="881"/>
                  </a:lnTo>
                  <a:lnTo>
                    <a:pt x="1358" y="881"/>
                  </a:lnTo>
                  <a:cubicBezTo>
                    <a:pt x="1596" y="881"/>
                    <a:pt x="1810" y="762"/>
                    <a:pt x="1977" y="619"/>
                  </a:cubicBezTo>
                  <a:cubicBezTo>
                    <a:pt x="2138" y="458"/>
                    <a:pt x="2233" y="253"/>
                    <a:pt x="2239" y="24"/>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1" name="Google Shape;3401;p54"/>
            <p:cNvSpPr/>
            <p:nvPr/>
          </p:nvSpPr>
          <p:spPr>
            <a:xfrm>
              <a:off x="4142403" y="2601919"/>
              <a:ext cx="192940" cy="53413"/>
            </a:xfrm>
            <a:custGeom>
              <a:rect b="b" l="l" r="r" t="t"/>
              <a:pathLst>
                <a:path extrusionOk="0" h="1787" w="6455">
                  <a:moveTo>
                    <a:pt x="0" y="1"/>
                  </a:moveTo>
                  <a:lnTo>
                    <a:pt x="0" y="1787"/>
                  </a:lnTo>
                  <a:lnTo>
                    <a:pt x="6454" y="1787"/>
                  </a:lnTo>
                  <a:lnTo>
                    <a:pt x="6454" y="1"/>
                  </a:lnTo>
                  <a:close/>
                </a:path>
              </a:pathLst>
            </a:custGeom>
            <a:solidFill>
              <a:srgbClr val="B5C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2" name="Google Shape;3402;p54"/>
            <p:cNvSpPr/>
            <p:nvPr/>
          </p:nvSpPr>
          <p:spPr>
            <a:xfrm>
              <a:off x="4142403" y="2628252"/>
              <a:ext cx="192940" cy="25676"/>
            </a:xfrm>
            <a:custGeom>
              <a:rect b="b" l="l" r="r" t="t"/>
              <a:pathLst>
                <a:path extrusionOk="0" h="859" w="6455">
                  <a:moveTo>
                    <a:pt x="0" y="1"/>
                  </a:moveTo>
                  <a:lnTo>
                    <a:pt x="0" y="858"/>
                  </a:lnTo>
                  <a:lnTo>
                    <a:pt x="6454" y="858"/>
                  </a:lnTo>
                  <a:lnTo>
                    <a:pt x="6454" y="1"/>
                  </a:lnTo>
                  <a:close/>
                </a:path>
              </a:pathLst>
            </a:custGeom>
            <a:solidFill>
              <a:srgbClr val="B0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54"/>
            <p:cNvSpPr/>
            <p:nvPr/>
          </p:nvSpPr>
          <p:spPr>
            <a:xfrm>
              <a:off x="4323209" y="2579143"/>
              <a:ext cx="97531" cy="98248"/>
            </a:xfrm>
            <a:custGeom>
              <a:rect b="b" l="l" r="r" t="t"/>
              <a:pathLst>
                <a:path extrusionOk="0" h="3287" w="3263">
                  <a:moveTo>
                    <a:pt x="1620" y="1"/>
                  </a:moveTo>
                  <a:cubicBezTo>
                    <a:pt x="739" y="1"/>
                    <a:pt x="0" y="739"/>
                    <a:pt x="0" y="1644"/>
                  </a:cubicBezTo>
                  <a:cubicBezTo>
                    <a:pt x="0" y="2549"/>
                    <a:pt x="739" y="3287"/>
                    <a:pt x="1620" y="3287"/>
                  </a:cubicBezTo>
                  <a:cubicBezTo>
                    <a:pt x="2525" y="3287"/>
                    <a:pt x="3263" y="2549"/>
                    <a:pt x="3263" y="1644"/>
                  </a:cubicBezTo>
                  <a:cubicBezTo>
                    <a:pt x="3263" y="739"/>
                    <a:pt x="2525" y="1"/>
                    <a:pt x="1620" y="1"/>
                  </a:cubicBez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54"/>
            <p:cNvSpPr/>
            <p:nvPr/>
          </p:nvSpPr>
          <p:spPr>
            <a:xfrm>
              <a:off x="4323209" y="2628252"/>
              <a:ext cx="97531" cy="49139"/>
            </a:xfrm>
            <a:custGeom>
              <a:rect b="b" l="l" r="r" t="t"/>
              <a:pathLst>
                <a:path extrusionOk="0" h="1644" w="3263">
                  <a:moveTo>
                    <a:pt x="0" y="1"/>
                  </a:moveTo>
                  <a:cubicBezTo>
                    <a:pt x="0" y="906"/>
                    <a:pt x="739" y="1644"/>
                    <a:pt x="1644" y="1644"/>
                  </a:cubicBezTo>
                  <a:cubicBezTo>
                    <a:pt x="2525" y="1644"/>
                    <a:pt x="3263" y="930"/>
                    <a:pt x="3263" y="1"/>
                  </a:cubicBez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5" name="Google Shape;3405;p54"/>
            <p:cNvSpPr/>
            <p:nvPr/>
          </p:nvSpPr>
          <p:spPr>
            <a:xfrm>
              <a:off x="4075479" y="2601919"/>
              <a:ext cx="67671" cy="53413"/>
            </a:xfrm>
            <a:custGeom>
              <a:rect b="b" l="l" r="r" t="t"/>
              <a:pathLst>
                <a:path extrusionOk="0" h="1787" w="2264">
                  <a:moveTo>
                    <a:pt x="930" y="1"/>
                  </a:moveTo>
                  <a:cubicBezTo>
                    <a:pt x="525" y="1"/>
                    <a:pt x="96" y="310"/>
                    <a:pt x="49" y="763"/>
                  </a:cubicBezTo>
                  <a:cubicBezTo>
                    <a:pt x="1" y="1072"/>
                    <a:pt x="96" y="1334"/>
                    <a:pt x="287" y="1501"/>
                  </a:cubicBezTo>
                  <a:cubicBezTo>
                    <a:pt x="430" y="1668"/>
                    <a:pt x="668" y="1787"/>
                    <a:pt x="906" y="1787"/>
                  </a:cubicBezTo>
                  <a:lnTo>
                    <a:pt x="2263" y="1787"/>
                  </a:lnTo>
                  <a:lnTo>
                    <a:pt x="2263" y="1"/>
                  </a:ln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54"/>
            <p:cNvSpPr/>
            <p:nvPr/>
          </p:nvSpPr>
          <p:spPr>
            <a:xfrm>
              <a:off x="4075845" y="2628252"/>
              <a:ext cx="66924" cy="27080"/>
            </a:xfrm>
            <a:custGeom>
              <a:rect b="b" l="l" r="r" t="t"/>
              <a:pathLst>
                <a:path extrusionOk="0" h="906" w="2239">
                  <a:moveTo>
                    <a:pt x="0" y="1"/>
                  </a:moveTo>
                  <a:lnTo>
                    <a:pt x="0" y="25"/>
                  </a:lnTo>
                  <a:lnTo>
                    <a:pt x="1" y="25"/>
                  </a:lnTo>
                  <a:cubicBezTo>
                    <a:pt x="0" y="17"/>
                    <a:pt x="0" y="9"/>
                    <a:pt x="0" y="1"/>
                  </a:cubicBezTo>
                  <a:close/>
                  <a:moveTo>
                    <a:pt x="1" y="25"/>
                  </a:moveTo>
                  <a:cubicBezTo>
                    <a:pt x="7" y="253"/>
                    <a:pt x="101" y="459"/>
                    <a:pt x="262" y="620"/>
                  </a:cubicBezTo>
                  <a:cubicBezTo>
                    <a:pt x="405" y="787"/>
                    <a:pt x="643" y="906"/>
                    <a:pt x="882" y="906"/>
                  </a:cubicBezTo>
                  <a:lnTo>
                    <a:pt x="2239" y="906"/>
                  </a:lnTo>
                  <a:lnTo>
                    <a:pt x="2239" y="25"/>
                  </a:ln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07" name="Google Shape;3407;p54"/>
          <p:cNvGrpSpPr/>
          <p:nvPr/>
        </p:nvGrpSpPr>
        <p:grpSpPr>
          <a:xfrm>
            <a:off x="3264278" y="2464543"/>
            <a:ext cx="344544" cy="298274"/>
            <a:chOff x="3378578" y="2464543"/>
            <a:chExt cx="344544" cy="298274"/>
          </a:xfrm>
        </p:grpSpPr>
        <p:sp>
          <p:nvSpPr>
            <p:cNvPr id="3408" name="Google Shape;3408;p54"/>
            <p:cNvSpPr/>
            <p:nvPr/>
          </p:nvSpPr>
          <p:spPr>
            <a:xfrm>
              <a:off x="3436954" y="2515088"/>
              <a:ext cx="227104" cy="195780"/>
            </a:xfrm>
            <a:custGeom>
              <a:rect b="b" l="l" r="r" t="t"/>
              <a:pathLst>
                <a:path extrusionOk="0" h="6550" w="7598">
                  <a:moveTo>
                    <a:pt x="1906" y="0"/>
                  </a:moveTo>
                  <a:lnTo>
                    <a:pt x="0" y="3287"/>
                  </a:lnTo>
                  <a:lnTo>
                    <a:pt x="1906" y="6549"/>
                  </a:lnTo>
                  <a:lnTo>
                    <a:pt x="5692" y="6549"/>
                  </a:lnTo>
                  <a:lnTo>
                    <a:pt x="7597" y="3287"/>
                  </a:lnTo>
                  <a:lnTo>
                    <a:pt x="5692" y="0"/>
                  </a:ln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54"/>
            <p:cNvSpPr/>
            <p:nvPr/>
          </p:nvSpPr>
          <p:spPr>
            <a:xfrm>
              <a:off x="3550118" y="2515088"/>
              <a:ext cx="113941" cy="195780"/>
            </a:xfrm>
            <a:custGeom>
              <a:rect b="b" l="l" r="r" t="t"/>
              <a:pathLst>
                <a:path extrusionOk="0" h="6550" w="3812">
                  <a:moveTo>
                    <a:pt x="1" y="0"/>
                  </a:moveTo>
                  <a:lnTo>
                    <a:pt x="1" y="6549"/>
                  </a:lnTo>
                  <a:lnTo>
                    <a:pt x="1906" y="6549"/>
                  </a:lnTo>
                  <a:lnTo>
                    <a:pt x="3811" y="3287"/>
                  </a:lnTo>
                  <a:lnTo>
                    <a:pt x="1906" y="0"/>
                  </a:ln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0" name="Google Shape;3410;p54"/>
            <p:cNvSpPr/>
            <p:nvPr/>
          </p:nvSpPr>
          <p:spPr>
            <a:xfrm>
              <a:off x="3464722" y="2706565"/>
              <a:ext cx="173003" cy="56253"/>
            </a:xfrm>
            <a:custGeom>
              <a:rect b="b" l="l" r="r" t="t"/>
              <a:pathLst>
                <a:path extrusionOk="0" h="1882" w="5788">
                  <a:moveTo>
                    <a:pt x="1096" y="0"/>
                  </a:moveTo>
                  <a:lnTo>
                    <a:pt x="334" y="715"/>
                  </a:lnTo>
                  <a:lnTo>
                    <a:pt x="0" y="1882"/>
                  </a:lnTo>
                  <a:lnTo>
                    <a:pt x="5787" y="1882"/>
                  </a:lnTo>
                  <a:lnTo>
                    <a:pt x="5501" y="715"/>
                  </a:lnTo>
                  <a:lnTo>
                    <a:pt x="4739" y="0"/>
                  </a:ln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54"/>
            <p:cNvSpPr/>
            <p:nvPr/>
          </p:nvSpPr>
          <p:spPr>
            <a:xfrm>
              <a:off x="3463287" y="2464543"/>
              <a:ext cx="174438" cy="56253"/>
            </a:xfrm>
            <a:custGeom>
              <a:rect b="b" l="l" r="r" t="t"/>
              <a:pathLst>
                <a:path extrusionOk="0" h="1882" w="5836">
                  <a:moveTo>
                    <a:pt x="1" y="1"/>
                  </a:moveTo>
                  <a:lnTo>
                    <a:pt x="310" y="1167"/>
                  </a:lnTo>
                  <a:lnTo>
                    <a:pt x="1096" y="1882"/>
                  </a:lnTo>
                  <a:lnTo>
                    <a:pt x="4716" y="1882"/>
                  </a:lnTo>
                  <a:lnTo>
                    <a:pt x="5502" y="1167"/>
                  </a:lnTo>
                  <a:lnTo>
                    <a:pt x="5835" y="1"/>
                  </a:lnTo>
                  <a:close/>
                </a:path>
              </a:pathLst>
            </a:custGeom>
            <a:solidFill>
              <a:srgbClr val="B5C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2" name="Google Shape;3412;p54"/>
            <p:cNvSpPr/>
            <p:nvPr/>
          </p:nvSpPr>
          <p:spPr>
            <a:xfrm>
              <a:off x="3379296" y="2606193"/>
              <a:ext cx="118185" cy="155906"/>
            </a:xfrm>
            <a:custGeom>
              <a:rect b="b" l="l" r="r" t="t"/>
              <a:pathLst>
                <a:path extrusionOk="0" h="5216" w="3954">
                  <a:moveTo>
                    <a:pt x="1144" y="1"/>
                  </a:moveTo>
                  <a:lnTo>
                    <a:pt x="1" y="239"/>
                  </a:lnTo>
                  <a:lnTo>
                    <a:pt x="2882" y="5216"/>
                  </a:lnTo>
                  <a:lnTo>
                    <a:pt x="3954" y="3358"/>
                  </a:lnTo>
                  <a:lnTo>
                    <a:pt x="2144" y="239"/>
                  </a:lnTo>
                  <a:lnTo>
                    <a:pt x="1144" y="1"/>
                  </a:lnTo>
                  <a:close/>
                </a:path>
              </a:pathLst>
            </a:custGeom>
            <a:solidFill>
              <a:srgbClr val="E5E9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3" name="Google Shape;3413;p54"/>
            <p:cNvSpPr/>
            <p:nvPr/>
          </p:nvSpPr>
          <p:spPr>
            <a:xfrm>
              <a:off x="3535173" y="2626847"/>
              <a:ext cx="74785" cy="19937"/>
            </a:xfrm>
            <a:custGeom>
              <a:rect b="b" l="l" r="r" t="t"/>
              <a:pathLst>
                <a:path extrusionOk="0" h="667" w="2502">
                  <a:moveTo>
                    <a:pt x="1" y="0"/>
                  </a:moveTo>
                  <a:lnTo>
                    <a:pt x="1" y="667"/>
                  </a:lnTo>
                  <a:lnTo>
                    <a:pt x="2501" y="667"/>
                  </a:lnTo>
                  <a:lnTo>
                    <a:pt x="25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4" name="Google Shape;3414;p54"/>
            <p:cNvSpPr/>
            <p:nvPr/>
          </p:nvSpPr>
          <p:spPr>
            <a:xfrm>
              <a:off x="3535173" y="2580577"/>
              <a:ext cx="74785" cy="19967"/>
            </a:xfrm>
            <a:custGeom>
              <a:rect b="b" l="l" r="r" t="t"/>
              <a:pathLst>
                <a:path extrusionOk="0" h="668" w="2502">
                  <a:moveTo>
                    <a:pt x="1" y="0"/>
                  </a:moveTo>
                  <a:lnTo>
                    <a:pt x="1" y="667"/>
                  </a:lnTo>
                  <a:lnTo>
                    <a:pt x="2501" y="667"/>
                  </a:lnTo>
                  <a:lnTo>
                    <a:pt x="25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5" name="Google Shape;3415;p54"/>
            <p:cNvSpPr/>
            <p:nvPr/>
          </p:nvSpPr>
          <p:spPr>
            <a:xfrm>
              <a:off x="3492490" y="2626847"/>
              <a:ext cx="21371" cy="19937"/>
            </a:xfrm>
            <a:custGeom>
              <a:rect b="b" l="l" r="r" t="t"/>
              <a:pathLst>
                <a:path extrusionOk="0" h="667" w="715">
                  <a:moveTo>
                    <a:pt x="0" y="0"/>
                  </a:moveTo>
                  <a:lnTo>
                    <a:pt x="0" y="667"/>
                  </a:lnTo>
                  <a:lnTo>
                    <a:pt x="714" y="667"/>
                  </a:lnTo>
                  <a:lnTo>
                    <a:pt x="71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6" name="Google Shape;3416;p54"/>
            <p:cNvSpPr/>
            <p:nvPr/>
          </p:nvSpPr>
          <p:spPr>
            <a:xfrm>
              <a:off x="3492490" y="2580577"/>
              <a:ext cx="21371" cy="19967"/>
            </a:xfrm>
            <a:custGeom>
              <a:rect b="b" l="l" r="r" t="t"/>
              <a:pathLst>
                <a:path extrusionOk="0" h="668" w="715">
                  <a:moveTo>
                    <a:pt x="0" y="0"/>
                  </a:moveTo>
                  <a:lnTo>
                    <a:pt x="0" y="667"/>
                  </a:lnTo>
                  <a:lnTo>
                    <a:pt x="714" y="667"/>
                  </a:lnTo>
                  <a:lnTo>
                    <a:pt x="71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7" name="Google Shape;3417;p54"/>
            <p:cNvSpPr/>
            <p:nvPr/>
          </p:nvSpPr>
          <p:spPr>
            <a:xfrm>
              <a:off x="3378578" y="2465261"/>
              <a:ext cx="118185" cy="148792"/>
            </a:xfrm>
            <a:custGeom>
              <a:rect b="b" l="l" r="r" t="t"/>
              <a:pathLst>
                <a:path extrusionOk="0" h="4978" w="3954">
                  <a:moveTo>
                    <a:pt x="2882" y="0"/>
                  </a:moveTo>
                  <a:lnTo>
                    <a:pt x="1" y="4978"/>
                  </a:lnTo>
                  <a:lnTo>
                    <a:pt x="2144" y="4978"/>
                  </a:lnTo>
                  <a:lnTo>
                    <a:pt x="3954" y="1858"/>
                  </a:lnTo>
                  <a:lnTo>
                    <a:pt x="2882" y="0"/>
                  </a:lnTo>
                  <a:close/>
                </a:path>
              </a:pathLst>
            </a:custGeom>
            <a:solidFill>
              <a:srgbClr val="A8B2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8" name="Google Shape;3418;p54"/>
            <p:cNvSpPr/>
            <p:nvPr/>
          </p:nvSpPr>
          <p:spPr>
            <a:xfrm>
              <a:off x="3550836" y="2580577"/>
              <a:ext cx="59122" cy="19967"/>
            </a:xfrm>
            <a:custGeom>
              <a:rect b="b" l="l" r="r" t="t"/>
              <a:pathLst>
                <a:path extrusionOk="0" h="668" w="1978">
                  <a:moveTo>
                    <a:pt x="1" y="0"/>
                  </a:moveTo>
                  <a:lnTo>
                    <a:pt x="1" y="667"/>
                  </a:lnTo>
                  <a:lnTo>
                    <a:pt x="1977" y="667"/>
                  </a:lnTo>
                  <a:lnTo>
                    <a:pt x="1977" y="0"/>
                  </a:lnTo>
                  <a:close/>
                </a:path>
              </a:pathLst>
            </a:custGeom>
            <a:solidFill>
              <a:srgbClr val="E3E7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9" name="Google Shape;3419;p54"/>
            <p:cNvSpPr/>
            <p:nvPr/>
          </p:nvSpPr>
          <p:spPr>
            <a:xfrm>
              <a:off x="3550836" y="2626847"/>
              <a:ext cx="59122" cy="19937"/>
            </a:xfrm>
            <a:custGeom>
              <a:rect b="b" l="l" r="r" t="t"/>
              <a:pathLst>
                <a:path extrusionOk="0" h="667" w="1978">
                  <a:moveTo>
                    <a:pt x="1" y="0"/>
                  </a:moveTo>
                  <a:lnTo>
                    <a:pt x="1" y="667"/>
                  </a:lnTo>
                  <a:lnTo>
                    <a:pt x="1977" y="667"/>
                  </a:lnTo>
                  <a:lnTo>
                    <a:pt x="1977" y="0"/>
                  </a:lnTo>
                  <a:close/>
                </a:path>
              </a:pathLst>
            </a:custGeom>
            <a:solidFill>
              <a:srgbClr val="E3E7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0" name="Google Shape;3420;p54"/>
            <p:cNvSpPr/>
            <p:nvPr/>
          </p:nvSpPr>
          <p:spPr>
            <a:xfrm>
              <a:off x="3550836" y="2706565"/>
              <a:ext cx="86173" cy="56253"/>
            </a:xfrm>
            <a:custGeom>
              <a:rect b="b" l="l" r="r" t="t"/>
              <a:pathLst>
                <a:path extrusionOk="0" h="1882" w="2883">
                  <a:moveTo>
                    <a:pt x="1" y="0"/>
                  </a:moveTo>
                  <a:lnTo>
                    <a:pt x="1" y="1882"/>
                  </a:lnTo>
                  <a:lnTo>
                    <a:pt x="2882" y="1882"/>
                  </a:lnTo>
                  <a:lnTo>
                    <a:pt x="2573" y="715"/>
                  </a:lnTo>
                  <a:lnTo>
                    <a:pt x="1811" y="0"/>
                  </a:ln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1" name="Google Shape;3421;p54"/>
            <p:cNvSpPr/>
            <p:nvPr/>
          </p:nvSpPr>
          <p:spPr>
            <a:xfrm>
              <a:off x="3550118" y="2464543"/>
              <a:ext cx="86173" cy="56253"/>
            </a:xfrm>
            <a:custGeom>
              <a:rect b="b" l="l" r="r" t="t"/>
              <a:pathLst>
                <a:path extrusionOk="0" h="1882" w="2883">
                  <a:moveTo>
                    <a:pt x="1" y="1"/>
                  </a:moveTo>
                  <a:lnTo>
                    <a:pt x="1" y="1882"/>
                  </a:lnTo>
                  <a:lnTo>
                    <a:pt x="1811" y="1882"/>
                  </a:lnTo>
                  <a:lnTo>
                    <a:pt x="2573" y="1167"/>
                  </a:lnTo>
                  <a:lnTo>
                    <a:pt x="2883" y="1"/>
                  </a:lnTo>
                  <a:close/>
                </a:path>
              </a:pathLst>
            </a:custGeom>
            <a:solidFill>
              <a:srgbClr val="B0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2" name="Google Shape;3422;p54"/>
            <p:cNvSpPr/>
            <p:nvPr/>
          </p:nvSpPr>
          <p:spPr>
            <a:xfrm>
              <a:off x="3604220" y="2606193"/>
              <a:ext cx="118902" cy="155906"/>
            </a:xfrm>
            <a:custGeom>
              <a:rect b="b" l="l" r="r" t="t"/>
              <a:pathLst>
                <a:path extrusionOk="0" h="5216" w="3978">
                  <a:moveTo>
                    <a:pt x="2906" y="1"/>
                  </a:moveTo>
                  <a:lnTo>
                    <a:pt x="1835" y="239"/>
                  </a:lnTo>
                  <a:lnTo>
                    <a:pt x="1" y="3358"/>
                  </a:lnTo>
                  <a:lnTo>
                    <a:pt x="1073" y="5216"/>
                  </a:lnTo>
                  <a:lnTo>
                    <a:pt x="3978" y="239"/>
                  </a:lnTo>
                  <a:lnTo>
                    <a:pt x="2906" y="1"/>
                  </a:lnTo>
                  <a:close/>
                </a:path>
              </a:pathLst>
            </a:custGeom>
            <a:solidFill>
              <a:srgbClr val="D4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3" name="Google Shape;3423;p54"/>
            <p:cNvSpPr/>
            <p:nvPr/>
          </p:nvSpPr>
          <p:spPr>
            <a:xfrm>
              <a:off x="3604220" y="2464543"/>
              <a:ext cx="118902" cy="148792"/>
            </a:xfrm>
            <a:custGeom>
              <a:rect b="b" l="l" r="r" t="t"/>
              <a:pathLst>
                <a:path extrusionOk="0" h="4978" w="3978">
                  <a:moveTo>
                    <a:pt x="1073" y="1"/>
                  </a:moveTo>
                  <a:lnTo>
                    <a:pt x="1" y="1858"/>
                  </a:lnTo>
                  <a:lnTo>
                    <a:pt x="1835" y="4978"/>
                  </a:lnTo>
                  <a:lnTo>
                    <a:pt x="3978" y="4978"/>
                  </a:lnTo>
                  <a:lnTo>
                    <a:pt x="1073" y="1"/>
                  </a:lnTo>
                  <a:close/>
                </a:path>
              </a:pathLst>
            </a:custGeom>
            <a:solidFill>
              <a:srgbClr val="7686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24" name="Google Shape;3424;p54"/>
          <p:cNvGrpSpPr/>
          <p:nvPr/>
        </p:nvGrpSpPr>
        <p:grpSpPr>
          <a:xfrm>
            <a:off x="2556667" y="2520767"/>
            <a:ext cx="343109" cy="197305"/>
            <a:chOff x="2747167" y="2520767"/>
            <a:chExt cx="343109" cy="197305"/>
          </a:xfrm>
        </p:grpSpPr>
        <p:sp>
          <p:nvSpPr>
            <p:cNvPr id="3425" name="Google Shape;3425;p54"/>
            <p:cNvSpPr/>
            <p:nvPr/>
          </p:nvSpPr>
          <p:spPr>
            <a:xfrm>
              <a:off x="2908036" y="2619733"/>
              <a:ext cx="174408" cy="98338"/>
            </a:xfrm>
            <a:custGeom>
              <a:rect b="b" l="l" r="r" t="t"/>
              <a:pathLst>
                <a:path extrusionOk="0" h="3290" w="5835">
                  <a:moveTo>
                    <a:pt x="0" y="0"/>
                  </a:moveTo>
                  <a:lnTo>
                    <a:pt x="929" y="2024"/>
                  </a:lnTo>
                  <a:cubicBezTo>
                    <a:pt x="1239" y="2691"/>
                    <a:pt x="1882" y="3167"/>
                    <a:pt x="2596" y="3286"/>
                  </a:cubicBezTo>
                  <a:cubicBezTo>
                    <a:pt x="2602" y="3289"/>
                    <a:pt x="2608" y="3290"/>
                    <a:pt x="2614" y="3290"/>
                  </a:cubicBezTo>
                  <a:cubicBezTo>
                    <a:pt x="2723" y="3290"/>
                    <a:pt x="2793" y="2882"/>
                    <a:pt x="2906" y="2882"/>
                  </a:cubicBezTo>
                  <a:cubicBezTo>
                    <a:pt x="3019" y="2882"/>
                    <a:pt x="3132" y="3290"/>
                    <a:pt x="3225" y="3290"/>
                  </a:cubicBezTo>
                  <a:cubicBezTo>
                    <a:pt x="3230" y="3290"/>
                    <a:pt x="3234" y="3289"/>
                    <a:pt x="3239" y="3286"/>
                  </a:cubicBezTo>
                  <a:cubicBezTo>
                    <a:pt x="3978" y="3167"/>
                    <a:pt x="4620" y="2739"/>
                    <a:pt x="4906" y="2024"/>
                  </a:cubicBezTo>
                  <a:lnTo>
                    <a:pt x="5835" y="0"/>
                  </a:lnTo>
                  <a:close/>
                </a:path>
              </a:pathLst>
            </a:custGeom>
            <a:solidFill>
              <a:srgbClr val="A8B2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6" name="Google Shape;3426;p54"/>
            <p:cNvSpPr/>
            <p:nvPr/>
          </p:nvSpPr>
          <p:spPr>
            <a:xfrm>
              <a:off x="2994867" y="2618299"/>
              <a:ext cx="87578" cy="98996"/>
            </a:xfrm>
            <a:custGeom>
              <a:rect b="b" l="l" r="r" t="t"/>
              <a:pathLst>
                <a:path extrusionOk="0" h="3312" w="2930">
                  <a:moveTo>
                    <a:pt x="1" y="0"/>
                  </a:moveTo>
                  <a:lnTo>
                    <a:pt x="1" y="48"/>
                  </a:lnTo>
                  <a:lnTo>
                    <a:pt x="1" y="2906"/>
                  </a:lnTo>
                  <a:cubicBezTo>
                    <a:pt x="140" y="2906"/>
                    <a:pt x="234" y="3312"/>
                    <a:pt x="327" y="3312"/>
                  </a:cubicBezTo>
                  <a:cubicBezTo>
                    <a:pt x="329" y="3312"/>
                    <a:pt x="332" y="3311"/>
                    <a:pt x="334" y="3311"/>
                  </a:cubicBezTo>
                  <a:cubicBezTo>
                    <a:pt x="1073" y="3192"/>
                    <a:pt x="1715" y="2739"/>
                    <a:pt x="2001" y="2025"/>
                  </a:cubicBezTo>
                  <a:lnTo>
                    <a:pt x="2930" y="0"/>
                  </a:lnTo>
                  <a:close/>
                </a:path>
              </a:pathLst>
            </a:custGeom>
            <a:solidFill>
              <a:srgbClr val="7686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7" name="Google Shape;3427;p54"/>
            <p:cNvSpPr/>
            <p:nvPr/>
          </p:nvSpPr>
          <p:spPr>
            <a:xfrm>
              <a:off x="2757120" y="2521454"/>
              <a:ext cx="172286" cy="96873"/>
            </a:xfrm>
            <a:custGeom>
              <a:rect b="b" l="l" r="r" t="t"/>
              <a:pathLst>
                <a:path extrusionOk="0" h="3241" w="5764">
                  <a:moveTo>
                    <a:pt x="3206" y="1"/>
                  </a:moveTo>
                  <a:cubicBezTo>
                    <a:pt x="3091" y="1"/>
                    <a:pt x="2998" y="384"/>
                    <a:pt x="2882" y="430"/>
                  </a:cubicBezTo>
                  <a:cubicBezTo>
                    <a:pt x="2766" y="430"/>
                    <a:pt x="2650" y="1"/>
                    <a:pt x="2556" y="1"/>
                  </a:cubicBezTo>
                  <a:cubicBezTo>
                    <a:pt x="2554" y="1"/>
                    <a:pt x="2551" y="1"/>
                    <a:pt x="2549" y="2"/>
                  </a:cubicBezTo>
                  <a:cubicBezTo>
                    <a:pt x="1811" y="121"/>
                    <a:pt x="1192" y="573"/>
                    <a:pt x="882" y="1288"/>
                  </a:cubicBezTo>
                  <a:lnTo>
                    <a:pt x="1" y="3240"/>
                  </a:lnTo>
                  <a:lnTo>
                    <a:pt x="5764" y="3240"/>
                  </a:lnTo>
                  <a:lnTo>
                    <a:pt x="4883" y="1288"/>
                  </a:lnTo>
                  <a:cubicBezTo>
                    <a:pt x="4549" y="597"/>
                    <a:pt x="3954" y="121"/>
                    <a:pt x="3216" y="2"/>
                  </a:cubicBezTo>
                  <a:cubicBezTo>
                    <a:pt x="3212" y="1"/>
                    <a:pt x="3209" y="1"/>
                    <a:pt x="3206" y="1"/>
                  </a:cubicBezTo>
                  <a:close/>
                </a:path>
              </a:pathLst>
            </a:custGeom>
            <a:solidFill>
              <a:srgbClr val="B5C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8" name="Google Shape;3428;p54"/>
            <p:cNvSpPr/>
            <p:nvPr/>
          </p:nvSpPr>
          <p:spPr>
            <a:xfrm>
              <a:off x="2843981" y="2521454"/>
              <a:ext cx="86143" cy="96873"/>
            </a:xfrm>
            <a:custGeom>
              <a:rect b="b" l="l" r="r" t="t"/>
              <a:pathLst>
                <a:path extrusionOk="0" h="3241" w="2882">
                  <a:moveTo>
                    <a:pt x="323" y="1"/>
                  </a:moveTo>
                  <a:cubicBezTo>
                    <a:pt x="209" y="1"/>
                    <a:pt x="116" y="384"/>
                    <a:pt x="0" y="430"/>
                  </a:cubicBezTo>
                  <a:lnTo>
                    <a:pt x="0" y="3240"/>
                  </a:lnTo>
                  <a:lnTo>
                    <a:pt x="2882" y="3240"/>
                  </a:lnTo>
                  <a:lnTo>
                    <a:pt x="2001" y="1288"/>
                  </a:lnTo>
                  <a:cubicBezTo>
                    <a:pt x="1667" y="597"/>
                    <a:pt x="1072" y="121"/>
                    <a:pt x="334" y="2"/>
                  </a:cubicBezTo>
                  <a:cubicBezTo>
                    <a:pt x="330" y="1"/>
                    <a:pt x="327" y="1"/>
                    <a:pt x="323" y="1"/>
                  </a:cubicBezTo>
                  <a:close/>
                </a:path>
              </a:pathLst>
            </a:custGeom>
            <a:solidFill>
              <a:srgbClr val="B0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54"/>
            <p:cNvSpPr/>
            <p:nvPr/>
          </p:nvSpPr>
          <p:spPr>
            <a:xfrm>
              <a:off x="2833281" y="2520767"/>
              <a:ext cx="19249" cy="97561"/>
            </a:xfrm>
            <a:custGeom>
              <a:rect b="b" l="l" r="r" t="t"/>
              <a:pathLst>
                <a:path extrusionOk="0" h="3264" w="644">
                  <a:moveTo>
                    <a:pt x="334" y="1"/>
                  </a:moveTo>
                  <a:cubicBezTo>
                    <a:pt x="215" y="1"/>
                    <a:pt x="96" y="1"/>
                    <a:pt x="1" y="25"/>
                  </a:cubicBezTo>
                  <a:lnTo>
                    <a:pt x="1" y="3263"/>
                  </a:lnTo>
                  <a:lnTo>
                    <a:pt x="644" y="3263"/>
                  </a:lnTo>
                  <a:lnTo>
                    <a:pt x="644" y="25"/>
                  </a:lnTo>
                  <a:cubicBezTo>
                    <a:pt x="525" y="1"/>
                    <a:pt x="453" y="1"/>
                    <a:pt x="334" y="1"/>
                  </a:cubicBez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54"/>
            <p:cNvSpPr/>
            <p:nvPr/>
          </p:nvSpPr>
          <p:spPr>
            <a:xfrm>
              <a:off x="2985631" y="2619733"/>
              <a:ext cx="19249" cy="98248"/>
            </a:xfrm>
            <a:custGeom>
              <a:rect b="b" l="l" r="r" t="t"/>
              <a:pathLst>
                <a:path extrusionOk="0" h="3287" w="644">
                  <a:moveTo>
                    <a:pt x="0" y="0"/>
                  </a:moveTo>
                  <a:lnTo>
                    <a:pt x="0" y="3263"/>
                  </a:lnTo>
                  <a:cubicBezTo>
                    <a:pt x="96" y="3286"/>
                    <a:pt x="215" y="3286"/>
                    <a:pt x="334" y="3286"/>
                  </a:cubicBezTo>
                  <a:cubicBezTo>
                    <a:pt x="453" y="3286"/>
                    <a:pt x="524" y="3286"/>
                    <a:pt x="643" y="3263"/>
                  </a:cubicBezTo>
                  <a:lnTo>
                    <a:pt x="643" y="0"/>
                  </a:ln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1" name="Google Shape;3431;p54"/>
            <p:cNvSpPr/>
            <p:nvPr/>
          </p:nvSpPr>
          <p:spPr>
            <a:xfrm>
              <a:off x="2833281" y="2643197"/>
              <a:ext cx="20684" cy="20684"/>
            </a:xfrm>
            <a:custGeom>
              <a:rect b="b" l="l" r="r" t="t"/>
              <a:pathLst>
                <a:path extrusionOk="0" h="692" w="692">
                  <a:moveTo>
                    <a:pt x="1" y="1"/>
                  </a:moveTo>
                  <a:lnTo>
                    <a:pt x="1" y="692"/>
                  </a:lnTo>
                  <a:lnTo>
                    <a:pt x="692" y="692"/>
                  </a:lnTo>
                  <a:lnTo>
                    <a:pt x="692" y="1"/>
                  </a:ln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2" name="Google Shape;3432;p54"/>
            <p:cNvSpPr/>
            <p:nvPr/>
          </p:nvSpPr>
          <p:spPr>
            <a:xfrm>
              <a:off x="2833281" y="2678079"/>
              <a:ext cx="20684" cy="20684"/>
            </a:xfrm>
            <a:custGeom>
              <a:rect b="b" l="l" r="r" t="t"/>
              <a:pathLst>
                <a:path extrusionOk="0" h="692" w="692">
                  <a:moveTo>
                    <a:pt x="1" y="1"/>
                  </a:moveTo>
                  <a:lnTo>
                    <a:pt x="1" y="691"/>
                  </a:lnTo>
                  <a:lnTo>
                    <a:pt x="692" y="691"/>
                  </a:lnTo>
                  <a:lnTo>
                    <a:pt x="692" y="1"/>
                  </a:ln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3" name="Google Shape;3433;p54"/>
            <p:cNvSpPr/>
            <p:nvPr/>
          </p:nvSpPr>
          <p:spPr>
            <a:xfrm>
              <a:off x="2985631" y="2542138"/>
              <a:ext cx="20654" cy="20654"/>
            </a:xfrm>
            <a:custGeom>
              <a:rect b="b" l="l" r="r" t="t"/>
              <a:pathLst>
                <a:path extrusionOk="0" h="691" w="691">
                  <a:moveTo>
                    <a:pt x="0" y="0"/>
                  </a:moveTo>
                  <a:lnTo>
                    <a:pt x="0" y="691"/>
                  </a:lnTo>
                  <a:lnTo>
                    <a:pt x="691" y="691"/>
                  </a:lnTo>
                  <a:lnTo>
                    <a:pt x="691" y="0"/>
                  </a:ln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4" name="Google Shape;3434;p54"/>
            <p:cNvSpPr/>
            <p:nvPr/>
          </p:nvSpPr>
          <p:spPr>
            <a:xfrm>
              <a:off x="2985631" y="2575586"/>
              <a:ext cx="20654" cy="20684"/>
            </a:xfrm>
            <a:custGeom>
              <a:rect b="b" l="l" r="r" t="t"/>
              <a:pathLst>
                <a:path extrusionOk="0" h="692" w="691">
                  <a:moveTo>
                    <a:pt x="0" y="1"/>
                  </a:moveTo>
                  <a:lnTo>
                    <a:pt x="0" y="691"/>
                  </a:lnTo>
                  <a:lnTo>
                    <a:pt x="691" y="691"/>
                  </a:lnTo>
                  <a:lnTo>
                    <a:pt x="691" y="1"/>
                  </a:ln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5" name="Google Shape;3435;p54"/>
            <p:cNvSpPr/>
            <p:nvPr/>
          </p:nvSpPr>
          <p:spPr>
            <a:xfrm>
              <a:off x="2843981" y="2520767"/>
              <a:ext cx="9983" cy="97561"/>
            </a:xfrm>
            <a:custGeom>
              <a:rect b="b" l="l" r="r" t="t"/>
              <a:pathLst>
                <a:path extrusionOk="0" h="3264" w="334">
                  <a:moveTo>
                    <a:pt x="0" y="1"/>
                  </a:moveTo>
                  <a:lnTo>
                    <a:pt x="0" y="3263"/>
                  </a:lnTo>
                  <a:lnTo>
                    <a:pt x="334" y="3263"/>
                  </a:lnTo>
                  <a:lnTo>
                    <a:pt x="334" y="25"/>
                  </a:lnTo>
                  <a:cubicBezTo>
                    <a:pt x="215" y="1"/>
                    <a:pt x="119" y="1"/>
                    <a:pt x="0" y="1"/>
                  </a:cubicBez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6" name="Google Shape;3436;p54"/>
            <p:cNvSpPr/>
            <p:nvPr/>
          </p:nvSpPr>
          <p:spPr>
            <a:xfrm>
              <a:off x="2843264" y="2643197"/>
              <a:ext cx="9266" cy="20684"/>
            </a:xfrm>
            <a:custGeom>
              <a:rect b="b" l="l" r="r" t="t"/>
              <a:pathLst>
                <a:path extrusionOk="0" h="692" w="310">
                  <a:moveTo>
                    <a:pt x="0" y="1"/>
                  </a:moveTo>
                  <a:lnTo>
                    <a:pt x="0" y="692"/>
                  </a:lnTo>
                  <a:lnTo>
                    <a:pt x="310" y="692"/>
                  </a:lnTo>
                  <a:lnTo>
                    <a:pt x="310" y="1"/>
                  </a:ln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7" name="Google Shape;3437;p54"/>
            <p:cNvSpPr/>
            <p:nvPr/>
          </p:nvSpPr>
          <p:spPr>
            <a:xfrm>
              <a:off x="2843264" y="2678079"/>
              <a:ext cx="9266" cy="20684"/>
            </a:xfrm>
            <a:custGeom>
              <a:rect b="b" l="l" r="r" t="t"/>
              <a:pathLst>
                <a:path extrusionOk="0" h="692" w="310">
                  <a:moveTo>
                    <a:pt x="0" y="1"/>
                  </a:moveTo>
                  <a:lnTo>
                    <a:pt x="0" y="691"/>
                  </a:lnTo>
                  <a:lnTo>
                    <a:pt x="310" y="691"/>
                  </a:lnTo>
                  <a:lnTo>
                    <a:pt x="310" y="1"/>
                  </a:ln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8" name="Google Shape;3438;p54"/>
            <p:cNvSpPr/>
            <p:nvPr/>
          </p:nvSpPr>
          <p:spPr>
            <a:xfrm>
              <a:off x="2994867" y="2542138"/>
              <a:ext cx="10013" cy="20654"/>
            </a:xfrm>
            <a:custGeom>
              <a:rect b="b" l="l" r="r" t="t"/>
              <a:pathLst>
                <a:path extrusionOk="0" h="691" w="335">
                  <a:moveTo>
                    <a:pt x="1" y="0"/>
                  </a:moveTo>
                  <a:lnTo>
                    <a:pt x="1" y="691"/>
                  </a:lnTo>
                  <a:lnTo>
                    <a:pt x="334" y="691"/>
                  </a:lnTo>
                  <a:lnTo>
                    <a:pt x="334" y="0"/>
                  </a:ln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9" name="Google Shape;3439;p54"/>
            <p:cNvSpPr/>
            <p:nvPr/>
          </p:nvSpPr>
          <p:spPr>
            <a:xfrm>
              <a:off x="2994867" y="2575586"/>
              <a:ext cx="10013" cy="20684"/>
            </a:xfrm>
            <a:custGeom>
              <a:rect b="b" l="l" r="r" t="t"/>
              <a:pathLst>
                <a:path extrusionOk="0" h="692" w="335">
                  <a:moveTo>
                    <a:pt x="1" y="1"/>
                  </a:moveTo>
                  <a:lnTo>
                    <a:pt x="1" y="691"/>
                  </a:lnTo>
                  <a:lnTo>
                    <a:pt x="334" y="691"/>
                  </a:lnTo>
                  <a:lnTo>
                    <a:pt x="334" y="1"/>
                  </a:ln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0" name="Google Shape;3440;p54"/>
            <p:cNvSpPr/>
            <p:nvPr/>
          </p:nvSpPr>
          <p:spPr>
            <a:xfrm>
              <a:off x="2994867" y="2619733"/>
              <a:ext cx="10013" cy="98248"/>
            </a:xfrm>
            <a:custGeom>
              <a:rect b="b" l="l" r="r" t="t"/>
              <a:pathLst>
                <a:path extrusionOk="0" h="3287" w="335">
                  <a:moveTo>
                    <a:pt x="1" y="0"/>
                  </a:moveTo>
                  <a:lnTo>
                    <a:pt x="1" y="3286"/>
                  </a:lnTo>
                  <a:cubicBezTo>
                    <a:pt x="120" y="3286"/>
                    <a:pt x="215" y="3286"/>
                    <a:pt x="334" y="3263"/>
                  </a:cubicBezTo>
                  <a:lnTo>
                    <a:pt x="334" y="0"/>
                  </a:ln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1" name="Google Shape;3441;p54"/>
            <p:cNvSpPr/>
            <p:nvPr/>
          </p:nvSpPr>
          <p:spPr>
            <a:xfrm>
              <a:off x="2747167" y="2609750"/>
              <a:ext cx="343107" cy="20684"/>
            </a:xfrm>
            <a:custGeom>
              <a:rect b="b" l="l" r="r" t="t"/>
              <a:pathLst>
                <a:path extrusionOk="0" h="692" w="11479">
                  <a:moveTo>
                    <a:pt x="0" y="1"/>
                  </a:moveTo>
                  <a:lnTo>
                    <a:pt x="0" y="691"/>
                  </a:lnTo>
                  <a:lnTo>
                    <a:pt x="11479" y="691"/>
                  </a:lnTo>
                  <a:lnTo>
                    <a:pt x="11479" y="1"/>
                  </a:lnTo>
                  <a:close/>
                </a:path>
              </a:pathLst>
            </a:custGeom>
            <a:solidFill>
              <a:srgbClr val="9AA6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2" name="Google Shape;3442;p54"/>
            <p:cNvSpPr/>
            <p:nvPr/>
          </p:nvSpPr>
          <p:spPr>
            <a:xfrm>
              <a:off x="2918707" y="2609750"/>
              <a:ext cx="171569" cy="20684"/>
            </a:xfrm>
            <a:custGeom>
              <a:rect b="b" l="l" r="r" t="t"/>
              <a:pathLst>
                <a:path extrusionOk="0" h="692" w="5740">
                  <a:moveTo>
                    <a:pt x="1" y="1"/>
                  </a:moveTo>
                  <a:lnTo>
                    <a:pt x="1" y="691"/>
                  </a:lnTo>
                  <a:lnTo>
                    <a:pt x="5740" y="691"/>
                  </a:lnTo>
                  <a:lnTo>
                    <a:pt x="5740" y="1"/>
                  </a:ln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43" name="Google Shape;3443;p54"/>
          <p:cNvGrpSpPr/>
          <p:nvPr/>
        </p:nvGrpSpPr>
        <p:grpSpPr>
          <a:xfrm>
            <a:off x="1799229" y="2440332"/>
            <a:ext cx="343110" cy="344542"/>
            <a:chOff x="2065929" y="2440332"/>
            <a:chExt cx="343110" cy="344542"/>
          </a:xfrm>
        </p:grpSpPr>
        <p:sp>
          <p:nvSpPr>
            <p:cNvPr id="3444" name="Google Shape;3444;p54"/>
            <p:cNvSpPr/>
            <p:nvPr/>
          </p:nvSpPr>
          <p:spPr>
            <a:xfrm>
              <a:off x="2166987" y="2480923"/>
              <a:ext cx="141679" cy="303951"/>
            </a:xfrm>
            <a:custGeom>
              <a:rect b="b" l="l" r="r" t="t"/>
              <a:pathLst>
                <a:path extrusionOk="0" h="10169" w="4740">
                  <a:moveTo>
                    <a:pt x="453" y="0"/>
                  </a:moveTo>
                  <a:lnTo>
                    <a:pt x="1" y="5073"/>
                  </a:lnTo>
                  <a:lnTo>
                    <a:pt x="453" y="10169"/>
                  </a:lnTo>
                  <a:lnTo>
                    <a:pt x="4287" y="10169"/>
                  </a:lnTo>
                  <a:lnTo>
                    <a:pt x="4740" y="5073"/>
                  </a:lnTo>
                  <a:lnTo>
                    <a:pt x="4287" y="0"/>
                  </a:ln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54"/>
            <p:cNvSpPr/>
            <p:nvPr/>
          </p:nvSpPr>
          <p:spPr>
            <a:xfrm>
              <a:off x="2065929" y="2481641"/>
              <a:ext cx="114628" cy="303234"/>
            </a:xfrm>
            <a:custGeom>
              <a:rect b="b" l="l" r="r" t="t"/>
              <a:pathLst>
                <a:path extrusionOk="0" h="10145" w="3835">
                  <a:moveTo>
                    <a:pt x="0" y="0"/>
                  </a:moveTo>
                  <a:lnTo>
                    <a:pt x="0" y="10145"/>
                  </a:lnTo>
                  <a:lnTo>
                    <a:pt x="3834" y="10145"/>
                  </a:lnTo>
                  <a:lnTo>
                    <a:pt x="3834" y="0"/>
                  </a:lnTo>
                  <a:close/>
                </a:path>
              </a:pathLst>
            </a:custGeom>
            <a:solidFill>
              <a:srgbClr val="A8B2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54"/>
            <p:cNvSpPr/>
            <p:nvPr/>
          </p:nvSpPr>
          <p:spPr>
            <a:xfrm>
              <a:off x="2123587" y="2481641"/>
              <a:ext cx="56970" cy="303234"/>
            </a:xfrm>
            <a:custGeom>
              <a:rect b="b" l="l" r="r" t="t"/>
              <a:pathLst>
                <a:path extrusionOk="0" h="10145" w="1906">
                  <a:moveTo>
                    <a:pt x="0" y="0"/>
                  </a:moveTo>
                  <a:lnTo>
                    <a:pt x="0" y="10145"/>
                  </a:lnTo>
                  <a:lnTo>
                    <a:pt x="1905" y="10145"/>
                  </a:lnTo>
                  <a:lnTo>
                    <a:pt x="1905" y="0"/>
                  </a:lnTo>
                  <a:close/>
                </a:path>
              </a:pathLst>
            </a:custGeom>
            <a:solidFill>
              <a:srgbClr val="7686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54"/>
            <p:cNvSpPr/>
            <p:nvPr/>
          </p:nvSpPr>
          <p:spPr>
            <a:xfrm>
              <a:off x="2238186" y="2481641"/>
              <a:ext cx="70481" cy="303234"/>
            </a:xfrm>
            <a:custGeom>
              <a:rect b="b" l="l" r="r" t="t"/>
              <a:pathLst>
                <a:path extrusionOk="0" h="10145" w="2358">
                  <a:moveTo>
                    <a:pt x="0" y="0"/>
                  </a:moveTo>
                  <a:lnTo>
                    <a:pt x="0" y="10145"/>
                  </a:lnTo>
                  <a:lnTo>
                    <a:pt x="1905" y="10145"/>
                  </a:lnTo>
                  <a:lnTo>
                    <a:pt x="2358" y="5049"/>
                  </a:lnTo>
                  <a:lnTo>
                    <a:pt x="1905" y="0"/>
                  </a:ln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8" name="Google Shape;3448;p54"/>
            <p:cNvSpPr/>
            <p:nvPr/>
          </p:nvSpPr>
          <p:spPr>
            <a:xfrm>
              <a:off x="2294410" y="2481641"/>
              <a:ext cx="114628" cy="303234"/>
            </a:xfrm>
            <a:custGeom>
              <a:rect b="b" l="l" r="r" t="t"/>
              <a:pathLst>
                <a:path extrusionOk="0" h="10145" w="3835">
                  <a:moveTo>
                    <a:pt x="1" y="0"/>
                  </a:moveTo>
                  <a:lnTo>
                    <a:pt x="1" y="10145"/>
                  </a:lnTo>
                  <a:lnTo>
                    <a:pt x="3835" y="10145"/>
                  </a:lnTo>
                  <a:lnTo>
                    <a:pt x="3835" y="0"/>
                  </a:lnTo>
                  <a:close/>
                </a:path>
              </a:pathLst>
            </a:custGeom>
            <a:solidFill>
              <a:srgbClr val="B5C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9" name="Google Shape;3449;p54"/>
            <p:cNvSpPr/>
            <p:nvPr/>
          </p:nvSpPr>
          <p:spPr>
            <a:xfrm>
              <a:off x="2352068" y="2481641"/>
              <a:ext cx="56970" cy="303234"/>
            </a:xfrm>
            <a:custGeom>
              <a:rect b="b" l="l" r="r" t="t"/>
              <a:pathLst>
                <a:path extrusionOk="0" h="10145" w="1906">
                  <a:moveTo>
                    <a:pt x="1" y="0"/>
                  </a:moveTo>
                  <a:lnTo>
                    <a:pt x="1" y="10145"/>
                  </a:lnTo>
                  <a:lnTo>
                    <a:pt x="1906" y="10145"/>
                  </a:lnTo>
                  <a:lnTo>
                    <a:pt x="1906" y="0"/>
                  </a:lnTo>
                  <a:close/>
                </a:path>
              </a:pathLst>
            </a:custGeom>
            <a:solidFill>
              <a:srgbClr val="B0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54"/>
            <p:cNvSpPr/>
            <p:nvPr/>
          </p:nvSpPr>
          <p:spPr>
            <a:xfrm>
              <a:off x="2087270" y="2441767"/>
              <a:ext cx="71198" cy="71198"/>
            </a:xfrm>
            <a:custGeom>
              <a:rect b="b" l="l" r="r" t="t"/>
              <a:pathLst>
                <a:path extrusionOk="0" h="2382" w="2382">
                  <a:moveTo>
                    <a:pt x="1191" y="0"/>
                  </a:moveTo>
                  <a:cubicBezTo>
                    <a:pt x="524" y="0"/>
                    <a:pt x="1" y="524"/>
                    <a:pt x="1" y="1191"/>
                  </a:cubicBezTo>
                  <a:cubicBezTo>
                    <a:pt x="1" y="1834"/>
                    <a:pt x="524" y="2382"/>
                    <a:pt x="1191" y="2382"/>
                  </a:cubicBezTo>
                  <a:cubicBezTo>
                    <a:pt x="1834" y="2382"/>
                    <a:pt x="2382" y="1834"/>
                    <a:pt x="2382" y="1191"/>
                  </a:cubicBezTo>
                  <a:cubicBezTo>
                    <a:pt x="2382" y="524"/>
                    <a:pt x="1834" y="0"/>
                    <a:pt x="1191" y="0"/>
                  </a:cubicBez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54"/>
            <p:cNvSpPr/>
            <p:nvPr/>
          </p:nvSpPr>
          <p:spPr>
            <a:xfrm>
              <a:off x="2201869" y="2441677"/>
              <a:ext cx="71228" cy="71288"/>
            </a:xfrm>
            <a:custGeom>
              <a:rect b="b" l="l" r="r" t="t"/>
              <a:pathLst>
                <a:path extrusionOk="0" h="2385" w="2383">
                  <a:moveTo>
                    <a:pt x="1269" y="1"/>
                  </a:moveTo>
                  <a:cubicBezTo>
                    <a:pt x="1243" y="1"/>
                    <a:pt x="1217" y="2"/>
                    <a:pt x="1191" y="3"/>
                  </a:cubicBezTo>
                  <a:cubicBezTo>
                    <a:pt x="548" y="3"/>
                    <a:pt x="1" y="527"/>
                    <a:pt x="1" y="1194"/>
                  </a:cubicBezTo>
                  <a:cubicBezTo>
                    <a:pt x="1" y="1837"/>
                    <a:pt x="548" y="2385"/>
                    <a:pt x="1191" y="2385"/>
                  </a:cubicBezTo>
                  <a:cubicBezTo>
                    <a:pt x="1858" y="2385"/>
                    <a:pt x="2382" y="1837"/>
                    <a:pt x="2382" y="1194"/>
                  </a:cubicBezTo>
                  <a:cubicBezTo>
                    <a:pt x="2382" y="553"/>
                    <a:pt x="1898" y="1"/>
                    <a:pt x="1269" y="1"/>
                  </a:cubicBez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2" name="Google Shape;3452;p54"/>
            <p:cNvSpPr/>
            <p:nvPr/>
          </p:nvSpPr>
          <p:spPr>
            <a:xfrm>
              <a:off x="2216097" y="2544978"/>
              <a:ext cx="43460" cy="19967"/>
            </a:xfrm>
            <a:custGeom>
              <a:rect b="b" l="l" r="r" t="t"/>
              <a:pathLst>
                <a:path extrusionOk="0" h="668" w="1454">
                  <a:moveTo>
                    <a:pt x="1" y="1"/>
                  </a:moveTo>
                  <a:lnTo>
                    <a:pt x="1" y="667"/>
                  </a:lnTo>
                  <a:lnTo>
                    <a:pt x="1454" y="667"/>
                  </a:lnTo>
                  <a:lnTo>
                    <a:pt x="1454" y="1"/>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3" name="Google Shape;3453;p54"/>
            <p:cNvSpPr/>
            <p:nvPr/>
          </p:nvSpPr>
          <p:spPr>
            <a:xfrm>
              <a:off x="2216097" y="2588409"/>
              <a:ext cx="43460" cy="20654"/>
            </a:xfrm>
            <a:custGeom>
              <a:rect b="b" l="l" r="r" t="t"/>
              <a:pathLst>
                <a:path extrusionOk="0" h="691" w="1454">
                  <a:moveTo>
                    <a:pt x="1" y="0"/>
                  </a:moveTo>
                  <a:lnTo>
                    <a:pt x="1" y="691"/>
                  </a:lnTo>
                  <a:lnTo>
                    <a:pt x="1454" y="691"/>
                  </a:lnTo>
                  <a:lnTo>
                    <a:pt x="1454" y="0"/>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4" name="Google Shape;3454;p54"/>
            <p:cNvSpPr/>
            <p:nvPr/>
          </p:nvSpPr>
          <p:spPr>
            <a:xfrm>
              <a:off x="2216097" y="2631809"/>
              <a:ext cx="43460" cy="20684"/>
            </a:xfrm>
            <a:custGeom>
              <a:rect b="b" l="l" r="r" t="t"/>
              <a:pathLst>
                <a:path extrusionOk="0" h="692" w="1454">
                  <a:moveTo>
                    <a:pt x="1" y="1"/>
                  </a:moveTo>
                  <a:lnTo>
                    <a:pt x="1" y="692"/>
                  </a:lnTo>
                  <a:lnTo>
                    <a:pt x="1454" y="692"/>
                  </a:lnTo>
                  <a:lnTo>
                    <a:pt x="1454" y="1"/>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5" name="Google Shape;3455;p54"/>
            <p:cNvSpPr/>
            <p:nvPr/>
          </p:nvSpPr>
          <p:spPr>
            <a:xfrm>
              <a:off x="2216097" y="2675240"/>
              <a:ext cx="43460" cy="20684"/>
            </a:xfrm>
            <a:custGeom>
              <a:rect b="b" l="l" r="r" t="t"/>
              <a:pathLst>
                <a:path extrusionOk="0" h="692" w="1454">
                  <a:moveTo>
                    <a:pt x="1" y="1"/>
                  </a:moveTo>
                  <a:lnTo>
                    <a:pt x="1" y="691"/>
                  </a:lnTo>
                  <a:lnTo>
                    <a:pt x="1454" y="691"/>
                  </a:lnTo>
                  <a:lnTo>
                    <a:pt x="1454" y="1"/>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6" name="Google Shape;3456;p54"/>
            <p:cNvSpPr/>
            <p:nvPr/>
          </p:nvSpPr>
          <p:spPr>
            <a:xfrm>
              <a:off x="2101498" y="2544978"/>
              <a:ext cx="43460" cy="19967"/>
            </a:xfrm>
            <a:custGeom>
              <a:rect b="b" l="l" r="r" t="t"/>
              <a:pathLst>
                <a:path extrusionOk="0" h="668" w="1454">
                  <a:moveTo>
                    <a:pt x="1" y="1"/>
                  </a:moveTo>
                  <a:lnTo>
                    <a:pt x="1" y="667"/>
                  </a:lnTo>
                  <a:lnTo>
                    <a:pt x="1454" y="667"/>
                  </a:lnTo>
                  <a:lnTo>
                    <a:pt x="1454" y="1"/>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7" name="Google Shape;3457;p54"/>
            <p:cNvSpPr/>
            <p:nvPr/>
          </p:nvSpPr>
          <p:spPr>
            <a:xfrm>
              <a:off x="2101498" y="2588409"/>
              <a:ext cx="43460" cy="20654"/>
            </a:xfrm>
            <a:custGeom>
              <a:rect b="b" l="l" r="r" t="t"/>
              <a:pathLst>
                <a:path extrusionOk="0" h="691" w="1454">
                  <a:moveTo>
                    <a:pt x="1" y="0"/>
                  </a:moveTo>
                  <a:lnTo>
                    <a:pt x="1" y="691"/>
                  </a:lnTo>
                  <a:lnTo>
                    <a:pt x="1454" y="691"/>
                  </a:lnTo>
                  <a:lnTo>
                    <a:pt x="1454" y="0"/>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8" name="Google Shape;3458;p54"/>
            <p:cNvSpPr/>
            <p:nvPr/>
          </p:nvSpPr>
          <p:spPr>
            <a:xfrm>
              <a:off x="2101498" y="2631809"/>
              <a:ext cx="43460" cy="20684"/>
            </a:xfrm>
            <a:custGeom>
              <a:rect b="b" l="l" r="r" t="t"/>
              <a:pathLst>
                <a:path extrusionOk="0" h="692" w="1454">
                  <a:moveTo>
                    <a:pt x="1" y="1"/>
                  </a:moveTo>
                  <a:lnTo>
                    <a:pt x="1" y="692"/>
                  </a:lnTo>
                  <a:lnTo>
                    <a:pt x="1454" y="692"/>
                  </a:lnTo>
                  <a:lnTo>
                    <a:pt x="1454" y="1"/>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9" name="Google Shape;3459;p54"/>
            <p:cNvSpPr/>
            <p:nvPr/>
          </p:nvSpPr>
          <p:spPr>
            <a:xfrm>
              <a:off x="2101498" y="2675240"/>
              <a:ext cx="43460" cy="20684"/>
            </a:xfrm>
            <a:custGeom>
              <a:rect b="b" l="l" r="r" t="t"/>
              <a:pathLst>
                <a:path extrusionOk="0" h="692" w="1454">
                  <a:moveTo>
                    <a:pt x="1" y="1"/>
                  </a:moveTo>
                  <a:lnTo>
                    <a:pt x="1" y="691"/>
                  </a:lnTo>
                  <a:lnTo>
                    <a:pt x="1454" y="691"/>
                  </a:lnTo>
                  <a:lnTo>
                    <a:pt x="1454" y="1"/>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54"/>
            <p:cNvSpPr/>
            <p:nvPr/>
          </p:nvSpPr>
          <p:spPr>
            <a:xfrm>
              <a:off x="2330009" y="2544978"/>
              <a:ext cx="43430" cy="19967"/>
            </a:xfrm>
            <a:custGeom>
              <a:rect b="b" l="l" r="r" t="t"/>
              <a:pathLst>
                <a:path extrusionOk="0" h="668" w="1453">
                  <a:moveTo>
                    <a:pt x="0" y="1"/>
                  </a:moveTo>
                  <a:lnTo>
                    <a:pt x="0" y="667"/>
                  </a:lnTo>
                  <a:lnTo>
                    <a:pt x="1453" y="667"/>
                  </a:lnTo>
                  <a:lnTo>
                    <a:pt x="1453" y="1"/>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1" name="Google Shape;3461;p54"/>
            <p:cNvSpPr/>
            <p:nvPr/>
          </p:nvSpPr>
          <p:spPr>
            <a:xfrm>
              <a:off x="2330009" y="2588409"/>
              <a:ext cx="43430" cy="20654"/>
            </a:xfrm>
            <a:custGeom>
              <a:rect b="b" l="l" r="r" t="t"/>
              <a:pathLst>
                <a:path extrusionOk="0" h="691" w="1453">
                  <a:moveTo>
                    <a:pt x="0" y="0"/>
                  </a:moveTo>
                  <a:lnTo>
                    <a:pt x="0" y="691"/>
                  </a:lnTo>
                  <a:lnTo>
                    <a:pt x="1453" y="691"/>
                  </a:lnTo>
                  <a:lnTo>
                    <a:pt x="1453" y="0"/>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54"/>
            <p:cNvSpPr/>
            <p:nvPr/>
          </p:nvSpPr>
          <p:spPr>
            <a:xfrm>
              <a:off x="2330009" y="2631809"/>
              <a:ext cx="43430" cy="20684"/>
            </a:xfrm>
            <a:custGeom>
              <a:rect b="b" l="l" r="r" t="t"/>
              <a:pathLst>
                <a:path extrusionOk="0" h="692" w="1453">
                  <a:moveTo>
                    <a:pt x="0" y="1"/>
                  </a:moveTo>
                  <a:lnTo>
                    <a:pt x="0" y="692"/>
                  </a:lnTo>
                  <a:lnTo>
                    <a:pt x="1453" y="692"/>
                  </a:lnTo>
                  <a:lnTo>
                    <a:pt x="1453" y="1"/>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3" name="Google Shape;3463;p54"/>
            <p:cNvSpPr/>
            <p:nvPr/>
          </p:nvSpPr>
          <p:spPr>
            <a:xfrm>
              <a:off x="2330009" y="2675240"/>
              <a:ext cx="43430" cy="20684"/>
            </a:xfrm>
            <a:custGeom>
              <a:rect b="b" l="l" r="r" t="t"/>
              <a:pathLst>
                <a:path extrusionOk="0" h="692" w="1453">
                  <a:moveTo>
                    <a:pt x="0" y="1"/>
                  </a:moveTo>
                  <a:lnTo>
                    <a:pt x="0" y="691"/>
                  </a:lnTo>
                  <a:lnTo>
                    <a:pt x="1453" y="691"/>
                  </a:lnTo>
                  <a:lnTo>
                    <a:pt x="1453" y="1"/>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4" name="Google Shape;3464;p54"/>
            <p:cNvSpPr/>
            <p:nvPr/>
          </p:nvSpPr>
          <p:spPr>
            <a:xfrm>
              <a:off x="2316469" y="2441767"/>
              <a:ext cx="71228" cy="71198"/>
            </a:xfrm>
            <a:custGeom>
              <a:rect b="b" l="l" r="r" t="t"/>
              <a:pathLst>
                <a:path extrusionOk="0" h="2382" w="2383">
                  <a:moveTo>
                    <a:pt x="1192" y="0"/>
                  </a:moveTo>
                  <a:cubicBezTo>
                    <a:pt x="549" y="0"/>
                    <a:pt x="1" y="524"/>
                    <a:pt x="1" y="1191"/>
                  </a:cubicBezTo>
                  <a:cubicBezTo>
                    <a:pt x="1" y="1834"/>
                    <a:pt x="549" y="2382"/>
                    <a:pt x="1192" y="2382"/>
                  </a:cubicBezTo>
                  <a:cubicBezTo>
                    <a:pt x="1858" y="2382"/>
                    <a:pt x="2382" y="1834"/>
                    <a:pt x="2382" y="1191"/>
                  </a:cubicBezTo>
                  <a:cubicBezTo>
                    <a:pt x="2382" y="524"/>
                    <a:pt x="1858" y="0"/>
                    <a:pt x="1192" y="0"/>
                  </a:cubicBez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5" name="Google Shape;3465;p54"/>
            <p:cNvSpPr/>
            <p:nvPr/>
          </p:nvSpPr>
          <p:spPr>
            <a:xfrm>
              <a:off x="2237469" y="2544978"/>
              <a:ext cx="22089" cy="19967"/>
            </a:xfrm>
            <a:custGeom>
              <a:rect b="b" l="l" r="r" t="t"/>
              <a:pathLst>
                <a:path extrusionOk="0" h="668" w="739">
                  <a:moveTo>
                    <a:pt x="0" y="1"/>
                  </a:moveTo>
                  <a:lnTo>
                    <a:pt x="0" y="667"/>
                  </a:lnTo>
                  <a:lnTo>
                    <a:pt x="739" y="667"/>
                  </a:lnTo>
                  <a:lnTo>
                    <a:pt x="739" y="1"/>
                  </a:lnTo>
                  <a:close/>
                </a:path>
              </a:pathLst>
            </a:custGeom>
            <a:solidFill>
              <a:srgbClr val="E3E7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6" name="Google Shape;3466;p54"/>
            <p:cNvSpPr/>
            <p:nvPr/>
          </p:nvSpPr>
          <p:spPr>
            <a:xfrm>
              <a:off x="2237469" y="2588409"/>
              <a:ext cx="22089" cy="20654"/>
            </a:xfrm>
            <a:custGeom>
              <a:rect b="b" l="l" r="r" t="t"/>
              <a:pathLst>
                <a:path extrusionOk="0" h="691" w="739">
                  <a:moveTo>
                    <a:pt x="0" y="0"/>
                  </a:moveTo>
                  <a:lnTo>
                    <a:pt x="0" y="691"/>
                  </a:lnTo>
                  <a:lnTo>
                    <a:pt x="739" y="691"/>
                  </a:lnTo>
                  <a:lnTo>
                    <a:pt x="739" y="0"/>
                  </a:lnTo>
                  <a:close/>
                </a:path>
              </a:pathLst>
            </a:custGeom>
            <a:solidFill>
              <a:srgbClr val="E3E7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54"/>
            <p:cNvSpPr/>
            <p:nvPr/>
          </p:nvSpPr>
          <p:spPr>
            <a:xfrm>
              <a:off x="2237469" y="2631809"/>
              <a:ext cx="22089" cy="20684"/>
            </a:xfrm>
            <a:custGeom>
              <a:rect b="b" l="l" r="r" t="t"/>
              <a:pathLst>
                <a:path extrusionOk="0" h="692" w="739">
                  <a:moveTo>
                    <a:pt x="0" y="1"/>
                  </a:moveTo>
                  <a:lnTo>
                    <a:pt x="0" y="692"/>
                  </a:lnTo>
                  <a:lnTo>
                    <a:pt x="739" y="692"/>
                  </a:lnTo>
                  <a:lnTo>
                    <a:pt x="739" y="1"/>
                  </a:lnTo>
                  <a:close/>
                </a:path>
              </a:pathLst>
            </a:custGeom>
            <a:solidFill>
              <a:srgbClr val="E3E7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54"/>
            <p:cNvSpPr/>
            <p:nvPr/>
          </p:nvSpPr>
          <p:spPr>
            <a:xfrm>
              <a:off x="2237469" y="2675240"/>
              <a:ext cx="22089" cy="20684"/>
            </a:xfrm>
            <a:custGeom>
              <a:rect b="b" l="l" r="r" t="t"/>
              <a:pathLst>
                <a:path extrusionOk="0" h="692" w="739">
                  <a:moveTo>
                    <a:pt x="0" y="1"/>
                  </a:moveTo>
                  <a:lnTo>
                    <a:pt x="0" y="691"/>
                  </a:lnTo>
                  <a:lnTo>
                    <a:pt x="739" y="691"/>
                  </a:lnTo>
                  <a:lnTo>
                    <a:pt x="739" y="1"/>
                  </a:lnTo>
                  <a:close/>
                </a:path>
              </a:pathLst>
            </a:custGeom>
            <a:solidFill>
              <a:srgbClr val="E3E7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54"/>
            <p:cNvSpPr/>
            <p:nvPr/>
          </p:nvSpPr>
          <p:spPr>
            <a:xfrm>
              <a:off x="2237469" y="2440332"/>
              <a:ext cx="35629" cy="72633"/>
            </a:xfrm>
            <a:custGeom>
              <a:rect b="b" l="l" r="r" t="t"/>
              <a:pathLst>
                <a:path extrusionOk="0" h="2430" w="1192">
                  <a:moveTo>
                    <a:pt x="0" y="1"/>
                  </a:moveTo>
                  <a:lnTo>
                    <a:pt x="0" y="2430"/>
                  </a:lnTo>
                  <a:cubicBezTo>
                    <a:pt x="667" y="2430"/>
                    <a:pt x="1191" y="1882"/>
                    <a:pt x="1191" y="1239"/>
                  </a:cubicBezTo>
                  <a:cubicBezTo>
                    <a:pt x="1191" y="572"/>
                    <a:pt x="667" y="1"/>
                    <a:pt x="0" y="1"/>
                  </a:cubicBez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0" name="Google Shape;3470;p54"/>
            <p:cNvSpPr/>
            <p:nvPr/>
          </p:nvSpPr>
          <p:spPr>
            <a:xfrm>
              <a:off x="2351350" y="2544978"/>
              <a:ext cx="22089" cy="19967"/>
            </a:xfrm>
            <a:custGeom>
              <a:rect b="b" l="l" r="r" t="t"/>
              <a:pathLst>
                <a:path extrusionOk="0" h="668" w="739">
                  <a:moveTo>
                    <a:pt x="1" y="1"/>
                  </a:moveTo>
                  <a:lnTo>
                    <a:pt x="1" y="667"/>
                  </a:lnTo>
                  <a:lnTo>
                    <a:pt x="739" y="667"/>
                  </a:lnTo>
                  <a:lnTo>
                    <a:pt x="739" y="1"/>
                  </a:lnTo>
                  <a:close/>
                </a:path>
              </a:pathLst>
            </a:custGeom>
            <a:solidFill>
              <a:srgbClr val="E3E7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1" name="Google Shape;3471;p54"/>
            <p:cNvSpPr/>
            <p:nvPr/>
          </p:nvSpPr>
          <p:spPr>
            <a:xfrm>
              <a:off x="2351350" y="2588409"/>
              <a:ext cx="22089" cy="20654"/>
            </a:xfrm>
            <a:custGeom>
              <a:rect b="b" l="l" r="r" t="t"/>
              <a:pathLst>
                <a:path extrusionOk="0" h="691" w="739">
                  <a:moveTo>
                    <a:pt x="1" y="0"/>
                  </a:moveTo>
                  <a:lnTo>
                    <a:pt x="1" y="691"/>
                  </a:lnTo>
                  <a:lnTo>
                    <a:pt x="739" y="691"/>
                  </a:lnTo>
                  <a:lnTo>
                    <a:pt x="739" y="0"/>
                  </a:lnTo>
                  <a:close/>
                </a:path>
              </a:pathLst>
            </a:custGeom>
            <a:solidFill>
              <a:srgbClr val="E3E7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2" name="Google Shape;3472;p54"/>
            <p:cNvSpPr/>
            <p:nvPr/>
          </p:nvSpPr>
          <p:spPr>
            <a:xfrm>
              <a:off x="2351350" y="2631809"/>
              <a:ext cx="22089" cy="20684"/>
            </a:xfrm>
            <a:custGeom>
              <a:rect b="b" l="l" r="r" t="t"/>
              <a:pathLst>
                <a:path extrusionOk="0" h="692" w="739">
                  <a:moveTo>
                    <a:pt x="1" y="1"/>
                  </a:moveTo>
                  <a:lnTo>
                    <a:pt x="1" y="692"/>
                  </a:lnTo>
                  <a:lnTo>
                    <a:pt x="739" y="692"/>
                  </a:lnTo>
                  <a:lnTo>
                    <a:pt x="739" y="1"/>
                  </a:lnTo>
                  <a:close/>
                </a:path>
              </a:pathLst>
            </a:custGeom>
            <a:solidFill>
              <a:srgbClr val="E3E7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54"/>
            <p:cNvSpPr/>
            <p:nvPr/>
          </p:nvSpPr>
          <p:spPr>
            <a:xfrm>
              <a:off x="2351350" y="2675240"/>
              <a:ext cx="22089" cy="20684"/>
            </a:xfrm>
            <a:custGeom>
              <a:rect b="b" l="l" r="r" t="t"/>
              <a:pathLst>
                <a:path extrusionOk="0" h="692" w="739">
                  <a:moveTo>
                    <a:pt x="1" y="1"/>
                  </a:moveTo>
                  <a:lnTo>
                    <a:pt x="1" y="691"/>
                  </a:lnTo>
                  <a:lnTo>
                    <a:pt x="739" y="691"/>
                  </a:lnTo>
                  <a:lnTo>
                    <a:pt x="739" y="1"/>
                  </a:lnTo>
                  <a:close/>
                </a:path>
              </a:pathLst>
            </a:custGeom>
            <a:solidFill>
              <a:srgbClr val="E3E7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54"/>
            <p:cNvSpPr/>
            <p:nvPr/>
          </p:nvSpPr>
          <p:spPr>
            <a:xfrm>
              <a:off x="2353503" y="2440332"/>
              <a:ext cx="35599" cy="72633"/>
            </a:xfrm>
            <a:custGeom>
              <a:rect b="b" l="l" r="r" t="t"/>
              <a:pathLst>
                <a:path extrusionOk="0" h="2430" w="1191">
                  <a:moveTo>
                    <a:pt x="0" y="1"/>
                  </a:moveTo>
                  <a:lnTo>
                    <a:pt x="0" y="2430"/>
                  </a:lnTo>
                  <a:cubicBezTo>
                    <a:pt x="643" y="2430"/>
                    <a:pt x="1191" y="1882"/>
                    <a:pt x="1191" y="1239"/>
                  </a:cubicBezTo>
                  <a:cubicBezTo>
                    <a:pt x="1191" y="572"/>
                    <a:pt x="619" y="48"/>
                    <a:pt x="0" y="1"/>
                  </a:cubicBez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54"/>
            <p:cNvSpPr/>
            <p:nvPr/>
          </p:nvSpPr>
          <p:spPr>
            <a:xfrm>
              <a:off x="2122869" y="2544978"/>
              <a:ext cx="22089" cy="19967"/>
            </a:xfrm>
            <a:custGeom>
              <a:rect b="b" l="l" r="r" t="t"/>
              <a:pathLst>
                <a:path extrusionOk="0" h="668" w="739">
                  <a:moveTo>
                    <a:pt x="0" y="1"/>
                  </a:moveTo>
                  <a:lnTo>
                    <a:pt x="0" y="667"/>
                  </a:lnTo>
                  <a:lnTo>
                    <a:pt x="739" y="667"/>
                  </a:lnTo>
                  <a:lnTo>
                    <a:pt x="739" y="1"/>
                  </a:lnTo>
                  <a:close/>
                </a:path>
              </a:pathLst>
            </a:custGeom>
            <a:solidFill>
              <a:srgbClr val="E3E7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6" name="Google Shape;3476;p54"/>
            <p:cNvSpPr/>
            <p:nvPr/>
          </p:nvSpPr>
          <p:spPr>
            <a:xfrm>
              <a:off x="2122869" y="2588409"/>
              <a:ext cx="22089" cy="20654"/>
            </a:xfrm>
            <a:custGeom>
              <a:rect b="b" l="l" r="r" t="t"/>
              <a:pathLst>
                <a:path extrusionOk="0" h="691" w="739">
                  <a:moveTo>
                    <a:pt x="0" y="0"/>
                  </a:moveTo>
                  <a:lnTo>
                    <a:pt x="0" y="691"/>
                  </a:lnTo>
                  <a:lnTo>
                    <a:pt x="739" y="691"/>
                  </a:lnTo>
                  <a:lnTo>
                    <a:pt x="739" y="0"/>
                  </a:lnTo>
                  <a:close/>
                </a:path>
              </a:pathLst>
            </a:custGeom>
            <a:solidFill>
              <a:srgbClr val="E3E7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7" name="Google Shape;3477;p54"/>
            <p:cNvSpPr/>
            <p:nvPr/>
          </p:nvSpPr>
          <p:spPr>
            <a:xfrm>
              <a:off x="2122869" y="2631809"/>
              <a:ext cx="22089" cy="20684"/>
            </a:xfrm>
            <a:custGeom>
              <a:rect b="b" l="l" r="r" t="t"/>
              <a:pathLst>
                <a:path extrusionOk="0" h="692" w="739">
                  <a:moveTo>
                    <a:pt x="0" y="1"/>
                  </a:moveTo>
                  <a:lnTo>
                    <a:pt x="0" y="692"/>
                  </a:lnTo>
                  <a:lnTo>
                    <a:pt x="739" y="692"/>
                  </a:lnTo>
                  <a:lnTo>
                    <a:pt x="739" y="1"/>
                  </a:lnTo>
                  <a:close/>
                </a:path>
              </a:pathLst>
            </a:custGeom>
            <a:solidFill>
              <a:srgbClr val="E3E7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8" name="Google Shape;3478;p54"/>
            <p:cNvSpPr/>
            <p:nvPr/>
          </p:nvSpPr>
          <p:spPr>
            <a:xfrm>
              <a:off x="2122869" y="2675240"/>
              <a:ext cx="22089" cy="20684"/>
            </a:xfrm>
            <a:custGeom>
              <a:rect b="b" l="l" r="r" t="t"/>
              <a:pathLst>
                <a:path extrusionOk="0" h="692" w="739">
                  <a:moveTo>
                    <a:pt x="0" y="1"/>
                  </a:moveTo>
                  <a:lnTo>
                    <a:pt x="0" y="691"/>
                  </a:lnTo>
                  <a:lnTo>
                    <a:pt x="739" y="691"/>
                  </a:lnTo>
                  <a:lnTo>
                    <a:pt x="739" y="1"/>
                  </a:lnTo>
                  <a:close/>
                </a:path>
              </a:pathLst>
            </a:custGeom>
            <a:solidFill>
              <a:srgbClr val="E3E7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9" name="Google Shape;3479;p54"/>
            <p:cNvSpPr/>
            <p:nvPr/>
          </p:nvSpPr>
          <p:spPr>
            <a:xfrm>
              <a:off x="2122869" y="2440332"/>
              <a:ext cx="35599" cy="72633"/>
            </a:xfrm>
            <a:custGeom>
              <a:rect b="b" l="l" r="r" t="t"/>
              <a:pathLst>
                <a:path extrusionOk="0" h="2430" w="1191">
                  <a:moveTo>
                    <a:pt x="0" y="1"/>
                  </a:moveTo>
                  <a:lnTo>
                    <a:pt x="0" y="2430"/>
                  </a:lnTo>
                  <a:cubicBezTo>
                    <a:pt x="643" y="2430"/>
                    <a:pt x="1191" y="1882"/>
                    <a:pt x="1191" y="1239"/>
                  </a:cubicBezTo>
                  <a:cubicBezTo>
                    <a:pt x="1191" y="572"/>
                    <a:pt x="643" y="48"/>
                    <a:pt x="0" y="1"/>
                  </a:cubicBez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80" name="Google Shape;3480;p54"/>
          <p:cNvGrpSpPr/>
          <p:nvPr/>
        </p:nvGrpSpPr>
        <p:grpSpPr>
          <a:xfrm>
            <a:off x="1049591" y="2490877"/>
            <a:ext cx="345262" cy="239928"/>
            <a:chOff x="1392491" y="2490877"/>
            <a:chExt cx="345262" cy="239928"/>
          </a:xfrm>
        </p:grpSpPr>
        <p:sp>
          <p:nvSpPr>
            <p:cNvPr id="3481" name="Google Shape;3481;p54"/>
            <p:cNvSpPr/>
            <p:nvPr/>
          </p:nvSpPr>
          <p:spPr>
            <a:xfrm>
              <a:off x="1517074" y="2492311"/>
              <a:ext cx="95409" cy="168012"/>
            </a:xfrm>
            <a:custGeom>
              <a:rect b="b" l="l" r="r" t="t"/>
              <a:pathLst>
                <a:path extrusionOk="0" h="5621" w="3192">
                  <a:moveTo>
                    <a:pt x="0" y="0"/>
                  </a:moveTo>
                  <a:lnTo>
                    <a:pt x="0" y="5620"/>
                  </a:lnTo>
                  <a:lnTo>
                    <a:pt x="3191" y="5620"/>
                  </a:lnTo>
                  <a:lnTo>
                    <a:pt x="3191" y="0"/>
                  </a:lnTo>
                  <a:close/>
                </a:path>
              </a:pathLst>
            </a:custGeom>
            <a:solidFill>
              <a:srgbClr val="A8B2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54"/>
            <p:cNvSpPr/>
            <p:nvPr/>
          </p:nvSpPr>
          <p:spPr>
            <a:xfrm>
              <a:off x="1641627" y="2562763"/>
              <a:ext cx="95409" cy="168042"/>
            </a:xfrm>
            <a:custGeom>
              <a:rect b="b" l="l" r="r" t="t"/>
              <a:pathLst>
                <a:path extrusionOk="0" h="5622" w="3192">
                  <a:moveTo>
                    <a:pt x="1" y="1"/>
                  </a:moveTo>
                  <a:lnTo>
                    <a:pt x="1" y="5621"/>
                  </a:lnTo>
                  <a:lnTo>
                    <a:pt x="3192" y="5621"/>
                  </a:lnTo>
                  <a:lnTo>
                    <a:pt x="3192" y="1"/>
                  </a:lnTo>
                  <a:close/>
                </a:path>
              </a:pathLst>
            </a:custGeom>
            <a:solidFill>
              <a:srgbClr val="B5C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3" name="Google Shape;3483;p54"/>
            <p:cNvSpPr/>
            <p:nvPr/>
          </p:nvSpPr>
          <p:spPr>
            <a:xfrm>
              <a:off x="1690049" y="2562763"/>
              <a:ext cx="47704" cy="168042"/>
            </a:xfrm>
            <a:custGeom>
              <a:rect b="b" l="l" r="r" t="t"/>
              <a:pathLst>
                <a:path extrusionOk="0" h="5622" w="1596">
                  <a:moveTo>
                    <a:pt x="0" y="1"/>
                  </a:moveTo>
                  <a:lnTo>
                    <a:pt x="0" y="5621"/>
                  </a:lnTo>
                  <a:lnTo>
                    <a:pt x="1596" y="5621"/>
                  </a:lnTo>
                  <a:lnTo>
                    <a:pt x="1596" y="1"/>
                  </a:lnTo>
                  <a:close/>
                </a:path>
              </a:pathLst>
            </a:custGeom>
            <a:solidFill>
              <a:srgbClr val="B0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54"/>
            <p:cNvSpPr/>
            <p:nvPr/>
          </p:nvSpPr>
          <p:spPr>
            <a:xfrm>
              <a:off x="1640909" y="2490877"/>
              <a:ext cx="96126" cy="98278"/>
            </a:xfrm>
            <a:custGeom>
              <a:rect b="b" l="l" r="r" t="t"/>
              <a:pathLst>
                <a:path extrusionOk="0" h="3288" w="3216">
                  <a:moveTo>
                    <a:pt x="1" y="1"/>
                  </a:moveTo>
                  <a:lnTo>
                    <a:pt x="1" y="2358"/>
                  </a:lnTo>
                  <a:lnTo>
                    <a:pt x="1597" y="3287"/>
                  </a:lnTo>
                  <a:lnTo>
                    <a:pt x="3216" y="2406"/>
                  </a:lnTo>
                  <a:lnTo>
                    <a:pt x="3216" y="48"/>
                  </a:lnTo>
                  <a:lnTo>
                    <a:pt x="3216" y="1"/>
                  </a:ln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5" name="Google Shape;3485;p54"/>
            <p:cNvSpPr/>
            <p:nvPr/>
          </p:nvSpPr>
          <p:spPr>
            <a:xfrm>
              <a:off x="1688614" y="2492311"/>
              <a:ext cx="48422" cy="96844"/>
            </a:xfrm>
            <a:custGeom>
              <a:rect b="b" l="l" r="r" t="t"/>
              <a:pathLst>
                <a:path extrusionOk="0" h="3240" w="1620">
                  <a:moveTo>
                    <a:pt x="1" y="0"/>
                  </a:moveTo>
                  <a:lnTo>
                    <a:pt x="1" y="3239"/>
                  </a:lnTo>
                  <a:lnTo>
                    <a:pt x="1620" y="2358"/>
                  </a:lnTo>
                  <a:lnTo>
                    <a:pt x="1620" y="0"/>
                  </a:ln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6" name="Google Shape;3486;p54"/>
            <p:cNvSpPr/>
            <p:nvPr/>
          </p:nvSpPr>
          <p:spPr>
            <a:xfrm>
              <a:off x="1393209" y="2562763"/>
              <a:ext cx="95409" cy="168042"/>
            </a:xfrm>
            <a:custGeom>
              <a:rect b="b" l="l" r="r" t="t"/>
              <a:pathLst>
                <a:path extrusionOk="0" h="5622" w="3192">
                  <a:moveTo>
                    <a:pt x="1" y="1"/>
                  </a:moveTo>
                  <a:lnTo>
                    <a:pt x="1" y="5621"/>
                  </a:lnTo>
                  <a:lnTo>
                    <a:pt x="3192" y="5621"/>
                  </a:lnTo>
                  <a:lnTo>
                    <a:pt x="3192" y="1"/>
                  </a:lnTo>
                  <a:close/>
                </a:path>
              </a:pathLst>
            </a:custGeom>
            <a:solidFill>
              <a:srgbClr val="E5E9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7" name="Google Shape;3487;p54"/>
            <p:cNvSpPr/>
            <p:nvPr/>
          </p:nvSpPr>
          <p:spPr>
            <a:xfrm>
              <a:off x="1440914" y="2562763"/>
              <a:ext cx="47704" cy="168042"/>
            </a:xfrm>
            <a:custGeom>
              <a:rect b="b" l="l" r="r" t="t"/>
              <a:pathLst>
                <a:path extrusionOk="0" h="5622" w="1596">
                  <a:moveTo>
                    <a:pt x="0" y="1"/>
                  </a:moveTo>
                  <a:lnTo>
                    <a:pt x="0" y="5621"/>
                  </a:lnTo>
                  <a:lnTo>
                    <a:pt x="1596" y="5621"/>
                  </a:lnTo>
                  <a:lnTo>
                    <a:pt x="1596" y="1"/>
                  </a:lnTo>
                  <a:close/>
                </a:path>
              </a:pathLst>
            </a:custGeom>
            <a:solidFill>
              <a:srgbClr val="D4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8" name="Google Shape;3488;p54"/>
            <p:cNvSpPr/>
            <p:nvPr/>
          </p:nvSpPr>
          <p:spPr>
            <a:xfrm>
              <a:off x="1392491" y="2490877"/>
              <a:ext cx="96126" cy="98278"/>
            </a:xfrm>
            <a:custGeom>
              <a:rect b="b" l="l" r="r" t="t"/>
              <a:pathLst>
                <a:path extrusionOk="0" h="3288" w="3216">
                  <a:moveTo>
                    <a:pt x="1" y="1"/>
                  </a:moveTo>
                  <a:lnTo>
                    <a:pt x="1" y="2358"/>
                  </a:lnTo>
                  <a:lnTo>
                    <a:pt x="1620" y="3287"/>
                  </a:lnTo>
                  <a:lnTo>
                    <a:pt x="3216" y="2406"/>
                  </a:lnTo>
                  <a:lnTo>
                    <a:pt x="3216" y="48"/>
                  </a:lnTo>
                  <a:lnTo>
                    <a:pt x="3216" y="1"/>
                  </a:ln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9" name="Google Shape;3489;p54"/>
            <p:cNvSpPr/>
            <p:nvPr/>
          </p:nvSpPr>
          <p:spPr>
            <a:xfrm>
              <a:off x="1440914" y="2492311"/>
              <a:ext cx="47704" cy="96844"/>
            </a:xfrm>
            <a:custGeom>
              <a:rect b="b" l="l" r="r" t="t"/>
              <a:pathLst>
                <a:path extrusionOk="0" h="3240" w="1596">
                  <a:moveTo>
                    <a:pt x="0" y="0"/>
                  </a:moveTo>
                  <a:lnTo>
                    <a:pt x="0" y="3239"/>
                  </a:lnTo>
                  <a:lnTo>
                    <a:pt x="1596" y="2358"/>
                  </a:lnTo>
                  <a:lnTo>
                    <a:pt x="1596" y="0"/>
                  </a:ln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0" name="Google Shape;3490;p54"/>
            <p:cNvSpPr/>
            <p:nvPr/>
          </p:nvSpPr>
          <p:spPr>
            <a:xfrm>
              <a:off x="1565466" y="2492311"/>
              <a:ext cx="47734" cy="168012"/>
            </a:xfrm>
            <a:custGeom>
              <a:rect b="b" l="l" r="r" t="t"/>
              <a:pathLst>
                <a:path extrusionOk="0" h="5621" w="1597">
                  <a:moveTo>
                    <a:pt x="1" y="0"/>
                  </a:moveTo>
                  <a:lnTo>
                    <a:pt x="1" y="5620"/>
                  </a:lnTo>
                  <a:lnTo>
                    <a:pt x="1596" y="5620"/>
                  </a:lnTo>
                  <a:lnTo>
                    <a:pt x="1596" y="0"/>
                  </a:lnTo>
                  <a:close/>
                </a:path>
              </a:pathLst>
            </a:custGeom>
            <a:solidFill>
              <a:srgbClr val="7686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1" name="Google Shape;3491;p54"/>
            <p:cNvSpPr/>
            <p:nvPr/>
          </p:nvSpPr>
          <p:spPr>
            <a:xfrm>
              <a:off x="1517791" y="2632527"/>
              <a:ext cx="95409" cy="98278"/>
            </a:xfrm>
            <a:custGeom>
              <a:rect b="b" l="l" r="r" t="t"/>
              <a:pathLst>
                <a:path extrusionOk="0" h="3288" w="3192">
                  <a:moveTo>
                    <a:pt x="1619" y="1"/>
                  </a:moveTo>
                  <a:lnTo>
                    <a:pt x="0" y="929"/>
                  </a:lnTo>
                  <a:lnTo>
                    <a:pt x="0" y="3287"/>
                  </a:lnTo>
                  <a:lnTo>
                    <a:pt x="3191" y="3287"/>
                  </a:lnTo>
                  <a:lnTo>
                    <a:pt x="3191" y="929"/>
                  </a:lnTo>
                  <a:lnTo>
                    <a:pt x="1619" y="1"/>
                  </a:ln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54"/>
            <p:cNvSpPr/>
            <p:nvPr/>
          </p:nvSpPr>
          <p:spPr>
            <a:xfrm>
              <a:off x="1565466" y="2632527"/>
              <a:ext cx="47734" cy="98278"/>
            </a:xfrm>
            <a:custGeom>
              <a:rect b="b" l="l" r="r" t="t"/>
              <a:pathLst>
                <a:path extrusionOk="0" h="3288" w="1597">
                  <a:moveTo>
                    <a:pt x="1" y="1"/>
                  </a:moveTo>
                  <a:lnTo>
                    <a:pt x="1" y="3287"/>
                  </a:lnTo>
                  <a:lnTo>
                    <a:pt x="1596" y="3287"/>
                  </a:lnTo>
                  <a:lnTo>
                    <a:pt x="1596" y="929"/>
                  </a:lnTo>
                  <a:lnTo>
                    <a:pt x="1" y="1"/>
                  </a:ln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93" name="Google Shape;3493;p54"/>
          <p:cNvGrpSpPr/>
          <p:nvPr/>
        </p:nvGrpSpPr>
        <p:grpSpPr>
          <a:xfrm>
            <a:off x="1049591" y="2982751"/>
            <a:ext cx="344543" cy="345977"/>
            <a:chOff x="1392491" y="2982751"/>
            <a:chExt cx="344543" cy="345977"/>
          </a:xfrm>
        </p:grpSpPr>
        <p:sp>
          <p:nvSpPr>
            <p:cNvPr id="3494" name="Google Shape;3494;p54"/>
            <p:cNvSpPr/>
            <p:nvPr/>
          </p:nvSpPr>
          <p:spPr>
            <a:xfrm>
              <a:off x="1438044" y="3029021"/>
              <a:ext cx="253437" cy="252720"/>
            </a:xfrm>
            <a:custGeom>
              <a:rect b="b" l="l" r="r" t="t"/>
              <a:pathLst>
                <a:path extrusionOk="0" h="8455" w="8479">
                  <a:moveTo>
                    <a:pt x="4216" y="0"/>
                  </a:moveTo>
                  <a:cubicBezTo>
                    <a:pt x="1906" y="0"/>
                    <a:pt x="1" y="1858"/>
                    <a:pt x="1" y="4215"/>
                  </a:cubicBezTo>
                  <a:cubicBezTo>
                    <a:pt x="1" y="6549"/>
                    <a:pt x="1882" y="8454"/>
                    <a:pt x="4216" y="8454"/>
                  </a:cubicBezTo>
                  <a:cubicBezTo>
                    <a:pt x="5478" y="8454"/>
                    <a:pt x="6597" y="7907"/>
                    <a:pt x="7383" y="7049"/>
                  </a:cubicBezTo>
                  <a:cubicBezTo>
                    <a:pt x="8074" y="6311"/>
                    <a:pt x="8479" y="5311"/>
                    <a:pt x="8479" y="4215"/>
                  </a:cubicBezTo>
                  <a:cubicBezTo>
                    <a:pt x="8479" y="1905"/>
                    <a:pt x="6574" y="0"/>
                    <a:pt x="4216" y="0"/>
                  </a:cubicBez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5" name="Google Shape;3495;p54"/>
            <p:cNvSpPr/>
            <p:nvPr/>
          </p:nvSpPr>
          <p:spPr>
            <a:xfrm>
              <a:off x="1564061" y="3029021"/>
              <a:ext cx="127421" cy="252720"/>
            </a:xfrm>
            <a:custGeom>
              <a:rect b="b" l="l" r="r" t="t"/>
              <a:pathLst>
                <a:path extrusionOk="0" h="8455" w="4263">
                  <a:moveTo>
                    <a:pt x="0" y="0"/>
                  </a:moveTo>
                  <a:lnTo>
                    <a:pt x="0" y="8454"/>
                  </a:lnTo>
                  <a:cubicBezTo>
                    <a:pt x="1262" y="8454"/>
                    <a:pt x="2381" y="7907"/>
                    <a:pt x="3167" y="7049"/>
                  </a:cubicBezTo>
                  <a:cubicBezTo>
                    <a:pt x="3858" y="6311"/>
                    <a:pt x="4263" y="5311"/>
                    <a:pt x="4263" y="4215"/>
                  </a:cubicBezTo>
                  <a:cubicBezTo>
                    <a:pt x="4263" y="1905"/>
                    <a:pt x="2358" y="0"/>
                    <a:pt x="0"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54"/>
            <p:cNvSpPr/>
            <p:nvPr/>
          </p:nvSpPr>
          <p:spPr>
            <a:xfrm>
              <a:off x="1392491" y="2983468"/>
              <a:ext cx="178712" cy="345259"/>
            </a:xfrm>
            <a:custGeom>
              <a:rect b="b" l="l" r="r" t="t"/>
              <a:pathLst>
                <a:path extrusionOk="0" h="11551" w="5979">
                  <a:moveTo>
                    <a:pt x="5740" y="0"/>
                  </a:moveTo>
                  <a:cubicBezTo>
                    <a:pt x="4240" y="0"/>
                    <a:pt x="2763" y="596"/>
                    <a:pt x="1692" y="1691"/>
                  </a:cubicBezTo>
                  <a:cubicBezTo>
                    <a:pt x="620" y="2763"/>
                    <a:pt x="1" y="4215"/>
                    <a:pt x="1" y="5763"/>
                  </a:cubicBezTo>
                  <a:cubicBezTo>
                    <a:pt x="1" y="7311"/>
                    <a:pt x="596" y="8740"/>
                    <a:pt x="1692" y="9836"/>
                  </a:cubicBezTo>
                  <a:cubicBezTo>
                    <a:pt x="2763" y="10907"/>
                    <a:pt x="4240" y="11503"/>
                    <a:pt x="5740" y="11550"/>
                  </a:cubicBezTo>
                  <a:lnTo>
                    <a:pt x="5978" y="10598"/>
                  </a:lnTo>
                  <a:lnTo>
                    <a:pt x="5740" y="9693"/>
                  </a:lnTo>
                  <a:cubicBezTo>
                    <a:pt x="3597" y="9645"/>
                    <a:pt x="1858" y="7907"/>
                    <a:pt x="1858" y="5739"/>
                  </a:cubicBezTo>
                  <a:cubicBezTo>
                    <a:pt x="1858" y="3572"/>
                    <a:pt x="3597" y="1834"/>
                    <a:pt x="5740" y="1834"/>
                  </a:cubicBezTo>
                  <a:lnTo>
                    <a:pt x="5978" y="905"/>
                  </a:lnTo>
                  <a:lnTo>
                    <a:pt x="5740" y="0"/>
                  </a:lnTo>
                  <a:close/>
                </a:path>
              </a:pathLst>
            </a:custGeom>
            <a:solidFill>
              <a:srgbClr val="B5C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7" name="Google Shape;3497;p54"/>
            <p:cNvSpPr/>
            <p:nvPr/>
          </p:nvSpPr>
          <p:spPr>
            <a:xfrm>
              <a:off x="1564061" y="3233321"/>
              <a:ext cx="127421" cy="93257"/>
            </a:xfrm>
            <a:custGeom>
              <a:rect b="b" l="l" r="r" t="t"/>
              <a:pathLst>
                <a:path extrusionOk="0" h="3120" w="4263">
                  <a:moveTo>
                    <a:pt x="2929" y="0"/>
                  </a:moveTo>
                  <a:cubicBezTo>
                    <a:pt x="2215" y="810"/>
                    <a:pt x="1167" y="1286"/>
                    <a:pt x="0" y="1286"/>
                  </a:cubicBezTo>
                  <a:lnTo>
                    <a:pt x="0" y="3120"/>
                  </a:lnTo>
                  <a:cubicBezTo>
                    <a:pt x="1548" y="3120"/>
                    <a:pt x="2977" y="2524"/>
                    <a:pt x="4096" y="1429"/>
                  </a:cubicBezTo>
                  <a:lnTo>
                    <a:pt x="4263" y="1262"/>
                  </a:lnTo>
                  <a:lnTo>
                    <a:pt x="3810" y="310"/>
                  </a:lnTo>
                  <a:lnTo>
                    <a:pt x="2929" y="0"/>
                  </a:lnTo>
                  <a:close/>
                </a:path>
              </a:pathLst>
            </a:custGeom>
            <a:solidFill>
              <a:srgbClr val="D4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8" name="Google Shape;3498;p54"/>
            <p:cNvSpPr/>
            <p:nvPr/>
          </p:nvSpPr>
          <p:spPr>
            <a:xfrm>
              <a:off x="1564061" y="2982751"/>
              <a:ext cx="172973" cy="288319"/>
            </a:xfrm>
            <a:custGeom>
              <a:rect b="b" l="l" r="r" t="t"/>
              <a:pathLst>
                <a:path extrusionOk="0" h="9646" w="5787">
                  <a:moveTo>
                    <a:pt x="0" y="0"/>
                  </a:moveTo>
                  <a:lnTo>
                    <a:pt x="0" y="1834"/>
                  </a:lnTo>
                  <a:cubicBezTo>
                    <a:pt x="2167" y="1834"/>
                    <a:pt x="3906" y="3596"/>
                    <a:pt x="3906" y="5740"/>
                  </a:cubicBezTo>
                  <a:cubicBezTo>
                    <a:pt x="3906" y="6740"/>
                    <a:pt x="3525" y="7669"/>
                    <a:pt x="2882" y="8359"/>
                  </a:cubicBezTo>
                  <a:lnTo>
                    <a:pt x="4239" y="9645"/>
                  </a:lnTo>
                  <a:cubicBezTo>
                    <a:pt x="5215" y="8574"/>
                    <a:pt x="5739" y="7192"/>
                    <a:pt x="5739" y="5763"/>
                  </a:cubicBezTo>
                  <a:cubicBezTo>
                    <a:pt x="5787" y="4216"/>
                    <a:pt x="5192" y="2787"/>
                    <a:pt x="4072" y="1691"/>
                  </a:cubicBezTo>
                  <a:cubicBezTo>
                    <a:pt x="2977" y="596"/>
                    <a:pt x="1548" y="0"/>
                    <a:pt x="0" y="0"/>
                  </a:cubicBezTo>
                  <a:close/>
                </a:path>
              </a:pathLst>
            </a:custGeom>
            <a:solidFill>
              <a:srgbClr val="7686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99" name="Google Shape;3499;p54"/>
          <p:cNvGrpSpPr/>
          <p:nvPr/>
        </p:nvGrpSpPr>
        <p:grpSpPr>
          <a:xfrm>
            <a:off x="1797794" y="2993421"/>
            <a:ext cx="344543" cy="344056"/>
            <a:chOff x="2064494" y="2993421"/>
            <a:chExt cx="344543" cy="344056"/>
          </a:xfrm>
        </p:grpSpPr>
        <p:sp>
          <p:nvSpPr>
            <p:cNvPr id="3500" name="Google Shape;3500;p54"/>
            <p:cNvSpPr/>
            <p:nvPr/>
          </p:nvSpPr>
          <p:spPr>
            <a:xfrm>
              <a:off x="2119313" y="3014793"/>
              <a:ext cx="85426" cy="100371"/>
            </a:xfrm>
            <a:custGeom>
              <a:rect b="b" l="l" r="r" t="t"/>
              <a:pathLst>
                <a:path extrusionOk="0" h="3358" w="2858">
                  <a:moveTo>
                    <a:pt x="1215" y="0"/>
                  </a:moveTo>
                  <a:lnTo>
                    <a:pt x="0" y="3120"/>
                  </a:lnTo>
                  <a:lnTo>
                    <a:pt x="619" y="3358"/>
                  </a:lnTo>
                  <a:lnTo>
                    <a:pt x="1691" y="667"/>
                  </a:lnTo>
                  <a:lnTo>
                    <a:pt x="2858" y="667"/>
                  </a:lnTo>
                  <a:lnTo>
                    <a:pt x="2858" y="0"/>
                  </a:ln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1" name="Google Shape;3501;p54"/>
            <p:cNvSpPr/>
            <p:nvPr/>
          </p:nvSpPr>
          <p:spPr>
            <a:xfrm>
              <a:off x="2118595" y="3213384"/>
              <a:ext cx="84021" cy="101088"/>
            </a:xfrm>
            <a:custGeom>
              <a:rect b="b" l="l" r="r" t="t"/>
              <a:pathLst>
                <a:path extrusionOk="0" h="3382" w="2811">
                  <a:moveTo>
                    <a:pt x="620" y="0"/>
                  </a:moveTo>
                  <a:lnTo>
                    <a:pt x="0" y="238"/>
                  </a:lnTo>
                  <a:lnTo>
                    <a:pt x="1215" y="3382"/>
                  </a:lnTo>
                  <a:lnTo>
                    <a:pt x="2810" y="3382"/>
                  </a:lnTo>
                  <a:lnTo>
                    <a:pt x="2810" y="2691"/>
                  </a:lnTo>
                  <a:lnTo>
                    <a:pt x="1667" y="2691"/>
                  </a:lnTo>
                  <a:lnTo>
                    <a:pt x="620" y="0"/>
                  </a:ln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2" name="Google Shape;3502;p54"/>
            <p:cNvSpPr/>
            <p:nvPr/>
          </p:nvSpPr>
          <p:spPr>
            <a:xfrm>
              <a:off x="2166270" y="3108021"/>
              <a:ext cx="70511" cy="32789"/>
            </a:xfrm>
            <a:custGeom>
              <a:rect b="b" l="l" r="r" t="t"/>
              <a:pathLst>
                <a:path extrusionOk="0" h="1097" w="2359">
                  <a:moveTo>
                    <a:pt x="1168" y="1"/>
                  </a:moveTo>
                  <a:lnTo>
                    <a:pt x="1" y="477"/>
                  </a:lnTo>
                  <a:lnTo>
                    <a:pt x="263" y="1096"/>
                  </a:lnTo>
                  <a:lnTo>
                    <a:pt x="1311" y="667"/>
                  </a:lnTo>
                  <a:lnTo>
                    <a:pt x="2359" y="667"/>
                  </a:lnTo>
                  <a:lnTo>
                    <a:pt x="2359" y="1"/>
                  </a:ln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3" name="Google Shape;3503;p54"/>
            <p:cNvSpPr/>
            <p:nvPr/>
          </p:nvSpPr>
          <p:spPr>
            <a:xfrm>
              <a:off x="2166270" y="3187738"/>
              <a:ext cx="69793" cy="32789"/>
            </a:xfrm>
            <a:custGeom>
              <a:rect b="b" l="l" r="r" t="t"/>
              <a:pathLst>
                <a:path extrusionOk="0" h="1097" w="2335">
                  <a:moveTo>
                    <a:pt x="263" y="1"/>
                  </a:moveTo>
                  <a:lnTo>
                    <a:pt x="1" y="620"/>
                  </a:lnTo>
                  <a:lnTo>
                    <a:pt x="1168" y="1096"/>
                  </a:lnTo>
                  <a:lnTo>
                    <a:pt x="2335" y="1096"/>
                  </a:lnTo>
                  <a:lnTo>
                    <a:pt x="2335" y="453"/>
                  </a:lnTo>
                  <a:lnTo>
                    <a:pt x="1287" y="453"/>
                  </a:lnTo>
                  <a:lnTo>
                    <a:pt x="263" y="1"/>
                  </a:ln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4" name="Google Shape;3504;p54"/>
            <p:cNvSpPr/>
            <p:nvPr/>
          </p:nvSpPr>
          <p:spPr>
            <a:xfrm>
              <a:off x="2064494" y="3102341"/>
              <a:ext cx="124582" cy="124582"/>
            </a:xfrm>
            <a:custGeom>
              <a:rect b="b" l="l" r="r" t="t"/>
              <a:pathLst>
                <a:path extrusionOk="0" h="4168" w="4168">
                  <a:moveTo>
                    <a:pt x="2096" y="0"/>
                  </a:moveTo>
                  <a:cubicBezTo>
                    <a:pt x="953" y="0"/>
                    <a:pt x="0" y="929"/>
                    <a:pt x="0" y="2096"/>
                  </a:cubicBezTo>
                  <a:cubicBezTo>
                    <a:pt x="0" y="3239"/>
                    <a:pt x="953" y="4168"/>
                    <a:pt x="2096" y="4168"/>
                  </a:cubicBezTo>
                  <a:cubicBezTo>
                    <a:pt x="3239" y="4168"/>
                    <a:pt x="4168" y="3239"/>
                    <a:pt x="4168" y="2096"/>
                  </a:cubicBezTo>
                  <a:cubicBezTo>
                    <a:pt x="4168" y="929"/>
                    <a:pt x="3239" y="0"/>
                    <a:pt x="2096" y="0"/>
                  </a:cubicBezTo>
                  <a:close/>
                </a:path>
              </a:pathLst>
            </a:custGeom>
            <a:solidFill>
              <a:srgbClr val="B5C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5" name="Google Shape;3505;p54"/>
            <p:cNvSpPr/>
            <p:nvPr/>
          </p:nvSpPr>
          <p:spPr>
            <a:xfrm>
              <a:off x="2193321" y="2993421"/>
              <a:ext cx="183674" cy="64084"/>
            </a:xfrm>
            <a:custGeom>
              <a:rect b="b" l="l" r="r" t="t"/>
              <a:pathLst>
                <a:path extrusionOk="0" h="2144" w="6145">
                  <a:moveTo>
                    <a:pt x="1096" y="1"/>
                  </a:moveTo>
                  <a:cubicBezTo>
                    <a:pt x="477" y="1"/>
                    <a:pt x="1" y="501"/>
                    <a:pt x="25" y="1120"/>
                  </a:cubicBezTo>
                  <a:cubicBezTo>
                    <a:pt x="49" y="1691"/>
                    <a:pt x="525" y="2144"/>
                    <a:pt x="1096" y="2144"/>
                  </a:cubicBezTo>
                  <a:lnTo>
                    <a:pt x="6145" y="2144"/>
                  </a:lnTo>
                  <a:lnTo>
                    <a:pt x="6145" y="1"/>
                  </a:lnTo>
                  <a:close/>
                </a:path>
              </a:pathLst>
            </a:custGeom>
            <a:solidFill>
              <a:srgbClr val="E5E9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6" name="Google Shape;3506;p54"/>
            <p:cNvSpPr/>
            <p:nvPr/>
          </p:nvSpPr>
          <p:spPr>
            <a:xfrm>
              <a:off x="2225363" y="3086679"/>
              <a:ext cx="183674" cy="64084"/>
            </a:xfrm>
            <a:custGeom>
              <a:rect b="b" l="l" r="r" t="t"/>
              <a:pathLst>
                <a:path extrusionOk="0" h="2144" w="6145">
                  <a:moveTo>
                    <a:pt x="1096" y="0"/>
                  </a:moveTo>
                  <a:cubicBezTo>
                    <a:pt x="477" y="0"/>
                    <a:pt x="1" y="500"/>
                    <a:pt x="24" y="1120"/>
                  </a:cubicBezTo>
                  <a:cubicBezTo>
                    <a:pt x="48" y="1691"/>
                    <a:pt x="524" y="2144"/>
                    <a:pt x="1096" y="2144"/>
                  </a:cubicBezTo>
                  <a:lnTo>
                    <a:pt x="6145" y="2144"/>
                  </a:lnTo>
                  <a:lnTo>
                    <a:pt x="6145" y="0"/>
                  </a:ln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7" name="Google Shape;3507;p54"/>
            <p:cNvSpPr/>
            <p:nvPr/>
          </p:nvSpPr>
          <p:spPr>
            <a:xfrm>
              <a:off x="2225363" y="3179907"/>
              <a:ext cx="183674" cy="64114"/>
            </a:xfrm>
            <a:custGeom>
              <a:rect b="b" l="l" r="r" t="t"/>
              <a:pathLst>
                <a:path extrusionOk="0" h="2145" w="6145">
                  <a:moveTo>
                    <a:pt x="1096" y="1"/>
                  </a:moveTo>
                  <a:cubicBezTo>
                    <a:pt x="477" y="1"/>
                    <a:pt x="1" y="501"/>
                    <a:pt x="24" y="1144"/>
                  </a:cubicBezTo>
                  <a:cubicBezTo>
                    <a:pt x="48" y="1692"/>
                    <a:pt x="524" y="2144"/>
                    <a:pt x="1096" y="2144"/>
                  </a:cubicBezTo>
                  <a:lnTo>
                    <a:pt x="6145" y="2144"/>
                  </a:lnTo>
                  <a:lnTo>
                    <a:pt x="6145" y="1"/>
                  </a:lnTo>
                  <a:close/>
                </a:path>
              </a:pathLst>
            </a:custGeom>
            <a:solidFill>
              <a:srgbClr val="E5E9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8" name="Google Shape;3508;p54"/>
            <p:cNvSpPr/>
            <p:nvPr/>
          </p:nvSpPr>
          <p:spPr>
            <a:xfrm>
              <a:off x="2193321" y="3273164"/>
              <a:ext cx="183674" cy="64084"/>
            </a:xfrm>
            <a:custGeom>
              <a:rect b="b" l="l" r="r" t="t"/>
              <a:pathLst>
                <a:path extrusionOk="0" h="2144" w="6145">
                  <a:moveTo>
                    <a:pt x="1096" y="1"/>
                  </a:moveTo>
                  <a:cubicBezTo>
                    <a:pt x="477" y="1"/>
                    <a:pt x="1" y="525"/>
                    <a:pt x="25" y="1144"/>
                  </a:cubicBezTo>
                  <a:cubicBezTo>
                    <a:pt x="49" y="1715"/>
                    <a:pt x="525" y="2144"/>
                    <a:pt x="1096" y="2144"/>
                  </a:cubicBezTo>
                  <a:lnTo>
                    <a:pt x="6145" y="2144"/>
                  </a:lnTo>
                  <a:lnTo>
                    <a:pt x="6145" y="1"/>
                  </a:ln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9" name="Google Shape;3509;p54"/>
            <p:cNvSpPr/>
            <p:nvPr/>
          </p:nvSpPr>
          <p:spPr>
            <a:xfrm>
              <a:off x="2191916" y="3024029"/>
              <a:ext cx="185079" cy="32072"/>
            </a:xfrm>
            <a:custGeom>
              <a:rect b="b" l="l" r="r" t="t"/>
              <a:pathLst>
                <a:path extrusionOk="0" h="1073" w="6192">
                  <a:moveTo>
                    <a:pt x="0" y="1"/>
                  </a:moveTo>
                  <a:cubicBezTo>
                    <a:pt x="0" y="596"/>
                    <a:pt x="477" y="1072"/>
                    <a:pt x="1072" y="1072"/>
                  </a:cubicBezTo>
                  <a:lnTo>
                    <a:pt x="6192" y="1072"/>
                  </a:lnTo>
                  <a:lnTo>
                    <a:pt x="6192" y="1"/>
                  </a:lnTo>
                  <a:close/>
                </a:path>
              </a:pathLst>
            </a:custGeom>
            <a:solidFill>
              <a:srgbClr val="D4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0" name="Google Shape;3510;p54"/>
            <p:cNvSpPr/>
            <p:nvPr/>
          </p:nvSpPr>
          <p:spPr>
            <a:xfrm>
              <a:off x="2223928" y="3118920"/>
              <a:ext cx="185109" cy="32042"/>
            </a:xfrm>
            <a:custGeom>
              <a:rect b="b" l="l" r="r" t="t"/>
              <a:pathLst>
                <a:path extrusionOk="0" h="1072" w="6193">
                  <a:moveTo>
                    <a:pt x="1" y="0"/>
                  </a:moveTo>
                  <a:cubicBezTo>
                    <a:pt x="1" y="595"/>
                    <a:pt x="477" y="1072"/>
                    <a:pt x="1073" y="1072"/>
                  </a:cubicBezTo>
                  <a:lnTo>
                    <a:pt x="6193" y="1072"/>
                  </a:lnTo>
                  <a:lnTo>
                    <a:pt x="6193" y="0"/>
                  </a:ln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1" name="Google Shape;3511;p54"/>
            <p:cNvSpPr/>
            <p:nvPr/>
          </p:nvSpPr>
          <p:spPr>
            <a:xfrm>
              <a:off x="2223928" y="3211232"/>
              <a:ext cx="185109" cy="32072"/>
            </a:xfrm>
            <a:custGeom>
              <a:rect b="b" l="l" r="r" t="t"/>
              <a:pathLst>
                <a:path extrusionOk="0" h="1073" w="6193">
                  <a:moveTo>
                    <a:pt x="1" y="1"/>
                  </a:moveTo>
                  <a:cubicBezTo>
                    <a:pt x="1" y="596"/>
                    <a:pt x="477" y="1072"/>
                    <a:pt x="1073" y="1072"/>
                  </a:cubicBezTo>
                  <a:lnTo>
                    <a:pt x="6193" y="1072"/>
                  </a:lnTo>
                  <a:lnTo>
                    <a:pt x="6193" y="1"/>
                  </a:lnTo>
                  <a:close/>
                </a:path>
              </a:pathLst>
            </a:custGeom>
            <a:solidFill>
              <a:srgbClr val="D4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54"/>
            <p:cNvSpPr/>
            <p:nvPr/>
          </p:nvSpPr>
          <p:spPr>
            <a:xfrm>
              <a:off x="2191916" y="3305405"/>
              <a:ext cx="185079" cy="32072"/>
            </a:xfrm>
            <a:custGeom>
              <a:rect b="b" l="l" r="r" t="t"/>
              <a:pathLst>
                <a:path extrusionOk="0" h="1073" w="6192">
                  <a:moveTo>
                    <a:pt x="0" y="0"/>
                  </a:moveTo>
                  <a:cubicBezTo>
                    <a:pt x="0" y="596"/>
                    <a:pt x="477" y="1072"/>
                    <a:pt x="1072" y="1072"/>
                  </a:cubicBezTo>
                  <a:lnTo>
                    <a:pt x="6192" y="1072"/>
                  </a:lnTo>
                  <a:lnTo>
                    <a:pt x="6192" y="0"/>
                  </a:ln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3" name="Google Shape;3513;p54"/>
            <p:cNvSpPr/>
            <p:nvPr/>
          </p:nvSpPr>
          <p:spPr>
            <a:xfrm>
              <a:off x="2064494" y="3164962"/>
              <a:ext cx="124582" cy="61962"/>
            </a:xfrm>
            <a:custGeom>
              <a:rect b="b" l="l" r="r" t="t"/>
              <a:pathLst>
                <a:path extrusionOk="0" h="2073" w="4168">
                  <a:moveTo>
                    <a:pt x="0" y="1"/>
                  </a:moveTo>
                  <a:cubicBezTo>
                    <a:pt x="0" y="1168"/>
                    <a:pt x="929" y="2073"/>
                    <a:pt x="2096" y="2073"/>
                  </a:cubicBezTo>
                  <a:cubicBezTo>
                    <a:pt x="3263" y="2073"/>
                    <a:pt x="4168" y="1168"/>
                    <a:pt x="4168" y="1"/>
                  </a:cubicBezTo>
                  <a:close/>
                </a:path>
              </a:pathLst>
            </a:custGeom>
            <a:solidFill>
              <a:srgbClr val="B0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14" name="Google Shape;3514;p54"/>
          <p:cNvGrpSpPr/>
          <p:nvPr/>
        </p:nvGrpSpPr>
        <p:grpSpPr>
          <a:xfrm>
            <a:off x="2556667" y="2990582"/>
            <a:ext cx="343109" cy="344545"/>
            <a:chOff x="2747167" y="2990582"/>
            <a:chExt cx="343109" cy="344545"/>
          </a:xfrm>
        </p:grpSpPr>
        <p:sp>
          <p:nvSpPr>
            <p:cNvPr id="3515" name="Google Shape;3515;p54"/>
            <p:cNvSpPr/>
            <p:nvPr/>
          </p:nvSpPr>
          <p:spPr>
            <a:xfrm>
              <a:off x="2773500" y="2991987"/>
              <a:ext cx="290441" cy="330314"/>
            </a:xfrm>
            <a:custGeom>
              <a:rect b="b" l="l" r="r" t="t"/>
              <a:pathLst>
                <a:path extrusionOk="0" h="11051" w="9717">
                  <a:moveTo>
                    <a:pt x="9717" y="1"/>
                  </a:moveTo>
                  <a:cubicBezTo>
                    <a:pt x="9169" y="477"/>
                    <a:pt x="8598" y="954"/>
                    <a:pt x="7978" y="1406"/>
                  </a:cubicBezTo>
                  <a:cubicBezTo>
                    <a:pt x="7669" y="1644"/>
                    <a:pt x="7454" y="2573"/>
                    <a:pt x="7097" y="2787"/>
                  </a:cubicBezTo>
                  <a:cubicBezTo>
                    <a:pt x="7048" y="2812"/>
                    <a:pt x="6996" y="2822"/>
                    <a:pt x="6941" y="2822"/>
                  </a:cubicBezTo>
                  <a:cubicBezTo>
                    <a:pt x="6675" y="2822"/>
                    <a:pt x="6349" y="2586"/>
                    <a:pt x="6072" y="2586"/>
                  </a:cubicBezTo>
                  <a:cubicBezTo>
                    <a:pt x="6014" y="2586"/>
                    <a:pt x="5959" y="2596"/>
                    <a:pt x="5907" y="2621"/>
                  </a:cubicBezTo>
                  <a:cubicBezTo>
                    <a:pt x="5240" y="2930"/>
                    <a:pt x="4525" y="3192"/>
                    <a:pt x="3811" y="3406"/>
                  </a:cubicBezTo>
                  <a:cubicBezTo>
                    <a:pt x="3501" y="3502"/>
                    <a:pt x="3215" y="4097"/>
                    <a:pt x="2906" y="4168"/>
                  </a:cubicBezTo>
                  <a:cubicBezTo>
                    <a:pt x="2875" y="4177"/>
                    <a:pt x="2844" y="4181"/>
                    <a:pt x="2811" y="4181"/>
                  </a:cubicBezTo>
                  <a:cubicBezTo>
                    <a:pt x="2511" y="4181"/>
                    <a:pt x="2128" y="3852"/>
                    <a:pt x="1816" y="3852"/>
                  </a:cubicBezTo>
                  <a:cubicBezTo>
                    <a:pt x="1790" y="3852"/>
                    <a:pt x="1764" y="3854"/>
                    <a:pt x="1739" y="3859"/>
                  </a:cubicBezTo>
                  <a:cubicBezTo>
                    <a:pt x="1167" y="3930"/>
                    <a:pt x="596" y="3978"/>
                    <a:pt x="1" y="4002"/>
                  </a:cubicBezTo>
                  <a:lnTo>
                    <a:pt x="1" y="11051"/>
                  </a:lnTo>
                  <a:lnTo>
                    <a:pt x="9717" y="11051"/>
                  </a:lnTo>
                  <a:lnTo>
                    <a:pt x="9717" y="1"/>
                  </a:lnTo>
                  <a:close/>
                </a:path>
              </a:pathLst>
            </a:custGeom>
            <a:solidFill>
              <a:srgbClr val="B5C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6" name="Google Shape;3516;p54"/>
            <p:cNvSpPr/>
            <p:nvPr/>
          </p:nvSpPr>
          <p:spPr>
            <a:xfrm>
              <a:off x="2825479" y="3093075"/>
              <a:ext cx="61932" cy="227822"/>
            </a:xfrm>
            <a:custGeom>
              <a:rect b="b" l="l" r="r" t="t"/>
              <a:pathLst>
                <a:path extrusionOk="0" h="7622" w="2072">
                  <a:moveTo>
                    <a:pt x="2072" y="1"/>
                  </a:moveTo>
                  <a:cubicBezTo>
                    <a:pt x="1405" y="191"/>
                    <a:pt x="714" y="358"/>
                    <a:pt x="0" y="429"/>
                  </a:cubicBezTo>
                  <a:lnTo>
                    <a:pt x="0" y="7621"/>
                  </a:lnTo>
                  <a:lnTo>
                    <a:pt x="2072" y="7621"/>
                  </a:lnTo>
                  <a:lnTo>
                    <a:pt x="2072" y="1"/>
                  </a:ln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7" name="Google Shape;3517;p54"/>
            <p:cNvSpPr/>
            <p:nvPr/>
          </p:nvSpPr>
          <p:spPr>
            <a:xfrm>
              <a:off x="2950032" y="3033295"/>
              <a:ext cx="61962" cy="287602"/>
            </a:xfrm>
            <a:custGeom>
              <a:rect b="b" l="l" r="r" t="t"/>
              <a:pathLst>
                <a:path extrusionOk="0" h="9622" w="2073">
                  <a:moveTo>
                    <a:pt x="2072" y="0"/>
                  </a:moveTo>
                  <a:cubicBezTo>
                    <a:pt x="1429" y="476"/>
                    <a:pt x="715" y="858"/>
                    <a:pt x="1" y="1215"/>
                  </a:cubicBezTo>
                  <a:lnTo>
                    <a:pt x="1" y="9621"/>
                  </a:lnTo>
                  <a:lnTo>
                    <a:pt x="2072" y="9621"/>
                  </a:lnTo>
                  <a:lnTo>
                    <a:pt x="2072" y="0"/>
                  </a:ln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8" name="Google Shape;3518;p54"/>
            <p:cNvSpPr/>
            <p:nvPr/>
          </p:nvSpPr>
          <p:spPr>
            <a:xfrm>
              <a:off x="3011964" y="2990582"/>
              <a:ext cx="51291" cy="331002"/>
            </a:xfrm>
            <a:custGeom>
              <a:rect b="b" l="l" r="r" t="t"/>
              <a:pathLst>
                <a:path extrusionOk="0" h="11074" w="1716">
                  <a:moveTo>
                    <a:pt x="1715" y="0"/>
                  </a:moveTo>
                  <a:cubicBezTo>
                    <a:pt x="1191" y="524"/>
                    <a:pt x="596" y="1001"/>
                    <a:pt x="0" y="1453"/>
                  </a:cubicBezTo>
                  <a:lnTo>
                    <a:pt x="0" y="11074"/>
                  </a:lnTo>
                  <a:lnTo>
                    <a:pt x="1715" y="11074"/>
                  </a:lnTo>
                  <a:lnTo>
                    <a:pt x="1715" y="0"/>
                  </a:lnTo>
                  <a:close/>
                </a:path>
              </a:pathLst>
            </a:custGeom>
            <a:solidFill>
              <a:srgbClr val="B0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9" name="Google Shape;3519;p54"/>
            <p:cNvSpPr/>
            <p:nvPr/>
          </p:nvSpPr>
          <p:spPr>
            <a:xfrm>
              <a:off x="2918707" y="3069582"/>
              <a:ext cx="31355" cy="251315"/>
            </a:xfrm>
            <a:custGeom>
              <a:rect b="b" l="l" r="r" t="t"/>
              <a:pathLst>
                <a:path extrusionOk="0" h="8408" w="1049">
                  <a:moveTo>
                    <a:pt x="1049" y="1"/>
                  </a:moveTo>
                  <a:cubicBezTo>
                    <a:pt x="691" y="144"/>
                    <a:pt x="358" y="286"/>
                    <a:pt x="1" y="406"/>
                  </a:cubicBezTo>
                  <a:lnTo>
                    <a:pt x="1" y="8407"/>
                  </a:lnTo>
                  <a:lnTo>
                    <a:pt x="1049" y="8407"/>
                  </a:lnTo>
                  <a:lnTo>
                    <a:pt x="1049" y="1"/>
                  </a:lnTo>
                  <a:close/>
                </a:path>
              </a:pathLst>
            </a:custGeom>
            <a:solidFill>
              <a:srgbClr val="B0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0" name="Google Shape;3520;p54"/>
            <p:cNvSpPr/>
            <p:nvPr/>
          </p:nvSpPr>
          <p:spPr>
            <a:xfrm>
              <a:off x="2747167" y="3314443"/>
              <a:ext cx="343107" cy="20684"/>
            </a:xfrm>
            <a:custGeom>
              <a:rect b="b" l="l" r="r" t="t"/>
              <a:pathLst>
                <a:path extrusionOk="0" h="692" w="11479">
                  <a:moveTo>
                    <a:pt x="0" y="1"/>
                  </a:moveTo>
                  <a:lnTo>
                    <a:pt x="0" y="691"/>
                  </a:lnTo>
                  <a:lnTo>
                    <a:pt x="11479" y="691"/>
                  </a:lnTo>
                  <a:lnTo>
                    <a:pt x="11479" y="1"/>
                  </a:ln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1" name="Google Shape;3521;p54"/>
            <p:cNvSpPr/>
            <p:nvPr/>
          </p:nvSpPr>
          <p:spPr>
            <a:xfrm>
              <a:off x="2918707" y="3314443"/>
              <a:ext cx="171569" cy="20684"/>
            </a:xfrm>
            <a:custGeom>
              <a:rect b="b" l="l" r="r" t="t"/>
              <a:pathLst>
                <a:path extrusionOk="0" h="692" w="5740">
                  <a:moveTo>
                    <a:pt x="1" y="1"/>
                  </a:moveTo>
                  <a:lnTo>
                    <a:pt x="1" y="691"/>
                  </a:lnTo>
                  <a:lnTo>
                    <a:pt x="5740" y="691"/>
                  </a:lnTo>
                  <a:lnTo>
                    <a:pt x="5740" y="1"/>
                  </a:ln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22" name="Google Shape;3522;p54"/>
          <p:cNvGrpSpPr/>
          <p:nvPr/>
        </p:nvGrpSpPr>
        <p:grpSpPr>
          <a:xfrm>
            <a:off x="3264996" y="2977041"/>
            <a:ext cx="343826" cy="344843"/>
            <a:chOff x="3379296" y="2977041"/>
            <a:chExt cx="343826" cy="344843"/>
          </a:xfrm>
        </p:grpSpPr>
        <p:sp>
          <p:nvSpPr>
            <p:cNvPr id="3523" name="Google Shape;3523;p54"/>
            <p:cNvSpPr/>
            <p:nvPr/>
          </p:nvSpPr>
          <p:spPr>
            <a:xfrm>
              <a:off x="3565781" y="3048957"/>
              <a:ext cx="157341" cy="156624"/>
            </a:xfrm>
            <a:custGeom>
              <a:rect b="b" l="l" r="r" t="t"/>
              <a:pathLst>
                <a:path extrusionOk="0" h="5240" w="5264">
                  <a:moveTo>
                    <a:pt x="2644" y="0"/>
                  </a:moveTo>
                  <a:cubicBezTo>
                    <a:pt x="1192" y="0"/>
                    <a:pt x="1" y="1167"/>
                    <a:pt x="1" y="2620"/>
                  </a:cubicBezTo>
                  <a:cubicBezTo>
                    <a:pt x="1" y="4072"/>
                    <a:pt x="1192" y="5239"/>
                    <a:pt x="2644" y="5239"/>
                  </a:cubicBezTo>
                  <a:cubicBezTo>
                    <a:pt x="4073" y="5239"/>
                    <a:pt x="5264" y="4072"/>
                    <a:pt x="5264" y="2620"/>
                  </a:cubicBezTo>
                  <a:cubicBezTo>
                    <a:pt x="5264" y="1167"/>
                    <a:pt x="4073" y="0"/>
                    <a:pt x="2644" y="0"/>
                  </a:cubicBezTo>
                  <a:close/>
                </a:path>
              </a:pathLst>
            </a:custGeom>
            <a:solidFill>
              <a:srgbClr val="7686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4" name="Google Shape;3524;p54"/>
            <p:cNvSpPr/>
            <p:nvPr/>
          </p:nvSpPr>
          <p:spPr>
            <a:xfrm>
              <a:off x="3533051" y="3164962"/>
              <a:ext cx="156624" cy="156624"/>
            </a:xfrm>
            <a:custGeom>
              <a:rect b="b" l="l" r="r" t="t"/>
              <a:pathLst>
                <a:path extrusionOk="0" h="5240" w="5240">
                  <a:moveTo>
                    <a:pt x="2620" y="1"/>
                  </a:moveTo>
                  <a:cubicBezTo>
                    <a:pt x="1167" y="1"/>
                    <a:pt x="0" y="1168"/>
                    <a:pt x="0" y="2620"/>
                  </a:cubicBezTo>
                  <a:cubicBezTo>
                    <a:pt x="0" y="4073"/>
                    <a:pt x="1167" y="5240"/>
                    <a:pt x="2620" y="5240"/>
                  </a:cubicBezTo>
                  <a:cubicBezTo>
                    <a:pt x="4073" y="5240"/>
                    <a:pt x="5240" y="4073"/>
                    <a:pt x="5240" y="2620"/>
                  </a:cubicBezTo>
                  <a:cubicBezTo>
                    <a:pt x="5240" y="1168"/>
                    <a:pt x="4073" y="1"/>
                    <a:pt x="2620" y="1"/>
                  </a:cubicBezTo>
                  <a:close/>
                </a:path>
              </a:pathLst>
            </a:custGeom>
            <a:solidFill>
              <a:srgbClr val="D4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5" name="Google Shape;3525;p54"/>
            <p:cNvSpPr/>
            <p:nvPr/>
          </p:nvSpPr>
          <p:spPr>
            <a:xfrm>
              <a:off x="3472553" y="2977759"/>
              <a:ext cx="152349" cy="156624"/>
            </a:xfrm>
            <a:custGeom>
              <a:rect b="b" l="l" r="r" t="t"/>
              <a:pathLst>
                <a:path extrusionOk="0" h="5240" w="5097">
                  <a:moveTo>
                    <a:pt x="2620" y="1"/>
                  </a:moveTo>
                  <a:cubicBezTo>
                    <a:pt x="1191" y="1"/>
                    <a:pt x="0" y="1168"/>
                    <a:pt x="0" y="2620"/>
                  </a:cubicBezTo>
                  <a:cubicBezTo>
                    <a:pt x="0" y="4049"/>
                    <a:pt x="1167" y="5240"/>
                    <a:pt x="2620" y="5240"/>
                  </a:cubicBezTo>
                  <a:cubicBezTo>
                    <a:pt x="4096" y="5240"/>
                    <a:pt x="5097" y="4073"/>
                    <a:pt x="5097" y="2620"/>
                  </a:cubicBezTo>
                  <a:cubicBezTo>
                    <a:pt x="5097" y="1168"/>
                    <a:pt x="4049" y="1"/>
                    <a:pt x="2620" y="1"/>
                  </a:cubicBezTo>
                  <a:close/>
                </a:path>
              </a:pathLst>
            </a:custGeom>
            <a:solidFill>
              <a:srgbClr val="B5C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6" name="Google Shape;3526;p54"/>
            <p:cNvSpPr/>
            <p:nvPr/>
          </p:nvSpPr>
          <p:spPr>
            <a:xfrm>
              <a:off x="3401355" y="3164812"/>
              <a:ext cx="173721" cy="157072"/>
            </a:xfrm>
            <a:custGeom>
              <a:rect b="b" l="l" r="r" t="t"/>
              <a:pathLst>
                <a:path extrusionOk="0" h="5255" w="5812">
                  <a:moveTo>
                    <a:pt x="3002" y="1"/>
                  </a:moveTo>
                  <a:cubicBezTo>
                    <a:pt x="2195" y="1"/>
                    <a:pt x="1388" y="375"/>
                    <a:pt x="858" y="1077"/>
                  </a:cubicBezTo>
                  <a:cubicBezTo>
                    <a:pt x="1" y="2244"/>
                    <a:pt x="263" y="3864"/>
                    <a:pt x="1430" y="4745"/>
                  </a:cubicBezTo>
                  <a:cubicBezTo>
                    <a:pt x="1902" y="5089"/>
                    <a:pt x="2448" y="5255"/>
                    <a:pt x="2986" y="5255"/>
                  </a:cubicBezTo>
                  <a:cubicBezTo>
                    <a:pt x="3750" y="5255"/>
                    <a:pt x="4499" y="4921"/>
                    <a:pt x="5002" y="4292"/>
                  </a:cubicBezTo>
                  <a:cubicBezTo>
                    <a:pt x="5049" y="4269"/>
                    <a:pt x="5073" y="4197"/>
                    <a:pt x="5097" y="4173"/>
                  </a:cubicBezTo>
                  <a:cubicBezTo>
                    <a:pt x="5812" y="3197"/>
                    <a:pt x="5764" y="1840"/>
                    <a:pt x="5002" y="958"/>
                  </a:cubicBezTo>
                  <a:cubicBezTo>
                    <a:pt x="4883" y="816"/>
                    <a:pt x="4716" y="649"/>
                    <a:pt x="4526" y="506"/>
                  </a:cubicBezTo>
                  <a:cubicBezTo>
                    <a:pt x="4070" y="165"/>
                    <a:pt x="3536" y="1"/>
                    <a:pt x="3002" y="1"/>
                  </a:cubicBezTo>
                  <a:close/>
                </a:path>
              </a:pathLst>
            </a:custGeom>
            <a:solidFill>
              <a:srgbClr val="B5C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7" name="Google Shape;3527;p54"/>
            <p:cNvSpPr/>
            <p:nvPr/>
          </p:nvSpPr>
          <p:spPr>
            <a:xfrm>
              <a:off x="3379296" y="3048957"/>
              <a:ext cx="156624" cy="156624"/>
            </a:xfrm>
            <a:custGeom>
              <a:rect b="b" l="l" r="r" t="t"/>
              <a:pathLst>
                <a:path extrusionOk="0" h="5240" w="5240">
                  <a:moveTo>
                    <a:pt x="2620" y="0"/>
                  </a:moveTo>
                  <a:cubicBezTo>
                    <a:pt x="1167" y="0"/>
                    <a:pt x="1" y="1167"/>
                    <a:pt x="1" y="2620"/>
                  </a:cubicBezTo>
                  <a:cubicBezTo>
                    <a:pt x="1" y="4072"/>
                    <a:pt x="1167" y="5239"/>
                    <a:pt x="2620" y="5239"/>
                  </a:cubicBezTo>
                  <a:cubicBezTo>
                    <a:pt x="4073" y="5239"/>
                    <a:pt x="5240" y="4072"/>
                    <a:pt x="5240" y="2620"/>
                  </a:cubicBezTo>
                  <a:cubicBezTo>
                    <a:pt x="5240" y="1167"/>
                    <a:pt x="4073" y="0"/>
                    <a:pt x="2620" y="0"/>
                  </a:cubicBezTo>
                  <a:close/>
                </a:path>
              </a:pathLst>
            </a:custGeom>
            <a:solidFill>
              <a:srgbClr val="A8B2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8" name="Google Shape;3528;p54"/>
            <p:cNvSpPr/>
            <p:nvPr/>
          </p:nvSpPr>
          <p:spPr>
            <a:xfrm>
              <a:off x="3550836" y="3193447"/>
              <a:ext cx="24241" cy="99683"/>
            </a:xfrm>
            <a:custGeom>
              <a:rect b="b" l="l" r="r" t="t"/>
              <a:pathLst>
                <a:path extrusionOk="0" h="3335" w="811">
                  <a:moveTo>
                    <a:pt x="1" y="0"/>
                  </a:moveTo>
                  <a:lnTo>
                    <a:pt x="1" y="3334"/>
                  </a:lnTo>
                  <a:cubicBezTo>
                    <a:pt x="48" y="3311"/>
                    <a:pt x="72" y="3239"/>
                    <a:pt x="96" y="3215"/>
                  </a:cubicBezTo>
                  <a:cubicBezTo>
                    <a:pt x="811" y="2239"/>
                    <a:pt x="763" y="882"/>
                    <a:pt x="1" y="0"/>
                  </a:cubicBezTo>
                  <a:close/>
                </a:path>
              </a:pathLst>
            </a:custGeom>
            <a:solidFill>
              <a:srgbClr val="B0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9" name="Google Shape;3529;p54"/>
            <p:cNvSpPr/>
            <p:nvPr/>
          </p:nvSpPr>
          <p:spPr>
            <a:xfrm>
              <a:off x="3550836" y="2977041"/>
              <a:ext cx="78342" cy="157341"/>
            </a:xfrm>
            <a:custGeom>
              <a:rect b="b" l="l" r="r" t="t"/>
              <a:pathLst>
                <a:path extrusionOk="0" h="5264" w="2621">
                  <a:moveTo>
                    <a:pt x="1" y="1"/>
                  </a:moveTo>
                  <a:lnTo>
                    <a:pt x="1" y="5264"/>
                  </a:lnTo>
                  <a:cubicBezTo>
                    <a:pt x="1430" y="5264"/>
                    <a:pt x="2620" y="4097"/>
                    <a:pt x="2620" y="2644"/>
                  </a:cubicBezTo>
                  <a:cubicBezTo>
                    <a:pt x="2620" y="1192"/>
                    <a:pt x="1477" y="25"/>
                    <a:pt x="1" y="1"/>
                  </a:cubicBezTo>
                  <a:close/>
                </a:path>
              </a:pathLst>
            </a:custGeom>
            <a:solidFill>
              <a:srgbClr val="B0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0" name="Google Shape;3530;p54"/>
            <p:cNvSpPr/>
            <p:nvPr/>
          </p:nvSpPr>
          <p:spPr>
            <a:xfrm>
              <a:off x="3493177" y="3101624"/>
              <a:ext cx="116063" cy="116063"/>
            </a:xfrm>
            <a:custGeom>
              <a:rect b="b" l="l" r="r" t="t"/>
              <a:pathLst>
                <a:path extrusionOk="0" h="3883" w="3883">
                  <a:moveTo>
                    <a:pt x="1930" y="0"/>
                  </a:moveTo>
                  <a:cubicBezTo>
                    <a:pt x="858" y="0"/>
                    <a:pt x="1" y="858"/>
                    <a:pt x="1" y="1929"/>
                  </a:cubicBezTo>
                  <a:cubicBezTo>
                    <a:pt x="1" y="3001"/>
                    <a:pt x="858" y="3882"/>
                    <a:pt x="1930" y="3882"/>
                  </a:cubicBezTo>
                  <a:cubicBezTo>
                    <a:pt x="3001" y="3882"/>
                    <a:pt x="3883" y="3001"/>
                    <a:pt x="3883" y="1929"/>
                  </a:cubicBezTo>
                  <a:cubicBezTo>
                    <a:pt x="3883" y="858"/>
                    <a:pt x="3001" y="0"/>
                    <a:pt x="1930" y="0"/>
                  </a:cubicBez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1" name="Google Shape;3531;p54"/>
            <p:cNvSpPr/>
            <p:nvPr/>
          </p:nvSpPr>
          <p:spPr>
            <a:xfrm>
              <a:off x="3550118" y="3102341"/>
              <a:ext cx="57688" cy="115346"/>
            </a:xfrm>
            <a:custGeom>
              <a:rect b="b" l="l" r="r" t="t"/>
              <a:pathLst>
                <a:path extrusionOk="0" h="3859" w="1930">
                  <a:moveTo>
                    <a:pt x="1" y="0"/>
                  </a:moveTo>
                  <a:lnTo>
                    <a:pt x="1" y="3858"/>
                  </a:lnTo>
                  <a:cubicBezTo>
                    <a:pt x="1073" y="3858"/>
                    <a:pt x="1930" y="2977"/>
                    <a:pt x="1930" y="1905"/>
                  </a:cubicBezTo>
                  <a:cubicBezTo>
                    <a:pt x="1930" y="834"/>
                    <a:pt x="1096" y="0"/>
                    <a:pt x="1"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32" name="Google Shape;3532;p54"/>
          <p:cNvGrpSpPr/>
          <p:nvPr/>
        </p:nvGrpSpPr>
        <p:grpSpPr>
          <a:xfrm>
            <a:off x="4038814" y="2999130"/>
            <a:ext cx="343826" cy="319615"/>
            <a:chOff x="4076914" y="2999130"/>
            <a:chExt cx="343826" cy="319615"/>
          </a:xfrm>
        </p:grpSpPr>
        <p:sp>
          <p:nvSpPr>
            <p:cNvPr id="3533" name="Google Shape;3533;p54"/>
            <p:cNvSpPr/>
            <p:nvPr/>
          </p:nvSpPr>
          <p:spPr>
            <a:xfrm>
              <a:off x="4273382" y="2999130"/>
              <a:ext cx="147358" cy="319614"/>
            </a:xfrm>
            <a:custGeom>
              <a:rect b="b" l="l" r="r" t="t"/>
              <a:pathLst>
                <a:path extrusionOk="0" h="10693" w="4930">
                  <a:moveTo>
                    <a:pt x="0" y="0"/>
                  </a:moveTo>
                  <a:lnTo>
                    <a:pt x="0" y="10693"/>
                  </a:lnTo>
                  <a:lnTo>
                    <a:pt x="3501" y="10693"/>
                  </a:lnTo>
                  <a:lnTo>
                    <a:pt x="3501" y="7002"/>
                  </a:lnTo>
                  <a:lnTo>
                    <a:pt x="4930" y="5358"/>
                  </a:lnTo>
                  <a:lnTo>
                    <a:pt x="3501" y="3691"/>
                  </a:lnTo>
                  <a:lnTo>
                    <a:pt x="3501" y="0"/>
                  </a:lnTo>
                  <a:close/>
                </a:path>
              </a:pathLst>
            </a:custGeom>
            <a:solidFill>
              <a:srgbClr val="A8B2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4" name="Google Shape;3534;p54"/>
            <p:cNvSpPr/>
            <p:nvPr/>
          </p:nvSpPr>
          <p:spPr>
            <a:xfrm>
              <a:off x="4273382" y="3158565"/>
              <a:ext cx="147358" cy="160181"/>
            </a:xfrm>
            <a:custGeom>
              <a:rect b="b" l="l" r="r" t="t"/>
              <a:pathLst>
                <a:path extrusionOk="0" h="5359" w="4930">
                  <a:moveTo>
                    <a:pt x="0" y="1"/>
                  </a:moveTo>
                  <a:lnTo>
                    <a:pt x="0" y="5359"/>
                  </a:lnTo>
                  <a:lnTo>
                    <a:pt x="3501" y="5359"/>
                  </a:lnTo>
                  <a:lnTo>
                    <a:pt x="3501" y="1668"/>
                  </a:lnTo>
                  <a:lnTo>
                    <a:pt x="4930" y="1"/>
                  </a:lnTo>
                  <a:close/>
                </a:path>
              </a:pathLst>
            </a:custGeom>
            <a:solidFill>
              <a:srgbClr val="7686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5" name="Google Shape;3535;p54"/>
            <p:cNvSpPr/>
            <p:nvPr/>
          </p:nvSpPr>
          <p:spPr>
            <a:xfrm>
              <a:off x="4303273" y="3029738"/>
              <a:ext cx="44177" cy="20654"/>
            </a:xfrm>
            <a:custGeom>
              <a:rect b="b" l="l" r="r" t="t"/>
              <a:pathLst>
                <a:path extrusionOk="0" h="691" w="1478">
                  <a:moveTo>
                    <a:pt x="1" y="0"/>
                  </a:moveTo>
                  <a:lnTo>
                    <a:pt x="1" y="691"/>
                  </a:lnTo>
                  <a:lnTo>
                    <a:pt x="1477" y="691"/>
                  </a:lnTo>
                  <a:lnTo>
                    <a:pt x="1477" y="0"/>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6" name="Google Shape;3536;p54"/>
            <p:cNvSpPr/>
            <p:nvPr/>
          </p:nvSpPr>
          <p:spPr>
            <a:xfrm>
              <a:off x="4303273" y="3078130"/>
              <a:ext cx="44177" cy="20684"/>
            </a:xfrm>
            <a:custGeom>
              <a:rect b="b" l="l" r="r" t="t"/>
              <a:pathLst>
                <a:path extrusionOk="0" h="692" w="1478">
                  <a:moveTo>
                    <a:pt x="1" y="0"/>
                  </a:moveTo>
                  <a:lnTo>
                    <a:pt x="1" y="691"/>
                  </a:lnTo>
                  <a:lnTo>
                    <a:pt x="1477" y="691"/>
                  </a:lnTo>
                  <a:lnTo>
                    <a:pt x="1477" y="0"/>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7" name="Google Shape;3537;p54"/>
            <p:cNvSpPr/>
            <p:nvPr/>
          </p:nvSpPr>
          <p:spPr>
            <a:xfrm>
              <a:off x="4175133" y="2999130"/>
              <a:ext cx="148105" cy="319614"/>
            </a:xfrm>
            <a:custGeom>
              <a:rect b="b" l="l" r="r" t="t"/>
              <a:pathLst>
                <a:path extrusionOk="0" h="10693" w="4955">
                  <a:moveTo>
                    <a:pt x="1" y="0"/>
                  </a:moveTo>
                  <a:lnTo>
                    <a:pt x="1" y="10693"/>
                  </a:lnTo>
                  <a:lnTo>
                    <a:pt x="3526" y="10693"/>
                  </a:lnTo>
                  <a:lnTo>
                    <a:pt x="3526" y="7002"/>
                  </a:lnTo>
                  <a:lnTo>
                    <a:pt x="4954" y="5358"/>
                  </a:lnTo>
                  <a:lnTo>
                    <a:pt x="3526" y="3691"/>
                  </a:lnTo>
                  <a:lnTo>
                    <a:pt x="3526" y="0"/>
                  </a:ln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8" name="Google Shape;3538;p54"/>
            <p:cNvSpPr/>
            <p:nvPr/>
          </p:nvSpPr>
          <p:spPr>
            <a:xfrm>
              <a:off x="4175729" y="3158565"/>
              <a:ext cx="148105" cy="160181"/>
            </a:xfrm>
            <a:custGeom>
              <a:rect b="b" l="l" r="r" t="t"/>
              <a:pathLst>
                <a:path extrusionOk="0" h="5359" w="4955">
                  <a:moveTo>
                    <a:pt x="1" y="1"/>
                  </a:moveTo>
                  <a:lnTo>
                    <a:pt x="1" y="5359"/>
                  </a:lnTo>
                  <a:lnTo>
                    <a:pt x="3526" y="5359"/>
                  </a:lnTo>
                  <a:lnTo>
                    <a:pt x="3526" y="1668"/>
                  </a:lnTo>
                  <a:lnTo>
                    <a:pt x="4954" y="1"/>
                  </a:ln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9" name="Google Shape;3539;p54"/>
            <p:cNvSpPr/>
            <p:nvPr/>
          </p:nvSpPr>
          <p:spPr>
            <a:xfrm>
              <a:off x="4076914" y="2999130"/>
              <a:ext cx="147388" cy="319614"/>
            </a:xfrm>
            <a:custGeom>
              <a:rect b="b" l="l" r="r" t="t"/>
              <a:pathLst>
                <a:path extrusionOk="0" h="10693" w="4931">
                  <a:moveTo>
                    <a:pt x="1" y="0"/>
                  </a:moveTo>
                  <a:lnTo>
                    <a:pt x="1" y="10693"/>
                  </a:lnTo>
                  <a:lnTo>
                    <a:pt x="3501" y="10693"/>
                  </a:lnTo>
                  <a:lnTo>
                    <a:pt x="3501" y="7002"/>
                  </a:lnTo>
                  <a:lnTo>
                    <a:pt x="4930" y="5358"/>
                  </a:lnTo>
                  <a:lnTo>
                    <a:pt x="3501" y="3691"/>
                  </a:lnTo>
                  <a:lnTo>
                    <a:pt x="3501" y="0"/>
                  </a:lnTo>
                  <a:close/>
                </a:path>
              </a:pathLst>
            </a:custGeom>
            <a:solidFill>
              <a:srgbClr val="B5C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0" name="Google Shape;3540;p54"/>
            <p:cNvSpPr/>
            <p:nvPr/>
          </p:nvSpPr>
          <p:spPr>
            <a:xfrm>
              <a:off x="4107521" y="3029738"/>
              <a:ext cx="44177" cy="20654"/>
            </a:xfrm>
            <a:custGeom>
              <a:rect b="b" l="l" r="r" t="t"/>
              <a:pathLst>
                <a:path extrusionOk="0" h="691" w="1478">
                  <a:moveTo>
                    <a:pt x="1" y="0"/>
                  </a:moveTo>
                  <a:lnTo>
                    <a:pt x="1" y="691"/>
                  </a:lnTo>
                  <a:lnTo>
                    <a:pt x="1477" y="691"/>
                  </a:lnTo>
                  <a:lnTo>
                    <a:pt x="1477" y="0"/>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1" name="Google Shape;3541;p54"/>
            <p:cNvSpPr/>
            <p:nvPr/>
          </p:nvSpPr>
          <p:spPr>
            <a:xfrm>
              <a:off x="4107521" y="3078130"/>
              <a:ext cx="44177" cy="20684"/>
            </a:xfrm>
            <a:custGeom>
              <a:rect b="b" l="l" r="r" t="t"/>
              <a:pathLst>
                <a:path extrusionOk="0" h="692" w="1478">
                  <a:moveTo>
                    <a:pt x="1" y="0"/>
                  </a:moveTo>
                  <a:lnTo>
                    <a:pt x="1" y="691"/>
                  </a:lnTo>
                  <a:lnTo>
                    <a:pt x="1477" y="691"/>
                  </a:lnTo>
                  <a:lnTo>
                    <a:pt x="1477" y="0"/>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2" name="Google Shape;3542;p54"/>
            <p:cNvSpPr/>
            <p:nvPr/>
          </p:nvSpPr>
          <p:spPr>
            <a:xfrm>
              <a:off x="4205741" y="3218346"/>
              <a:ext cx="43460" cy="20684"/>
            </a:xfrm>
            <a:custGeom>
              <a:rect b="b" l="l" r="r" t="t"/>
              <a:pathLst>
                <a:path extrusionOk="0" h="692" w="1454">
                  <a:moveTo>
                    <a:pt x="1" y="1"/>
                  </a:moveTo>
                  <a:lnTo>
                    <a:pt x="1" y="692"/>
                  </a:lnTo>
                  <a:lnTo>
                    <a:pt x="1454" y="692"/>
                  </a:lnTo>
                  <a:lnTo>
                    <a:pt x="1454" y="1"/>
                  </a:lnTo>
                  <a:close/>
                </a:path>
              </a:pathLst>
            </a:custGeom>
            <a:solidFill>
              <a:srgbClr val="E3E7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3" name="Google Shape;3543;p54"/>
            <p:cNvSpPr/>
            <p:nvPr/>
          </p:nvSpPr>
          <p:spPr>
            <a:xfrm>
              <a:off x="4205741" y="3267485"/>
              <a:ext cx="43460" cy="19937"/>
            </a:xfrm>
            <a:custGeom>
              <a:rect b="b" l="l" r="r" t="t"/>
              <a:pathLst>
                <a:path extrusionOk="0" h="667" w="1454">
                  <a:moveTo>
                    <a:pt x="1" y="0"/>
                  </a:moveTo>
                  <a:lnTo>
                    <a:pt x="1" y="667"/>
                  </a:lnTo>
                  <a:lnTo>
                    <a:pt x="1454" y="667"/>
                  </a:lnTo>
                  <a:lnTo>
                    <a:pt x="1454" y="0"/>
                  </a:lnTo>
                  <a:close/>
                </a:path>
              </a:pathLst>
            </a:custGeom>
            <a:solidFill>
              <a:srgbClr val="E3E7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4" name="Google Shape;3544;p54"/>
            <p:cNvSpPr/>
            <p:nvPr/>
          </p:nvSpPr>
          <p:spPr>
            <a:xfrm>
              <a:off x="4076914" y="3158565"/>
              <a:ext cx="147388" cy="160181"/>
            </a:xfrm>
            <a:custGeom>
              <a:rect b="b" l="l" r="r" t="t"/>
              <a:pathLst>
                <a:path extrusionOk="0" h="5359" w="4931">
                  <a:moveTo>
                    <a:pt x="1" y="1"/>
                  </a:moveTo>
                  <a:lnTo>
                    <a:pt x="1" y="5359"/>
                  </a:lnTo>
                  <a:lnTo>
                    <a:pt x="3501" y="5359"/>
                  </a:lnTo>
                  <a:lnTo>
                    <a:pt x="3501" y="1668"/>
                  </a:lnTo>
                  <a:lnTo>
                    <a:pt x="4930" y="1"/>
                  </a:lnTo>
                  <a:close/>
                </a:path>
              </a:pathLst>
            </a:custGeom>
            <a:solidFill>
              <a:srgbClr val="B0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45" name="Google Shape;3545;p54"/>
          <p:cNvGrpSpPr/>
          <p:nvPr/>
        </p:nvGrpSpPr>
        <p:grpSpPr>
          <a:xfrm>
            <a:off x="4804084" y="2998413"/>
            <a:ext cx="301859" cy="343826"/>
            <a:chOff x="4765984" y="2998413"/>
            <a:chExt cx="301859" cy="343826"/>
          </a:xfrm>
        </p:grpSpPr>
        <p:sp>
          <p:nvSpPr>
            <p:cNvPr id="3546" name="Google Shape;3546;p54"/>
            <p:cNvSpPr/>
            <p:nvPr/>
          </p:nvSpPr>
          <p:spPr>
            <a:xfrm>
              <a:off x="4807979" y="3040409"/>
              <a:ext cx="259864" cy="259834"/>
            </a:xfrm>
            <a:custGeom>
              <a:rect b="b" l="l" r="r" t="t"/>
              <a:pathLst>
                <a:path extrusionOk="0" h="8693" w="8694">
                  <a:moveTo>
                    <a:pt x="4335" y="0"/>
                  </a:moveTo>
                  <a:cubicBezTo>
                    <a:pt x="1930" y="0"/>
                    <a:pt x="1" y="1929"/>
                    <a:pt x="1" y="4335"/>
                  </a:cubicBezTo>
                  <a:cubicBezTo>
                    <a:pt x="1" y="6764"/>
                    <a:pt x="1930" y="8693"/>
                    <a:pt x="4335" y="8693"/>
                  </a:cubicBezTo>
                  <a:cubicBezTo>
                    <a:pt x="6740" y="8693"/>
                    <a:pt x="8693" y="6764"/>
                    <a:pt x="8693" y="4335"/>
                  </a:cubicBezTo>
                  <a:cubicBezTo>
                    <a:pt x="8693" y="1953"/>
                    <a:pt x="6740" y="24"/>
                    <a:pt x="4335" y="0"/>
                  </a:cubicBez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7" name="Google Shape;3547;p54"/>
            <p:cNvSpPr/>
            <p:nvPr/>
          </p:nvSpPr>
          <p:spPr>
            <a:xfrm>
              <a:off x="4807979" y="3169953"/>
              <a:ext cx="259864" cy="130291"/>
            </a:xfrm>
            <a:custGeom>
              <a:rect b="b" l="l" r="r" t="t"/>
              <a:pathLst>
                <a:path extrusionOk="0" h="4359" w="8694">
                  <a:moveTo>
                    <a:pt x="1" y="1"/>
                  </a:moveTo>
                  <a:cubicBezTo>
                    <a:pt x="1" y="2430"/>
                    <a:pt x="1930" y="4359"/>
                    <a:pt x="4335" y="4359"/>
                  </a:cubicBezTo>
                  <a:cubicBezTo>
                    <a:pt x="6740" y="4359"/>
                    <a:pt x="8693" y="2430"/>
                    <a:pt x="8693"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8" name="Google Shape;3548;p54"/>
            <p:cNvSpPr/>
            <p:nvPr/>
          </p:nvSpPr>
          <p:spPr>
            <a:xfrm>
              <a:off x="4859958" y="3091641"/>
              <a:ext cx="156624" cy="156653"/>
            </a:xfrm>
            <a:custGeom>
              <a:rect b="b" l="l" r="r" t="t"/>
              <a:pathLst>
                <a:path extrusionOk="0" h="5241" w="5240">
                  <a:moveTo>
                    <a:pt x="2620" y="1"/>
                  </a:moveTo>
                  <a:cubicBezTo>
                    <a:pt x="1191" y="1"/>
                    <a:pt x="0" y="1168"/>
                    <a:pt x="0" y="2621"/>
                  </a:cubicBezTo>
                  <a:cubicBezTo>
                    <a:pt x="0" y="4049"/>
                    <a:pt x="1191" y="5240"/>
                    <a:pt x="2620" y="5240"/>
                  </a:cubicBezTo>
                  <a:cubicBezTo>
                    <a:pt x="4049" y="5240"/>
                    <a:pt x="5240" y="4073"/>
                    <a:pt x="5240" y="2621"/>
                  </a:cubicBezTo>
                  <a:cubicBezTo>
                    <a:pt x="5240" y="1192"/>
                    <a:pt x="4049" y="1"/>
                    <a:pt x="2620" y="1"/>
                  </a:cubicBezTo>
                  <a:close/>
                </a:path>
              </a:pathLst>
            </a:custGeom>
            <a:solidFill>
              <a:srgbClr val="A8B2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9" name="Google Shape;3549;p54"/>
            <p:cNvSpPr/>
            <p:nvPr/>
          </p:nvSpPr>
          <p:spPr>
            <a:xfrm>
              <a:off x="4859958" y="3169953"/>
              <a:ext cx="156624" cy="78342"/>
            </a:xfrm>
            <a:custGeom>
              <a:rect b="b" l="l" r="r" t="t"/>
              <a:pathLst>
                <a:path extrusionOk="0" h="2621" w="5240">
                  <a:moveTo>
                    <a:pt x="0" y="1"/>
                  </a:moveTo>
                  <a:cubicBezTo>
                    <a:pt x="0" y="1429"/>
                    <a:pt x="1191" y="2620"/>
                    <a:pt x="2620" y="2620"/>
                  </a:cubicBezTo>
                  <a:cubicBezTo>
                    <a:pt x="4049" y="2620"/>
                    <a:pt x="5240" y="1453"/>
                    <a:pt x="5240" y="1"/>
                  </a:cubicBezTo>
                  <a:close/>
                </a:path>
              </a:pathLst>
            </a:custGeom>
            <a:solidFill>
              <a:srgbClr val="7686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0" name="Google Shape;3550;p54"/>
            <p:cNvSpPr/>
            <p:nvPr/>
          </p:nvSpPr>
          <p:spPr>
            <a:xfrm>
              <a:off x="4765984" y="2998413"/>
              <a:ext cx="171598" cy="343825"/>
            </a:xfrm>
            <a:custGeom>
              <a:rect b="b" l="l" r="r" t="t"/>
              <a:pathLst>
                <a:path extrusionOk="0" h="11503" w="5741">
                  <a:moveTo>
                    <a:pt x="5740" y="0"/>
                  </a:moveTo>
                  <a:cubicBezTo>
                    <a:pt x="2597" y="0"/>
                    <a:pt x="1" y="2596"/>
                    <a:pt x="1" y="5740"/>
                  </a:cubicBezTo>
                  <a:cubicBezTo>
                    <a:pt x="1" y="8907"/>
                    <a:pt x="2549" y="11503"/>
                    <a:pt x="5740" y="11503"/>
                  </a:cubicBezTo>
                  <a:lnTo>
                    <a:pt x="5740" y="0"/>
                  </a:lnTo>
                  <a:close/>
                </a:path>
              </a:pathLst>
            </a:custGeom>
            <a:solidFill>
              <a:srgbClr val="B5C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1" name="Google Shape;3551;p54"/>
            <p:cNvSpPr/>
            <p:nvPr/>
          </p:nvSpPr>
          <p:spPr>
            <a:xfrm>
              <a:off x="4765984" y="3169953"/>
              <a:ext cx="171598" cy="172286"/>
            </a:xfrm>
            <a:custGeom>
              <a:rect b="b" l="l" r="r" t="t"/>
              <a:pathLst>
                <a:path extrusionOk="0" h="5764" w="5741">
                  <a:moveTo>
                    <a:pt x="1" y="1"/>
                  </a:moveTo>
                  <a:cubicBezTo>
                    <a:pt x="1" y="3168"/>
                    <a:pt x="2549" y="5764"/>
                    <a:pt x="5740" y="5764"/>
                  </a:cubicBezTo>
                  <a:lnTo>
                    <a:pt x="5740" y="1"/>
                  </a:lnTo>
                  <a:close/>
                </a:path>
              </a:pathLst>
            </a:custGeom>
            <a:solidFill>
              <a:srgbClr val="B0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2" name="Google Shape;3552;p54"/>
            <p:cNvSpPr/>
            <p:nvPr/>
          </p:nvSpPr>
          <p:spPr>
            <a:xfrm>
              <a:off x="4833625" y="3139346"/>
              <a:ext cx="43430" cy="19967"/>
            </a:xfrm>
            <a:custGeom>
              <a:rect b="b" l="l" r="r" t="t"/>
              <a:pathLst>
                <a:path extrusionOk="0" h="668" w="1453">
                  <a:moveTo>
                    <a:pt x="0" y="1"/>
                  </a:moveTo>
                  <a:lnTo>
                    <a:pt x="0" y="667"/>
                  </a:lnTo>
                  <a:lnTo>
                    <a:pt x="1453" y="667"/>
                  </a:lnTo>
                  <a:lnTo>
                    <a:pt x="1453" y="1"/>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3" name="Google Shape;3553;p54"/>
            <p:cNvSpPr/>
            <p:nvPr/>
          </p:nvSpPr>
          <p:spPr>
            <a:xfrm>
              <a:off x="4833625" y="3182776"/>
              <a:ext cx="43430" cy="20654"/>
            </a:xfrm>
            <a:custGeom>
              <a:rect b="b" l="l" r="r" t="t"/>
              <a:pathLst>
                <a:path extrusionOk="0" h="691" w="1453">
                  <a:moveTo>
                    <a:pt x="0" y="0"/>
                  </a:moveTo>
                  <a:lnTo>
                    <a:pt x="0" y="691"/>
                  </a:lnTo>
                  <a:lnTo>
                    <a:pt x="1453" y="691"/>
                  </a:lnTo>
                  <a:lnTo>
                    <a:pt x="1453" y="0"/>
                  </a:lnTo>
                  <a:close/>
                </a:path>
              </a:pathLst>
            </a:custGeom>
            <a:solidFill>
              <a:srgbClr val="E3E7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54" name="Google Shape;3554;p54"/>
          <p:cNvGrpSpPr/>
          <p:nvPr/>
        </p:nvGrpSpPr>
        <p:grpSpPr>
          <a:xfrm>
            <a:off x="5523113" y="3001253"/>
            <a:ext cx="345262" cy="345262"/>
            <a:chOff x="5408813" y="3001253"/>
            <a:chExt cx="345262" cy="345262"/>
          </a:xfrm>
        </p:grpSpPr>
        <p:sp>
          <p:nvSpPr>
            <p:cNvPr id="3555" name="Google Shape;3555;p54"/>
            <p:cNvSpPr/>
            <p:nvPr/>
          </p:nvSpPr>
          <p:spPr>
            <a:xfrm>
              <a:off x="5429437" y="3022594"/>
              <a:ext cx="152379" cy="150945"/>
            </a:xfrm>
            <a:custGeom>
              <a:rect b="b" l="l" r="r" t="t"/>
              <a:pathLst>
                <a:path extrusionOk="0" h="5050" w="5098">
                  <a:moveTo>
                    <a:pt x="1" y="1"/>
                  </a:moveTo>
                  <a:lnTo>
                    <a:pt x="1" y="4740"/>
                  </a:lnTo>
                  <a:lnTo>
                    <a:pt x="263" y="5050"/>
                  </a:lnTo>
                  <a:lnTo>
                    <a:pt x="2120" y="5050"/>
                  </a:lnTo>
                  <a:cubicBezTo>
                    <a:pt x="3740" y="5050"/>
                    <a:pt x="5097" y="3740"/>
                    <a:pt x="5049" y="2073"/>
                  </a:cubicBezTo>
                  <a:lnTo>
                    <a:pt x="5049" y="263"/>
                  </a:lnTo>
                  <a:lnTo>
                    <a:pt x="4740" y="1"/>
                  </a:ln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6" name="Google Shape;3556;p54"/>
            <p:cNvSpPr/>
            <p:nvPr/>
          </p:nvSpPr>
          <p:spPr>
            <a:xfrm>
              <a:off x="5430154" y="3174945"/>
              <a:ext cx="152349" cy="150915"/>
            </a:xfrm>
            <a:custGeom>
              <a:rect b="b" l="l" r="r" t="t"/>
              <a:pathLst>
                <a:path extrusionOk="0" h="5049" w="5097">
                  <a:moveTo>
                    <a:pt x="263" y="0"/>
                  </a:moveTo>
                  <a:lnTo>
                    <a:pt x="1" y="310"/>
                  </a:lnTo>
                  <a:lnTo>
                    <a:pt x="1" y="5049"/>
                  </a:lnTo>
                  <a:lnTo>
                    <a:pt x="4740" y="5049"/>
                  </a:lnTo>
                  <a:lnTo>
                    <a:pt x="5073" y="4882"/>
                  </a:lnTo>
                  <a:lnTo>
                    <a:pt x="5097" y="4882"/>
                  </a:lnTo>
                  <a:lnTo>
                    <a:pt x="5097" y="2977"/>
                  </a:lnTo>
                  <a:cubicBezTo>
                    <a:pt x="5097" y="1334"/>
                    <a:pt x="3763" y="0"/>
                    <a:pt x="2120" y="0"/>
                  </a:cubicBezTo>
                  <a:close/>
                </a:path>
              </a:pathLst>
            </a:custGeom>
            <a:solidFill>
              <a:srgbClr val="B0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7" name="Google Shape;3557;p54"/>
            <p:cNvSpPr/>
            <p:nvPr/>
          </p:nvSpPr>
          <p:spPr>
            <a:xfrm>
              <a:off x="5581788" y="3022594"/>
              <a:ext cx="150915" cy="150945"/>
            </a:xfrm>
            <a:custGeom>
              <a:rect b="b" l="l" r="r" t="t"/>
              <a:pathLst>
                <a:path extrusionOk="0" h="5050" w="5049">
                  <a:moveTo>
                    <a:pt x="310" y="1"/>
                  </a:moveTo>
                  <a:lnTo>
                    <a:pt x="0" y="263"/>
                  </a:lnTo>
                  <a:lnTo>
                    <a:pt x="0" y="2073"/>
                  </a:lnTo>
                  <a:cubicBezTo>
                    <a:pt x="0" y="3716"/>
                    <a:pt x="1334" y="5050"/>
                    <a:pt x="2977" y="5050"/>
                  </a:cubicBezTo>
                  <a:lnTo>
                    <a:pt x="4882" y="5050"/>
                  </a:lnTo>
                  <a:lnTo>
                    <a:pt x="5049" y="4740"/>
                  </a:lnTo>
                  <a:lnTo>
                    <a:pt x="5049" y="1"/>
                  </a:lnTo>
                  <a:close/>
                </a:path>
              </a:pathLst>
            </a:custGeom>
            <a:solidFill>
              <a:srgbClr val="7686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8" name="Google Shape;3558;p54"/>
            <p:cNvSpPr/>
            <p:nvPr/>
          </p:nvSpPr>
          <p:spPr>
            <a:xfrm>
              <a:off x="5582475" y="3173510"/>
              <a:ext cx="150945" cy="152349"/>
            </a:xfrm>
            <a:custGeom>
              <a:rect b="b" l="l" r="r" t="t"/>
              <a:pathLst>
                <a:path extrusionOk="0" h="5097" w="5050">
                  <a:moveTo>
                    <a:pt x="2978" y="1"/>
                  </a:moveTo>
                  <a:cubicBezTo>
                    <a:pt x="1335" y="1"/>
                    <a:pt x="1" y="1334"/>
                    <a:pt x="1" y="2977"/>
                  </a:cubicBezTo>
                  <a:lnTo>
                    <a:pt x="1" y="4930"/>
                  </a:lnTo>
                  <a:lnTo>
                    <a:pt x="310" y="5097"/>
                  </a:lnTo>
                  <a:lnTo>
                    <a:pt x="5050" y="5097"/>
                  </a:lnTo>
                  <a:lnTo>
                    <a:pt x="5050" y="334"/>
                  </a:lnTo>
                  <a:lnTo>
                    <a:pt x="4883" y="1"/>
                  </a:lnTo>
                  <a:close/>
                </a:path>
              </a:pathLst>
            </a:custGeom>
            <a:solidFill>
              <a:srgbClr val="D4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9" name="Google Shape;3559;p54"/>
            <p:cNvSpPr/>
            <p:nvPr/>
          </p:nvSpPr>
          <p:spPr>
            <a:xfrm>
              <a:off x="5409500" y="3001253"/>
              <a:ext cx="85456" cy="85456"/>
            </a:xfrm>
            <a:custGeom>
              <a:rect b="b" l="l" r="r" t="t"/>
              <a:pathLst>
                <a:path extrusionOk="0" h="2859" w="2859">
                  <a:moveTo>
                    <a:pt x="1358" y="1"/>
                  </a:moveTo>
                  <a:cubicBezTo>
                    <a:pt x="596" y="1"/>
                    <a:pt x="1" y="596"/>
                    <a:pt x="1" y="1334"/>
                  </a:cubicBezTo>
                  <a:lnTo>
                    <a:pt x="1" y="2858"/>
                  </a:lnTo>
                  <a:lnTo>
                    <a:pt x="2859" y="2858"/>
                  </a:lnTo>
                  <a:lnTo>
                    <a:pt x="2859" y="1"/>
                  </a:ln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0" name="Google Shape;3560;p54"/>
            <p:cNvSpPr/>
            <p:nvPr/>
          </p:nvSpPr>
          <p:spPr>
            <a:xfrm>
              <a:off x="5408813" y="3261776"/>
              <a:ext cx="84738" cy="84738"/>
            </a:xfrm>
            <a:custGeom>
              <a:rect b="b" l="l" r="r" t="t"/>
              <a:pathLst>
                <a:path extrusionOk="0" h="2835" w="2835">
                  <a:moveTo>
                    <a:pt x="0" y="1"/>
                  </a:moveTo>
                  <a:lnTo>
                    <a:pt x="0" y="1501"/>
                  </a:lnTo>
                  <a:cubicBezTo>
                    <a:pt x="0" y="2239"/>
                    <a:pt x="596" y="2835"/>
                    <a:pt x="1334" y="2835"/>
                  </a:cubicBezTo>
                  <a:lnTo>
                    <a:pt x="2834" y="2835"/>
                  </a:lnTo>
                  <a:lnTo>
                    <a:pt x="2834" y="1"/>
                  </a:lnTo>
                  <a:close/>
                </a:path>
              </a:pathLst>
            </a:custGeom>
            <a:solidFill>
              <a:srgbClr val="B5C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1" name="Google Shape;3561;p54"/>
            <p:cNvSpPr/>
            <p:nvPr/>
          </p:nvSpPr>
          <p:spPr>
            <a:xfrm>
              <a:off x="5669336" y="3261776"/>
              <a:ext cx="84738" cy="84738"/>
            </a:xfrm>
            <a:custGeom>
              <a:rect b="b" l="l" r="r" t="t"/>
              <a:pathLst>
                <a:path extrusionOk="0" h="2835" w="2835">
                  <a:moveTo>
                    <a:pt x="0" y="1"/>
                  </a:moveTo>
                  <a:lnTo>
                    <a:pt x="0" y="2835"/>
                  </a:lnTo>
                  <a:lnTo>
                    <a:pt x="1501" y="2835"/>
                  </a:lnTo>
                  <a:cubicBezTo>
                    <a:pt x="2215" y="2835"/>
                    <a:pt x="2810" y="2239"/>
                    <a:pt x="2834" y="1501"/>
                  </a:cubicBezTo>
                  <a:lnTo>
                    <a:pt x="2834" y="1"/>
                  </a:lnTo>
                  <a:close/>
                </a:path>
              </a:pathLst>
            </a:custGeom>
            <a:solidFill>
              <a:srgbClr val="E5E9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2" name="Google Shape;3562;p54"/>
            <p:cNvSpPr/>
            <p:nvPr/>
          </p:nvSpPr>
          <p:spPr>
            <a:xfrm>
              <a:off x="5668619" y="3001970"/>
              <a:ext cx="85456" cy="84738"/>
            </a:xfrm>
            <a:custGeom>
              <a:rect b="b" l="l" r="r" t="t"/>
              <a:pathLst>
                <a:path extrusionOk="0" h="2835" w="2859">
                  <a:moveTo>
                    <a:pt x="0" y="0"/>
                  </a:moveTo>
                  <a:lnTo>
                    <a:pt x="0" y="2834"/>
                  </a:lnTo>
                  <a:lnTo>
                    <a:pt x="2834" y="2834"/>
                  </a:lnTo>
                  <a:lnTo>
                    <a:pt x="2858" y="1334"/>
                  </a:lnTo>
                  <a:cubicBezTo>
                    <a:pt x="2858" y="596"/>
                    <a:pt x="2263" y="0"/>
                    <a:pt x="1525" y="0"/>
                  </a:cubicBezTo>
                  <a:close/>
                </a:path>
              </a:pathLst>
            </a:custGeom>
            <a:solidFill>
              <a:srgbClr val="A8B2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3" name="Google Shape;3563;p54"/>
            <p:cNvSpPr/>
            <p:nvPr/>
          </p:nvSpPr>
          <p:spPr>
            <a:xfrm>
              <a:off x="5429437" y="3022594"/>
              <a:ext cx="303264" cy="303264"/>
            </a:xfrm>
            <a:custGeom>
              <a:rect b="b" l="l" r="r" t="t"/>
              <a:pathLst>
                <a:path extrusionOk="0" h="10146" w="10146">
                  <a:moveTo>
                    <a:pt x="4740" y="1"/>
                  </a:moveTo>
                  <a:lnTo>
                    <a:pt x="4740" y="2073"/>
                  </a:lnTo>
                  <a:cubicBezTo>
                    <a:pt x="4740" y="3502"/>
                    <a:pt x="3573" y="4692"/>
                    <a:pt x="2144" y="4740"/>
                  </a:cubicBezTo>
                  <a:lnTo>
                    <a:pt x="1" y="4740"/>
                  </a:lnTo>
                  <a:lnTo>
                    <a:pt x="1" y="5407"/>
                  </a:lnTo>
                  <a:lnTo>
                    <a:pt x="2073" y="5407"/>
                  </a:lnTo>
                  <a:cubicBezTo>
                    <a:pt x="3549" y="5407"/>
                    <a:pt x="4740" y="6598"/>
                    <a:pt x="4740" y="8074"/>
                  </a:cubicBezTo>
                  <a:lnTo>
                    <a:pt x="4740" y="10146"/>
                  </a:lnTo>
                  <a:lnTo>
                    <a:pt x="5407" y="10146"/>
                  </a:lnTo>
                  <a:lnTo>
                    <a:pt x="5407" y="8074"/>
                  </a:lnTo>
                  <a:cubicBezTo>
                    <a:pt x="5407" y="6598"/>
                    <a:pt x="6597" y="5407"/>
                    <a:pt x="8074" y="5407"/>
                  </a:cubicBezTo>
                  <a:lnTo>
                    <a:pt x="10146" y="5407"/>
                  </a:lnTo>
                  <a:lnTo>
                    <a:pt x="10146" y="4740"/>
                  </a:lnTo>
                  <a:lnTo>
                    <a:pt x="8002" y="4740"/>
                  </a:lnTo>
                  <a:cubicBezTo>
                    <a:pt x="6574" y="4692"/>
                    <a:pt x="5407" y="3549"/>
                    <a:pt x="5407" y="2073"/>
                  </a:cubicBezTo>
                  <a:lnTo>
                    <a:pt x="540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4" name="Google Shape;3564;p54"/>
            <p:cNvSpPr/>
            <p:nvPr/>
          </p:nvSpPr>
          <p:spPr>
            <a:xfrm>
              <a:off x="5582475" y="3022594"/>
              <a:ext cx="150945" cy="303264"/>
            </a:xfrm>
            <a:custGeom>
              <a:rect b="b" l="l" r="r" t="t"/>
              <a:pathLst>
                <a:path extrusionOk="0" h="10146" w="5050">
                  <a:moveTo>
                    <a:pt x="1" y="1"/>
                  </a:moveTo>
                  <a:lnTo>
                    <a:pt x="1" y="10146"/>
                  </a:lnTo>
                  <a:lnTo>
                    <a:pt x="310" y="10146"/>
                  </a:lnTo>
                  <a:lnTo>
                    <a:pt x="310" y="8074"/>
                  </a:lnTo>
                  <a:cubicBezTo>
                    <a:pt x="310" y="6598"/>
                    <a:pt x="1501" y="5407"/>
                    <a:pt x="2978" y="5407"/>
                  </a:cubicBezTo>
                  <a:lnTo>
                    <a:pt x="5050" y="5407"/>
                  </a:lnTo>
                  <a:lnTo>
                    <a:pt x="5050" y="4740"/>
                  </a:lnTo>
                  <a:lnTo>
                    <a:pt x="5050" y="4716"/>
                  </a:lnTo>
                  <a:lnTo>
                    <a:pt x="2906" y="4716"/>
                  </a:lnTo>
                  <a:cubicBezTo>
                    <a:pt x="1477" y="4692"/>
                    <a:pt x="310" y="3502"/>
                    <a:pt x="310" y="2073"/>
                  </a:cubicBezTo>
                  <a:lnTo>
                    <a:pt x="310" y="1"/>
                  </a:lnTo>
                  <a:close/>
                </a:path>
              </a:pathLst>
            </a:custGeom>
            <a:solidFill>
              <a:srgbClr val="E3E7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65" name="Google Shape;3565;p54"/>
          <p:cNvGrpSpPr/>
          <p:nvPr/>
        </p:nvGrpSpPr>
        <p:grpSpPr>
          <a:xfrm>
            <a:off x="6273438" y="3069582"/>
            <a:ext cx="343826" cy="184865"/>
            <a:chOff x="6082938" y="3069582"/>
            <a:chExt cx="343826" cy="184865"/>
          </a:xfrm>
        </p:grpSpPr>
        <p:sp>
          <p:nvSpPr>
            <p:cNvPr id="3566" name="Google Shape;3566;p54"/>
            <p:cNvSpPr/>
            <p:nvPr/>
          </p:nvSpPr>
          <p:spPr>
            <a:xfrm>
              <a:off x="6161220" y="3069582"/>
              <a:ext cx="106827" cy="184391"/>
            </a:xfrm>
            <a:custGeom>
              <a:rect b="b" l="l" r="r" t="t"/>
              <a:pathLst>
                <a:path extrusionOk="0" h="6169" w="3574">
                  <a:moveTo>
                    <a:pt x="906" y="1"/>
                  </a:moveTo>
                  <a:lnTo>
                    <a:pt x="1" y="1549"/>
                  </a:lnTo>
                  <a:lnTo>
                    <a:pt x="1" y="4621"/>
                  </a:lnTo>
                  <a:lnTo>
                    <a:pt x="906" y="6169"/>
                  </a:lnTo>
                  <a:lnTo>
                    <a:pt x="2692" y="6169"/>
                  </a:lnTo>
                  <a:lnTo>
                    <a:pt x="3573" y="4621"/>
                  </a:lnTo>
                  <a:lnTo>
                    <a:pt x="3573" y="1549"/>
                  </a:lnTo>
                  <a:lnTo>
                    <a:pt x="2692" y="1"/>
                  </a:ln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7" name="Google Shape;3567;p54"/>
            <p:cNvSpPr/>
            <p:nvPr/>
          </p:nvSpPr>
          <p:spPr>
            <a:xfrm>
              <a:off x="6320684" y="3069582"/>
              <a:ext cx="106080" cy="184391"/>
            </a:xfrm>
            <a:custGeom>
              <a:rect b="b" l="l" r="r" t="t"/>
              <a:pathLst>
                <a:path extrusionOk="0" h="6169" w="3549">
                  <a:moveTo>
                    <a:pt x="882" y="1"/>
                  </a:moveTo>
                  <a:lnTo>
                    <a:pt x="0" y="1549"/>
                  </a:lnTo>
                  <a:lnTo>
                    <a:pt x="0" y="4621"/>
                  </a:lnTo>
                  <a:lnTo>
                    <a:pt x="882" y="6169"/>
                  </a:lnTo>
                  <a:lnTo>
                    <a:pt x="2644" y="6169"/>
                  </a:lnTo>
                  <a:lnTo>
                    <a:pt x="3549" y="4621"/>
                  </a:lnTo>
                  <a:lnTo>
                    <a:pt x="2644" y="3073"/>
                  </a:lnTo>
                  <a:lnTo>
                    <a:pt x="3549" y="1549"/>
                  </a:lnTo>
                  <a:lnTo>
                    <a:pt x="2644" y="1"/>
                  </a:lnTo>
                  <a:close/>
                </a:path>
              </a:pathLst>
            </a:custGeom>
            <a:solidFill>
              <a:srgbClr val="B5C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8" name="Google Shape;3568;p54"/>
            <p:cNvSpPr/>
            <p:nvPr/>
          </p:nvSpPr>
          <p:spPr>
            <a:xfrm>
              <a:off x="6161220" y="3163313"/>
              <a:ext cx="106827" cy="91135"/>
            </a:xfrm>
            <a:custGeom>
              <a:rect b="b" l="l" r="r" t="t"/>
              <a:pathLst>
                <a:path extrusionOk="0" h="3049" w="3574">
                  <a:moveTo>
                    <a:pt x="1" y="1"/>
                  </a:moveTo>
                  <a:lnTo>
                    <a:pt x="1" y="1525"/>
                  </a:lnTo>
                  <a:lnTo>
                    <a:pt x="906" y="3049"/>
                  </a:lnTo>
                  <a:lnTo>
                    <a:pt x="2692" y="3049"/>
                  </a:lnTo>
                  <a:lnTo>
                    <a:pt x="3573" y="1525"/>
                  </a:lnTo>
                  <a:lnTo>
                    <a:pt x="3573" y="1"/>
                  </a:ln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9" name="Google Shape;3569;p54"/>
            <p:cNvSpPr/>
            <p:nvPr/>
          </p:nvSpPr>
          <p:spPr>
            <a:xfrm>
              <a:off x="6320684" y="3162122"/>
              <a:ext cx="106080" cy="91135"/>
            </a:xfrm>
            <a:custGeom>
              <a:rect b="b" l="l" r="r" t="t"/>
              <a:pathLst>
                <a:path extrusionOk="0" h="3049" w="3549">
                  <a:moveTo>
                    <a:pt x="0" y="1"/>
                  </a:moveTo>
                  <a:lnTo>
                    <a:pt x="0" y="1525"/>
                  </a:lnTo>
                  <a:lnTo>
                    <a:pt x="882" y="3049"/>
                  </a:lnTo>
                  <a:lnTo>
                    <a:pt x="2644" y="3049"/>
                  </a:lnTo>
                  <a:lnTo>
                    <a:pt x="3549" y="1525"/>
                  </a:lnTo>
                  <a:lnTo>
                    <a:pt x="2644" y="1"/>
                  </a:lnTo>
                  <a:close/>
                </a:path>
              </a:pathLst>
            </a:custGeom>
            <a:solidFill>
              <a:srgbClr val="B0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0" name="Google Shape;3570;p54"/>
            <p:cNvSpPr/>
            <p:nvPr/>
          </p:nvSpPr>
          <p:spPr>
            <a:xfrm>
              <a:off x="6082938" y="3115852"/>
              <a:ext cx="106080" cy="91135"/>
            </a:xfrm>
            <a:custGeom>
              <a:rect b="b" l="l" r="r" t="t"/>
              <a:pathLst>
                <a:path extrusionOk="0" h="3049" w="3549">
                  <a:moveTo>
                    <a:pt x="905" y="1"/>
                  </a:moveTo>
                  <a:lnTo>
                    <a:pt x="0" y="1525"/>
                  </a:lnTo>
                  <a:lnTo>
                    <a:pt x="905" y="3049"/>
                  </a:lnTo>
                  <a:lnTo>
                    <a:pt x="2644" y="3049"/>
                  </a:lnTo>
                  <a:lnTo>
                    <a:pt x="3549" y="1525"/>
                  </a:lnTo>
                  <a:lnTo>
                    <a:pt x="2644" y="1"/>
                  </a:lnTo>
                  <a:close/>
                </a:path>
              </a:pathLst>
            </a:custGeom>
            <a:solidFill>
              <a:srgbClr val="A8B2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1" name="Google Shape;3571;p54"/>
            <p:cNvSpPr/>
            <p:nvPr/>
          </p:nvSpPr>
          <p:spPr>
            <a:xfrm>
              <a:off x="6082938" y="3162122"/>
              <a:ext cx="106080" cy="45582"/>
            </a:xfrm>
            <a:custGeom>
              <a:rect b="b" l="l" r="r" t="t"/>
              <a:pathLst>
                <a:path extrusionOk="0" h="1525" w="3549">
                  <a:moveTo>
                    <a:pt x="0" y="1"/>
                  </a:moveTo>
                  <a:lnTo>
                    <a:pt x="905" y="1525"/>
                  </a:lnTo>
                  <a:lnTo>
                    <a:pt x="2644" y="1525"/>
                  </a:lnTo>
                  <a:lnTo>
                    <a:pt x="3549" y="1"/>
                  </a:lnTo>
                  <a:close/>
                </a:path>
              </a:pathLst>
            </a:custGeom>
            <a:solidFill>
              <a:srgbClr val="7686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2" name="Google Shape;3572;p54"/>
            <p:cNvSpPr/>
            <p:nvPr/>
          </p:nvSpPr>
          <p:spPr>
            <a:xfrm>
              <a:off x="6241655" y="3115852"/>
              <a:ext cx="105392" cy="91135"/>
            </a:xfrm>
            <a:custGeom>
              <a:rect b="b" l="l" r="r" t="t"/>
              <a:pathLst>
                <a:path extrusionOk="0" h="3049" w="3526">
                  <a:moveTo>
                    <a:pt x="882" y="1"/>
                  </a:moveTo>
                  <a:lnTo>
                    <a:pt x="1" y="1525"/>
                  </a:lnTo>
                  <a:lnTo>
                    <a:pt x="882" y="3049"/>
                  </a:lnTo>
                  <a:lnTo>
                    <a:pt x="2644" y="3049"/>
                  </a:lnTo>
                  <a:lnTo>
                    <a:pt x="3526" y="1525"/>
                  </a:lnTo>
                  <a:lnTo>
                    <a:pt x="2644" y="1"/>
                  </a:lnTo>
                  <a:close/>
                </a:path>
              </a:pathLst>
            </a:custGeom>
            <a:solidFill>
              <a:srgbClr val="A8B2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3" name="Google Shape;3573;p54"/>
            <p:cNvSpPr/>
            <p:nvPr/>
          </p:nvSpPr>
          <p:spPr>
            <a:xfrm>
              <a:off x="6241655" y="3162122"/>
              <a:ext cx="105392" cy="45582"/>
            </a:xfrm>
            <a:custGeom>
              <a:rect b="b" l="l" r="r" t="t"/>
              <a:pathLst>
                <a:path extrusionOk="0" h="1525" w="3526">
                  <a:moveTo>
                    <a:pt x="1" y="1"/>
                  </a:moveTo>
                  <a:lnTo>
                    <a:pt x="882" y="1525"/>
                  </a:lnTo>
                  <a:lnTo>
                    <a:pt x="2644" y="1525"/>
                  </a:lnTo>
                  <a:lnTo>
                    <a:pt x="3526" y="1"/>
                  </a:lnTo>
                  <a:close/>
                </a:path>
              </a:pathLst>
            </a:custGeom>
            <a:solidFill>
              <a:srgbClr val="7686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74" name="Google Shape;3574;p54"/>
          <p:cNvGrpSpPr/>
          <p:nvPr/>
        </p:nvGrpSpPr>
        <p:grpSpPr>
          <a:xfrm>
            <a:off x="7008816" y="2993421"/>
            <a:ext cx="343109" cy="343140"/>
            <a:chOff x="6742116" y="2993421"/>
            <a:chExt cx="343109" cy="343140"/>
          </a:xfrm>
        </p:grpSpPr>
        <p:sp>
          <p:nvSpPr>
            <p:cNvPr id="3575" name="Google Shape;3575;p54"/>
            <p:cNvSpPr/>
            <p:nvPr/>
          </p:nvSpPr>
          <p:spPr>
            <a:xfrm>
              <a:off x="6750666" y="3055354"/>
              <a:ext cx="288319" cy="271222"/>
            </a:xfrm>
            <a:custGeom>
              <a:rect b="b" l="l" r="r" t="t"/>
              <a:pathLst>
                <a:path extrusionOk="0" h="9074" w="9646">
                  <a:moveTo>
                    <a:pt x="9645" y="0"/>
                  </a:moveTo>
                  <a:lnTo>
                    <a:pt x="8097" y="1024"/>
                  </a:lnTo>
                  <a:lnTo>
                    <a:pt x="6883" y="786"/>
                  </a:lnTo>
                  <a:lnTo>
                    <a:pt x="5454" y="2168"/>
                  </a:lnTo>
                  <a:lnTo>
                    <a:pt x="4858" y="2763"/>
                  </a:lnTo>
                  <a:lnTo>
                    <a:pt x="3906" y="2453"/>
                  </a:lnTo>
                  <a:lnTo>
                    <a:pt x="2143" y="4335"/>
                  </a:lnTo>
                  <a:lnTo>
                    <a:pt x="1310" y="3811"/>
                  </a:lnTo>
                  <a:lnTo>
                    <a:pt x="0" y="5263"/>
                  </a:lnTo>
                  <a:lnTo>
                    <a:pt x="0" y="9074"/>
                  </a:lnTo>
                  <a:lnTo>
                    <a:pt x="5454" y="6287"/>
                  </a:lnTo>
                  <a:lnTo>
                    <a:pt x="9645" y="2739"/>
                  </a:lnTo>
                  <a:lnTo>
                    <a:pt x="9645" y="0"/>
                  </a:ln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6" name="Google Shape;3576;p54"/>
            <p:cNvSpPr/>
            <p:nvPr/>
          </p:nvSpPr>
          <p:spPr>
            <a:xfrm>
              <a:off x="6913657" y="3055354"/>
              <a:ext cx="125329" cy="187948"/>
            </a:xfrm>
            <a:custGeom>
              <a:rect b="b" l="l" r="r" t="t"/>
              <a:pathLst>
                <a:path extrusionOk="0" h="6288" w="4193">
                  <a:moveTo>
                    <a:pt x="4192" y="0"/>
                  </a:moveTo>
                  <a:lnTo>
                    <a:pt x="2644" y="977"/>
                  </a:lnTo>
                  <a:lnTo>
                    <a:pt x="1430" y="739"/>
                  </a:lnTo>
                  <a:lnTo>
                    <a:pt x="1" y="2144"/>
                  </a:lnTo>
                  <a:lnTo>
                    <a:pt x="1" y="6287"/>
                  </a:lnTo>
                  <a:lnTo>
                    <a:pt x="4192" y="2739"/>
                  </a:lnTo>
                  <a:lnTo>
                    <a:pt x="4192" y="0"/>
                  </a:ln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7" name="Google Shape;3577;p54"/>
            <p:cNvSpPr/>
            <p:nvPr/>
          </p:nvSpPr>
          <p:spPr>
            <a:xfrm>
              <a:off x="6750666" y="3137223"/>
              <a:ext cx="288319" cy="192910"/>
            </a:xfrm>
            <a:custGeom>
              <a:rect b="b" l="l" r="r" t="t"/>
              <a:pathLst>
                <a:path extrusionOk="0" h="6454" w="9646">
                  <a:moveTo>
                    <a:pt x="9645" y="0"/>
                  </a:moveTo>
                  <a:lnTo>
                    <a:pt x="7549" y="1524"/>
                  </a:lnTo>
                  <a:lnTo>
                    <a:pt x="6549" y="1048"/>
                  </a:lnTo>
                  <a:lnTo>
                    <a:pt x="5454" y="2286"/>
                  </a:lnTo>
                  <a:lnTo>
                    <a:pt x="5192" y="2620"/>
                  </a:lnTo>
                  <a:lnTo>
                    <a:pt x="4120" y="2096"/>
                  </a:lnTo>
                  <a:lnTo>
                    <a:pt x="2596" y="3929"/>
                  </a:lnTo>
                  <a:lnTo>
                    <a:pt x="1620" y="3572"/>
                  </a:lnTo>
                  <a:lnTo>
                    <a:pt x="0" y="5263"/>
                  </a:lnTo>
                  <a:lnTo>
                    <a:pt x="0" y="6406"/>
                  </a:lnTo>
                  <a:lnTo>
                    <a:pt x="5454" y="6406"/>
                  </a:lnTo>
                  <a:lnTo>
                    <a:pt x="9645" y="6454"/>
                  </a:lnTo>
                  <a:lnTo>
                    <a:pt x="9645" y="0"/>
                  </a:lnTo>
                  <a:close/>
                </a:path>
              </a:pathLst>
            </a:custGeom>
            <a:solidFill>
              <a:srgbClr val="B5C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8" name="Google Shape;3578;p54"/>
            <p:cNvSpPr/>
            <p:nvPr/>
          </p:nvSpPr>
          <p:spPr>
            <a:xfrm>
              <a:off x="6913657" y="3137223"/>
              <a:ext cx="125329" cy="192910"/>
            </a:xfrm>
            <a:custGeom>
              <a:rect b="b" l="l" r="r" t="t"/>
              <a:pathLst>
                <a:path extrusionOk="0" h="6454" w="4193">
                  <a:moveTo>
                    <a:pt x="4192" y="0"/>
                  </a:moveTo>
                  <a:lnTo>
                    <a:pt x="2096" y="1548"/>
                  </a:lnTo>
                  <a:lnTo>
                    <a:pt x="1096" y="1072"/>
                  </a:lnTo>
                  <a:lnTo>
                    <a:pt x="1" y="2334"/>
                  </a:lnTo>
                  <a:lnTo>
                    <a:pt x="1" y="6406"/>
                  </a:lnTo>
                  <a:lnTo>
                    <a:pt x="4192" y="6454"/>
                  </a:lnTo>
                  <a:lnTo>
                    <a:pt x="4192" y="0"/>
                  </a:lnTo>
                  <a:close/>
                </a:path>
              </a:pathLst>
            </a:custGeom>
            <a:solidFill>
              <a:srgbClr val="B0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9" name="Google Shape;3579;p54"/>
            <p:cNvSpPr/>
            <p:nvPr/>
          </p:nvSpPr>
          <p:spPr>
            <a:xfrm>
              <a:off x="6742116" y="2993421"/>
              <a:ext cx="343107" cy="343137"/>
            </a:xfrm>
            <a:custGeom>
              <a:rect b="b" l="l" r="r" t="t"/>
              <a:pathLst>
                <a:path extrusionOk="0" h="11480" w="11479">
                  <a:moveTo>
                    <a:pt x="0" y="1"/>
                  </a:moveTo>
                  <a:lnTo>
                    <a:pt x="0" y="11479"/>
                  </a:lnTo>
                  <a:lnTo>
                    <a:pt x="11479" y="11479"/>
                  </a:lnTo>
                  <a:lnTo>
                    <a:pt x="11479" y="10288"/>
                  </a:lnTo>
                  <a:lnTo>
                    <a:pt x="10836" y="10288"/>
                  </a:lnTo>
                  <a:lnTo>
                    <a:pt x="10836" y="10836"/>
                  </a:lnTo>
                  <a:lnTo>
                    <a:pt x="691" y="10836"/>
                  </a:lnTo>
                  <a:lnTo>
                    <a:pt x="691" y="667"/>
                  </a:lnTo>
                  <a:lnTo>
                    <a:pt x="1215" y="667"/>
                  </a:lnTo>
                  <a:lnTo>
                    <a:pt x="1215" y="1"/>
                  </a:ln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0" name="Google Shape;3580;p54"/>
            <p:cNvSpPr/>
            <p:nvPr/>
          </p:nvSpPr>
          <p:spPr>
            <a:xfrm>
              <a:off x="6913657" y="3300215"/>
              <a:ext cx="171569" cy="36346"/>
            </a:xfrm>
            <a:custGeom>
              <a:rect b="b" l="l" r="r" t="t"/>
              <a:pathLst>
                <a:path extrusionOk="0" h="1216" w="5740">
                  <a:moveTo>
                    <a:pt x="5097" y="1"/>
                  </a:moveTo>
                  <a:lnTo>
                    <a:pt x="5097" y="524"/>
                  </a:lnTo>
                  <a:lnTo>
                    <a:pt x="1" y="524"/>
                  </a:lnTo>
                  <a:lnTo>
                    <a:pt x="1" y="1215"/>
                  </a:lnTo>
                  <a:lnTo>
                    <a:pt x="5740" y="1215"/>
                  </a:lnTo>
                  <a:lnTo>
                    <a:pt x="5740" y="1"/>
                  </a:ln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81" name="Google Shape;3581;p54"/>
          <p:cNvGrpSpPr/>
          <p:nvPr/>
        </p:nvGrpSpPr>
        <p:grpSpPr>
          <a:xfrm>
            <a:off x="7794023" y="3002687"/>
            <a:ext cx="257713" cy="343827"/>
            <a:chOff x="7451123" y="3002687"/>
            <a:chExt cx="257713" cy="343827"/>
          </a:xfrm>
        </p:grpSpPr>
        <p:sp>
          <p:nvSpPr>
            <p:cNvPr id="3582" name="Google Shape;3582;p54"/>
            <p:cNvSpPr/>
            <p:nvPr/>
          </p:nvSpPr>
          <p:spPr>
            <a:xfrm>
              <a:off x="7555769" y="3256784"/>
              <a:ext cx="46987" cy="89730"/>
            </a:xfrm>
            <a:custGeom>
              <a:rect b="b" l="l" r="r" t="t"/>
              <a:pathLst>
                <a:path extrusionOk="0" h="3002" w="1572">
                  <a:moveTo>
                    <a:pt x="786" y="1"/>
                  </a:moveTo>
                  <a:cubicBezTo>
                    <a:pt x="357" y="1"/>
                    <a:pt x="0" y="358"/>
                    <a:pt x="0" y="763"/>
                  </a:cubicBezTo>
                  <a:lnTo>
                    <a:pt x="0" y="3002"/>
                  </a:lnTo>
                  <a:lnTo>
                    <a:pt x="1572" y="3002"/>
                  </a:lnTo>
                  <a:lnTo>
                    <a:pt x="1572" y="763"/>
                  </a:lnTo>
                  <a:cubicBezTo>
                    <a:pt x="1572" y="310"/>
                    <a:pt x="1215" y="1"/>
                    <a:pt x="810" y="1"/>
                  </a:cubicBez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3" name="Google Shape;3583;p54"/>
            <p:cNvSpPr/>
            <p:nvPr/>
          </p:nvSpPr>
          <p:spPr>
            <a:xfrm>
              <a:off x="7579950" y="3256784"/>
              <a:ext cx="22806" cy="89730"/>
            </a:xfrm>
            <a:custGeom>
              <a:rect b="b" l="l" r="r" t="t"/>
              <a:pathLst>
                <a:path extrusionOk="0" h="3002" w="763">
                  <a:moveTo>
                    <a:pt x="1" y="1"/>
                  </a:moveTo>
                  <a:lnTo>
                    <a:pt x="1" y="3002"/>
                  </a:lnTo>
                  <a:lnTo>
                    <a:pt x="763" y="3002"/>
                  </a:lnTo>
                  <a:lnTo>
                    <a:pt x="763" y="763"/>
                  </a:lnTo>
                  <a:cubicBezTo>
                    <a:pt x="763" y="310"/>
                    <a:pt x="406" y="1"/>
                    <a:pt x="1"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4" name="Google Shape;3584;p54"/>
            <p:cNvSpPr/>
            <p:nvPr/>
          </p:nvSpPr>
          <p:spPr>
            <a:xfrm>
              <a:off x="7551495" y="3201996"/>
              <a:ext cx="56970" cy="56970"/>
            </a:xfrm>
            <a:custGeom>
              <a:rect b="b" l="l" r="r" t="t"/>
              <a:pathLst>
                <a:path extrusionOk="0" h="1906" w="1906">
                  <a:moveTo>
                    <a:pt x="953" y="0"/>
                  </a:moveTo>
                  <a:cubicBezTo>
                    <a:pt x="405" y="0"/>
                    <a:pt x="0" y="429"/>
                    <a:pt x="0" y="953"/>
                  </a:cubicBezTo>
                  <a:cubicBezTo>
                    <a:pt x="0" y="1500"/>
                    <a:pt x="405" y="1905"/>
                    <a:pt x="953" y="1905"/>
                  </a:cubicBezTo>
                  <a:cubicBezTo>
                    <a:pt x="1477" y="1905"/>
                    <a:pt x="1905" y="1500"/>
                    <a:pt x="1905" y="953"/>
                  </a:cubicBezTo>
                  <a:cubicBezTo>
                    <a:pt x="1905" y="429"/>
                    <a:pt x="1453" y="0"/>
                    <a:pt x="953" y="0"/>
                  </a:cubicBez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5" name="Google Shape;3585;p54"/>
            <p:cNvSpPr/>
            <p:nvPr/>
          </p:nvSpPr>
          <p:spPr>
            <a:xfrm>
              <a:off x="7579263" y="3201996"/>
              <a:ext cx="28485" cy="56970"/>
            </a:xfrm>
            <a:custGeom>
              <a:rect b="b" l="l" r="r" t="t"/>
              <a:pathLst>
                <a:path extrusionOk="0" h="1906" w="953">
                  <a:moveTo>
                    <a:pt x="0" y="0"/>
                  </a:moveTo>
                  <a:lnTo>
                    <a:pt x="0" y="1905"/>
                  </a:lnTo>
                  <a:cubicBezTo>
                    <a:pt x="524" y="1905"/>
                    <a:pt x="953" y="1500"/>
                    <a:pt x="953" y="953"/>
                  </a:cubicBezTo>
                  <a:cubicBezTo>
                    <a:pt x="953" y="429"/>
                    <a:pt x="524" y="0"/>
                    <a:pt x="0" y="0"/>
                  </a:cubicBez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6" name="Google Shape;3586;p54"/>
            <p:cNvSpPr/>
            <p:nvPr/>
          </p:nvSpPr>
          <p:spPr>
            <a:xfrm>
              <a:off x="7455398" y="3256784"/>
              <a:ext cx="47017" cy="89730"/>
            </a:xfrm>
            <a:custGeom>
              <a:rect b="b" l="l" r="r" t="t"/>
              <a:pathLst>
                <a:path extrusionOk="0" h="3002" w="1573">
                  <a:moveTo>
                    <a:pt x="762" y="1"/>
                  </a:moveTo>
                  <a:cubicBezTo>
                    <a:pt x="358" y="1"/>
                    <a:pt x="0" y="358"/>
                    <a:pt x="0" y="763"/>
                  </a:cubicBezTo>
                  <a:lnTo>
                    <a:pt x="0" y="3002"/>
                  </a:lnTo>
                  <a:lnTo>
                    <a:pt x="1572" y="3002"/>
                  </a:lnTo>
                  <a:lnTo>
                    <a:pt x="1572" y="763"/>
                  </a:lnTo>
                  <a:cubicBezTo>
                    <a:pt x="1572" y="310"/>
                    <a:pt x="1215" y="1"/>
                    <a:pt x="810" y="1"/>
                  </a:cubicBezTo>
                  <a:close/>
                </a:path>
              </a:pathLst>
            </a:custGeom>
            <a:solidFill>
              <a:srgbClr val="A8B2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7" name="Google Shape;3587;p54"/>
            <p:cNvSpPr/>
            <p:nvPr/>
          </p:nvSpPr>
          <p:spPr>
            <a:xfrm>
              <a:off x="7479609" y="3256784"/>
              <a:ext cx="22806" cy="89730"/>
            </a:xfrm>
            <a:custGeom>
              <a:rect b="b" l="l" r="r" t="t"/>
              <a:pathLst>
                <a:path extrusionOk="0" h="3002" w="763">
                  <a:moveTo>
                    <a:pt x="0" y="1"/>
                  </a:moveTo>
                  <a:lnTo>
                    <a:pt x="0" y="3002"/>
                  </a:lnTo>
                  <a:lnTo>
                    <a:pt x="762" y="3002"/>
                  </a:lnTo>
                  <a:lnTo>
                    <a:pt x="762" y="763"/>
                  </a:lnTo>
                  <a:cubicBezTo>
                    <a:pt x="762" y="310"/>
                    <a:pt x="429" y="1"/>
                    <a:pt x="0" y="1"/>
                  </a:cubicBezTo>
                  <a:close/>
                </a:path>
              </a:pathLst>
            </a:custGeom>
            <a:solidFill>
              <a:srgbClr val="7686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8" name="Google Shape;3588;p54"/>
            <p:cNvSpPr/>
            <p:nvPr/>
          </p:nvSpPr>
          <p:spPr>
            <a:xfrm>
              <a:off x="7451123" y="3201996"/>
              <a:ext cx="56970" cy="56970"/>
            </a:xfrm>
            <a:custGeom>
              <a:rect b="b" l="l" r="r" t="t"/>
              <a:pathLst>
                <a:path extrusionOk="0" h="1906" w="1906">
                  <a:moveTo>
                    <a:pt x="953" y="0"/>
                  </a:moveTo>
                  <a:cubicBezTo>
                    <a:pt x="405" y="0"/>
                    <a:pt x="0" y="429"/>
                    <a:pt x="0" y="953"/>
                  </a:cubicBezTo>
                  <a:cubicBezTo>
                    <a:pt x="0" y="1500"/>
                    <a:pt x="405" y="1905"/>
                    <a:pt x="953" y="1905"/>
                  </a:cubicBezTo>
                  <a:cubicBezTo>
                    <a:pt x="1477" y="1905"/>
                    <a:pt x="1906" y="1500"/>
                    <a:pt x="1906" y="953"/>
                  </a:cubicBezTo>
                  <a:cubicBezTo>
                    <a:pt x="1906" y="429"/>
                    <a:pt x="1453" y="0"/>
                    <a:pt x="953" y="0"/>
                  </a:cubicBez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9" name="Google Shape;3589;p54"/>
            <p:cNvSpPr/>
            <p:nvPr/>
          </p:nvSpPr>
          <p:spPr>
            <a:xfrm>
              <a:off x="7478173" y="3201996"/>
              <a:ext cx="28485" cy="56970"/>
            </a:xfrm>
            <a:custGeom>
              <a:rect b="b" l="l" r="r" t="t"/>
              <a:pathLst>
                <a:path extrusionOk="0" h="1906" w="953">
                  <a:moveTo>
                    <a:pt x="0" y="0"/>
                  </a:moveTo>
                  <a:lnTo>
                    <a:pt x="0" y="1905"/>
                  </a:lnTo>
                  <a:cubicBezTo>
                    <a:pt x="548" y="1905"/>
                    <a:pt x="953" y="1500"/>
                    <a:pt x="953" y="953"/>
                  </a:cubicBezTo>
                  <a:cubicBezTo>
                    <a:pt x="953" y="429"/>
                    <a:pt x="548" y="0"/>
                    <a:pt x="0" y="0"/>
                  </a:cubicBez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0" name="Google Shape;3590;p54"/>
            <p:cNvSpPr/>
            <p:nvPr/>
          </p:nvSpPr>
          <p:spPr>
            <a:xfrm>
              <a:off x="7656141" y="3256784"/>
              <a:ext cx="47704" cy="89730"/>
            </a:xfrm>
            <a:custGeom>
              <a:rect b="b" l="l" r="r" t="t"/>
              <a:pathLst>
                <a:path extrusionOk="0" h="3002" w="1596">
                  <a:moveTo>
                    <a:pt x="786" y="1"/>
                  </a:moveTo>
                  <a:cubicBezTo>
                    <a:pt x="357" y="1"/>
                    <a:pt x="0" y="358"/>
                    <a:pt x="0" y="763"/>
                  </a:cubicBezTo>
                  <a:lnTo>
                    <a:pt x="0" y="3002"/>
                  </a:lnTo>
                  <a:lnTo>
                    <a:pt x="1596" y="3002"/>
                  </a:lnTo>
                  <a:lnTo>
                    <a:pt x="1596" y="763"/>
                  </a:lnTo>
                  <a:cubicBezTo>
                    <a:pt x="1596" y="310"/>
                    <a:pt x="1238" y="1"/>
                    <a:pt x="810" y="1"/>
                  </a:cubicBezTo>
                  <a:close/>
                </a:path>
              </a:pathLst>
            </a:custGeom>
            <a:solidFill>
              <a:srgbClr val="B5C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1" name="Google Shape;3591;p54"/>
            <p:cNvSpPr/>
            <p:nvPr/>
          </p:nvSpPr>
          <p:spPr>
            <a:xfrm>
              <a:off x="7680322" y="3256784"/>
              <a:ext cx="23523" cy="89730"/>
            </a:xfrm>
            <a:custGeom>
              <a:rect b="b" l="l" r="r" t="t"/>
              <a:pathLst>
                <a:path extrusionOk="0" h="3002" w="787">
                  <a:moveTo>
                    <a:pt x="1" y="1"/>
                  </a:moveTo>
                  <a:lnTo>
                    <a:pt x="1" y="3002"/>
                  </a:lnTo>
                  <a:lnTo>
                    <a:pt x="787" y="3002"/>
                  </a:lnTo>
                  <a:lnTo>
                    <a:pt x="787" y="763"/>
                  </a:lnTo>
                  <a:cubicBezTo>
                    <a:pt x="787" y="310"/>
                    <a:pt x="429" y="1"/>
                    <a:pt x="1" y="1"/>
                  </a:cubicBezTo>
                  <a:close/>
                </a:path>
              </a:pathLst>
            </a:custGeom>
            <a:solidFill>
              <a:srgbClr val="B0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2" name="Google Shape;3592;p54"/>
            <p:cNvSpPr/>
            <p:nvPr/>
          </p:nvSpPr>
          <p:spPr>
            <a:xfrm>
              <a:off x="7651866" y="3201996"/>
              <a:ext cx="56970" cy="56970"/>
            </a:xfrm>
            <a:custGeom>
              <a:rect b="b" l="l" r="r" t="t"/>
              <a:pathLst>
                <a:path extrusionOk="0" h="1906" w="1906">
                  <a:moveTo>
                    <a:pt x="953" y="0"/>
                  </a:moveTo>
                  <a:cubicBezTo>
                    <a:pt x="429" y="0"/>
                    <a:pt x="0" y="429"/>
                    <a:pt x="0" y="953"/>
                  </a:cubicBezTo>
                  <a:cubicBezTo>
                    <a:pt x="0" y="1500"/>
                    <a:pt x="429" y="1905"/>
                    <a:pt x="953" y="1905"/>
                  </a:cubicBezTo>
                  <a:cubicBezTo>
                    <a:pt x="1500" y="1905"/>
                    <a:pt x="1905" y="1500"/>
                    <a:pt x="1905" y="953"/>
                  </a:cubicBezTo>
                  <a:cubicBezTo>
                    <a:pt x="1905" y="429"/>
                    <a:pt x="1453" y="0"/>
                    <a:pt x="953" y="0"/>
                  </a:cubicBez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3" name="Google Shape;3593;p54"/>
            <p:cNvSpPr/>
            <p:nvPr/>
          </p:nvSpPr>
          <p:spPr>
            <a:xfrm>
              <a:off x="7680322" y="3201996"/>
              <a:ext cx="28515" cy="56970"/>
            </a:xfrm>
            <a:custGeom>
              <a:rect b="b" l="l" r="r" t="t"/>
              <a:pathLst>
                <a:path extrusionOk="0" h="1906" w="954">
                  <a:moveTo>
                    <a:pt x="1" y="0"/>
                  </a:moveTo>
                  <a:lnTo>
                    <a:pt x="1" y="1905"/>
                  </a:lnTo>
                  <a:cubicBezTo>
                    <a:pt x="548" y="1905"/>
                    <a:pt x="953" y="1500"/>
                    <a:pt x="953" y="953"/>
                  </a:cubicBezTo>
                  <a:cubicBezTo>
                    <a:pt x="953" y="429"/>
                    <a:pt x="501" y="0"/>
                    <a:pt x="1" y="0"/>
                  </a:cubicBez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4" name="Google Shape;3594;p54"/>
            <p:cNvSpPr/>
            <p:nvPr/>
          </p:nvSpPr>
          <p:spPr>
            <a:xfrm>
              <a:off x="7555769" y="3057476"/>
              <a:ext cx="46987" cy="89730"/>
            </a:xfrm>
            <a:custGeom>
              <a:rect b="b" l="l" r="r" t="t"/>
              <a:pathLst>
                <a:path extrusionOk="0" h="3002" w="1572">
                  <a:moveTo>
                    <a:pt x="786" y="1"/>
                  </a:moveTo>
                  <a:cubicBezTo>
                    <a:pt x="357" y="1"/>
                    <a:pt x="0" y="358"/>
                    <a:pt x="0" y="763"/>
                  </a:cubicBezTo>
                  <a:lnTo>
                    <a:pt x="0" y="3001"/>
                  </a:lnTo>
                  <a:lnTo>
                    <a:pt x="1572" y="3001"/>
                  </a:lnTo>
                  <a:lnTo>
                    <a:pt x="1572" y="763"/>
                  </a:lnTo>
                  <a:cubicBezTo>
                    <a:pt x="1572" y="310"/>
                    <a:pt x="1215" y="1"/>
                    <a:pt x="810" y="1"/>
                  </a:cubicBez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5" name="Google Shape;3595;p54"/>
            <p:cNvSpPr/>
            <p:nvPr/>
          </p:nvSpPr>
          <p:spPr>
            <a:xfrm>
              <a:off x="7579950" y="3057476"/>
              <a:ext cx="22806" cy="89730"/>
            </a:xfrm>
            <a:custGeom>
              <a:rect b="b" l="l" r="r" t="t"/>
              <a:pathLst>
                <a:path extrusionOk="0" h="3002" w="763">
                  <a:moveTo>
                    <a:pt x="1" y="1"/>
                  </a:moveTo>
                  <a:lnTo>
                    <a:pt x="1" y="3001"/>
                  </a:lnTo>
                  <a:lnTo>
                    <a:pt x="763" y="3001"/>
                  </a:lnTo>
                  <a:lnTo>
                    <a:pt x="763" y="763"/>
                  </a:lnTo>
                  <a:cubicBezTo>
                    <a:pt x="763" y="310"/>
                    <a:pt x="406" y="1"/>
                    <a:pt x="1"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6" name="Google Shape;3596;p54"/>
            <p:cNvSpPr/>
            <p:nvPr/>
          </p:nvSpPr>
          <p:spPr>
            <a:xfrm>
              <a:off x="7551495" y="3002687"/>
              <a:ext cx="56970" cy="56970"/>
            </a:xfrm>
            <a:custGeom>
              <a:rect b="b" l="l" r="r" t="t"/>
              <a:pathLst>
                <a:path extrusionOk="0" h="1906" w="1906">
                  <a:moveTo>
                    <a:pt x="953" y="0"/>
                  </a:moveTo>
                  <a:cubicBezTo>
                    <a:pt x="405" y="0"/>
                    <a:pt x="0" y="429"/>
                    <a:pt x="0" y="953"/>
                  </a:cubicBezTo>
                  <a:cubicBezTo>
                    <a:pt x="0" y="1500"/>
                    <a:pt x="405" y="1905"/>
                    <a:pt x="953" y="1905"/>
                  </a:cubicBezTo>
                  <a:cubicBezTo>
                    <a:pt x="1477" y="1905"/>
                    <a:pt x="1905" y="1500"/>
                    <a:pt x="1905" y="953"/>
                  </a:cubicBezTo>
                  <a:cubicBezTo>
                    <a:pt x="1905" y="429"/>
                    <a:pt x="1453" y="0"/>
                    <a:pt x="953" y="0"/>
                  </a:cubicBez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7" name="Google Shape;3597;p54"/>
            <p:cNvSpPr/>
            <p:nvPr/>
          </p:nvSpPr>
          <p:spPr>
            <a:xfrm>
              <a:off x="7579263" y="3002687"/>
              <a:ext cx="28485" cy="56970"/>
            </a:xfrm>
            <a:custGeom>
              <a:rect b="b" l="l" r="r" t="t"/>
              <a:pathLst>
                <a:path extrusionOk="0" h="1906" w="953">
                  <a:moveTo>
                    <a:pt x="0" y="0"/>
                  </a:moveTo>
                  <a:lnTo>
                    <a:pt x="0" y="1905"/>
                  </a:lnTo>
                  <a:cubicBezTo>
                    <a:pt x="524" y="1905"/>
                    <a:pt x="953" y="1500"/>
                    <a:pt x="953" y="953"/>
                  </a:cubicBezTo>
                  <a:cubicBezTo>
                    <a:pt x="953" y="429"/>
                    <a:pt x="524" y="0"/>
                    <a:pt x="0" y="0"/>
                  </a:cubicBez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8" name="Google Shape;3598;p54"/>
            <p:cNvSpPr/>
            <p:nvPr/>
          </p:nvSpPr>
          <p:spPr>
            <a:xfrm>
              <a:off x="7455398" y="3057476"/>
              <a:ext cx="47017" cy="89730"/>
            </a:xfrm>
            <a:custGeom>
              <a:rect b="b" l="l" r="r" t="t"/>
              <a:pathLst>
                <a:path extrusionOk="0" h="3002" w="1573">
                  <a:moveTo>
                    <a:pt x="762" y="1"/>
                  </a:moveTo>
                  <a:cubicBezTo>
                    <a:pt x="358" y="1"/>
                    <a:pt x="0" y="358"/>
                    <a:pt x="0" y="763"/>
                  </a:cubicBezTo>
                  <a:lnTo>
                    <a:pt x="0" y="3001"/>
                  </a:lnTo>
                  <a:lnTo>
                    <a:pt x="1572" y="3001"/>
                  </a:lnTo>
                  <a:lnTo>
                    <a:pt x="1572" y="763"/>
                  </a:lnTo>
                  <a:cubicBezTo>
                    <a:pt x="1572" y="310"/>
                    <a:pt x="1215" y="1"/>
                    <a:pt x="810" y="1"/>
                  </a:cubicBezTo>
                  <a:close/>
                </a:path>
              </a:pathLst>
            </a:custGeom>
            <a:solidFill>
              <a:srgbClr val="A8B2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9" name="Google Shape;3599;p54"/>
            <p:cNvSpPr/>
            <p:nvPr/>
          </p:nvSpPr>
          <p:spPr>
            <a:xfrm>
              <a:off x="7479609" y="3057476"/>
              <a:ext cx="22806" cy="89730"/>
            </a:xfrm>
            <a:custGeom>
              <a:rect b="b" l="l" r="r" t="t"/>
              <a:pathLst>
                <a:path extrusionOk="0" h="3002" w="763">
                  <a:moveTo>
                    <a:pt x="0" y="1"/>
                  </a:moveTo>
                  <a:lnTo>
                    <a:pt x="0" y="3001"/>
                  </a:lnTo>
                  <a:lnTo>
                    <a:pt x="762" y="3001"/>
                  </a:lnTo>
                  <a:lnTo>
                    <a:pt x="762" y="763"/>
                  </a:lnTo>
                  <a:cubicBezTo>
                    <a:pt x="762" y="310"/>
                    <a:pt x="429" y="1"/>
                    <a:pt x="0" y="1"/>
                  </a:cubicBezTo>
                  <a:close/>
                </a:path>
              </a:pathLst>
            </a:custGeom>
            <a:solidFill>
              <a:srgbClr val="7686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0" name="Google Shape;3600;p54"/>
            <p:cNvSpPr/>
            <p:nvPr/>
          </p:nvSpPr>
          <p:spPr>
            <a:xfrm>
              <a:off x="7451123" y="3002687"/>
              <a:ext cx="56970" cy="56970"/>
            </a:xfrm>
            <a:custGeom>
              <a:rect b="b" l="l" r="r" t="t"/>
              <a:pathLst>
                <a:path extrusionOk="0" h="1906" w="1906">
                  <a:moveTo>
                    <a:pt x="953" y="0"/>
                  </a:moveTo>
                  <a:cubicBezTo>
                    <a:pt x="405" y="0"/>
                    <a:pt x="0" y="429"/>
                    <a:pt x="0" y="953"/>
                  </a:cubicBezTo>
                  <a:cubicBezTo>
                    <a:pt x="0" y="1500"/>
                    <a:pt x="405" y="1905"/>
                    <a:pt x="953" y="1905"/>
                  </a:cubicBezTo>
                  <a:cubicBezTo>
                    <a:pt x="1477" y="1905"/>
                    <a:pt x="1906" y="1500"/>
                    <a:pt x="1906" y="953"/>
                  </a:cubicBezTo>
                  <a:cubicBezTo>
                    <a:pt x="1906" y="429"/>
                    <a:pt x="1453" y="0"/>
                    <a:pt x="953" y="0"/>
                  </a:cubicBez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1" name="Google Shape;3601;p54"/>
            <p:cNvSpPr/>
            <p:nvPr/>
          </p:nvSpPr>
          <p:spPr>
            <a:xfrm>
              <a:off x="7478173" y="3002687"/>
              <a:ext cx="28485" cy="56970"/>
            </a:xfrm>
            <a:custGeom>
              <a:rect b="b" l="l" r="r" t="t"/>
              <a:pathLst>
                <a:path extrusionOk="0" h="1906" w="953">
                  <a:moveTo>
                    <a:pt x="0" y="0"/>
                  </a:moveTo>
                  <a:lnTo>
                    <a:pt x="0" y="1905"/>
                  </a:lnTo>
                  <a:cubicBezTo>
                    <a:pt x="548" y="1905"/>
                    <a:pt x="953" y="1500"/>
                    <a:pt x="953" y="953"/>
                  </a:cubicBezTo>
                  <a:cubicBezTo>
                    <a:pt x="953" y="429"/>
                    <a:pt x="548" y="0"/>
                    <a:pt x="0" y="0"/>
                  </a:cubicBez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2" name="Google Shape;3602;p54"/>
            <p:cNvSpPr/>
            <p:nvPr/>
          </p:nvSpPr>
          <p:spPr>
            <a:xfrm>
              <a:off x="7656141" y="3057476"/>
              <a:ext cx="47704" cy="89730"/>
            </a:xfrm>
            <a:custGeom>
              <a:rect b="b" l="l" r="r" t="t"/>
              <a:pathLst>
                <a:path extrusionOk="0" h="3002" w="1596">
                  <a:moveTo>
                    <a:pt x="786" y="1"/>
                  </a:moveTo>
                  <a:cubicBezTo>
                    <a:pt x="357" y="1"/>
                    <a:pt x="0" y="358"/>
                    <a:pt x="0" y="763"/>
                  </a:cubicBezTo>
                  <a:lnTo>
                    <a:pt x="0" y="3001"/>
                  </a:lnTo>
                  <a:lnTo>
                    <a:pt x="1596" y="3001"/>
                  </a:lnTo>
                  <a:lnTo>
                    <a:pt x="1596" y="763"/>
                  </a:lnTo>
                  <a:cubicBezTo>
                    <a:pt x="1596" y="310"/>
                    <a:pt x="1238" y="1"/>
                    <a:pt x="810" y="1"/>
                  </a:cubicBezTo>
                  <a:close/>
                </a:path>
              </a:pathLst>
            </a:custGeom>
            <a:solidFill>
              <a:srgbClr val="B5C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3" name="Google Shape;3603;p54"/>
            <p:cNvSpPr/>
            <p:nvPr/>
          </p:nvSpPr>
          <p:spPr>
            <a:xfrm>
              <a:off x="7680322" y="3057476"/>
              <a:ext cx="23523" cy="89730"/>
            </a:xfrm>
            <a:custGeom>
              <a:rect b="b" l="l" r="r" t="t"/>
              <a:pathLst>
                <a:path extrusionOk="0" h="3002" w="787">
                  <a:moveTo>
                    <a:pt x="1" y="1"/>
                  </a:moveTo>
                  <a:lnTo>
                    <a:pt x="1" y="3001"/>
                  </a:lnTo>
                  <a:lnTo>
                    <a:pt x="787" y="3001"/>
                  </a:lnTo>
                  <a:lnTo>
                    <a:pt x="787" y="763"/>
                  </a:lnTo>
                  <a:cubicBezTo>
                    <a:pt x="787" y="310"/>
                    <a:pt x="429" y="1"/>
                    <a:pt x="1" y="1"/>
                  </a:cubicBezTo>
                  <a:close/>
                </a:path>
              </a:pathLst>
            </a:custGeom>
            <a:solidFill>
              <a:srgbClr val="B0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4" name="Google Shape;3604;p54"/>
            <p:cNvSpPr/>
            <p:nvPr/>
          </p:nvSpPr>
          <p:spPr>
            <a:xfrm>
              <a:off x="7651866" y="3002687"/>
              <a:ext cx="56970" cy="56970"/>
            </a:xfrm>
            <a:custGeom>
              <a:rect b="b" l="l" r="r" t="t"/>
              <a:pathLst>
                <a:path extrusionOk="0" h="1906" w="1906">
                  <a:moveTo>
                    <a:pt x="953" y="0"/>
                  </a:moveTo>
                  <a:cubicBezTo>
                    <a:pt x="429" y="0"/>
                    <a:pt x="0" y="429"/>
                    <a:pt x="0" y="953"/>
                  </a:cubicBezTo>
                  <a:cubicBezTo>
                    <a:pt x="0" y="1500"/>
                    <a:pt x="429" y="1905"/>
                    <a:pt x="953" y="1905"/>
                  </a:cubicBezTo>
                  <a:cubicBezTo>
                    <a:pt x="1500" y="1905"/>
                    <a:pt x="1905" y="1500"/>
                    <a:pt x="1905" y="953"/>
                  </a:cubicBezTo>
                  <a:cubicBezTo>
                    <a:pt x="1905" y="429"/>
                    <a:pt x="1453" y="0"/>
                    <a:pt x="953" y="0"/>
                  </a:cubicBez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5" name="Google Shape;3605;p54"/>
            <p:cNvSpPr/>
            <p:nvPr/>
          </p:nvSpPr>
          <p:spPr>
            <a:xfrm>
              <a:off x="7680322" y="3002687"/>
              <a:ext cx="28515" cy="56970"/>
            </a:xfrm>
            <a:custGeom>
              <a:rect b="b" l="l" r="r" t="t"/>
              <a:pathLst>
                <a:path extrusionOk="0" h="1906" w="954">
                  <a:moveTo>
                    <a:pt x="1" y="0"/>
                  </a:moveTo>
                  <a:lnTo>
                    <a:pt x="1" y="1905"/>
                  </a:lnTo>
                  <a:cubicBezTo>
                    <a:pt x="548" y="1905"/>
                    <a:pt x="953" y="1500"/>
                    <a:pt x="953" y="953"/>
                  </a:cubicBezTo>
                  <a:cubicBezTo>
                    <a:pt x="953" y="429"/>
                    <a:pt x="501" y="0"/>
                    <a:pt x="1" y="0"/>
                  </a:cubicBez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06" name="Google Shape;3606;p54"/>
          <p:cNvGrpSpPr/>
          <p:nvPr/>
        </p:nvGrpSpPr>
        <p:grpSpPr>
          <a:xfrm>
            <a:off x="7749188" y="3567852"/>
            <a:ext cx="345949" cy="344544"/>
            <a:chOff x="7406288" y="3567852"/>
            <a:chExt cx="345949" cy="344544"/>
          </a:xfrm>
        </p:grpSpPr>
        <p:sp>
          <p:nvSpPr>
            <p:cNvPr id="3607" name="Google Shape;3607;p54"/>
            <p:cNvSpPr/>
            <p:nvPr/>
          </p:nvSpPr>
          <p:spPr>
            <a:xfrm>
              <a:off x="7502385" y="3816988"/>
              <a:ext cx="171569" cy="95409"/>
            </a:xfrm>
            <a:custGeom>
              <a:rect b="b" l="l" r="r" t="t"/>
              <a:pathLst>
                <a:path extrusionOk="0" h="3192" w="5740">
                  <a:moveTo>
                    <a:pt x="4501" y="1"/>
                  </a:moveTo>
                  <a:cubicBezTo>
                    <a:pt x="3953" y="382"/>
                    <a:pt x="3310" y="620"/>
                    <a:pt x="2596" y="620"/>
                  </a:cubicBezTo>
                  <a:cubicBezTo>
                    <a:pt x="2120" y="620"/>
                    <a:pt x="1691" y="549"/>
                    <a:pt x="1310" y="358"/>
                  </a:cubicBezTo>
                  <a:lnTo>
                    <a:pt x="24" y="1144"/>
                  </a:lnTo>
                  <a:lnTo>
                    <a:pt x="0" y="2597"/>
                  </a:lnTo>
                  <a:cubicBezTo>
                    <a:pt x="786" y="2978"/>
                    <a:pt x="1643" y="3192"/>
                    <a:pt x="2572" y="3192"/>
                  </a:cubicBezTo>
                  <a:cubicBezTo>
                    <a:pt x="3763" y="3192"/>
                    <a:pt x="4834" y="2835"/>
                    <a:pt x="5739" y="2239"/>
                  </a:cubicBezTo>
                  <a:lnTo>
                    <a:pt x="4501" y="1"/>
                  </a:lnTo>
                  <a:close/>
                </a:path>
              </a:pathLst>
            </a:custGeom>
            <a:solidFill>
              <a:srgbClr val="E5E9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8" name="Google Shape;3608;p54"/>
            <p:cNvSpPr/>
            <p:nvPr/>
          </p:nvSpPr>
          <p:spPr>
            <a:xfrm>
              <a:off x="7579263" y="3816988"/>
              <a:ext cx="94692" cy="95409"/>
            </a:xfrm>
            <a:custGeom>
              <a:rect b="b" l="l" r="r" t="t"/>
              <a:pathLst>
                <a:path extrusionOk="0" h="3192" w="3168">
                  <a:moveTo>
                    <a:pt x="1905" y="1"/>
                  </a:moveTo>
                  <a:cubicBezTo>
                    <a:pt x="1358" y="382"/>
                    <a:pt x="715" y="620"/>
                    <a:pt x="0" y="620"/>
                  </a:cubicBezTo>
                  <a:lnTo>
                    <a:pt x="0" y="3192"/>
                  </a:lnTo>
                  <a:cubicBezTo>
                    <a:pt x="1191" y="3192"/>
                    <a:pt x="2262" y="2835"/>
                    <a:pt x="3167" y="2239"/>
                  </a:cubicBezTo>
                  <a:lnTo>
                    <a:pt x="1905" y="1"/>
                  </a:lnTo>
                  <a:close/>
                </a:path>
              </a:pathLst>
            </a:custGeom>
            <a:solidFill>
              <a:srgbClr val="D4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9" name="Google Shape;3609;p54"/>
            <p:cNvSpPr/>
            <p:nvPr/>
          </p:nvSpPr>
          <p:spPr>
            <a:xfrm>
              <a:off x="7636921" y="3728721"/>
              <a:ext cx="115316" cy="154501"/>
            </a:xfrm>
            <a:custGeom>
              <a:rect b="b" l="l" r="r" t="t"/>
              <a:pathLst>
                <a:path extrusionOk="0" h="5169" w="3858">
                  <a:moveTo>
                    <a:pt x="1238" y="1"/>
                  </a:moveTo>
                  <a:cubicBezTo>
                    <a:pt x="1238" y="120"/>
                    <a:pt x="1286" y="239"/>
                    <a:pt x="1286" y="358"/>
                  </a:cubicBezTo>
                  <a:cubicBezTo>
                    <a:pt x="1286" y="1406"/>
                    <a:pt x="762" y="2358"/>
                    <a:pt x="0" y="2930"/>
                  </a:cubicBezTo>
                  <a:lnTo>
                    <a:pt x="24" y="4406"/>
                  </a:lnTo>
                  <a:lnTo>
                    <a:pt x="1286" y="5169"/>
                  </a:lnTo>
                  <a:cubicBezTo>
                    <a:pt x="2834" y="4121"/>
                    <a:pt x="3858" y="2358"/>
                    <a:pt x="3858" y="358"/>
                  </a:cubicBezTo>
                  <a:cubicBezTo>
                    <a:pt x="3834" y="287"/>
                    <a:pt x="3834" y="168"/>
                    <a:pt x="3810" y="48"/>
                  </a:cubicBezTo>
                  <a:lnTo>
                    <a:pt x="1238" y="1"/>
                  </a:ln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0" name="Google Shape;3610;p54"/>
            <p:cNvSpPr/>
            <p:nvPr/>
          </p:nvSpPr>
          <p:spPr>
            <a:xfrm>
              <a:off x="7406975" y="3719485"/>
              <a:ext cx="134565" cy="175126"/>
            </a:xfrm>
            <a:custGeom>
              <a:rect b="b" l="l" r="r" t="t"/>
              <a:pathLst>
                <a:path extrusionOk="0" h="5859" w="4502">
                  <a:moveTo>
                    <a:pt x="1287" y="0"/>
                  </a:moveTo>
                  <a:lnTo>
                    <a:pt x="1" y="1072"/>
                  </a:lnTo>
                  <a:cubicBezTo>
                    <a:pt x="120" y="3168"/>
                    <a:pt x="1406" y="4954"/>
                    <a:pt x="3192" y="5859"/>
                  </a:cubicBezTo>
                  <a:lnTo>
                    <a:pt x="3216" y="4406"/>
                  </a:lnTo>
                  <a:lnTo>
                    <a:pt x="4502" y="3644"/>
                  </a:lnTo>
                  <a:cubicBezTo>
                    <a:pt x="3454" y="3215"/>
                    <a:pt x="2716" y="2263"/>
                    <a:pt x="2597" y="1096"/>
                  </a:cubicBezTo>
                  <a:lnTo>
                    <a:pt x="1287" y="0"/>
                  </a:ln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1" name="Google Shape;3611;p54"/>
            <p:cNvSpPr/>
            <p:nvPr/>
          </p:nvSpPr>
          <p:spPr>
            <a:xfrm>
              <a:off x="7616984" y="3586354"/>
              <a:ext cx="134565" cy="165172"/>
            </a:xfrm>
            <a:custGeom>
              <a:rect b="b" l="l" r="r" t="t"/>
              <a:pathLst>
                <a:path extrusionOk="0" h="5526" w="4502">
                  <a:moveTo>
                    <a:pt x="1310" y="1"/>
                  </a:moveTo>
                  <a:lnTo>
                    <a:pt x="0" y="2239"/>
                  </a:lnTo>
                  <a:cubicBezTo>
                    <a:pt x="1048" y="2692"/>
                    <a:pt x="1786" y="3645"/>
                    <a:pt x="1905" y="4811"/>
                  </a:cubicBezTo>
                  <a:lnTo>
                    <a:pt x="3215" y="5526"/>
                  </a:lnTo>
                  <a:lnTo>
                    <a:pt x="4501" y="4811"/>
                  </a:lnTo>
                  <a:cubicBezTo>
                    <a:pt x="4382" y="2692"/>
                    <a:pt x="3096" y="906"/>
                    <a:pt x="1310" y="1"/>
                  </a:cubicBezTo>
                  <a:close/>
                </a:path>
              </a:pathLst>
            </a:custGeom>
            <a:solidFill>
              <a:srgbClr val="B0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2" name="Google Shape;3612;p54"/>
            <p:cNvSpPr/>
            <p:nvPr/>
          </p:nvSpPr>
          <p:spPr>
            <a:xfrm>
              <a:off x="7483853" y="3568570"/>
              <a:ext cx="172316" cy="95409"/>
            </a:xfrm>
            <a:custGeom>
              <a:rect b="b" l="l" r="r" t="t"/>
              <a:pathLst>
                <a:path extrusionOk="0" h="3192" w="5765">
                  <a:moveTo>
                    <a:pt x="3192" y="1"/>
                  </a:moveTo>
                  <a:cubicBezTo>
                    <a:pt x="2001" y="1"/>
                    <a:pt x="930" y="358"/>
                    <a:pt x="1" y="953"/>
                  </a:cubicBezTo>
                  <a:lnTo>
                    <a:pt x="1287" y="3192"/>
                  </a:lnTo>
                  <a:cubicBezTo>
                    <a:pt x="1811" y="2811"/>
                    <a:pt x="2478" y="2573"/>
                    <a:pt x="3192" y="2573"/>
                  </a:cubicBezTo>
                  <a:cubicBezTo>
                    <a:pt x="3668" y="2573"/>
                    <a:pt x="4073" y="2668"/>
                    <a:pt x="4454" y="2834"/>
                  </a:cubicBezTo>
                  <a:lnTo>
                    <a:pt x="5740" y="2072"/>
                  </a:lnTo>
                  <a:lnTo>
                    <a:pt x="5764" y="596"/>
                  </a:lnTo>
                  <a:cubicBezTo>
                    <a:pt x="5002" y="215"/>
                    <a:pt x="4097" y="1"/>
                    <a:pt x="3192" y="1"/>
                  </a:cubicBezTo>
                  <a:close/>
                </a:path>
              </a:pathLst>
            </a:custGeom>
            <a:solidFill>
              <a:srgbClr val="A8B2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3" name="Google Shape;3613;p54"/>
            <p:cNvSpPr/>
            <p:nvPr/>
          </p:nvSpPr>
          <p:spPr>
            <a:xfrm>
              <a:off x="7579263" y="3567852"/>
              <a:ext cx="76907" cy="84738"/>
            </a:xfrm>
            <a:custGeom>
              <a:rect b="b" l="l" r="r" t="t"/>
              <a:pathLst>
                <a:path extrusionOk="0" h="2835" w="2573">
                  <a:moveTo>
                    <a:pt x="0" y="1"/>
                  </a:moveTo>
                  <a:lnTo>
                    <a:pt x="0" y="2573"/>
                  </a:lnTo>
                  <a:cubicBezTo>
                    <a:pt x="476" y="2573"/>
                    <a:pt x="881" y="2644"/>
                    <a:pt x="1262" y="2835"/>
                  </a:cubicBezTo>
                  <a:lnTo>
                    <a:pt x="2548" y="2096"/>
                  </a:lnTo>
                  <a:lnTo>
                    <a:pt x="2572" y="620"/>
                  </a:lnTo>
                  <a:cubicBezTo>
                    <a:pt x="1810" y="239"/>
                    <a:pt x="953" y="25"/>
                    <a:pt x="0" y="1"/>
                  </a:cubicBezTo>
                  <a:close/>
                </a:path>
              </a:pathLst>
            </a:custGeom>
            <a:solidFill>
              <a:srgbClr val="7686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4" name="Google Shape;3614;p54"/>
            <p:cNvSpPr/>
            <p:nvPr/>
          </p:nvSpPr>
          <p:spPr>
            <a:xfrm>
              <a:off x="7406288" y="3598460"/>
              <a:ext cx="116033" cy="153784"/>
            </a:xfrm>
            <a:custGeom>
              <a:rect b="b" l="l" r="r" t="t"/>
              <a:pathLst>
                <a:path extrusionOk="0" h="5145" w="3882">
                  <a:moveTo>
                    <a:pt x="2596" y="1"/>
                  </a:moveTo>
                  <a:cubicBezTo>
                    <a:pt x="1048" y="1025"/>
                    <a:pt x="0" y="2787"/>
                    <a:pt x="0" y="4787"/>
                  </a:cubicBezTo>
                  <a:lnTo>
                    <a:pt x="0" y="5145"/>
                  </a:lnTo>
                  <a:lnTo>
                    <a:pt x="1286" y="4430"/>
                  </a:lnTo>
                  <a:lnTo>
                    <a:pt x="2620" y="5145"/>
                  </a:lnTo>
                  <a:cubicBezTo>
                    <a:pt x="2620" y="5026"/>
                    <a:pt x="2596" y="4907"/>
                    <a:pt x="2596" y="4787"/>
                  </a:cubicBezTo>
                  <a:cubicBezTo>
                    <a:pt x="2596" y="3740"/>
                    <a:pt x="3096" y="2787"/>
                    <a:pt x="3882" y="2216"/>
                  </a:cubicBezTo>
                  <a:lnTo>
                    <a:pt x="3834" y="739"/>
                  </a:lnTo>
                  <a:lnTo>
                    <a:pt x="2596" y="1"/>
                  </a:lnTo>
                  <a:close/>
                </a:path>
              </a:pathLst>
            </a:custGeom>
            <a:solidFill>
              <a:srgbClr val="B5C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5" name="Google Shape;3615;p54"/>
            <p:cNvSpPr/>
            <p:nvPr/>
          </p:nvSpPr>
          <p:spPr>
            <a:xfrm>
              <a:off x="7478173" y="3639051"/>
              <a:ext cx="202893" cy="202893"/>
            </a:xfrm>
            <a:custGeom>
              <a:rect b="b" l="l" r="r" t="t"/>
              <a:pathLst>
                <a:path extrusionOk="0" h="6788" w="6788">
                  <a:moveTo>
                    <a:pt x="3406" y="0"/>
                  </a:moveTo>
                  <a:cubicBezTo>
                    <a:pt x="1525" y="0"/>
                    <a:pt x="0" y="1524"/>
                    <a:pt x="0" y="3382"/>
                  </a:cubicBezTo>
                  <a:cubicBezTo>
                    <a:pt x="0" y="5263"/>
                    <a:pt x="1525" y="6787"/>
                    <a:pt x="3406" y="6787"/>
                  </a:cubicBezTo>
                  <a:cubicBezTo>
                    <a:pt x="5263" y="6787"/>
                    <a:pt x="6788" y="5263"/>
                    <a:pt x="6788" y="3382"/>
                  </a:cubicBezTo>
                  <a:cubicBezTo>
                    <a:pt x="6788" y="1524"/>
                    <a:pt x="5263" y="0"/>
                    <a:pt x="3406" y="0"/>
                  </a:cubicBez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6" name="Google Shape;3616;p54"/>
            <p:cNvSpPr/>
            <p:nvPr/>
          </p:nvSpPr>
          <p:spPr>
            <a:xfrm>
              <a:off x="7579950" y="3638333"/>
              <a:ext cx="101118" cy="203611"/>
            </a:xfrm>
            <a:custGeom>
              <a:rect b="b" l="l" r="r" t="t"/>
              <a:pathLst>
                <a:path extrusionOk="0" h="6812" w="3383">
                  <a:moveTo>
                    <a:pt x="1" y="0"/>
                  </a:moveTo>
                  <a:lnTo>
                    <a:pt x="1" y="6811"/>
                  </a:lnTo>
                  <a:cubicBezTo>
                    <a:pt x="1882" y="6811"/>
                    <a:pt x="3383" y="5287"/>
                    <a:pt x="3383" y="3430"/>
                  </a:cubicBezTo>
                  <a:cubicBezTo>
                    <a:pt x="3383" y="1548"/>
                    <a:pt x="1882" y="24"/>
                    <a:pt x="1" y="0"/>
                  </a:cubicBez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17" name="Google Shape;3617;p54"/>
          <p:cNvGrpSpPr/>
          <p:nvPr/>
        </p:nvGrpSpPr>
        <p:grpSpPr>
          <a:xfrm>
            <a:off x="7008816" y="3575683"/>
            <a:ext cx="343109" cy="344545"/>
            <a:chOff x="6742116" y="3575683"/>
            <a:chExt cx="343109" cy="344545"/>
          </a:xfrm>
        </p:grpSpPr>
        <p:sp>
          <p:nvSpPr>
            <p:cNvPr id="3618" name="Google Shape;3618;p54"/>
            <p:cNvSpPr/>
            <p:nvPr/>
          </p:nvSpPr>
          <p:spPr>
            <a:xfrm>
              <a:off x="6967041" y="3708814"/>
              <a:ext cx="118185" cy="77594"/>
            </a:xfrm>
            <a:custGeom>
              <a:rect b="b" l="l" r="r" t="t"/>
              <a:pathLst>
                <a:path extrusionOk="0" h="2596" w="3954">
                  <a:moveTo>
                    <a:pt x="1096" y="0"/>
                  </a:moveTo>
                  <a:lnTo>
                    <a:pt x="1" y="1310"/>
                  </a:lnTo>
                  <a:lnTo>
                    <a:pt x="1096" y="2596"/>
                  </a:lnTo>
                  <a:lnTo>
                    <a:pt x="3954" y="2596"/>
                  </a:lnTo>
                  <a:lnTo>
                    <a:pt x="3954" y="0"/>
                  </a:lnTo>
                  <a:close/>
                </a:path>
              </a:pathLst>
            </a:custGeom>
            <a:solidFill>
              <a:srgbClr val="E5E9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9" name="Google Shape;3619;p54"/>
            <p:cNvSpPr/>
            <p:nvPr/>
          </p:nvSpPr>
          <p:spPr>
            <a:xfrm>
              <a:off x="6967758" y="3748658"/>
              <a:ext cx="117468" cy="39186"/>
            </a:xfrm>
            <a:custGeom>
              <a:rect b="b" l="l" r="r" t="t"/>
              <a:pathLst>
                <a:path extrusionOk="0" h="1311" w="3930">
                  <a:moveTo>
                    <a:pt x="1" y="1"/>
                  </a:moveTo>
                  <a:lnTo>
                    <a:pt x="1120" y="1310"/>
                  </a:lnTo>
                  <a:lnTo>
                    <a:pt x="3930" y="1310"/>
                  </a:lnTo>
                  <a:lnTo>
                    <a:pt x="3930" y="1"/>
                  </a:lnTo>
                  <a:close/>
                </a:path>
              </a:pathLst>
            </a:custGeom>
            <a:solidFill>
              <a:srgbClr val="D4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0" name="Google Shape;3620;p54"/>
            <p:cNvSpPr/>
            <p:nvPr/>
          </p:nvSpPr>
          <p:spPr>
            <a:xfrm>
              <a:off x="6742116" y="3607726"/>
              <a:ext cx="118185" cy="78312"/>
            </a:xfrm>
            <a:custGeom>
              <a:rect b="b" l="l" r="r" t="t"/>
              <a:pathLst>
                <a:path extrusionOk="0" h="2620" w="3954">
                  <a:moveTo>
                    <a:pt x="0" y="0"/>
                  </a:moveTo>
                  <a:lnTo>
                    <a:pt x="0" y="2620"/>
                  </a:lnTo>
                  <a:lnTo>
                    <a:pt x="2858" y="2620"/>
                  </a:lnTo>
                  <a:lnTo>
                    <a:pt x="3954" y="1310"/>
                  </a:lnTo>
                  <a:lnTo>
                    <a:pt x="2858" y="0"/>
                  </a:lnTo>
                  <a:close/>
                </a:path>
              </a:pathLst>
            </a:custGeom>
            <a:solidFill>
              <a:srgbClr val="A8B2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1" name="Google Shape;3621;p54"/>
            <p:cNvSpPr/>
            <p:nvPr/>
          </p:nvSpPr>
          <p:spPr>
            <a:xfrm>
              <a:off x="6742116" y="3648287"/>
              <a:ext cx="117468" cy="38468"/>
            </a:xfrm>
            <a:custGeom>
              <a:rect b="b" l="l" r="r" t="t"/>
              <a:pathLst>
                <a:path extrusionOk="0" h="1287" w="3930">
                  <a:moveTo>
                    <a:pt x="0" y="1"/>
                  </a:moveTo>
                  <a:lnTo>
                    <a:pt x="0" y="1287"/>
                  </a:lnTo>
                  <a:lnTo>
                    <a:pt x="2834" y="1287"/>
                  </a:lnTo>
                  <a:lnTo>
                    <a:pt x="3930" y="1"/>
                  </a:lnTo>
                  <a:close/>
                </a:path>
              </a:pathLst>
            </a:custGeom>
            <a:solidFill>
              <a:srgbClr val="7686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2" name="Google Shape;3622;p54"/>
            <p:cNvSpPr/>
            <p:nvPr/>
          </p:nvSpPr>
          <p:spPr>
            <a:xfrm>
              <a:off x="6742116" y="3809156"/>
              <a:ext cx="118185" cy="78342"/>
            </a:xfrm>
            <a:custGeom>
              <a:rect b="b" l="l" r="r" t="t"/>
              <a:pathLst>
                <a:path extrusionOk="0" h="2621" w="3954">
                  <a:moveTo>
                    <a:pt x="0" y="1"/>
                  </a:moveTo>
                  <a:lnTo>
                    <a:pt x="0" y="2620"/>
                  </a:lnTo>
                  <a:lnTo>
                    <a:pt x="2858" y="2620"/>
                  </a:lnTo>
                  <a:lnTo>
                    <a:pt x="3954" y="1311"/>
                  </a:lnTo>
                  <a:lnTo>
                    <a:pt x="2858" y="1"/>
                  </a:lnTo>
                  <a:close/>
                </a:path>
              </a:pathLst>
            </a:custGeom>
            <a:solidFill>
              <a:srgbClr val="B5C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3" name="Google Shape;3623;p54"/>
            <p:cNvSpPr/>
            <p:nvPr/>
          </p:nvSpPr>
          <p:spPr>
            <a:xfrm>
              <a:off x="6742116" y="3849030"/>
              <a:ext cx="117468" cy="39186"/>
            </a:xfrm>
            <a:custGeom>
              <a:rect b="b" l="l" r="r" t="t"/>
              <a:pathLst>
                <a:path extrusionOk="0" h="1311" w="3930">
                  <a:moveTo>
                    <a:pt x="0" y="0"/>
                  </a:moveTo>
                  <a:lnTo>
                    <a:pt x="0" y="1310"/>
                  </a:lnTo>
                  <a:lnTo>
                    <a:pt x="2834" y="1310"/>
                  </a:lnTo>
                  <a:lnTo>
                    <a:pt x="3930" y="0"/>
                  </a:lnTo>
                  <a:close/>
                </a:path>
              </a:pathLst>
            </a:custGeom>
            <a:solidFill>
              <a:srgbClr val="B0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4" name="Google Shape;3624;p54"/>
            <p:cNvSpPr/>
            <p:nvPr/>
          </p:nvSpPr>
          <p:spPr>
            <a:xfrm>
              <a:off x="6903703" y="3770030"/>
              <a:ext cx="20654" cy="56970"/>
            </a:xfrm>
            <a:custGeom>
              <a:rect b="b" l="l" r="r" t="t"/>
              <a:pathLst>
                <a:path extrusionOk="0" h="1906" w="691">
                  <a:moveTo>
                    <a:pt x="0" y="0"/>
                  </a:moveTo>
                  <a:lnTo>
                    <a:pt x="0" y="1905"/>
                  </a:lnTo>
                  <a:lnTo>
                    <a:pt x="691" y="1905"/>
                  </a:lnTo>
                  <a:lnTo>
                    <a:pt x="691" y="0"/>
                  </a:ln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5" name="Google Shape;3625;p54"/>
            <p:cNvSpPr/>
            <p:nvPr/>
          </p:nvSpPr>
          <p:spPr>
            <a:xfrm>
              <a:off x="6903703" y="3575683"/>
              <a:ext cx="20654" cy="49857"/>
            </a:xfrm>
            <a:custGeom>
              <a:rect b="b" l="l" r="r" t="t"/>
              <a:pathLst>
                <a:path extrusionOk="0" h="1668" w="691">
                  <a:moveTo>
                    <a:pt x="0" y="1"/>
                  </a:moveTo>
                  <a:lnTo>
                    <a:pt x="0" y="1668"/>
                  </a:lnTo>
                  <a:lnTo>
                    <a:pt x="691" y="1668"/>
                  </a:lnTo>
                  <a:lnTo>
                    <a:pt x="691" y="1"/>
                  </a:ln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6" name="Google Shape;3626;p54"/>
            <p:cNvSpPr/>
            <p:nvPr/>
          </p:nvSpPr>
          <p:spPr>
            <a:xfrm>
              <a:off x="6903703" y="3669658"/>
              <a:ext cx="20654" cy="56970"/>
            </a:xfrm>
            <a:custGeom>
              <a:rect b="b" l="l" r="r" t="t"/>
              <a:pathLst>
                <a:path extrusionOk="0" h="1906" w="691">
                  <a:moveTo>
                    <a:pt x="0" y="0"/>
                  </a:moveTo>
                  <a:lnTo>
                    <a:pt x="0" y="1905"/>
                  </a:lnTo>
                  <a:lnTo>
                    <a:pt x="691" y="1905"/>
                  </a:lnTo>
                  <a:lnTo>
                    <a:pt x="691" y="0"/>
                  </a:ln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7" name="Google Shape;3627;p54"/>
            <p:cNvSpPr/>
            <p:nvPr/>
          </p:nvSpPr>
          <p:spPr>
            <a:xfrm>
              <a:off x="6903703" y="3870371"/>
              <a:ext cx="20654" cy="49857"/>
            </a:xfrm>
            <a:custGeom>
              <a:rect b="b" l="l" r="r" t="t"/>
              <a:pathLst>
                <a:path extrusionOk="0" h="1668" w="691">
                  <a:moveTo>
                    <a:pt x="0" y="1"/>
                  </a:moveTo>
                  <a:lnTo>
                    <a:pt x="0" y="1668"/>
                  </a:lnTo>
                  <a:lnTo>
                    <a:pt x="691" y="1668"/>
                  </a:lnTo>
                  <a:lnTo>
                    <a:pt x="691" y="1"/>
                  </a:ln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8" name="Google Shape;3628;p54"/>
            <p:cNvSpPr/>
            <p:nvPr/>
          </p:nvSpPr>
          <p:spPr>
            <a:xfrm>
              <a:off x="6881645" y="3614839"/>
              <a:ext cx="64084" cy="64084"/>
            </a:xfrm>
            <a:custGeom>
              <a:rect b="b" l="l" r="r" t="t"/>
              <a:pathLst>
                <a:path extrusionOk="0" h="2144" w="2144">
                  <a:moveTo>
                    <a:pt x="1072" y="1"/>
                  </a:moveTo>
                  <a:cubicBezTo>
                    <a:pt x="476" y="1"/>
                    <a:pt x="0" y="477"/>
                    <a:pt x="0" y="1072"/>
                  </a:cubicBezTo>
                  <a:cubicBezTo>
                    <a:pt x="0" y="1668"/>
                    <a:pt x="476" y="2144"/>
                    <a:pt x="1072" y="2144"/>
                  </a:cubicBezTo>
                  <a:cubicBezTo>
                    <a:pt x="1667" y="2144"/>
                    <a:pt x="2143" y="1668"/>
                    <a:pt x="2143" y="1072"/>
                  </a:cubicBezTo>
                  <a:cubicBezTo>
                    <a:pt x="2143" y="477"/>
                    <a:pt x="1667" y="1"/>
                    <a:pt x="1072" y="1"/>
                  </a:cubicBezTo>
                  <a:close/>
                </a:path>
              </a:pathLst>
            </a:custGeom>
            <a:solidFill>
              <a:srgbClr val="A8B2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9" name="Google Shape;3629;p54"/>
            <p:cNvSpPr/>
            <p:nvPr/>
          </p:nvSpPr>
          <p:spPr>
            <a:xfrm>
              <a:off x="6881645" y="3646882"/>
              <a:ext cx="64084" cy="32042"/>
            </a:xfrm>
            <a:custGeom>
              <a:rect b="b" l="l" r="r" t="t"/>
              <a:pathLst>
                <a:path extrusionOk="0" h="1072" w="2144">
                  <a:moveTo>
                    <a:pt x="0" y="0"/>
                  </a:moveTo>
                  <a:cubicBezTo>
                    <a:pt x="0" y="596"/>
                    <a:pt x="476" y="1072"/>
                    <a:pt x="1072" y="1072"/>
                  </a:cubicBezTo>
                  <a:cubicBezTo>
                    <a:pt x="1667" y="1072"/>
                    <a:pt x="2143" y="596"/>
                    <a:pt x="2143" y="0"/>
                  </a:cubicBezTo>
                  <a:close/>
                </a:path>
              </a:pathLst>
            </a:custGeom>
            <a:solidFill>
              <a:srgbClr val="7686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0" name="Google Shape;3630;p54"/>
            <p:cNvSpPr/>
            <p:nvPr/>
          </p:nvSpPr>
          <p:spPr>
            <a:xfrm>
              <a:off x="6881645" y="3715929"/>
              <a:ext cx="64084" cy="64084"/>
            </a:xfrm>
            <a:custGeom>
              <a:rect b="b" l="l" r="r" t="t"/>
              <a:pathLst>
                <a:path extrusionOk="0" h="2144" w="2144">
                  <a:moveTo>
                    <a:pt x="1072" y="0"/>
                  </a:moveTo>
                  <a:cubicBezTo>
                    <a:pt x="476" y="0"/>
                    <a:pt x="0" y="476"/>
                    <a:pt x="0" y="1072"/>
                  </a:cubicBezTo>
                  <a:cubicBezTo>
                    <a:pt x="0" y="1667"/>
                    <a:pt x="476" y="2143"/>
                    <a:pt x="1072" y="2143"/>
                  </a:cubicBezTo>
                  <a:cubicBezTo>
                    <a:pt x="1667" y="2143"/>
                    <a:pt x="2143" y="1667"/>
                    <a:pt x="2143" y="1072"/>
                  </a:cubicBezTo>
                  <a:cubicBezTo>
                    <a:pt x="2143" y="476"/>
                    <a:pt x="1667" y="0"/>
                    <a:pt x="1072" y="0"/>
                  </a:cubicBezTo>
                  <a:close/>
                </a:path>
              </a:pathLst>
            </a:custGeom>
            <a:solidFill>
              <a:srgbClr val="E5E9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1" name="Google Shape;3631;p54"/>
            <p:cNvSpPr/>
            <p:nvPr/>
          </p:nvSpPr>
          <p:spPr>
            <a:xfrm>
              <a:off x="6881645" y="3748658"/>
              <a:ext cx="64084" cy="32072"/>
            </a:xfrm>
            <a:custGeom>
              <a:rect b="b" l="l" r="r" t="t"/>
              <a:pathLst>
                <a:path extrusionOk="0" h="1073" w="2144">
                  <a:moveTo>
                    <a:pt x="0" y="1"/>
                  </a:moveTo>
                  <a:cubicBezTo>
                    <a:pt x="0" y="596"/>
                    <a:pt x="476" y="1072"/>
                    <a:pt x="1072" y="1072"/>
                  </a:cubicBezTo>
                  <a:cubicBezTo>
                    <a:pt x="1667" y="1072"/>
                    <a:pt x="2143" y="596"/>
                    <a:pt x="2143" y="1"/>
                  </a:cubicBezTo>
                  <a:close/>
                </a:path>
              </a:pathLst>
            </a:custGeom>
            <a:solidFill>
              <a:srgbClr val="D4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2" name="Google Shape;3632;p54"/>
            <p:cNvSpPr/>
            <p:nvPr/>
          </p:nvSpPr>
          <p:spPr>
            <a:xfrm>
              <a:off x="6881645" y="3816988"/>
              <a:ext cx="64084" cy="64114"/>
            </a:xfrm>
            <a:custGeom>
              <a:rect b="b" l="l" r="r" t="t"/>
              <a:pathLst>
                <a:path extrusionOk="0" h="2145" w="2144">
                  <a:moveTo>
                    <a:pt x="1072" y="1"/>
                  </a:moveTo>
                  <a:cubicBezTo>
                    <a:pt x="476" y="1"/>
                    <a:pt x="0" y="477"/>
                    <a:pt x="0" y="1072"/>
                  </a:cubicBezTo>
                  <a:cubicBezTo>
                    <a:pt x="0" y="1668"/>
                    <a:pt x="476" y="2144"/>
                    <a:pt x="1072" y="2144"/>
                  </a:cubicBezTo>
                  <a:cubicBezTo>
                    <a:pt x="1667" y="2120"/>
                    <a:pt x="2143" y="1644"/>
                    <a:pt x="2143" y="1072"/>
                  </a:cubicBezTo>
                  <a:cubicBezTo>
                    <a:pt x="2143" y="477"/>
                    <a:pt x="1667" y="1"/>
                    <a:pt x="1072" y="1"/>
                  </a:cubicBezTo>
                  <a:close/>
                </a:path>
              </a:pathLst>
            </a:custGeom>
            <a:solidFill>
              <a:srgbClr val="B5C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3" name="Google Shape;3633;p54"/>
            <p:cNvSpPr/>
            <p:nvPr/>
          </p:nvSpPr>
          <p:spPr>
            <a:xfrm>
              <a:off x="6881645" y="3849030"/>
              <a:ext cx="64084" cy="32072"/>
            </a:xfrm>
            <a:custGeom>
              <a:rect b="b" l="l" r="r" t="t"/>
              <a:pathLst>
                <a:path extrusionOk="0" h="1073" w="2144">
                  <a:moveTo>
                    <a:pt x="0" y="0"/>
                  </a:moveTo>
                  <a:cubicBezTo>
                    <a:pt x="0" y="596"/>
                    <a:pt x="476" y="1072"/>
                    <a:pt x="1072" y="1072"/>
                  </a:cubicBezTo>
                  <a:cubicBezTo>
                    <a:pt x="1667" y="1072"/>
                    <a:pt x="2143" y="596"/>
                    <a:pt x="2143" y="0"/>
                  </a:cubicBezTo>
                  <a:close/>
                </a:path>
              </a:pathLst>
            </a:custGeom>
            <a:solidFill>
              <a:srgbClr val="B0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34" name="Google Shape;3634;p54"/>
          <p:cNvGrpSpPr/>
          <p:nvPr/>
        </p:nvGrpSpPr>
        <p:grpSpPr>
          <a:xfrm>
            <a:off x="6273438" y="3579240"/>
            <a:ext cx="343826" cy="344544"/>
            <a:chOff x="6082938" y="3579240"/>
            <a:chExt cx="343826" cy="344544"/>
          </a:xfrm>
        </p:grpSpPr>
        <p:sp>
          <p:nvSpPr>
            <p:cNvPr id="3635" name="Google Shape;3635;p54"/>
            <p:cNvSpPr/>
            <p:nvPr/>
          </p:nvSpPr>
          <p:spPr>
            <a:xfrm>
              <a:off x="6175478" y="3579240"/>
              <a:ext cx="64084" cy="128168"/>
            </a:xfrm>
            <a:custGeom>
              <a:rect b="b" l="l" r="r" t="t"/>
              <a:pathLst>
                <a:path extrusionOk="0" h="4288" w="2144">
                  <a:moveTo>
                    <a:pt x="334" y="1"/>
                  </a:moveTo>
                  <a:lnTo>
                    <a:pt x="0" y="1858"/>
                  </a:lnTo>
                  <a:lnTo>
                    <a:pt x="334" y="2454"/>
                  </a:lnTo>
                  <a:lnTo>
                    <a:pt x="1072" y="3740"/>
                  </a:lnTo>
                  <a:lnTo>
                    <a:pt x="1882" y="4287"/>
                  </a:lnTo>
                  <a:lnTo>
                    <a:pt x="2144" y="2454"/>
                  </a:lnTo>
                  <a:lnTo>
                    <a:pt x="1882" y="1858"/>
                  </a:lnTo>
                  <a:lnTo>
                    <a:pt x="334" y="1"/>
                  </a:lnTo>
                  <a:close/>
                </a:path>
              </a:pathLst>
            </a:custGeom>
            <a:solidFill>
              <a:srgbClr val="B0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6" name="Google Shape;3636;p54"/>
            <p:cNvSpPr/>
            <p:nvPr/>
          </p:nvSpPr>
          <p:spPr>
            <a:xfrm>
              <a:off x="6230984" y="3633342"/>
              <a:ext cx="195780" cy="82616"/>
            </a:xfrm>
            <a:custGeom>
              <a:rect b="b" l="l" r="r" t="t"/>
              <a:pathLst>
                <a:path extrusionOk="0" h="2764" w="6550">
                  <a:moveTo>
                    <a:pt x="25" y="1"/>
                  </a:moveTo>
                  <a:lnTo>
                    <a:pt x="25" y="2454"/>
                  </a:lnTo>
                  <a:lnTo>
                    <a:pt x="1" y="2454"/>
                  </a:lnTo>
                  <a:lnTo>
                    <a:pt x="3263" y="2763"/>
                  </a:lnTo>
                  <a:lnTo>
                    <a:pt x="5597" y="2454"/>
                  </a:lnTo>
                  <a:lnTo>
                    <a:pt x="6550" y="1239"/>
                  </a:lnTo>
                  <a:lnTo>
                    <a:pt x="5597" y="1"/>
                  </a:lnTo>
                  <a:close/>
                </a:path>
              </a:pathLst>
            </a:custGeom>
            <a:solidFill>
              <a:srgbClr val="B5C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7" name="Google Shape;3637;p54"/>
            <p:cNvSpPr/>
            <p:nvPr/>
          </p:nvSpPr>
          <p:spPr>
            <a:xfrm>
              <a:off x="6082938" y="3579240"/>
              <a:ext cx="101805" cy="84738"/>
            </a:xfrm>
            <a:custGeom>
              <a:rect b="b" l="l" r="r" t="t"/>
              <a:pathLst>
                <a:path extrusionOk="0" h="2835" w="3406">
                  <a:moveTo>
                    <a:pt x="0" y="1"/>
                  </a:moveTo>
                  <a:lnTo>
                    <a:pt x="0" y="2430"/>
                  </a:lnTo>
                  <a:lnTo>
                    <a:pt x="1691" y="2835"/>
                  </a:lnTo>
                  <a:lnTo>
                    <a:pt x="3406" y="2430"/>
                  </a:lnTo>
                  <a:lnTo>
                    <a:pt x="3406" y="1"/>
                  </a:lnTo>
                  <a:close/>
                </a:path>
              </a:pathLst>
            </a:custGeom>
            <a:solidFill>
              <a:srgbClr val="B5C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8" name="Google Shape;3638;p54"/>
            <p:cNvSpPr/>
            <p:nvPr/>
          </p:nvSpPr>
          <p:spPr>
            <a:xfrm>
              <a:off x="6175478" y="3651844"/>
              <a:ext cx="64084" cy="128168"/>
            </a:xfrm>
            <a:custGeom>
              <a:rect b="b" l="l" r="r" t="t"/>
              <a:pathLst>
                <a:path extrusionOk="0" h="4288" w="2144">
                  <a:moveTo>
                    <a:pt x="334" y="1"/>
                  </a:moveTo>
                  <a:lnTo>
                    <a:pt x="0" y="1835"/>
                  </a:lnTo>
                  <a:lnTo>
                    <a:pt x="334" y="2430"/>
                  </a:lnTo>
                  <a:lnTo>
                    <a:pt x="1072" y="3716"/>
                  </a:lnTo>
                  <a:lnTo>
                    <a:pt x="1882" y="4287"/>
                  </a:lnTo>
                  <a:lnTo>
                    <a:pt x="2144" y="2430"/>
                  </a:lnTo>
                  <a:lnTo>
                    <a:pt x="1882" y="1835"/>
                  </a:lnTo>
                  <a:lnTo>
                    <a:pt x="334" y="1"/>
                  </a:ln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9" name="Google Shape;3639;p54"/>
            <p:cNvSpPr/>
            <p:nvPr/>
          </p:nvSpPr>
          <p:spPr>
            <a:xfrm>
              <a:off x="6230984" y="3705945"/>
              <a:ext cx="195780" cy="81899"/>
            </a:xfrm>
            <a:custGeom>
              <a:rect b="b" l="l" r="r" t="t"/>
              <a:pathLst>
                <a:path extrusionOk="0" h="2740" w="6550">
                  <a:moveTo>
                    <a:pt x="25" y="1"/>
                  </a:moveTo>
                  <a:lnTo>
                    <a:pt x="25" y="2430"/>
                  </a:lnTo>
                  <a:lnTo>
                    <a:pt x="1" y="2430"/>
                  </a:lnTo>
                  <a:lnTo>
                    <a:pt x="3263" y="2739"/>
                  </a:lnTo>
                  <a:lnTo>
                    <a:pt x="5597" y="2430"/>
                  </a:lnTo>
                  <a:lnTo>
                    <a:pt x="6550" y="1215"/>
                  </a:lnTo>
                  <a:lnTo>
                    <a:pt x="5597" y="1"/>
                  </a:ln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0" name="Google Shape;3640;p54"/>
            <p:cNvSpPr/>
            <p:nvPr/>
          </p:nvSpPr>
          <p:spPr>
            <a:xfrm>
              <a:off x="6082938" y="3651844"/>
              <a:ext cx="101805" cy="84021"/>
            </a:xfrm>
            <a:custGeom>
              <a:rect b="b" l="l" r="r" t="t"/>
              <a:pathLst>
                <a:path extrusionOk="0" h="2811" w="3406">
                  <a:moveTo>
                    <a:pt x="0" y="1"/>
                  </a:moveTo>
                  <a:lnTo>
                    <a:pt x="0" y="2406"/>
                  </a:lnTo>
                  <a:lnTo>
                    <a:pt x="1691" y="2811"/>
                  </a:lnTo>
                  <a:lnTo>
                    <a:pt x="3406" y="2406"/>
                  </a:lnTo>
                  <a:lnTo>
                    <a:pt x="3406" y="1"/>
                  </a:ln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1" name="Google Shape;3641;p54"/>
            <p:cNvSpPr/>
            <p:nvPr/>
          </p:nvSpPr>
          <p:spPr>
            <a:xfrm>
              <a:off x="6175478" y="3723760"/>
              <a:ext cx="64084" cy="128138"/>
            </a:xfrm>
            <a:custGeom>
              <a:rect b="b" l="l" r="r" t="t"/>
              <a:pathLst>
                <a:path extrusionOk="0" h="4287" w="2144">
                  <a:moveTo>
                    <a:pt x="334" y="0"/>
                  </a:moveTo>
                  <a:lnTo>
                    <a:pt x="0" y="1834"/>
                  </a:lnTo>
                  <a:lnTo>
                    <a:pt x="334" y="2429"/>
                  </a:lnTo>
                  <a:lnTo>
                    <a:pt x="1072" y="3715"/>
                  </a:lnTo>
                  <a:lnTo>
                    <a:pt x="1882" y="4287"/>
                  </a:lnTo>
                  <a:lnTo>
                    <a:pt x="2144" y="2429"/>
                  </a:lnTo>
                  <a:lnTo>
                    <a:pt x="1882" y="1834"/>
                  </a:lnTo>
                  <a:lnTo>
                    <a:pt x="334" y="0"/>
                  </a:lnTo>
                  <a:close/>
                </a:path>
              </a:pathLst>
            </a:custGeom>
            <a:solidFill>
              <a:srgbClr val="7686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2" name="Google Shape;3642;p54"/>
            <p:cNvSpPr/>
            <p:nvPr/>
          </p:nvSpPr>
          <p:spPr>
            <a:xfrm>
              <a:off x="6230984" y="3777861"/>
              <a:ext cx="195780" cy="81869"/>
            </a:xfrm>
            <a:custGeom>
              <a:rect b="b" l="l" r="r" t="t"/>
              <a:pathLst>
                <a:path extrusionOk="0" h="2739" w="6550">
                  <a:moveTo>
                    <a:pt x="25" y="0"/>
                  </a:moveTo>
                  <a:lnTo>
                    <a:pt x="25" y="2453"/>
                  </a:lnTo>
                  <a:lnTo>
                    <a:pt x="1" y="2453"/>
                  </a:lnTo>
                  <a:lnTo>
                    <a:pt x="3263" y="2739"/>
                  </a:lnTo>
                  <a:lnTo>
                    <a:pt x="5597" y="2453"/>
                  </a:lnTo>
                  <a:lnTo>
                    <a:pt x="6550" y="1215"/>
                  </a:lnTo>
                  <a:lnTo>
                    <a:pt x="5597" y="0"/>
                  </a:lnTo>
                  <a:close/>
                </a:path>
              </a:pathLst>
            </a:custGeom>
            <a:solidFill>
              <a:srgbClr val="A8B2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3" name="Google Shape;3643;p54"/>
            <p:cNvSpPr/>
            <p:nvPr/>
          </p:nvSpPr>
          <p:spPr>
            <a:xfrm>
              <a:off x="6082938" y="3723760"/>
              <a:ext cx="101805" cy="84738"/>
            </a:xfrm>
            <a:custGeom>
              <a:rect b="b" l="l" r="r" t="t"/>
              <a:pathLst>
                <a:path extrusionOk="0" h="2835" w="3406">
                  <a:moveTo>
                    <a:pt x="0" y="0"/>
                  </a:moveTo>
                  <a:lnTo>
                    <a:pt x="0" y="2405"/>
                  </a:lnTo>
                  <a:lnTo>
                    <a:pt x="1691" y="2834"/>
                  </a:lnTo>
                  <a:lnTo>
                    <a:pt x="3406" y="2405"/>
                  </a:lnTo>
                  <a:lnTo>
                    <a:pt x="3406" y="0"/>
                  </a:lnTo>
                  <a:close/>
                </a:path>
              </a:pathLst>
            </a:custGeom>
            <a:solidFill>
              <a:srgbClr val="A8B2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4" name="Google Shape;3644;p54"/>
            <p:cNvSpPr/>
            <p:nvPr/>
          </p:nvSpPr>
          <p:spPr>
            <a:xfrm>
              <a:off x="6175478" y="3795646"/>
              <a:ext cx="64084" cy="128138"/>
            </a:xfrm>
            <a:custGeom>
              <a:rect b="b" l="l" r="r" t="t"/>
              <a:pathLst>
                <a:path extrusionOk="0" h="4287" w="2144">
                  <a:moveTo>
                    <a:pt x="334" y="0"/>
                  </a:moveTo>
                  <a:lnTo>
                    <a:pt x="0" y="1858"/>
                  </a:lnTo>
                  <a:lnTo>
                    <a:pt x="334" y="2453"/>
                  </a:lnTo>
                  <a:lnTo>
                    <a:pt x="1882" y="4287"/>
                  </a:lnTo>
                  <a:lnTo>
                    <a:pt x="2144" y="2453"/>
                  </a:lnTo>
                  <a:lnTo>
                    <a:pt x="1882" y="1858"/>
                  </a:lnTo>
                  <a:lnTo>
                    <a:pt x="334" y="0"/>
                  </a:lnTo>
                  <a:close/>
                </a:path>
              </a:pathLst>
            </a:custGeom>
            <a:solidFill>
              <a:srgbClr val="D4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5" name="Google Shape;3645;p54"/>
            <p:cNvSpPr/>
            <p:nvPr/>
          </p:nvSpPr>
          <p:spPr>
            <a:xfrm>
              <a:off x="6230984" y="3849747"/>
              <a:ext cx="195780" cy="73350"/>
            </a:xfrm>
            <a:custGeom>
              <a:rect b="b" l="l" r="r" t="t"/>
              <a:pathLst>
                <a:path extrusionOk="0" h="2454" w="6550">
                  <a:moveTo>
                    <a:pt x="1" y="0"/>
                  </a:moveTo>
                  <a:lnTo>
                    <a:pt x="1" y="2453"/>
                  </a:lnTo>
                  <a:lnTo>
                    <a:pt x="5597" y="2453"/>
                  </a:lnTo>
                  <a:lnTo>
                    <a:pt x="6550" y="1239"/>
                  </a:lnTo>
                  <a:lnTo>
                    <a:pt x="5597" y="0"/>
                  </a:lnTo>
                  <a:close/>
                </a:path>
              </a:pathLst>
            </a:custGeom>
            <a:solidFill>
              <a:srgbClr val="E5E9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6" name="Google Shape;3646;p54"/>
            <p:cNvSpPr/>
            <p:nvPr/>
          </p:nvSpPr>
          <p:spPr>
            <a:xfrm>
              <a:off x="6082938" y="3795646"/>
              <a:ext cx="102523" cy="73350"/>
            </a:xfrm>
            <a:custGeom>
              <a:rect b="b" l="l" r="r" t="t"/>
              <a:pathLst>
                <a:path extrusionOk="0" h="2454" w="3430">
                  <a:moveTo>
                    <a:pt x="0" y="0"/>
                  </a:moveTo>
                  <a:lnTo>
                    <a:pt x="0" y="2453"/>
                  </a:lnTo>
                  <a:lnTo>
                    <a:pt x="3430" y="2453"/>
                  </a:lnTo>
                  <a:lnTo>
                    <a:pt x="3430" y="0"/>
                  </a:lnTo>
                  <a:close/>
                </a:path>
              </a:pathLst>
            </a:custGeom>
            <a:solidFill>
              <a:srgbClr val="E5E9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47" name="Google Shape;3647;p54"/>
          <p:cNvGrpSpPr/>
          <p:nvPr/>
        </p:nvGrpSpPr>
        <p:grpSpPr>
          <a:xfrm>
            <a:off x="5552286" y="3567852"/>
            <a:ext cx="286885" cy="344545"/>
            <a:chOff x="5437986" y="3567852"/>
            <a:chExt cx="286885" cy="344545"/>
          </a:xfrm>
        </p:grpSpPr>
        <p:sp>
          <p:nvSpPr>
            <p:cNvPr id="3648" name="Google Shape;3648;p54"/>
            <p:cNvSpPr/>
            <p:nvPr/>
          </p:nvSpPr>
          <p:spPr>
            <a:xfrm>
              <a:off x="5473585" y="3717333"/>
              <a:ext cx="229944" cy="47017"/>
            </a:xfrm>
            <a:custGeom>
              <a:rect b="b" l="l" r="r" t="t"/>
              <a:pathLst>
                <a:path extrusionOk="0" h="1573" w="7693">
                  <a:moveTo>
                    <a:pt x="0" y="1"/>
                  </a:moveTo>
                  <a:lnTo>
                    <a:pt x="0" y="1573"/>
                  </a:lnTo>
                  <a:lnTo>
                    <a:pt x="7692" y="1573"/>
                  </a:lnTo>
                  <a:lnTo>
                    <a:pt x="7692" y="1"/>
                  </a:lnTo>
                  <a:close/>
                </a:path>
              </a:pathLst>
            </a:custGeom>
            <a:solidFill>
              <a:srgbClr val="B5C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9" name="Google Shape;3649;p54"/>
            <p:cNvSpPr/>
            <p:nvPr/>
          </p:nvSpPr>
          <p:spPr>
            <a:xfrm>
              <a:off x="5473585" y="3740827"/>
              <a:ext cx="229944" cy="22806"/>
            </a:xfrm>
            <a:custGeom>
              <a:rect b="b" l="l" r="r" t="t"/>
              <a:pathLst>
                <a:path extrusionOk="0" h="763" w="7693">
                  <a:moveTo>
                    <a:pt x="0" y="1"/>
                  </a:moveTo>
                  <a:lnTo>
                    <a:pt x="0" y="763"/>
                  </a:lnTo>
                  <a:lnTo>
                    <a:pt x="7692" y="763"/>
                  </a:lnTo>
                  <a:lnTo>
                    <a:pt x="7692" y="1"/>
                  </a:lnTo>
                  <a:close/>
                </a:path>
              </a:pathLst>
            </a:custGeom>
            <a:solidFill>
              <a:srgbClr val="B0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0" name="Google Shape;3650;p54"/>
            <p:cNvSpPr/>
            <p:nvPr/>
          </p:nvSpPr>
          <p:spPr>
            <a:xfrm>
              <a:off x="5473585" y="3820544"/>
              <a:ext cx="251285" cy="47017"/>
            </a:xfrm>
            <a:custGeom>
              <a:rect b="b" l="l" r="r" t="t"/>
              <a:pathLst>
                <a:path extrusionOk="0" h="1573" w="8407">
                  <a:moveTo>
                    <a:pt x="0" y="1"/>
                  </a:moveTo>
                  <a:lnTo>
                    <a:pt x="0" y="1573"/>
                  </a:lnTo>
                  <a:lnTo>
                    <a:pt x="8407" y="1573"/>
                  </a:lnTo>
                  <a:lnTo>
                    <a:pt x="8407" y="1"/>
                  </a:lnTo>
                  <a:close/>
                </a:path>
              </a:pathLst>
            </a:custGeom>
            <a:solidFill>
              <a:srgbClr val="B5C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1" name="Google Shape;3651;p54"/>
            <p:cNvSpPr/>
            <p:nvPr/>
          </p:nvSpPr>
          <p:spPr>
            <a:xfrm>
              <a:off x="5473585" y="3844038"/>
              <a:ext cx="251285" cy="22806"/>
            </a:xfrm>
            <a:custGeom>
              <a:rect b="b" l="l" r="r" t="t"/>
              <a:pathLst>
                <a:path extrusionOk="0" h="763" w="8407">
                  <a:moveTo>
                    <a:pt x="0" y="1"/>
                  </a:moveTo>
                  <a:lnTo>
                    <a:pt x="0" y="763"/>
                  </a:lnTo>
                  <a:lnTo>
                    <a:pt x="8407" y="763"/>
                  </a:lnTo>
                  <a:lnTo>
                    <a:pt x="8407" y="1"/>
                  </a:lnTo>
                  <a:close/>
                </a:path>
              </a:pathLst>
            </a:custGeom>
            <a:solidFill>
              <a:srgbClr val="B0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2" name="Google Shape;3652;p54"/>
            <p:cNvSpPr/>
            <p:nvPr/>
          </p:nvSpPr>
          <p:spPr>
            <a:xfrm>
              <a:off x="5474990" y="3613405"/>
              <a:ext cx="207885" cy="47017"/>
            </a:xfrm>
            <a:custGeom>
              <a:rect b="b" l="l" r="r" t="t"/>
              <a:pathLst>
                <a:path extrusionOk="0" h="1573" w="6955">
                  <a:moveTo>
                    <a:pt x="1" y="1"/>
                  </a:moveTo>
                  <a:lnTo>
                    <a:pt x="1" y="1573"/>
                  </a:lnTo>
                  <a:lnTo>
                    <a:pt x="6955" y="1573"/>
                  </a:lnTo>
                  <a:lnTo>
                    <a:pt x="6955" y="1"/>
                  </a:lnTo>
                  <a:close/>
                </a:path>
              </a:pathLst>
            </a:custGeom>
            <a:solidFill>
              <a:srgbClr val="B5C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3" name="Google Shape;3653;p54"/>
            <p:cNvSpPr/>
            <p:nvPr/>
          </p:nvSpPr>
          <p:spPr>
            <a:xfrm>
              <a:off x="5474990" y="3637616"/>
              <a:ext cx="207885" cy="22806"/>
            </a:xfrm>
            <a:custGeom>
              <a:rect b="b" l="l" r="r" t="t"/>
              <a:pathLst>
                <a:path extrusionOk="0" h="763" w="6955">
                  <a:moveTo>
                    <a:pt x="1" y="1"/>
                  </a:moveTo>
                  <a:lnTo>
                    <a:pt x="1" y="763"/>
                  </a:lnTo>
                  <a:lnTo>
                    <a:pt x="6955" y="763"/>
                  </a:lnTo>
                  <a:lnTo>
                    <a:pt x="6955" y="1"/>
                  </a:lnTo>
                  <a:close/>
                </a:path>
              </a:pathLst>
            </a:custGeom>
            <a:solidFill>
              <a:srgbClr val="B0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4" name="Google Shape;3654;p54"/>
            <p:cNvSpPr/>
            <p:nvPr/>
          </p:nvSpPr>
          <p:spPr>
            <a:xfrm>
              <a:off x="5437986" y="3567852"/>
              <a:ext cx="35629" cy="20684"/>
            </a:xfrm>
            <a:custGeom>
              <a:rect b="b" l="l" r="r" t="t"/>
              <a:pathLst>
                <a:path extrusionOk="0" h="692" w="1192">
                  <a:moveTo>
                    <a:pt x="1" y="1"/>
                  </a:moveTo>
                  <a:lnTo>
                    <a:pt x="1" y="691"/>
                  </a:lnTo>
                  <a:lnTo>
                    <a:pt x="1191" y="691"/>
                  </a:lnTo>
                  <a:lnTo>
                    <a:pt x="834" y="1"/>
                  </a:ln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5" name="Google Shape;3655;p54"/>
            <p:cNvSpPr/>
            <p:nvPr/>
          </p:nvSpPr>
          <p:spPr>
            <a:xfrm>
              <a:off x="5439420" y="3609161"/>
              <a:ext cx="35599" cy="19937"/>
            </a:xfrm>
            <a:custGeom>
              <a:rect b="b" l="l" r="r" t="t"/>
              <a:pathLst>
                <a:path extrusionOk="0" h="667" w="1191">
                  <a:moveTo>
                    <a:pt x="0" y="0"/>
                  </a:moveTo>
                  <a:lnTo>
                    <a:pt x="0" y="667"/>
                  </a:lnTo>
                  <a:lnTo>
                    <a:pt x="1191" y="667"/>
                  </a:lnTo>
                  <a:lnTo>
                    <a:pt x="1191" y="0"/>
                  </a:ln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6" name="Google Shape;3656;p54"/>
            <p:cNvSpPr/>
            <p:nvPr/>
          </p:nvSpPr>
          <p:spPr>
            <a:xfrm>
              <a:off x="5439420" y="3649004"/>
              <a:ext cx="35599" cy="20684"/>
            </a:xfrm>
            <a:custGeom>
              <a:rect b="b" l="l" r="r" t="t"/>
              <a:pathLst>
                <a:path extrusionOk="0" h="692" w="1191">
                  <a:moveTo>
                    <a:pt x="0" y="1"/>
                  </a:moveTo>
                  <a:lnTo>
                    <a:pt x="0" y="691"/>
                  </a:lnTo>
                  <a:lnTo>
                    <a:pt x="1191" y="691"/>
                  </a:lnTo>
                  <a:lnTo>
                    <a:pt x="1191" y="1"/>
                  </a:ln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7" name="Google Shape;3657;p54"/>
            <p:cNvSpPr/>
            <p:nvPr/>
          </p:nvSpPr>
          <p:spPr>
            <a:xfrm>
              <a:off x="5439420" y="3689595"/>
              <a:ext cx="35599" cy="20654"/>
            </a:xfrm>
            <a:custGeom>
              <a:rect b="b" l="l" r="r" t="t"/>
              <a:pathLst>
                <a:path extrusionOk="0" h="691" w="1191">
                  <a:moveTo>
                    <a:pt x="0" y="0"/>
                  </a:moveTo>
                  <a:lnTo>
                    <a:pt x="0" y="691"/>
                  </a:lnTo>
                  <a:lnTo>
                    <a:pt x="1191" y="691"/>
                  </a:lnTo>
                  <a:lnTo>
                    <a:pt x="1191" y="0"/>
                  </a:ln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8" name="Google Shape;3658;p54"/>
            <p:cNvSpPr/>
            <p:nvPr/>
          </p:nvSpPr>
          <p:spPr>
            <a:xfrm>
              <a:off x="5439420" y="3730873"/>
              <a:ext cx="35599" cy="20654"/>
            </a:xfrm>
            <a:custGeom>
              <a:rect b="b" l="l" r="r" t="t"/>
              <a:pathLst>
                <a:path extrusionOk="0" h="691" w="1191">
                  <a:moveTo>
                    <a:pt x="0" y="0"/>
                  </a:moveTo>
                  <a:lnTo>
                    <a:pt x="0" y="691"/>
                  </a:lnTo>
                  <a:lnTo>
                    <a:pt x="1191" y="691"/>
                  </a:lnTo>
                  <a:lnTo>
                    <a:pt x="1191" y="0"/>
                  </a:ln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9" name="Google Shape;3659;p54"/>
            <p:cNvSpPr/>
            <p:nvPr/>
          </p:nvSpPr>
          <p:spPr>
            <a:xfrm>
              <a:off x="5439420" y="3740827"/>
              <a:ext cx="35599" cy="9296"/>
            </a:xfrm>
            <a:custGeom>
              <a:rect b="b" l="l" r="r" t="t"/>
              <a:pathLst>
                <a:path extrusionOk="0" h="311" w="1191">
                  <a:moveTo>
                    <a:pt x="0" y="1"/>
                  </a:moveTo>
                  <a:lnTo>
                    <a:pt x="0" y="310"/>
                  </a:lnTo>
                  <a:lnTo>
                    <a:pt x="1191" y="310"/>
                  </a:lnTo>
                  <a:lnTo>
                    <a:pt x="1191" y="1"/>
                  </a:ln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0" name="Google Shape;3660;p54"/>
            <p:cNvSpPr/>
            <p:nvPr/>
          </p:nvSpPr>
          <p:spPr>
            <a:xfrm>
              <a:off x="5439420" y="3770717"/>
              <a:ext cx="35599" cy="20684"/>
            </a:xfrm>
            <a:custGeom>
              <a:rect b="b" l="l" r="r" t="t"/>
              <a:pathLst>
                <a:path extrusionOk="0" h="692" w="1191">
                  <a:moveTo>
                    <a:pt x="0" y="1"/>
                  </a:moveTo>
                  <a:lnTo>
                    <a:pt x="0" y="691"/>
                  </a:lnTo>
                  <a:lnTo>
                    <a:pt x="1191" y="691"/>
                  </a:lnTo>
                  <a:lnTo>
                    <a:pt x="1191" y="1"/>
                  </a:ln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1" name="Google Shape;3661;p54"/>
            <p:cNvSpPr/>
            <p:nvPr/>
          </p:nvSpPr>
          <p:spPr>
            <a:xfrm>
              <a:off x="5439420" y="3810591"/>
              <a:ext cx="35599" cy="20684"/>
            </a:xfrm>
            <a:custGeom>
              <a:rect b="b" l="l" r="r" t="t"/>
              <a:pathLst>
                <a:path extrusionOk="0" h="692" w="1191">
                  <a:moveTo>
                    <a:pt x="0" y="0"/>
                  </a:moveTo>
                  <a:lnTo>
                    <a:pt x="0" y="691"/>
                  </a:lnTo>
                  <a:lnTo>
                    <a:pt x="1191" y="691"/>
                  </a:lnTo>
                  <a:lnTo>
                    <a:pt x="1191" y="0"/>
                  </a:ln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2" name="Google Shape;3662;p54"/>
            <p:cNvSpPr/>
            <p:nvPr/>
          </p:nvSpPr>
          <p:spPr>
            <a:xfrm>
              <a:off x="5439420" y="3851869"/>
              <a:ext cx="35599" cy="20684"/>
            </a:xfrm>
            <a:custGeom>
              <a:rect b="b" l="l" r="r" t="t"/>
              <a:pathLst>
                <a:path extrusionOk="0" h="692" w="1191">
                  <a:moveTo>
                    <a:pt x="0" y="1"/>
                  </a:moveTo>
                  <a:lnTo>
                    <a:pt x="0" y="691"/>
                  </a:lnTo>
                  <a:lnTo>
                    <a:pt x="1191" y="691"/>
                  </a:lnTo>
                  <a:lnTo>
                    <a:pt x="1191" y="1"/>
                  </a:ln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3" name="Google Shape;3663;p54"/>
            <p:cNvSpPr/>
            <p:nvPr/>
          </p:nvSpPr>
          <p:spPr>
            <a:xfrm>
              <a:off x="5439420" y="3891743"/>
              <a:ext cx="35599" cy="20654"/>
            </a:xfrm>
            <a:custGeom>
              <a:rect b="b" l="l" r="r" t="t"/>
              <a:pathLst>
                <a:path extrusionOk="0" h="691" w="1191">
                  <a:moveTo>
                    <a:pt x="0" y="0"/>
                  </a:moveTo>
                  <a:lnTo>
                    <a:pt x="0" y="691"/>
                  </a:lnTo>
                  <a:lnTo>
                    <a:pt x="834" y="691"/>
                  </a:lnTo>
                  <a:lnTo>
                    <a:pt x="1191" y="0"/>
                  </a:ln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4" name="Google Shape;3664;p54"/>
            <p:cNvSpPr/>
            <p:nvPr/>
          </p:nvSpPr>
          <p:spPr>
            <a:xfrm>
              <a:off x="5464319" y="3568570"/>
              <a:ext cx="19967" cy="343825"/>
            </a:xfrm>
            <a:custGeom>
              <a:rect b="b" l="l" r="r" t="t"/>
              <a:pathLst>
                <a:path extrusionOk="0" h="11503" w="668">
                  <a:moveTo>
                    <a:pt x="1" y="1"/>
                  </a:moveTo>
                  <a:lnTo>
                    <a:pt x="1" y="11503"/>
                  </a:lnTo>
                  <a:lnTo>
                    <a:pt x="668" y="11503"/>
                  </a:lnTo>
                  <a:lnTo>
                    <a:pt x="668" y="1"/>
                  </a:ln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5" name="Google Shape;3665;p54"/>
            <p:cNvSpPr/>
            <p:nvPr/>
          </p:nvSpPr>
          <p:spPr>
            <a:xfrm>
              <a:off x="5464319" y="3740827"/>
              <a:ext cx="19967" cy="171569"/>
            </a:xfrm>
            <a:custGeom>
              <a:rect b="b" l="l" r="r" t="t"/>
              <a:pathLst>
                <a:path extrusionOk="0" h="5740" w="668">
                  <a:moveTo>
                    <a:pt x="1" y="1"/>
                  </a:moveTo>
                  <a:lnTo>
                    <a:pt x="1" y="5740"/>
                  </a:lnTo>
                  <a:lnTo>
                    <a:pt x="668" y="5740"/>
                  </a:lnTo>
                  <a:lnTo>
                    <a:pt x="668" y="1"/>
                  </a:ln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66" name="Google Shape;3666;p54"/>
          <p:cNvGrpSpPr/>
          <p:nvPr/>
        </p:nvGrpSpPr>
        <p:grpSpPr>
          <a:xfrm>
            <a:off x="4782742" y="3605573"/>
            <a:ext cx="344543" cy="284765"/>
            <a:chOff x="4744642" y="3605573"/>
            <a:chExt cx="344543" cy="284765"/>
          </a:xfrm>
        </p:grpSpPr>
        <p:sp>
          <p:nvSpPr>
            <p:cNvPr id="3667" name="Google Shape;3667;p54"/>
            <p:cNvSpPr/>
            <p:nvPr/>
          </p:nvSpPr>
          <p:spPr>
            <a:xfrm>
              <a:off x="4980237" y="3713059"/>
              <a:ext cx="64114" cy="168729"/>
            </a:xfrm>
            <a:custGeom>
              <a:rect b="b" l="l" r="r" t="t"/>
              <a:pathLst>
                <a:path extrusionOk="0" h="5645" w="2145">
                  <a:moveTo>
                    <a:pt x="1073" y="1"/>
                  </a:moveTo>
                  <a:lnTo>
                    <a:pt x="1" y="977"/>
                  </a:lnTo>
                  <a:lnTo>
                    <a:pt x="1" y="5645"/>
                  </a:lnTo>
                  <a:lnTo>
                    <a:pt x="2144" y="5645"/>
                  </a:lnTo>
                  <a:lnTo>
                    <a:pt x="2144" y="977"/>
                  </a:lnTo>
                  <a:lnTo>
                    <a:pt x="1073" y="1"/>
                  </a:lnTo>
                  <a:close/>
                </a:path>
              </a:pathLst>
            </a:custGeom>
            <a:solidFill>
              <a:srgbClr val="B5C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8" name="Google Shape;3668;p54"/>
            <p:cNvSpPr/>
            <p:nvPr/>
          </p:nvSpPr>
          <p:spPr>
            <a:xfrm>
              <a:off x="4884857" y="3732279"/>
              <a:ext cx="64114" cy="148822"/>
            </a:xfrm>
            <a:custGeom>
              <a:rect b="b" l="l" r="r" t="t"/>
              <a:pathLst>
                <a:path extrusionOk="0" h="4979" w="2145">
                  <a:moveTo>
                    <a:pt x="1073" y="1"/>
                  </a:moveTo>
                  <a:lnTo>
                    <a:pt x="1" y="1001"/>
                  </a:lnTo>
                  <a:lnTo>
                    <a:pt x="1" y="4978"/>
                  </a:lnTo>
                  <a:lnTo>
                    <a:pt x="2144" y="4978"/>
                  </a:lnTo>
                  <a:lnTo>
                    <a:pt x="2144" y="1001"/>
                  </a:lnTo>
                  <a:lnTo>
                    <a:pt x="1073" y="1"/>
                  </a:lnTo>
                  <a:close/>
                </a:path>
              </a:pathLst>
            </a:custGeom>
            <a:solidFill>
              <a:srgbClr val="E5E9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9" name="Google Shape;3669;p54"/>
            <p:cNvSpPr/>
            <p:nvPr/>
          </p:nvSpPr>
          <p:spPr>
            <a:xfrm>
              <a:off x="4790195" y="3752932"/>
              <a:ext cx="64084" cy="128168"/>
            </a:xfrm>
            <a:custGeom>
              <a:rect b="b" l="l" r="r" t="t"/>
              <a:pathLst>
                <a:path extrusionOk="0" h="4288" w="2144">
                  <a:moveTo>
                    <a:pt x="1072" y="1"/>
                  </a:moveTo>
                  <a:lnTo>
                    <a:pt x="1" y="977"/>
                  </a:lnTo>
                  <a:lnTo>
                    <a:pt x="1" y="4287"/>
                  </a:lnTo>
                  <a:lnTo>
                    <a:pt x="2144" y="4287"/>
                  </a:lnTo>
                  <a:lnTo>
                    <a:pt x="2144" y="977"/>
                  </a:lnTo>
                  <a:lnTo>
                    <a:pt x="1072" y="1"/>
                  </a:lnTo>
                  <a:close/>
                </a:path>
              </a:pathLst>
            </a:custGeom>
            <a:solidFill>
              <a:srgbClr val="A8B2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0" name="Google Shape;3670;p54"/>
            <p:cNvSpPr/>
            <p:nvPr/>
          </p:nvSpPr>
          <p:spPr>
            <a:xfrm>
              <a:off x="4790195" y="3699548"/>
              <a:ext cx="64084" cy="56970"/>
            </a:xfrm>
            <a:custGeom>
              <a:rect b="b" l="l" r="r" t="t"/>
              <a:pathLst>
                <a:path extrusionOk="0" h="1906" w="2144">
                  <a:moveTo>
                    <a:pt x="1072" y="0"/>
                  </a:moveTo>
                  <a:lnTo>
                    <a:pt x="1" y="977"/>
                  </a:lnTo>
                  <a:lnTo>
                    <a:pt x="1" y="1906"/>
                  </a:lnTo>
                  <a:lnTo>
                    <a:pt x="1072" y="929"/>
                  </a:lnTo>
                  <a:lnTo>
                    <a:pt x="2144" y="1906"/>
                  </a:lnTo>
                  <a:lnTo>
                    <a:pt x="2144" y="977"/>
                  </a:lnTo>
                  <a:lnTo>
                    <a:pt x="1072" y="0"/>
                  </a:lnTo>
                  <a:close/>
                </a:path>
              </a:pathLst>
            </a:custGeom>
            <a:solidFill>
              <a:srgbClr val="A8B2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1" name="Google Shape;3671;p54"/>
            <p:cNvSpPr/>
            <p:nvPr/>
          </p:nvSpPr>
          <p:spPr>
            <a:xfrm>
              <a:off x="4790195" y="3646164"/>
              <a:ext cx="64084" cy="56970"/>
            </a:xfrm>
            <a:custGeom>
              <a:rect b="b" l="l" r="r" t="t"/>
              <a:pathLst>
                <a:path extrusionOk="0" h="1906" w="2144">
                  <a:moveTo>
                    <a:pt x="1072" y="0"/>
                  </a:moveTo>
                  <a:lnTo>
                    <a:pt x="1" y="977"/>
                  </a:lnTo>
                  <a:lnTo>
                    <a:pt x="1" y="1906"/>
                  </a:lnTo>
                  <a:lnTo>
                    <a:pt x="1072" y="929"/>
                  </a:lnTo>
                  <a:lnTo>
                    <a:pt x="2144" y="1906"/>
                  </a:lnTo>
                  <a:lnTo>
                    <a:pt x="2144" y="977"/>
                  </a:lnTo>
                  <a:lnTo>
                    <a:pt x="1072" y="0"/>
                  </a:lnTo>
                  <a:close/>
                </a:path>
              </a:pathLst>
            </a:custGeom>
            <a:solidFill>
              <a:srgbClr val="A8B2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2" name="Google Shape;3672;p54"/>
            <p:cNvSpPr/>
            <p:nvPr/>
          </p:nvSpPr>
          <p:spPr>
            <a:xfrm>
              <a:off x="4822237" y="3646164"/>
              <a:ext cx="32042" cy="56970"/>
            </a:xfrm>
            <a:custGeom>
              <a:rect b="b" l="l" r="r" t="t"/>
              <a:pathLst>
                <a:path extrusionOk="0" h="1906" w="1072">
                  <a:moveTo>
                    <a:pt x="0" y="0"/>
                  </a:moveTo>
                  <a:lnTo>
                    <a:pt x="0" y="929"/>
                  </a:lnTo>
                  <a:lnTo>
                    <a:pt x="1072" y="1906"/>
                  </a:lnTo>
                  <a:lnTo>
                    <a:pt x="1072" y="977"/>
                  </a:lnTo>
                  <a:lnTo>
                    <a:pt x="0" y="0"/>
                  </a:lnTo>
                  <a:close/>
                </a:path>
              </a:pathLst>
            </a:custGeom>
            <a:solidFill>
              <a:srgbClr val="7686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3" name="Google Shape;3673;p54"/>
            <p:cNvSpPr/>
            <p:nvPr/>
          </p:nvSpPr>
          <p:spPr>
            <a:xfrm>
              <a:off x="4820802" y="3699548"/>
              <a:ext cx="32072" cy="56970"/>
            </a:xfrm>
            <a:custGeom>
              <a:rect b="b" l="l" r="r" t="t"/>
              <a:pathLst>
                <a:path extrusionOk="0" h="1906" w="1073">
                  <a:moveTo>
                    <a:pt x="1" y="0"/>
                  </a:moveTo>
                  <a:lnTo>
                    <a:pt x="1" y="929"/>
                  </a:lnTo>
                  <a:lnTo>
                    <a:pt x="1072" y="1906"/>
                  </a:lnTo>
                  <a:lnTo>
                    <a:pt x="1072" y="977"/>
                  </a:lnTo>
                  <a:lnTo>
                    <a:pt x="1" y="0"/>
                  </a:lnTo>
                  <a:close/>
                </a:path>
              </a:pathLst>
            </a:custGeom>
            <a:solidFill>
              <a:srgbClr val="7686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4" name="Google Shape;3674;p54"/>
            <p:cNvSpPr/>
            <p:nvPr/>
          </p:nvSpPr>
          <p:spPr>
            <a:xfrm>
              <a:off x="4820802" y="3752932"/>
              <a:ext cx="32072" cy="128168"/>
            </a:xfrm>
            <a:custGeom>
              <a:rect b="b" l="l" r="r" t="t"/>
              <a:pathLst>
                <a:path extrusionOk="0" h="4288" w="1073">
                  <a:moveTo>
                    <a:pt x="1" y="1"/>
                  </a:moveTo>
                  <a:lnTo>
                    <a:pt x="1" y="4287"/>
                  </a:lnTo>
                  <a:lnTo>
                    <a:pt x="1072" y="4287"/>
                  </a:lnTo>
                  <a:lnTo>
                    <a:pt x="1072" y="977"/>
                  </a:lnTo>
                  <a:lnTo>
                    <a:pt x="1" y="1"/>
                  </a:lnTo>
                  <a:close/>
                </a:path>
              </a:pathLst>
            </a:custGeom>
            <a:solidFill>
              <a:srgbClr val="7686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5" name="Google Shape;3675;p54"/>
            <p:cNvSpPr/>
            <p:nvPr/>
          </p:nvSpPr>
          <p:spPr>
            <a:xfrm>
              <a:off x="4884857" y="3678895"/>
              <a:ext cx="64114" cy="56970"/>
            </a:xfrm>
            <a:custGeom>
              <a:rect b="b" l="l" r="r" t="t"/>
              <a:pathLst>
                <a:path extrusionOk="0" h="1906" w="2145">
                  <a:moveTo>
                    <a:pt x="1073" y="1"/>
                  </a:moveTo>
                  <a:lnTo>
                    <a:pt x="1" y="1001"/>
                  </a:lnTo>
                  <a:lnTo>
                    <a:pt x="1" y="1906"/>
                  </a:lnTo>
                  <a:lnTo>
                    <a:pt x="1073" y="930"/>
                  </a:lnTo>
                  <a:lnTo>
                    <a:pt x="2144" y="1906"/>
                  </a:lnTo>
                  <a:lnTo>
                    <a:pt x="2144" y="1001"/>
                  </a:lnTo>
                  <a:lnTo>
                    <a:pt x="1073" y="1"/>
                  </a:lnTo>
                  <a:close/>
                </a:path>
              </a:pathLst>
            </a:custGeom>
            <a:solidFill>
              <a:srgbClr val="E5E9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6" name="Google Shape;3676;p54"/>
            <p:cNvSpPr/>
            <p:nvPr/>
          </p:nvSpPr>
          <p:spPr>
            <a:xfrm>
              <a:off x="4884857" y="3625511"/>
              <a:ext cx="64114" cy="56970"/>
            </a:xfrm>
            <a:custGeom>
              <a:rect b="b" l="l" r="r" t="t"/>
              <a:pathLst>
                <a:path extrusionOk="0" h="1906" w="2145">
                  <a:moveTo>
                    <a:pt x="1073" y="1"/>
                  </a:moveTo>
                  <a:lnTo>
                    <a:pt x="1" y="1001"/>
                  </a:lnTo>
                  <a:lnTo>
                    <a:pt x="1" y="1906"/>
                  </a:lnTo>
                  <a:lnTo>
                    <a:pt x="1073" y="929"/>
                  </a:lnTo>
                  <a:lnTo>
                    <a:pt x="2144" y="1906"/>
                  </a:lnTo>
                  <a:lnTo>
                    <a:pt x="2144" y="1001"/>
                  </a:lnTo>
                  <a:lnTo>
                    <a:pt x="1073" y="1"/>
                  </a:lnTo>
                  <a:close/>
                </a:path>
              </a:pathLst>
            </a:custGeom>
            <a:solidFill>
              <a:srgbClr val="E5E9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7" name="Google Shape;3677;p54"/>
            <p:cNvSpPr/>
            <p:nvPr/>
          </p:nvSpPr>
          <p:spPr>
            <a:xfrm>
              <a:off x="4916899" y="3625511"/>
              <a:ext cx="32072" cy="56970"/>
            </a:xfrm>
            <a:custGeom>
              <a:rect b="b" l="l" r="r" t="t"/>
              <a:pathLst>
                <a:path extrusionOk="0" h="1906" w="1073">
                  <a:moveTo>
                    <a:pt x="1" y="1"/>
                  </a:moveTo>
                  <a:lnTo>
                    <a:pt x="1" y="929"/>
                  </a:lnTo>
                  <a:lnTo>
                    <a:pt x="1072" y="1906"/>
                  </a:lnTo>
                  <a:lnTo>
                    <a:pt x="1072" y="1001"/>
                  </a:lnTo>
                  <a:lnTo>
                    <a:pt x="1" y="1"/>
                  </a:lnTo>
                  <a:close/>
                </a:path>
              </a:pathLst>
            </a:custGeom>
            <a:solidFill>
              <a:srgbClr val="D4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8" name="Google Shape;3678;p54"/>
            <p:cNvSpPr/>
            <p:nvPr/>
          </p:nvSpPr>
          <p:spPr>
            <a:xfrm>
              <a:off x="4916899" y="3678895"/>
              <a:ext cx="32072" cy="56970"/>
            </a:xfrm>
            <a:custGeom>
              <a:rect b="b" l="l" r="r" t="t"/>
              <a:pathLst>
                <a:path extrusionOk="0" h="1906" w="1073">
                  <a:moveTo>
                    <a:pt x="1" y="1"/>
                  </a:moveTo>
                  <a:lnTo>
                    <a:pt x="1" y="930"/>
                  </a:lnTo>
                  <a:lnTo>
                    <a:pt x="1072" y="1906"/>
                  </a:lnTo>
                  <a:lnTo>
                    <a:pt x="1072" y="1001"/>
                  </a:lnTo>
                  <a:lnTo>
                    <a:pt x="1" y="1"/>
                  </a:lnTo>
                  <a:close/>
                </a:path>
              </a:pathLst>
            </a:custGeom>
            <a:solidFill>
              <a:srgbClr val="D4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9" name="Google Shape;3679;p54"/>
            <p:cNvSpPr/>
            <p:nvPr/>
          </p:nvSpPr>
          <p:spPr>
            <a:xfrm>
              <a:off x="4916899" y="3732279"/>
              <a:ext cx="32072" cy="148822"/>
            </a:xfrm>
            <a:custGeom>
              <a:rect b="b" l="l" r="r" t="t"/>
              <a:pathLst>
                <a:path extrusionOk="0" h="4979" w="1073">
                  <a:moveTo>
                    <a:pt x="1" y="1"/>
                  </a:moveTo>
                  <a:lnTo>
                    <a:pt x="1" y="4978"/>
                  </a:lnTo>
                  <a:lnTo>
                    <a:pt x="1072" y="4978"/>
                  </a:lnTo>
                  <a:lnTo>
                    <a:pt x="1072" y="1001"/>
                  </a:lnTo>
                  <a:lnTo>
                    <a:pt x="1" y="1"/>
                  </a:lnTo>
                  <a:close/>
                </a:path>
              </a:pathLst>
            </a:custGeom>
            <a:solidFill>
              <a:srgbClr val="D4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0" name="Google Shape;3680;p54"/>
            <p:cNvSpPr/>
            <p:nvPr/>
          </p:nvSpPr>
          <p:spPr>
            <a:xfrm>
              <a:off x="4980237" y="3659675"/>
              <a:ext cx="64114" cy="56970"/>
            </a:xfrm>
            <a:custGeom>
              <a:rect b="b" l="l" r="r" t="t"/>
              <a:pathLst>
                <a:path extrusionOk="0" h="1906" w="2145">
                  <a:moveTo>
                    <a:pt x="1073" y="1"/>
                  </a:moveTo>
                  <a:lnTo>
                    <a:pt x="1" y="977"/>
                  </a:lnTo>
                  <a:lnTo>
                    <a:pt x="1" y="1906"/>
                  </a:lnTo>
                  <a:lnTo>
                    <a:pt x="1073" y="930"/>
                  </a:lnTo>
                  <a:lnTo>
                    <a:pt x="2144" y="1906"/>
                  </a:lnTo>
                  <a:lnTo>
                    <a:pt x="2144" y="977"/>
                  </a:lnTo>
                  <a:lnTo>
                    <a:pt x="1073" y="1"/>
                  </a:lnTo>
                  <a:close/>
                </a:path>
              </a:pathLst>
            </a:custGeom>
            <a:solidFill>
              <a:srgbClr val="B5C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1" name="Google Shape;3681;p54"/>
            <p:cNvSpPr/>
            <p:nvPr/>
          </p:nvSpPr>
          <p:spPr>
            <a:xfrm>
              <a:off x="4980237" y="3605573"/>
              <a:ext cx="64114" cy="57000"/>
            </a:xfrm>
            <a:custGeom>
              <a:rect b="b" l="l" r="r" t="t"/>
              <a:pathLst>
                <a:path extrusionOk="0" h="1907" w="2145">
                  <a:moveTo>
                    <a:pt x="1073" y="1"/>
                  </a:moveTo>
                  <a:lnTo>
                    <a:pt x="1" y="977"/>
                  </a:lnTo>
                  <a:lnTo>
                    <a:pt x="1" y="1906"/>
                  </a:lnTo>
                  <a:lnTo>
                    <a:pt x="1073" y="906"/>
                  </a:lnTo>
                  <a:lnTo>
                    <a:pt x="2144" y="1906"/>
                  </a:lnTo>
                  <a:lnTo>
                    <a:pt x="2144" y="977"/>
                  </a:lnTo>
                  <a:lnTo>
                    <a:pt x="1073" y="1"/>
                  </a:lnTo>
                  <a:close/>
                </a:path>
              </a:pathLst>
            </a:custGeom>
            <a:solidFill>
              <a:srgbClr val="B5C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2" name="Google Shape;3682;p54"/>
            <p:cNvSpPr/>
            <p:nvPr/>
          </p:nvSpPr>
          <p:spPr>
            <a:xfrm>
              <a:off x="5012279" y="3713059"/>
              <a:ext cx="32072" cy="168729"/>
            </a:xfrm>
            <a:custGeom>
              <a:rect b="b" l="l" r="r" t="t"/>
              <a:pathLst>
                <a:path extrusionOk="0" h="5645" w="1073">
                  <a:moveTo>
                    <a:pt x="1" y="1"/>
                  </a:moveTo>
                  <a:lnTo>
                    <a:pt x="1" y="5645"/>
                  </a:lnTo>
                  <a:lnTo>
                    <a:pt x="1072" y="5645"/>
                  </a:lnTo>
                  <a:lnTo>
                    <a:pt x="1072" y="977"/>
                  </a:lnTo>
                  <a:lnTo>
                    <a:pt x="1" y="1"/>
                  </a:lnTo>
                  <a:close/>
                </a:path>
              </a:pathLst>
            </a:custGeom>
            <a:solidFill>
              <a:srgbClr val="B0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3" name="Google Shape;3683;p54"/>
            <p:cNvSpPr/>
            <p:nvPr/>
          </p:nvSpPr>
          <p:spPr>
            <a:xfrm>
              <a:off x="4744642" y="3869684"/>
              <a:ext cx="343107" cy="20654"/>
            </a:xfrm>
            <a:custGeom>
              <a:rect b="b" l="l" r="r" t="t"/>
              <a:pathLst>
                <a:path extrusionOk="0" h="691" w="11479">
                  <a:moveTo>
                    <a:pt x="0" y="0"/>
                  </a:moveTo>
                  <a:lnTo>
                    <a:pt x="0" y="691"/>
                  </a:lnTo>
                  <a:lnTo>
                    <a:pt x="11479" y="691"/>
                  </a:lnTo>
                  <a:lnTo>
                    <a:pt x="11479" y="0"/>
                  </a:ln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4" name="Google Shape;3684;p54"/>
            <p:cNvSpPr/>
            <p:nvPr/>
          </p:nvSpPr>
          <p:spPr>
            <a:xfrm>
              <a:off x="4916899" y="3869684"/>
              <a:ext cx="172286" cy="20654"/>
            </a:xfrm>
            <a:custGeom>
              <a:rect b="b" l="l" r="r" t="t"/>
              <a:pathLst>
                <a:path extrusionOk="0" h="691" w="5764">
                  <a:moveTo>
                    <a:pt x="1" y="0"/>
                  </a:moveTo>
                  <a:lnTo>
                    <a:pt x="1" y="691"/>
                  </a:lnTo>
                  <a:lnTo>
                    <a:pt x="5764" y="691"/>
                  </a:lnTo>
                  <a:lnTo>
                    <a:pt x="5764" y="0"/>
                  </a:ln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5" name="Google Shape;3685;p54"/>
            <p:cNvSpPr/>
            <p:nvPr/>
          </p:nvSpPr>
          <p:spPr>
            <a:xfrm>
              <a:off x="5012279" y="3605573"/>
              <a:ext cx="32072" cy="57000"/>
            </a:xfrm>
            <a:custGeom>
              <a:rect b="b" l="l" r="r" t="t"/>
              <a:pathLst>
                <a:path extrusionOk="0" h="1907" w="1073">
                  <a:moveTo>
                    <a:pt x="1" y="1"/>
                  </a:moveTo>
                  <a:lnTo>
                    <a:pt x="1" y="906"/>
                  </a:lnTo>
                  <a:lnTo>
                    <a:pt x="1072" y="1906"/>
                  </a:lnTo>
                  <a:lnTo>
                    <a:pt x="1072" y="977"/>
                  </a:lnTo>
                  <a:lnTo>
                    <a:pt x="1" y="1"/>
                  </a:lnTo>
                  <a:close/>
                </a:path>
              </a:pathLst>
            </a:custGeom>
            <a:solidFill>
              <a:srgbClr val="B0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6" name="Google Shape;3686;p54"/>
            <p:cNvSpPr/>
            <p:nvPr/>
          </p:nvSpPr>
          <p:spPr>
            <a:xfrm>
              <a:off x="5012279" y="3658988"/>
              <a:ext cx="32072" cy="56970"/>
            </a:xfrm>
            <a:custGeom>
              <a:rect b="b" l="l" r="r" t="t"/>
              <a:pathLst>
                <a:path extrusionOk="0" h="1906" w="1073">
                  <a:moveTo>
                    <a:pt x="1" y="0"/>
                  </a:moveTo>
                  <a:lnTo>
                    <a:pt x="1" y="905"/>
                  </a:lnTo>
                  <a:lnTo>
                    <a:pt x="1072" y="1905"/>
                  </a:lnTo>
                  <a:lnTo>
                    <a:pt x="1072" y="976"/>
                  </a:lnTo>
                  <a:lnTo>
                    <a:pt x="1" y="0"/>
                  </a:lnTo>
                  <a:close/>
                </a:path>
              </a:pathLst>
            </a:custGeom>
            <a:solidFill>
              <a:srgbClr val="B0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87" name="Google Shape;3687;p54"/>
          <p:cNvGrpSpPr/>
          <p:nvPr/>
        </p:nvGrpSpPr>
        <p:grpSpPr>
          <a:xfrm>
            <a:off x="4038814" y="3589941"/>
            <a:ext cx="343827" cy="294000"/>
            <a:chOff x="4076914" y="3589941"/>
            <a:chExt cx="343827" cy="294000"/>
          </a:xfrm>
        </p:grpSpPr>
        <p:sp>
          <p:nvSpPr>
            <p:cNvPr id="3688" name="Google Shape;3688;p54"/>
            <p:cNvSpPr/>
            <p:nvPr/>
          </p:nvSpPr>
          <p:spPr>
            <a:xfrm>
              <a:off x="4108956" y="3698114"/>
              <a:ext cx="73350" cy="99683"/>
            </a:xfrm>
            <a:custGeom>
              <a:rect b="b" l="l" r="r" t="t"/>
              <a:pathLst>
                <a:path extrusionOk="0" h="3335" w="2454">
                  <a:moveTo>
                    <a:pt x="1905" y="1"/>
                  </a:moveTo>
                  <a:lnTo>
                    <a:pt x="0" y="2978"/>
                  </a:lnTo>
                  <a:lnTo>
                    <a:pt x="548" y="3335"/>
                  </a:lnTo>
                  <a:lnTo>
                    <a:pt x="2453" y="358"/>
                  </a:lnTo>
                  <a:lnTo>
                    <a:pt x="1905" y="1"/>
                  </a:ln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9" name="Google Shape;3689;p54"/>
            <p:cNvSpPr/>
            <p:nvPr/>
          </p:nvSpPr>
          <p:spPr>
            <a:xfrm>
              <a:off x="4205053" y="3695992"/>
              <a:ext cx="67641" cy="74755"/>
            </a:xfrm>
            <a:custGeom>
              <a:rect b="b" l="l" r="r" t="t"/>
              <a:pathLst>
                <a:path extrusionOk="0" h="2501" w="2263">
                  <a:moveTo>
                    <a:pt x="500" y="0"/>
                  </a:moveTo>
                  <a:lnTo>
                    <a:pt x="0" y="453"/>
                  </a:lnTo>
                  <a:lnTo>
                    <a:pt x="1477" y="2167"/>
                  </a:lnTo>
                  <a:lnTo>
                    <a:pt x="1739" y="2501"/>
                  </a:lnTo>
                  <a:lnTo>
                    <a:pt x="2263" y="2048"/>
                  </a:lnTo>
                  <a:lnTo>
                    <a:pt x="1477" y="1143"/>
                  </a:lnTo>
                  <a:lnTo>
                    <a:pt x="500" y="0"/>
                  </a:ln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0" name="Google Shape;3690;p54"/>
            <p:cNvSpPr/>
            <p:nvPr/>
          </p:nvSpPr>
          <p:spPr>
            <a:xfrm>
              <a:off x="4249171" y="3730156"/>
              <a:ext cx="23523" cy="40591"/>
            </a:xfrm>
            <a:custGeom>
              <a:rect b="b" l="l" r="r" t="t"/>
              <a:pathLst>
                <a:path extrusionOk="0" h="1358" w="787">
                  <a:moveTo>
                    <a:pt x="1" y="0"/>
                  </a:moveTo>
                  <a:lnTo>
                    <a:pt x="1" y="1024"/>
                  </a:lnTo>
                  <a:lnTo>
                    <a:pt x="263" y="1358"/>
                  </a:lnTo>
                  <a:lnTo>
                    <a:pt x="787" y="905"/>
                  </a:lnTo>
                  <a:lnTo>
                    <a:pt x="1" y="0"/>
                  </a:ln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1" name="Google Shape;3691;p54"/>
            <p:cNvSpPr/>
            <p:nvPr/>
          </p:nvSpPr>
          <p:spPr>
            <a:xfrm>
              <a:off x="4284053" y="3667506"/>
              <a:ext cx="75472" cy="98966"/>
            </a:xfrm>
            <a:custGeom>
              <a:rect b="b" l="l" r="r" t="t"/>
              <a:pathLst>
                <a:path extrusionOk="0" h="3311" w="2525">
                  <a:moveTo>
                    <a:pt x="1953" y="1"/>
                  </a:moveTo>
                  <a:lnTo>
                    <a:pt x="1" y="2954"/>
                  </a:lnTo>
                  <a:lnTo>
                    <a:pt x="572" y="3311"/>
                  </a:lnTo>
                  <a:lnTo>
                    <a:pt x="2525" y="358"/>
                  </a:lnTo>
                  <a:lnTo>
                    <a:pt x="1953" y="1"/>
                  </a:ln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2" name="Google Shape;3692;p54"/>
            <p:cNvSpPr/>
            <p:nvPr/>
          </p:nvSpPr>
          <p:spPr>
            <a:xfrm>
              <a:off x="4098255" y="3834084"/>
              <a:ext cx="19967" cy="36316"/>
            </a:xfrm>
            <a:custGeom>
              <a:rect b="b" l="l" r="r" t="t"/>
              <a:pathLst>
                <a:path extrusionOk="0" h="1215" w="668">
                  <a:moveTo>
                    <a:pt x="1" y="0"/>
                  </a:moveTo>
                  <a:lnTo>
                    <a:pt x="1" y="1215"/>
                  </a:lnTo>
                  <a:lnTo>
                    <a:pt x="668" y="1215"/>
                  </a:lnTo>
                  <a:lnTo>
                    <a:pt x="668" y="0"/>
                  </a:lnTo>
                  <a:close/>
                </a:path>
              </a:pathLst>
            </a:custGeom>
            <a:solidFill>
              <a:srgbClr val="B5C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3" name="Google Shape;3693;p54"/>
            <p:cNvSpPr/>
            <p:nvPr/>
          </p:nvSpPr>
          <p:spPr>
            <a:xfrm>
              <a:off x="4182277" y="3713776"/>
              <a:ext cx="20654" cy="155219"/>
            </a:xfrm>
            <a:custGeom>
              <a:rect b="b" l="l" r="r" t="t"/>
              <a:pathLst>
                <a:path extrusionOk="0" h="5193" w="691">
                  <a:moveTo>
                    <a:pt x="0" y="1"/>
                  </a:moveTo>
                  <a:lnTo>
                    <a:pt x="0" y="5192"/>
                  </a:lnTo>
                  <a:lnTo>
                    <a:pt x="691" y="5192"/>
                  </a:lnTo>
                  <a:lnTo>
                    <a:pt x="691" y="1"/>
                  </a:lnTo>
                  <a:close/>
                </a:path>
              </a:pathLst>
            </a:custGeom>
            <a:solidFill>
              <a:srgbClr val="B5C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4" name="Google Shape;3694;p54"/>
            <p:cNvSpPr/>
            <p:nvPr/>
          </p:nvSpPr>
          <p:spPr>
            <a:xfrm>
              <a:off x="4270543" y="3801325"/>
              <a:ext cx="20654" cy="67671"/>
            </a:xfrm>
            <a:custGeom>
              <a:rect b="b" l="l" r="r" t="t"/>
              <a:pathLst>
                <a:path extrusionOk="0" h="2264" w="691">
                  <a:moveTo>
                    <a:pt x="0" y="1"/>
                  </a:moveTo>
                  <a:lnTo>
                    <a:pt x="0" y="2263"/>
                  </a:lnTo>
                  <a:lnTo>
                    <a:pt x="691" y="2263"/>
                  </a:lnTo>
                  <a:lnTo>
                    <a:pt x="691" y="1"/>
                  </a:lnTo>
                  <a:close/>
                </a:path>
              </a:pathLst>
            </a:custGeom>
            <a:solidFill>
              <a:srgbClr val="B0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5" name="Google Shape;3695;p54"/>
            <p:cNvSpPr/>
            <p:nvPr/>
          </p:nvSpPr>
          <p:spPr>
            <a:xfrm>
              <a:off x="4361648" y="3678895"/>
              <a:ext cx="19967" cy="190818"/>
            </a:xfrm>
            <a:custGeom>
              <a:rect b="b" l="l" r="r" t="t"/>
              <a:pathLst>
                <a:path extrusionOk="0" h="6384" w="668">
                  <a:moveTo>
                    <a:pt x="0" y="1"/>
                  </a:moveTo>
                  <a:lnTo>
                    <a:pt x="0" y="6383"/>
                  </a:lnTo>
                  <a:lnTo>
                    <a:pt x="667" y="6383"/>
                  </a:lnTo>
                  <a:lnTo>
                    <a:pt x="667" y="1"/>
                  </a:lnTo>
                  <a:close/>
                </a:path>
              </a:pathLst>
            </a:custGeom>
            <a:solidFill>
              <a:srgbClr val="B0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6" name="Google Shape;3696;p54"/>
            <p:cNvSpPr/>
            <p:nvPr/>
          </p:nvSpPr>
          <p:spPr>
            <a:xfrm>
              <a:off x="4076914" y="3863257"/>
              <a:ext cx="343137" cy="20684"/>
            </a:xfrm>
            <a:custGeom>
              <a:rect b="b" l="l" r="r" t="t"/>
              <a:pathLst>
                <a:path extrusionOk="0" h="692" w="11480">
                  <a:moveTo>
                    <a:pt x="1" y="1"/>
                  </a:moveTo>
                  <a:lnTo>
                    <a:pt x="1" y="691"/>
                  </a:lnTo>
                  <a:lnTo>
                    <a:pt x="11479" y="691"/>
                  </a:lnTo>
                  <a:lnTo>
                    <a:pt x="11479" y="1"/>
                  </a:ln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7" name="Google Shape;3697;p54"/>
            <p:cNvSpPr/>
            <p:nvPr/>
          </p:nvSpPr>
          <p:spPr>
            <a:xfrm>
              <a:off x="4248454" y="3863257"/>
              <a:ext cx="171598" cy="20684"/>
            </a:xfrm>
            <a:custGeom>
              <a:rect b="b" l="l" r="r" t="t"/>
              <a:pathLst>
                <a:path extrusionOk="0" h="692" w="5741">
                  <a:moveTo>
                    <a:pt x="1" y="1"/>
                  </a:moveTo>
                  <a:lnTo>
                    <a:pt x="1" y="691"/>
                  </a:lnTo>
                  <a:lnTo>
                    <a:pt x="5740" y="691"/>
                  </a:lnTo>
                  <a:lnTo>
                    <a:pt x="5740" y="1"/>
                  </a:ln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8" name="Google Shape;3698;p54"/>
            <p:cNvSpPr/>
            <p:nvPr/>
          </p:nvSpPr>
          <p:spPr>
            <a:xfrm>
              <a:off x="4076914" y="3780700"/>
              <a:ext cx="64084" cy="64084"/>
            </a:xfrm>
            <a:custGeom>
              <a:rect b="b" l="l" r="r" t="t"/>
              <a:pathLst>
                <a:path extrusionOk="0" h="2144" w="2144">
                  <a:moveTo>
                    <a:pt x="1072" y="0"/>
                  </a:moveTo>
                  <a:cubicBezTo>
                    <a:pt x="477" y="0"/>
                    <a:pt x="1" y="477"/>
                    <a:pt x="1" y="1072"/>
                  </a:cubicBezTo>
                  <a:cubicBezTo>
                    <a:pt x="1" y="1667"/>
                    <a:pt x="477" y="2144"/>
                    <a:pt x="1072" y="2144"/>
                  </a:cubicBezTo>
                  <a:cubicBezTo>
                    <a:pt x="1668" y="2144"/>
                    <a:pt x="2120" y="1667"/>
                    <a:pt x="2120" y="1072"/>
                  </a:cubicBezTo>
                  <a:cubicBezTo>
                    <a:pt x="2144" y="477"/>
                    <a:pt x="1668" y="0"/>
                    <a:pt x="1072" y="0"/>
                  </a:cubicBez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9" name="Google Shape;3699;p54"/>
            <p:cNvSpPr/>
            <p:nvPr/>
          </p:nvSpPr>
          <p:spPr>
            <a:xfrm>
              <a:off x="4108956" y="3780700"/>
              <a:ext cx="32042" cy="64084"/>
            </a:xfrm>
            <a:custGeom>
              <a:rect b="b" l="l" r="r" t="t"/>
              <a:pathLst>
                <a:path extrusionOk="0" h="2144" w="1072">
                  <a:moveTo>
                    <a:pt x="0" y="0"/>
                  </a:moveTo>
                  <a:lnTo>
                    <a:pt x="0" y="2144"/>
                  </a:lnTo>
                  <a:cubicBezTo>
                    <a:pt x="596" y="2144"/>
                    <a:pt x="1072" y="1667"/>
                    <a:pt x="1072" y="1072"/>
                  </a:cubicBezTo>
                  <a:cubicBezTo>
                    <a:pt x="1072" y="477"/>
                    <a:pt x="596" y="0"/>
                    <a:pt x="0"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0" name="Google Shape;3700;p54"/>
            <p:cNvSpPr/>
            <p:nvPr/>
          </p:nvSpPr>
          <p:spPr>
            <a:xfrm>
              <a:off x="4160905" y="3660392"/>
              <a:ext cx="64084" cy="64084"/>
            </a:xfrm>
            <a:custGeom>
              <a:rect b="b" l="l" r="r" t="t"/>
              <a:pathLst>
                <a:path extrusionOk="0" h="2144" w="2144">
                  <a:moveTo>
                    <a:pt x="1072" y="1"/>
                  </a:moveTo>
                  <a:cubicBezTo>
                    <a:pt x="477" y="1"/>
                    <a:pt x="1" y="477"/>
                    <a:pt x="1" y="1072"/>
                  </a:cubicBezTo>
                  <a:cubicBezTo>
                    <a:pt x="1" y="1668"/>
                    <a:pt x="477" y="2144"/>
                    <a:pt x="1072" y="2144"/>
                  </a:cubicBezTo>
                  <a:cubicBezTo>
                    <a:pt x="1668" y="2144"/>
                    <a:pt x="2144" y="1668"/>
                    <a:pt x="2144" y="1072"/>
                  </a:cubicBezTo>
                  <a:cubicBezTo>
                    <a:pt x="2144" y="477"/>
                    <a:pt x="1668" y="1"/>
                    <a:pt x="1072" y="1"/>
                  </a:cubicBez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1" name="Google Shape;3701;p54"/>
            <p:cNvSpPr/>
            <p:nvPr/>
          </p:nvSpPr>
          <p:spPr>
            <a:xfrm>
              <a:off x="4192948" y="3660392"/>
              <a:ext cx="32042" cy="64084"/>
            </a:xfrm>
            <a:custGeom>
              <a:rect b="b" l="l" r="r" t="t"/>
              <a:pathLst>
                <a:path extrusionOk="0" h="2144" w="1072">
                  <a:moveTo>
                    <a:pt x="0" y="1"/>
                  </a:moveTo>
                  <a:lnTo>
                    <a:pt x="0" y="2144"/>
                  </a:lnTo>
                  <a:cubicBezTo>
                    <a:pt x="596" y="2144"/>
                    <a:pt x="1072" y="1668"/>
                    <a:pt x="1072" y="1072"/>
                  </a:cubicBezTo>
                  <a:cubicBezTo>
                    <a:pt x="1072" y="477"/>
                    <a:pt x="596" y="1"/>
                    <a:pt x="0"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2" name="Google Shape;3702;p54"/>
            <p:cNvSpPr/>
            <p:nvPr/>
          </p:nvSpPr>
          <p:spPr>
            <a:xfrm>
              <a:off x="4248454" y="3747941"/>
              <a:ext cx="64114" cy="64114"/>
            </a:xfrm>
            <a:custGeom>
              <a:rect b="b" l="l" r="r" t="t"/>
              <a:pathLst>
                <a:path extrusionOk="0" h="2145" w="2145">
                  <a:moveTo>
                    <a:pt x="1073" y="1"/>
                  </a:moveTo>
                  <a:cubicBezTo>
                    <a:pt x="477" y="1"/>
                    <a:pt x="1" y="477"/>
                    <a:pt x="1" y="1072"/>
                  </a:cubicBezTo>
                  <a:cubicBezTo>
                    <a:pt x="1" y="1668"/>
                    <a:pt x="477" y="2144"/>
                    <a:pt x="1073" y="2144"/>
                  </a:cubicBezTo>
                  <a:cubicBezTo>
                    <a:pt x="1668" y="2144"/>
                    <a:pt x="2144" y="1668"/>
                    <a:pt x="2144" y="1072"/>
                  </a:cubicBezTo>
                  <a:cubicBezTo>
                    <a:pt x="2144" y="477"/>
                    <a:pt x="1668" y="1"/>
                    <a:pt x="1073" y="1"/>
                  </a:cubicBez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3" name="Google Shape;3703;p54"/>
            <p:cNvSpPr/>
            <p:nvPr/>
          </p:nvSpPr>
          <p:spPr>
            <a:xfrm>
              <a:off x="4280496" y="3747941"/>
              <a:ext cx="32072" cy="64114"/>
            </a:xfrm>
            <a:custGeom>
              <a:rect b="b" l="l" r="r" t="t"/>
              <a:pathLst>
                <a:path extrusionOk="0" h="2145" w="1073">
                  <a:moveTo>
                    <a:pt x="1" y="1"/>
                  </a:moveTo>
                  <a:lnTo>
                    <a:pt x="1" y="2144"/>
                  </a:lnTo>
                  <a:cubicBezTo>
                    <a:pt x="596" y="2144"/>
                    <a:pt x="1072" y="1668"/>
                    <a:pt x="1072" y="1072"/>
                  </a:cubicBezTo>
                  <a:cubicBezTo>
                    <a:pt x="1072" y="477"/>
                    <a:pt x="596" y="1"/>
                    <a:pt x="1"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4" name="Google Shape;3704;p54"/>
            <p:cNvSpPr/>
            <p:nvPr/>
          </p:nvSpPr>
          <p:spPr>
            <a:xfrm>
              <a:off x="4322492" y="3589941"/>
              <a:ext cx="98248" cy="98248"/>
            </a:xfrm>
            <a:custGeom>
              <a:rect b="b" l="l" r="r" t="t"/>
              <a:pathLst>
                <a:path extrusionOk="0" h="3287" w="3287">
                  <a:moveTo>
                    <a:pt x="1620" y="0"/>
                  </a:moveTo>
                  <a:cubicBezTo>
                    <a:pt x="715" y="0"/>
                    <a:pt x="1" y="762"/>
                    <a:pt x="1" y="1643"/>
                  </a:cubicBezTo>
                  <a:cubicBezTo>
                    <a:pt x="1" y="2572"/>
                    <a:pt x="739" y="3286"/>
                    <a:pt x="1620" y="3286"/>
                  </a:cubicBezTo>
                  <a:cubicBezTo>
                    <a:pt x="2549" y="3286"/>
                    <a:pt x="3263" y="2548"/>
                    <a:pt x="3263" y="1643"/>
                  </a:cubicBezTo>
                  <a:cubicBezTo>
                    <a:pt x="3287" y="762"/>
                    <a:pt x="2549" y="0"/>
                    <a:pt x="1620" y="0"/>
                  </a:cubicBez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5" name="Google Shape;3705;p54"/>
            <p:cNvSpPr/>
            <p:nvPr/>
          </p:nvSpPr>
          <p:spPr>
            <a:xfrm>
              <a:off x="4372319" y="3589941"/>
              <a:ext cx="48422" cy="98966"/>
            </a:xfrm>
            <a:custGeom>
              <a:rect b="b" l="l" r="r" t="t"/>
              <a:pathLst>
                <a:path extrusionOk="0" h="3311" w="1620">
                  <a:moveTo>
                    <a:pt x="1" y="0"/>
                  </a:moveTo>
                  <a:lnTo>
                    <a:pt x="1" y="3310"/>
                  </a:lnTo>
                  <a:cubicBezTo>
                    <a:pt x="882" y="3310"/>
                    <a:pt x="1620" y="2596"/>
                    <a:pt x="1620" y="1667"/>
                  </a:cubicBezTo>
                  <a:cubicBezTo>
                    <a:pt x="1620" y="762"/>
                    <a:pt x="882" y="0"/>
                    <a:pt x="1"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06" name="Google Shape;3706;p54"/>
          <p:cNvGrpSpPr/>
          <p:nvPr/>
        </p:nvGrpSpPr>
        <p:grpSpPr>
          <a:xfrm>
            <a:off x="3325493" y="3572127"/>
            <a:ext cx="222831" cy="343827"/>
            <a:chOff x="3439793" y="3572127"/>
            <a:chExt cx="222831" cy="343827"/>
          </a:xfrm>
        </p:grpSpPr>
        <p:sp>
          <p:nvSpPr>
            <p:cNvPr id="3707" name="Google Shape;3707;p54"/>
            <p:cNvSpPr/>
            <p:nvPr/>
          </p:nvSpPr>
          <p:spPr>
            <a:xfrm>
              <a:off x="3439793" y="3794929"/>
              <a:ext cx="222830" cy="121025"/>
            </a:xfrm>
            <a:custGeom>
              <a:rect b="b" l="l" r="r" t="t"/>
              <a:pathLst>
                <a:path extrusionOk="0" h="4049" w="7455">
                  <a:moveTo>
                    <a:pt x="3716" y="1"/>
                  </a:moveTo>
                  <a:lnTo>
                    <a:pt x="1" y="2025"/>
                  </a:lnTo>
                  <a:lnTo>
                    <a:pt x="3716" y="4049"/>
                  </a:lnTo>
                  <a:lnTo>
                    <a:pt x="7455" y="2025"/>
                  </a:lnTo>
                  <a:lnTo>
                    <a:pt x="3716" y="1"/>
                  </a:lnTo>
                  <a:close/>
                </a:path>
              </a:pathLst>
            </a:custGeom>
            <a:solidFill>
              <a:srgbClr val="B5C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8" name="Google Shape;3708;p54"/>
            <p:cNvSpPr/>
            <p:nvPr/>
          </p:nvSpPr>
          <p:spPr>
            <a:xfrm>
              <a:off x="3550836" y="3794211"/>
              <a:ext cx="111789" cy="121742"/>
            </a:xfrm>
            <a:custGeom>
              <a:rect b="b" l="l" r="r" t="t"/>
              <a:pathLst>
                <a:path extrusionOk="0" h="4073" w="3740">
                  <a:moveTo>
                    <a:pt x="1" y="1"/>
                  </a:moveTo>
                  <a:lnTo>
                    <a:pt x="1" y="4073"/>
                  </a:lnTo>
                  <a:lnTo>
                    <a:pt x="3740" y="2049"/>
                  </a:lnTo>
                  <a:lnTo>
                    <a:pt x="1" y="1"/>
                  </a:lnTo>
                  <a:close/>
                </a:path>
              </a:pathLst>
            </a:custGeom>
            <a:solidFill>
              <a:srgbClr val="B0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9" name="Google Shape;3709;p54"/>
            <p:cNvSpPr/>
            <p:nvPr/>
          </p:nvSpPr>
          <p:spPr>
            <a:xfrm>
              <a:off x="3439793" y="3720890"/>
              <a:ext cx="222830" cy="121055"/>
            </a:xfrm>
            <a:custGeom>
              <a:rect b="b" l="l" r="r" t="t"/>
              <a:pathLst>
                <a:path extrusionOk="0" h="4050" w="7455">
                  <a:moveTo>
                    <a:pt x="3716" y="1"/>
                  </a:moveTo>
                  <a:lnTo>
                    <a:pt x="1" y="2025"/>
                  </a:lnTo>
                  <a:lnTo>
                    <a:pt x="3716" y="4049"/>
                  </a:lnTo>
                  <a:lnTo>
                    <a:pt x="7455" y="2025"/>
                  </a:lnTo>
                  <a:lnTo>
                    <a:pt x="3716" y="1"/>
                  </a:ln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0" name="Google Shape;3710;p54"/>
            <p:cNvSpPr/>
            <p:nvPr/>
          </p:nvSpPr>
          <p:spPr>
            <a:xfrm>
              <a:off x="3550836" y="3720203"/>
              <a:ext cx="111789" cy="121742"/>
            </a:xfrm>
            <a:custGeom>
              <a:rect b="b" l="l" r="r" t="t"/>
              <a:pathLst>
                <a:path extrusionOk="0" h="4073" w="3740">
                  <a:moveTo>
                    <a:pt x="1" y="0"/>
                  </a:moveTo>
                  <a:lnTo>
                    <a:pt x="1" y="4072"/>
                  </a:lnTo>
                  <a:lnTo>
                    <a:pt x="3740" y="2048"/>
                  </a:lnTo>
                  <a:lnTo>
                    <a:pt x="1" y="0"/>
                  </a:ln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1" name="Google Shape;3711;p54"/>
            <p:cNvSpPr/>
            <p:nvPr/>
          </p:nvSpPr>
          <p:spPr>
            <a:xfrm>
              <a:off x="3439793" y="3646882"/>
              <a:ext cx="222830" cy="121025"/>
            </a:xfrm>
            <a:custGeom>
              <a:rect b="b" l="l" r="r" t="t"/>
              <a:pathLst>
                <a:path extrusionOk="0" h="4049" w="7455">
                  <a:moveTo>
                    <a:pt x="3716" y="0"/>
                  </a:moveTo>
                  <a:lnTo>
                    <a:pt x="1" y="2024"/>
                  </a:lnTo>
                  <a:lnTo>
                    <a:pt x="3716" y="4049"/>
                  </a:lnTo>
                  <a:lnTo>
                    <a:pt x="7455" y="2024"/>
                  </a:lnTo>
                  <a:lnTo>
                    <a:pt x="3716" y="0"/>
                  </a:lnTo>
                  <a:close/>
                </a:path>
              </a:pathLst>
            </a:custGeom>
            <a:solidFill>
              <a:srgbClr val="E5E9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2" name="Google Shape;3712;p54"/>
            <p:cNvSpPr/>
            <p:nvPr/>
          </p:nvSpPr>
          <p:spPr>
            <a:xfrm>
              <a:off x="3550836" y="3646164"/>
              <a:ext cx="111789" cy="121742"/>
            </a:xfrm>
            <a:custGeom>
              <a:rect b="b" l="l" r="r" t="t"/>
              <a:pathLst>
                <a:path extrusionOk="0" h="4073" w="3740">
                  <a:moveTo>
                    <a:pt x="1" y="0"/>
                  </a:moveTo>
                  <a:lnTo>
                    <a:pt x="1" y="4073"/>
                  </a:lnTo>
                  <a:lnTo>
                    <a:pt x="3740" y="2048"/>
                  </a:lnTo>
                  <a:lnTo>
                    <a:pt x="1" y="0"/>
                  </a:lnTo>
                  <a:close/>
                </a:path>
              </a:pathLst>
            </a:custGeom>
            <a:solidFill>
              <a:srgbClr val="D4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3" name="Google Shape;3713;p54"/>
            <p:cNvSpPr/>
            <p:nvPr/>
          </p:nvSpPr>
          <p:spPr>
            <a:xfrm>
              <a:off x="3439793" y="3573561"/>
              <a:ext cx="222830" cy="121025"/>
            </a:xfrm>
            <a:custGeom>
              <a:rect b="b" l="l" r="r" t="t"/>
              <a:pathLst>
                <a:path extrusionOk="0" h="4049" w="7455">
                  <a:moveTo>
                    <a:pt x="3716" y="0"/>
                  </a:moveTo>
                  <a:lnTo>
                    <a:pt x="1" y="2025"/>
                  </a:lnTo>
                  <a:lnTo>
                    <a:pt x="3716" y="4049"/>
                  </a:lnTo>
                  <a:lnTo>
                    <a:pt x="7455" y="2025"/>
                  </a:lnTo>
                  <a:lnTo>
                    <a:pt x="3716" y="0"/>
                  </a:lnTo>
                  <a:close/>
                </a:path>
              </a:pathLst>
            </a:custGeom>
            <a:solidFill>
              <a:srgbClr val="A8B2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4" name="Google Shape;3714;p54"/>
            <p:cNvSpPr/>
            <p:nvPr/>
          </p:nvSpPr>
          <p:spPr>
            <a:xfrm>
              <a:off x="3550836" y="3572127"/>
              <a:ext cx="111789" cy="122459"/>
            </a:xfrm>
            <a:custGeom>
              <a:rect b="b" l="l" r="r" t="t"/>
              <a:pathLst>
                <a:path extrusionOk="0" h="4097" w="3740">
                  <a:moveTo>
                    <a:pt x="1" y="1"/>
                  </a:moveTo>
                  <a:lnTo>
                    <a:pt x="1" y="4097"/>
                  </a:lnTo>
                  <a:lnTo>
                    <a:pt x="3740" y="2073"/>
                  </a:lnTo>
                  <a:lnTo>
                    <a:pt x="1" y="1"/>
                  </a:lnTo>
                  <a:close/>
                </a:path>
              </a:pathLst>
            </a:custGeom>
            <a:solidFill>
              <a:srgbClr val="7686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15" name="Google Shape;3715;p54"/>
          <p:cNvGrpSpPr/>
          <p:nvPr/>
        </p:nvGrpSpPr>
        <p:grpSpPr>
          <a:xfrm>
            <a:off x="2555232" y="3570721"/>
            <a:ext cx="344545" cy="344544"/>
            <a:chOff x="2745732" y="3570721"/>
            <a:chExt cx="344545" cy="344544"/>
          </a:xfrm>
        </p:grpSpPr>
        <p:sp>
          <p:nvSpPr>
            <p:cNvPr id="3716" name="Google Shape;3716;p54"/>
            <p:cNvSpPr/>
            <p:nvPr/>
          </p:nvSpPr>
          <p:spPr>
            <a:xfrm>
              <a:off x="2893808" y="3570721"/>
              <a:ext cx="49139" cy="65489"/>
            </a:xfrm>
            <a:custGeom>
              <a:rect b="b" l="l" r="r" t="t"/>
              <a:pathLst>
                <a:path extrusionOk="0" h="2191" w="1644">
                  <a:moveTo>
                    <a:pt x="0" y="0"/>
                  </a:moveTo>
                  <a:lnTo>
                    <a:pt x="0" y="2191"/>
                  </a:lnTo>
                  <a:lnTo>
                    <a:pt x="1643" y="2191"/>
                  </a:lnTo>
                  <a:lnTo>
                    <a:pt x="1643" y="0"/>
                  </a:ln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7" name="Google Shape;3717;p54"/>
            <p:cNvSpPr/>
            <p:nvPr/>
          </p:nvSpPr>
          <p:spPr>
            <a:xfrm>
              <a:off x="2918707" y="3570721"/>
              <a:ext cx="24958" cy="65489"/>
            </a:xfrm>
            <a:custGeom>
              <a:rect b="b" l="l" r="r" t="t"/>
              <a:pathLst>
                <a:path extrusionOk="0" h="2191" w="835">
                  <a:moveTo>
                    <a:pt x="1" y="0"/>
                  </a:moveTo>
                  <a:lnTo>
                    <a:pt x="1" y="2191"/>
                  </a:lnTo>
                  <a:lnTo>
                    <a:pt x="834" y="2191"/>
                  </a:lnTo>
                  <a:lnTo>
                    <a:pt x="834" y="0"/>
                  </a:ln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8" name="Google Shape;3718;p54"/>
            <p:cNvSpPr/>
            <p:nvPr/>
          </p:nvSpPr>
          <p:spPr>
            <a:xfrm>
              <a:off x="2893808" y="3610476"/>
              <a:ext cx="49139" cy="245696"/>
            </a:xfrm>
            <a:custGeom>
              <a:rect b="b" l="l" r="r" t="t"/>
              <a:pathLst>
                <a:path extrusionOk="0" h="8220" w="1644">
                  <a:moveTo>
                    <a:pt x="842" y="1"/>
                  </a:moveTo>
                  <a:cubicBezTo>
                    <a:pt x="823" y="1"/>
                    <a:pt x="805" y="2"/>
                    <a:pt x="786" y="4"/>
                  </a:cubicBezTo>
                  <a:cubicBezTo>
                    <a:pt x="334" y="27"/>
                    <a:pt x="0" y="385"/>
                    <a:pt x="0" y="837"/>
                  </a:cubicBezTo>
                  <a:lnTo>
                    <a:pt x="0" y="8220"/>
                  </a:lnTo>
                  <a:lnTo>
                    <a:pt x="1643" y="8220"/>
                  </a:lnTo>
                  <a:lnTo>
                    <a:pt x="1643" y="837"/>
                  </a:lnTo>
                  <a:cubicBezTo>
                    <a:pt x="1643" y="623"/>
                    <a:pt x="1548" y="432"/>
                    <a:pt x="1405" y="242"/>
                  </a:cubicBezTo>
                  <a:cubicBezTo>
                    <a:pt x="1253" y="111"/>
                    <a:pt x="1041" y="1"/>
                    <a:pt x="842" y="1"/>
                  </a:cubicBezTo>
                  <a:close/>
                </a:path>
              </a:pathLst>
            </a:custGeom>
            <a:solidFill>
              <a:srgbClr val="A8B2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9" name="Google Shape;3719;p54"/>
            <p:cNvSpPr/>
            <p:nvPr/>
          </p:nvSpPr>
          <p:spPr>
            <a:xfrm>
              <a:off x="2918707" y="3610565"/>
              <a:ext cx="24958" cy="245606"/>
            </a:xfrm>
            <a:custGeom>
              <a:rect b="b" l="l" r="r" t="t"/>
              <a:pathLst>
                <a:path extrusionOk="0" h="8217" w="835">
                  <a:moveTo>
                    <a:pt x="1" y="1"/>
                  </a:moveTo>
                  <a:lnTo>
                    <a:pt x="1" y="8217"/>
                  </a:lnTo>
                  <a:lnTo>
                    <a:pt x="834" y="8217"/>
                  </a:lnTo>
                  <a:lnTo>
                    <a:pt x="834" y="834"/>
                  </a:lnTo>
                  <a:cubicBezTo>
                    <a:pt x="834" y="620"/>
                    <a:pt x="739" y="429"/>
                    <a:pt x="596" y="239"/>
                  </a:cubicBezTo>
                  <a:cubicBezTo>
                    <a:pt x="453" y="96"/>
                    <a:pt x="239" y="1"/>
                    <a:pt x="1" y="1"/>
                  </a:cubicBezTo>
                  <a:close/>
                </a:path>
              </a:pathLst>
            </a:custGeom>
            <a:solidFill>
              <a:srgbClr val="7686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0" name="Google Shape;3720;p54"/>
            <p:cNvSpPr/>
            <p:nvPr/>
          </p:nvSpPr>
          <p:spPr>
            <a:xfrm>
              <a:off x="2873154" y="3826253"/>
              <a:ext cx="89012" cy="89012"/>
            </a:xfrm>
            <a:custGeom>
              <a:rect b="b" l="l" r="r" t="t"/>
              <a:pathLst>
                <a:path extrusionOk="0" h="2978" w="2978">
                  <a:moveTo>
                    <a:pt x="1501" y="0"/>
                  </a:moveTo>
                  <a:cubicBezTo>
                    <a:pt x="667" y="0"/>
                    <a:pt x="1" y="667"/>
                    <a:pt x="1" y="1477"/>
                  </a:cubicBezTo>
                  <a:cubicBezTo>
                    <a:pt x="1" y="2310"/>
                    <a:pt x="667" y="2977"/>
                    <a:pt x="1501" y="2977"/>
                  </a:cubicBezTo>
                  <a:cubicBezTo>
                    <a:pt x="2334" y="2977"/>
                    <a:pt x="2977" y="2287"/>
                    <a:pt x="2977" y="1477"/>
                  </a:cubicBezTo>
                  <a:cubicBezTo>
                    <a:pt x="2977" y="643"/>
                    <a:pt x="2334" y="0"/>
                    <a:pt x="1501" y="0"/>
                  </a:cubicBez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1" name="Google Shape;3721;p54"/>
            <p:cNvSpPr/>
            <p:nvPr/>
          </p:nvSpPr>
          <p:spPr>
            <a:xfrm>
              <a:off x="2917990" y="3826941"/>
              <a:ext cx="44177" cy="88325"/>
            </a:xfrm>
            <a:custGeom>
              <a:rect b="b" l="l" r="r" t="t"/>
              <a:pathLst>
                <a:path extrusionOk="0" h="2955" w="1478">
                  <a:moveTo>
                    <a:pt x="46" y="1"/>
                  </a:moveTo>
                  <a:cubicBezTo>
                    <a:pt x="31" y="1"/>
                    <a:pt x="16" y="1"/>
                    <a:pt x="1" y="1"/>
                  </a:cubicBezTo>
                  <a:lnTo>
                    <a:pt x="1" y="2954"/>
                  </a:lnTo>
                  <a:cubicBezTo>
                    <a:pt x="834" y="2954"/>
                    <a:pt x="1477" y="2264"/>
                    <a:pt x="1477" y="1454"/>
                  </a:cubicBezTo>
                  <a:cubicBezTo>
                    <a:pt x="1477" y="635"/>
                    <a:pt x="857" y="1"/>
                    <a:pt x="46" y="1"/>
                  </a:cubicBez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2" name="Google Shape;3722;p54"/>
            <p:cNvSpPr/>
            <p:nvPr/>
          </p:nvSpPr>
          <p:spPr>
            <a:xfrm>
              <a:off x="3021918" y="3570721"/>
              <a:ext cx="49139" cy="114628"/>
            </a:xfrm>
            <a:custGeom>
              <a:rect b="b" l="l" r="r" t="t"/>
              <a:pathLst>
                <a:path extrusionOk="0" h="3835" w="1644">
                  <a:moveTo>
                    <a:pt x="1" y="0"/>
                  </a:moveTo>
                  <a:lnTo>
                    <a:pt x="1" y="3834"/>
                  </a:lnTo>
                  <a:lnTo>
                    <a:pt x="1644" y="3834"/>
                  </a:lnTo>
                  <a:lnTo>
                    <a:pt x="1644" y="0"/>
                  </a:ln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3" name="Google Shape;3723;p54"/>
            <p:cNvSpPr/>
            <p:nvPr/>
          </p:nvSpPr>
          <p:spPr>
            <a:xfrm>
              <a:off x="3046129" y="3570721"/>
              <a:ext cx="24928" cy="114628"/>
            </a:xfrm>
            <a:custGeom>
              <a:rect b="b" l="l" r="r" t="t"/>
              <a:pathLst>
                <a:path extrusionOk="0" h="3835" w="834">
                  <a:moveTo>
                    <a:pt x="0" y="0"/>
                  </a:moveTo>
                  <a:lnTo>
                    <a:pt x="0" y="3834"/>
                  </a:lnTo>
                  <a:lnTo>
                    <a:pt x="834" y="3834"/>
                  </a:lnTo>
                  <a:lnTo>
                    <a:pt x="834" y="0"/>
                  </a:ln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4" name="Google Shape;3724;p54"/>
            <p:cNvSpPr/>
            <p:nvPr/>
          </p:nvSpPr>
          <p:spPr>
            <a:xfrm>
              <a:off x="3021918" y="3659585"/>
              <a:ext cx="49139" cy="196587"/>
            </a:xfrm>
            <a:custGeom>
              <a:rect b="b" l="l" r="r" t="t"/>
              <a:pathLst>
                <a:path extrusionOk="0" h="6577" w="1644">
                  <a:moveTo>
                    <a:pt x="825" y="1"/>
                  </a:moveTo>
                  <a:cubicBezTo>
                    <a:pt x="804" y="1"/>
                    <a:pt x="783" y="2"/>
                    <a:pt x="763" y="4"/>
                  </a:cubicBezTo>
                  <a:cubicBezTo>
                    <a:pt x="334" y="28"/>
                    <a:pt x="1" y="385"/>
                    <a:pt x="1" y="837"/>
                  </a:cubicBezTo>
                  <a:lnTo>
                    <a:pt x="1" y="6577"/>
                  </a:lnTo>
                  <a:lnTo>
                    <a:pt x="1644" y="6577"/>
                  </a:lnTo>
                  <a:lnTo>
                    <a:pt x="1644" y="837"/>
                  </a:lnTo>
                  <a:cubicBezTo>
                    <a:pt x="1644" y="623"/>
                    <a:pt x="1549" y="409"/>
                    <a:pt x="1406" y="242"/>
                  </a:cubicBezTo>
                  <a:cubicBezTo>
                    <a:pt x="1254" y="111"/>
                    <a:pt x="1042" y="1"/>
                    <a:pt x="825" y="1"/>
                  </a:cubicBezTo>
                  <a:close/>
                </a:path>
              </a:pathLst>
            </a:custGeom>
            <a:solidFill>
              <a:srgbClr val="A8B2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5" name="Google Shape;3725;p54"/>
            <p:cNvSpPr/>
            <p:nvPr/>
          </p:nvSpPr>
          <p:spPr>
            <a:xfrm>
              <a:off x="3046129" y="3660392"/>
              <a:ext cx="24928" cy="195780"/>
            </a:xfrm>
            <a:custGeom>
              <a:rect b="b" l="l" r="r" t="t"/>
              <a:pathLst>
                <a:path extrusionOk="0" h="6550" w="834">
                  <a:moveTo>
                    <a:pt x="0" y="1"/>
                  </a:moveTo>
                  <a:lnTo>
                    <a:pt x="0" y="6550"/>
                  </a:lnTo>
                  <a:lnTo>
                    <a:pt x="834" y="6550"/>
                  </a:lnTo>
                  <a:lnTo>
                    <a:pt x="834" y="810"/>
                  </a:lnTo>
                  <a:cubicBezTo>
                    <a:pt x="834" y="596"/>
                    <a:pt x="739" y="382"/>
                    <a:pt x="596" y="239"/>
                  </a:cubicBezTo>
                  <a:cubicBezTo>
                    <a:pt x="453" y="96"/>
                    <a:pt x="239" y="1"/>
                    <a:pt x="0" y="1"/>
                  </a:cubicBezTo>
                  <a:close/>
                </a:path>
              </a:pathLst>
            </a:custGeom>
            <a:solidFill>
              <a:srgbClr val="7686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6" name="Google Shape;3726;p54"/>
            <p:cNvSpPr/>
            <p:nvPr/>
          </p:nvSpPr>
          <p:spPr>
            <a:xfrm>
              <a:off x="3001294" y="3826253"/>
              <a:ext cx="88983" cy="89012"/>
            </a:xfrm>
            <a:custGeom>
              <a:rect b="b" l="l" r="r" t="t"/>
              <a:pathLst>
                <a:path extrusionOk="0" h="2978" w="2977">
                  <a:moveTo>
                    <a:pt x="1500" y="0"/>
                  </a:moveTo>
                  <a:cubicBezTo>
                    <a:pt x="667" y="0"/>
                    <a:pt x="0" y="667"/>
                    <a:pt x="0" y="1477"/>
                  </a:cubicBezTo>
                  <a:cubicBezTo>
                    <a:pt x="0" y="2310"/>
                    <a:pt x="691" y="2977"/>
                    <a:pt x="1500" y="2977"/>
                  </a:cubicBezTo>
                  <a:cubicBezTo>
                    <a:pt x="2334" y="2977"/>
                    <a:pt x="2977" y="2287"/>
                    <a:pt x="2977" y="1477"/>
                  </a:cubicBezTo>
                  <a:cubicBezTo>
                    <a:pt x="2977" y="643"/>
                    <a:pt x="2334" y="0"/>
                    <a:pt x="1500" y="0"/>
                  </a:cubicBez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7" name="Google Shape;3727;p54"/>
            <p:cNvSpPr/>
            <p:nvPr/>
          </p:nvSpPr>
          <p:spPr>
            <a:xfrm>
              <a:off x="3046129" y="3826941"/>
              <a:ext cx="44148" cy="88325"/>
            </a:xfrm>
            <a:custGeom>
              <a:rect b="b" l="l" r="r" t="t"/>
              <a:pathLst>
                <a:path extrusionOk="0" h="2955" w="1477">
                  <a:moveTo>
                    <a:pt x="45" y="1"/>
                  </a:moveTo>
                  <a:cubicBezTo>
                    <a:pt x="30" y="1"/>
                    <a:pt x="15" y="1"/>
                    <a:pt x="0" y="1"/>
                  </a:cubicBezTo>
                  <a:lnTo>
                    <a:pt x="0" y="2954"/>
                  </a:lnTo>
                  <a:cubicBezTo>
                    <a:pt x="834" y="2954"/>
                    <a:pt x="1477" y="2264"/>
                    <a:pt x="1477" y="1454"/>
                  </a:cubicBezTo>
                  <a:cubicBezTo>
                    <a:pt x="1477" y="635"/>
                    <a:pt x="857" y="1"/>
                    <a:pt x="45" y="1"/>
                  </a:cubicBez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8" name="Google Shape;3728;p54"/>
            <p:cNvSpPr/>
            <p:nvPr/>
          </p:nvSpPr>
          <p:spPr>
            <a:xfrm>
              <a:off x="2766386" y="3570721"/>
              <a:ext cx="49139" cy="163020"/>
            </a:xfrm>
            <a:custGeom>
              <a:rect b="b" l="l" r="r" t="t"/>
              <a:pathLst>
                <a:path extrusionOk="0" h="5454" w="1644">
                  <a:moveTo>
                    <a:pt x="0" y="0"/>
                  </a:moveTo>
                  <a:lnTo>
                    <a:pt x="0" y="5454"/>
                  </a:lnTo>
                  <a:lnTo>
                    <a:pt x="1644" y="5454"/>
                  </a:lnTo>
                  <a:lnTo>
                    <a:pt x="1644" y="0"/>
                  </a:ln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9" name="Google Shape;3729;p54"/>
            <p:cNvSpPr/>
            <p:nvPr/>
          </p:nvSpPr>
          <p:spPr>
            <a:xfrm>
              <a:off x="2790597" y="3570721"/>
              <a:ext cx="24928" cy="163020"/>
            </a:xfrm>
            <a:custGeom>
              <a:rect b="b" l="l" r="r" t="t"/>
              <a:pathLst>
                <a:path extrusionOk="0" h="5454" w="834">
                  <a:moveTo>
                    <a:pt x="0" y="0"/>
                  </a:moveTo>
                  <a:lnTo>
                    <a:pt x="0" y="5454"/>
                  </a:lnTo>
                  <a:lnTo>
                    <a:pt x="834" y="5454"/>
                  </a:lnTo>
                  <a:lnTo>
                    <a:pt x="834" y="0"/>
                  </a:ln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0" name="Google Shape;3730;p54"/>
            <p:cNvSpPr/>
            <p:nvPr/>
          </p:nvSpPr>
          <p:spPr>
            <a:xfrm>
              <a:off x="2766386" y="3708486"/>
              <a:ext cx="49139" cy="147686"/>
            </a:xfrm>
            <a:custGeom>
              <a:rect b="b" l="l" r="r" t="t"/>
              <a:pathLst>
                <a:path extrusionOk="0" h="4941" w="1644">
                  <a:moveTo>
                    <a:pt x="894" y="0"/>
                  </a:moveTo>
                  <a:cubicBezTo>
                    <a:pt x="858" y="0"/>
                    <a:pt x="822" y="4"/>
                    <a:pt x="786" y="11"/>
                  </a:cubicBezTo>
                  <a:cubicBezTo>
                    <a:pt x="334" y="35"/>
                    <a:pt x="0" y="392"/>
                    <a:pt x="0" y="845"/>
                  </a:cubicBezTo>
                  <a:lnTo>
                    <a:pt x="0" y="4941"/>
                  </a:lnTo>
                  <a:lnTo>
                    <a:pt x="1644" y="4941"/>
                  </a:lnTo>
                  <a:lnTo>
                    <a:pt x="1644" y="845"/>
                  </a:lnTo>
                  <a:cubicBezTo>
                    <a:pt x="1644" y="606"/>
                    <a:pt x="1548" y="416"/>
                    <a:pt x="1405" y="249"/>
                  </a:cubicBezTo>
                  <a:cubicBezTo>
                    <a:pt x="1284" y="108"/>
                    <a:pt x="1094" y="0"/>
                    <a:pt x="894" y="0"/>
                  </a:cubicBezTo>
                  <a:close/>
                </a:path>
              </a:pathLst>
            </a:custGeom>
            <a:solidFill>
              <a:srgbClr val="A8B2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1" name="Google Shape;3731;p54"/>
            <p:cNvSpPr/>
            <p:nvPr/>
          </p:nvSpPr>
          <p:spPr>
            <a:xfrm>
              <a:off x="2790597" y="3708814"/>
              <a:ext cx="24928" cy="147358"/>
            </a:xfrm>
            <a:custGeom>
              <a:rect b="b" l="l" r="r" t="t"/>
              <a:pathLst>
                <a:path extrusionOk="0" h="4930" w="834">
                  <a:moveTo>
                    <a:pt x="0" y="0"/>
                  </a:moveTo>
                  <a:lnTo>
                    <a:pt x="0" y="4930"/>
                  </a:lnTo>
                  <a:lnTo>
                    <a:pt x="834" y="4930"/>
                  </a:lnTo>
                  <a:lnTo>
                    <a:pt x="834" y="834"/>
                  </a:lnTo>
                  <a:cubicBezTo>
                    <a:pt x="834" y="595"/>
                    <a:pt x="738" y="405"/>
                    <a:pt x="595" y="238"/>
                  </a:cubicBezTo>
                  <a:cubicBezTo>
                    <a:pt x="453" y="71"/>
                    <a:pt x="238" y="0"/>
                    <a:pt x="0" y="0"/>
                  </a:cubicBezTo>
                  <a:close/>
                </a:path>
              </a:pathLst>
            </a:custGeom>
            <a:solidFill>
              <a:srgbClr val="7686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2" name="Google Shape;3732;p54"/>
            <p:cNvSpPr/>
            <p:nvPr/>
          </p:nvSpPr>
          <p:spPr>
            <a:xfrm>
              <a:off x="2745732" y="3826253"/>
              <a:ext cx="89012" cy="89012"/>
            </a:xfrm>
            <a:custGeom>
              <a:rect b="b" l="l" r="r" t="t"/>
              <a:pathLst>
                <a:path extrusionOk="0" h="2978" w="2978">
                  <a:moveTo>
                    <a:pt x="1501" y="0"/>
                  </a:moveTo>
                  <a:cubicBezTo>
                    <a:pt x="668" y="0"/>
                    <a:pt x="1" y="667"/>
                    <a:pt x="1" y="1477"/>
                  </a:cubicBezTo>
                  <a:cubicBezTo>
                    <a:pt x="1" y="2310"/>
                    <a:pt x="668" y="2977"/>
                    <a:pt x="1501" y="2977"/>
                  </a:cubicBezTo>
                  <a:cubicBezTo>
                    <a:pt x="2335" y="2977"/>
                    <a:pt x="2978" y="2287"/>
                    <a:pt x="2978" y="1477"/>
                  </a:cubicBezTo>
                  <a:cubicBezTo>
                    <a:pt x="2978" y="643"/>
                    <a:pt x="2335" y="0"/>
                    <a:pt x="1501" y="0"/>
                  </a:cubicBez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3" name="Google Shape;3733;p54"/>
            <p:cNvSpPr/>
            <p:nvPr/>
          </p:nvSpPr>
          <p:spPr>
            <a:xfrm>
              <a:off x="2790597" y="3826941"/>
              <a:ext cx="44148" cy="88325"/>
            </a:xfrm>
            <a:custGeom>
              <a:rect b="b" l="l" r="r" t="t"/>
              <a:pathLst>
                <a:path extrusionOk="0" h="2955" w="1477">
                  <a:moveTo>
                    <a:pt x="45" y="1"/>
                  </a:moveTo>
                  <a:cubicBezTo>
                    <a:pt x="30" y="1"/>
                    <a:pt x="15" y="1"/>
                    <a:pt x="0" y="1"/>
                  </a:cubicBezTo>
                  <a:lnTo>
                    <a:pt x="0" y="2954"/>
                  </a:lnTo>
                  <a:cubicBezTo>
                    <a:pt x="834" y="2954"/>
                    <a:pt x="1477" y="2264"/>
                    <a:pt x="1477" y="1454"/>
                  </a:cubicBezTo>
                  <a:cubicBezTo>
                    <a:pt x="1477" y="635"/>
                    <a:pt x="857" y="1"/>
                    <a:pt x="45" y="1"/>
                  </a:cubicBez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34" name="Google Shape;3734;p54"/>
          <p:cNvGrpSpPr/>
          <p:nvPr/>
        </p:nvGrpSpPr>
        <p:grpSpPr>
          <a:xfrm>
            <a:off x="1799229" y="3571409"/>
            <a:ext cx="343110" cy="343856"/>
            <a:chOff x="2065929" y="3571409"/>
            <a:chExt cx="343110" cy="343856"/>
          </a:xfrm>
        </p:grpSpPr>
        <p:sp>
          <p:nvSpPr>
            <p:cNvPr id="3735" name="Google Shape;3735;p54"/>
            <p:cNvSpPr/>
            <p:nvPr/>
          </p:nvSpPr>
          <p:spPr>
            <a:xfrm>
              <a:off x="2065929" y="3646164"/>
              <a:ext cx="56970" cy="96844"/>
            </a:xfrm>
            <a:custGeom>
              <a:rect b="b" l="l" r="r" t="t"/>
              <a:pathLst>
                <a:path extrusionOk="0" h="3240" w="1906">
                  <a:moveTo>
                    <a:pt x="0" y="0"/>
                  </a:moveTo>
                  <a:lnTo>
                    <a:pt x="0" y="3239"/>
                  </a:lnTo>
                  <a:lnTo>
                    <a:pt x="1905" y="3239"/>
                  </a:lnTo>
                  <a:lnTo>
                    <a:pt x="1619" y="0"/>
                  </a:ln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6" name="Google Shape;3736;p54"/>
            <p:cNvSpPr/>
            <p:nvPr/>
          </p:nvSpPr>
          <p:spPr>
            <a:xfrm>
              <a:off x="2089392" y="3646164"/>
              <a:ext cx="33507" cy="96844"/>
            </a:xfrm>
            <a:custGeom>
              <a:rect b="b" l="l" r="r" t="t"/>
              <a:pathLst>
                <a:path extrusionOk="0" h="3240" w="1121">
                  <a:moveTo>
                    <a:pt x="1" y="0"/>
                  </a:moveTo>
                  <a:lnTo>
                    <a:pt x="1" y="3239"/>
                  </a:lnTo>
                  <a:lnTo>
                    <a:pt x="1120" y="3239"/>
                  </a:lnTo>
                  <a:lnTo>
                    <a:pt x="834" y="0"/>
                  </a:ln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7" name="Google Shape;3737;p54"/>
            <p:cNvSpPr/>
            <p:nvPr/>
          </p:nvSpPr>
          <p:spPr>
            <a:xfrm>
              <a:off x="2153477" y="3621954"/>
              <a:ext cx="69076" cy="121055"/>
            </a:xfrm>
            <a:custGeom>
              <a:rect b="b" l="l" r="r" t="t"/>
              <a:pathLst>
                <a:path extrusionOk="0" h="4050" w="2311">
                  <a:moveTo>
                    <a:pt x="334" y="1"/>
                  </a:moveTo>
                  <a:lnTo>
                    <a:pt x="0" y="4049"/>
                  </a:lnTo>
                  <a:lnTo>
                    <a:pt x="2310" y="4049"/>
                  </a:lnTo>
                  <a:lnTo>
                    <a:pt x="1977" y="1"/>
                  </a:ln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8" name="Google Shape;3738;p54"/>
            <p:cNvSpPr/>
            <p:nvPr/>
          </p:nvSpPr>
          <p:spPr>
            <a:xfrm>
              <a:off x="2188359" y="3621954"/>
              <a:ext cx="34194" cy="121055"/>
            </a:xfrm>
            <a:custGeom>
              <a:rect b="b" l="l" r="r" t="t"/>
              <a:pathLst>
                <a:path extrusionOk="0" h="4050" w="1144">
                  <a:moveTo>
                    <a:pt x="0" y="1"/>
                  </a:moveTo>
                  <a:lnTo>
                    <a:pt x="0" y="4049"/>
                  </a:lnTo>
                  <a:lnTo>
                    <a:pt x="1143" y="4049"/>
                  </a:lnTo>
                  <a:lnTo>
                    <a:pt x="834" y="1"/>
                  </a:ln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9" name="Google Shape;3739;p54"/>
            <p:cNvSpPr/>
            <p:nvPr/>
          </p:nvSpPr>
          <p:spPr>
            <a:xfrm>
              <a:off x="2115038" y="3599895"/>
              <a:ext cx="48422" cy="144518"/>
            </a:xfrm>
            <a:custGeom>
              <a:rect b="b" l="l" r="r" t="t"/>
              <a:pathLst>
                <a:path extrusionOk="0" h="4835" w="1620">
                  <a:moveTo>
                    <a:pt x="0" y="0"/>
                  </a:moveTo>
                  <a:lnTo>
                    <a:pt x="0" y="4835"/>
                  </a:lnTo>
                  <a:lnTo>
                    <a:pt x="1620" y="4835"/>
                  </a:lnTo>
                  <a:lnTo>
                    <a:pt x="1620" y="0"/>
                  </a:ln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0" name="Google Shape;3740;p54"/>
            <p:cNvSpPr/>
            <p:nvPr/>
          </p:nvSpPr>
          <p:spPr>
            <a:xfrm>
              <a:off x="2138532" y="3599895"/>
              <a:ext cx="24928" cy="144518"/>
            </a:xfrm>
            <a:custGeom>
              <a:rect b="b" l="l" r="r" t="t"/>
              <a:pathLst>
                <a:path extrusionOk="0" h="4835" w="834">
                  <a:moveTo>
                    <a:pt x="0" y="0"/>
                  </a:moveTo>
                  <a:lnTo>
                    <a:pt x="0" y="4835"/>
                  </a:lnTo>
                  <a:lnTo>
                    <a:pt x="834" y="4835"/>
                  </a:lnTo>
                  <a:lnTo>
                    <a:pt x="834" y="0"/>
                  </a:ln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1" name="Google Shape;3741;p54"/>
            <p:cNvSpPr/>
            <p:nvPr/>
          </p:nvSpPr>
          <p:spPr>
            <a:xfrm>
              <a:off x="2212540" y="3571409"/>
              <a:ext cx="49169" cy="171598"/>
            </a:xfrm>
            <a:custGeom>
              <a:rect b="b" l="l" r="r" t="t"/>
              <a:pathLst>
                <a:path extrusionOk="0" h="5741" w="1645">
                  <a:moveTo>
                    <a:pt x="1" y="1"/>
                  </a:moveTo>
                  <a:lnTo>
                    <a:pt x="1" y="5740"/>
                  </a:lnTo>
                  <a:lnTo>
                    <a:pt x="1644" y="5740"/>
                  </a:lnTo>
                  <a:lnTo>
                    <a:pt x="1644" y="1"/>
                  </a:ln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2" name="Google Shape;3742;p54"/>
            <p:cNvSpPr/>
            <p:nvPr/>
          </p:nvSpPr>
          <p:spPr>
            <a:xfrm>
              <a:off x="2237469" y="3571409"/>
              <a:ext cx="24928" cy="171598"/>
            </a:xfrm>
            <a:custGeom>
              <a:rect b="b" l="l" r="r" t="t"/>
              <a:pathLst>
                <a:path extrusionOk="0" h="5741" w="834">
                  <a:moveTo>
                    <a:pt x="0" y="1"/>
                  </a:moveTo>
                  <a:lnTo>
                    <a:pt x="0" y="5740"/>
                  </a:lnTo>
                  <a:lnTo>
                    <a:pt x="834" y="5740"/>
                  </a:lnTo>
                  <a:lnTo>
                    <a:pt x="834" y="1"/>
                  </a:ln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3" name="Google Shape;3743;p54"/>
            <p:cNvSpPr/>
            <p:nvPr/>
          </p:nvSpPr>
          <p:spPr>
            <a:xfrm>
              <a:off x="2212540" y="3742979"/>
              <a:ext cx="57000" cy="97531"/>
            </a:xfrm>
            <a:custGeom>
              <a:rect b="b" l="l" r="r" t="t"/>
              <a:pathLst>
                <a:path extrusionOk="0" h="3263" w="1907">
                  <a:moveTo>
                    <a:pt x="1" y="0"/>
                  </a:moveTo>
                  <a:lnTo>
                    <a:pt x="1" y="3263"/>
                  </a:lnTo>
                  <a:lnTo>
                    <a:pt x="1644" y="3263"/>
                  </a:lnTo>
                  <a:lnTo>
                    <a:pt x="1906" y="0"/>
                  </a:lnTo>
                  <a:close/>
                </a:path>
              </a:pathLst>
            </a:custGeom>
            <a:solidFill>
              <a:srgbClr val="E5E9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4" name="Google Shape;3744;p54"/>
            <p:cNvSpPr/>
            <p:nvPr/>
          </p:nvSpPr>
          <p:spPr>
            <a:xfrm>
              <a:off x="2237469" y="3742979"/>
              <a:ext cx="32759" cy="97531"/>
            </a:xfrm>
            <a:custGeom>
              <a:rect b="b" l="l" r="r" t="t"/>
              <a:pathLst>
                <a:path extrusionOk="0" h="3263" w="1096">
                  <a:moveTo>
                    <a:pt x="0" y="0"/>
                  </a:moveTo>
                  <a:lnTo>
                    <a:pt x="0" y="3263"/>
                  </a:lnTo>
                  <a:lnTo>
                    <a:pt x="834" y="3263"/>
                  </a:lnTo>
                  <a:lnTo>
                    <a:pt x="1096" y="0"/>
                  </a:lnTo>
                  <a:close/>
                </a:path>
              </a:pathLst>
            </a:custGeom>
            <a:solidFill>
              <a:srgbClr val="D4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5" name="Google Shape;3745;p54"/>
            <p:cNvSpPr/>
            <p:nvPr/>
          </p:nvSpPr>
          <p:spPr>
            <a:xfrm>
              <a:off x="2301523" y="3742979"/>
              <a:ext cx="68358" cy="121025"/>
            </a:xfrm>
            <a:custGeom>
              <a:rect b="b" l="l" r="r" t="t"/>
              <a:pathLst>
                <a:path extrusionOk="0" h="4049" w="2287">
                  <a:moveTo>
                    <a:pt x="1" y="0"/>
                  </a:moveTo>
                  <a:lnTo>
                    <a:pt x="334" y="4049"/>
                  </a:lnTo>
                  <a:lnTo>
                    <a:pt x="1977" y="4049"/>
                  </a:lnTo>
                  <a:lnTo>
                    <a:pt x="2287" y="0"/>
                  </a:lnTo>
                  <a:close/>
                </a:path>
              </a:pathLst>
            </a:custGeom>
            <a:solidFill>
              <a:srgbClr val="E5E9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6" name="Google Shape;3746;p54"/>
            <p:cNvSpPr/>
            <p:nvPr/>
          </p:nvSpPr>
          <p:spPr>
            <a:xfrm>
              <a:off x="2335688" y="3742979"/>
              <a:ext cx="33507" cy="121025"/>
            </a:xfrm>
            <a:custGeom>
              <a:rect b="b" l="l" r="r" t="t"/>
              <a:pathLst>
                <a:path extrusionOk="0" h="4049" w="1121">
                  <a:moveTo>
                    <a:pt x="1" y="0"/>
                  </a:moveTo>
                  <a:lnTo>
                    <a:pt x="1" y="4049"/>
                  </a:lnTo>
                  <a:lnTo>
                    <a:pt x="834" y="4049"/>
                  </a:lnTo>
                  <a:lnTo>
                    <a:pt x="1120" y="0"/>
                  </a:lnTo>
                  <a:close/>
                </a:path>
              </a:pathLst>
            </a:custGeom>
            <a:solidFill>
              <a:srgbClr val="D4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7" name="Google Shape;3747;p54"/>
            <p:cNvSpPr/>
            <p:nvPr/>
          </p:nvSpPr>
          <p:spPr>
            <a:xfrm>
              <a:off x="2262367" y="3742979"/>
              <a:ext cx="49169" cy="144518"/>
            </a:xfrm>
            <a:custGeom>
              <a:rect b="b" l="l" r="r" t="t"/>
              <a:pathLst>
                <a:path extrusionOk="0" h="4835" w="1645">
                  <a:moveTo>
                    <a:pt x="1" y="0"/>
                  </a:moveTo>
                  <a:lnTo>
                    <a:pt x="1" y="4834"/>
                  </a:lnTo>
                  <a:lnTo>
                    <a:pt x="1644" y="4834"/>
                  </a:lnTo>
                  <a:lnTo>
                    <a:pt x="1644" y="0"/>
                  </a:lnTo>
                  <a:close/>
                </a:path>
              </a:pathLst>
            </a:custGeom>
            <a:solidFill>
              <a:srgbClr val="E5E9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8" name="Google Shape;3748;p54"/>
            <p:cNvSpPr/>
            <p:nvPr/>
          </p:nvSpPr>
          <p:spPr>
            <a:xfrm>
              <a:off x="2286578" y="3742979"/>
              <a:ext cx="24958" cy="144518"/>
            </a:xfrm>
            <a:custGeom>
              <a:rect b="b" l="l" r="r" t="t"/>
              <a:pathLst>
                <a:path extrusionOk="0" h="4835" w="835">
                  <a:moveTo>
                    <a:pt x="1" y="0"/>
                  </a:moveTo>
                  <a:lnTo>
                    <a:pt x="1" y="4834"/>
                  </a:lnTo>
                  <a:lnTo>
                    <a:pt x="834" y="4834"/>
                  </a:lnTo>
                  <a:lnTo>
                    <a:pt x="834" y="0"/>
                  </a:lnTo>
                  <a:close/>
                </a:path>
              </a:pathLst>
            </a:custGeom>
            <a:solidFill>
              <a:srgbClr val="D4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9" name="Google Shape;3749;p54"/>
            <p:cNvSpPr/>
            <p:nvPr/>
          </p:nvSpPr>
          <p:spPr>
            <a:xfrm>
              <a:off x="2360616" y="3742979"/>
              <a:ext cx="48422" cy="172286"/>
            </a:xfrm>
            <a:custGeom>
              <a:rect b="b" l="l" r="r" t="t"/>
              <a:pathLst>
                <a:path extrusionOk="0" h="5764" w="1620">
                  <a:moveTo>
                    <a:pt x="0" y="0"/>
                  </a:moveTo>
                  <a:lnTo>
                    <a:pt x="0" y="5763"/>
                  </a:lnTo>
                  <a:lnTo>
                    <a:pt x="1620" y="5763"/>
                  </a:lnTo>
                  <a:lnTo>
                    <a:pt x="1620" y="0"/>
                  </a:lnTo>
                  <a:close/>
                </a:path>
              </a:pathLst>
            </a:custGeom>
            <a:solidFill>
              <a:srgbClr val="E5E9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0" name="Google Shape;3750;p54"/>
            <p:cNvSpPr/>
            <p:nvPr/>
          </p:nvSpPr>
          <p:spPr>
            <a:xfrm>
              <a:off x="2384110" y="3742979"/>
              <a:ext cx="24928" cy="172286"/>
            </a:xfrm>
            <a:custGeom>
              <a:rect b="b" l="l" r="r" t="t"/>
              <a:pathLst>
                <a:path extrusionOk="0" h="5764" w="834">
                  <a:moveTo>
                    <a:pt x="0" y="0"/>
                  </a:moveTo>
                  <a:lnTo>
                    <a:pt x="0" y="5763"/>
                  </a:lnTo>
                  <a:lnTo>
                    <a:pt x="834" y="5763"/>
                  </a:lnTo>
                  <a:lnTo>
                    <a:pt x="834" y="0"/>
                  </a:lnTo>
                  <a:close/>
                </a:path>
              </a:pathLst>
            </a:custGeom>
            <a:solidFill>
              <a:srgbClr val="D4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1" name="Google Shape;3751;p54"/>
            <p:cNvSpPr/>
            <p:nvPr/>
          </p:nvSpPr>
          <p:spPr>
            <a:xfrm>
              <a:off x="2065929" y="3733713"/>
              <a:ext cx="343107" cy="19967"/>
            </a:xfrm>
            <a:custGeom>
              <a:rect b="b" l="l" r="r" t="t"/>
              <a:pathLst>
                <a:path extrusionOk="0" h="668" w="11479">
                  <a:moveTo>
                    <a:pt x="0" y="1"/>
                  </a:moveTo>
                  <a:lnTo>
                    <a:pt x="0" y="667"/>
                  </a:lnTo>
                  <a:lnTo>
                    <a:pt x="11479" y="667"/>
                  </a:lnTo>
                  <a:lnTo>
                    <a:pt x="11479" y="1"/>
                  </a:ln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2" name="Google Shape;3752;p54"/>
            <p:cNvSpPr/>
            <p:nvPr/>
          </p:nvSpPr>
          <p:spPr>
            <a:xfrm>
              <a:off x="2237469" y="3733713"/>
              <a:ext cx="171569" cy="19967"/>
            </a:xfrm>
            <a:custGeom>
              <a:rect b="b" l="l" r="r" t="t"/>
              <a:pathLst>
                <a:path extrusionOk="0" h="668" w="5740">
                  <a:moveTo>
                    <a:pt x="0" y="1"/>
                  </a:moveTo>
                  <a:lnTo>
                    <a:pt x="0" y="667"/>
                  </a:lnTo>
                  <a:lnTo>
                    <a:pt x="5740" y="667"/>
                  </a:lnTo>
                  <a:lnTo>
                    <a:pt x="5740" y="1"/>
                  </a:ln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53" name="Google Shape;3753;p54"/>
          <p:cNvGrpSpPr/>
          <p:nvPr/>
        </p:nvGrpSpPr>
        <p:grpSpPr>
          <a:xfrm>
            <a:off x="1048874" y="3641890"/>
            <a:ext cx="345979" cy="178684"/>
            <a:chOff x="1391774" y="3641890"/>
            <a:chExt cx="345979" cy="178684"/>
          </a:xfrm>
        </p:grpSpPr>
        <p:sp>
          <p:nvSpPr>
            <p:cNvPr id="3754" name="Google Shape;3754;p54"/>
            <p:cNvSpPr/>
            <p:nvPr/>
          </p:nvSpPr>
          <p:spPr>
            <a:xfrm>
              <a:off x="1522036" y="3641890"/>
              <a:ext cx="84051" cy="86860"/>
            </a:xfrm>
            <a:custGeom>
              <a:rect b="b" l="l" r="r" t="t"/>
              <a:pathLst>
                <a:path extrusionOk="0" h="2906" w="2812">
                  <a:moveTo>
                    <a:pt x="1" y="0"/>
                  </a:moveTo>
                  <a:lnTo>
                    <a:pt x="1" y="2263"/>
                  </a:lnTo>
                  <a:lnTo>
                    <a:pt x="763" y="2263"/>
                  </a:lnTo>
                  <a:lnTo>
                    <a:pt x="1406" y="2906"/>
                  </a:lnTo>
                  <a:lnTo>
                    <a:pt x="2073" y="2263"/>
                  </a:lnTo>
                  <a:lnTo>
                    <a:pt x="2811" y="2263"/>
                  </a:lnTo>
                  <a:lnTo>
                    <a:pt x="2811" y="0"/>
                  </a:lnTo>
                  <a:close/>
                </a:path>
              </a:pathLst>
            </a:custGeom>
            <a:solidFill>
              <a:srgbClr val="A8B2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5" name="Google Shape;3755;p54"/>
            <p:cNvSpPr/>
            <p:nvPr/>
          </p:nvSpPr>
          <p:spPr>
            <a:xfrm>
              <a:off x="1564061" y="3641890"/>
              <a:ext cx="42025" cy="86860"/>
            </a:xfrm>
            <a:custGeom>
              <a:rect b="b" l="l" r="r" t="t"/>
              <a:pathLst>
                <a:path extrusionOk="0" h="2906" w="1406">
                  <a:moveTo>
                    <a:pt x="0" y="0"/>
                  </a:moveTo>
                  <a:lnTo>
                    <a:pt x="0" y="2906"/>
                  </a:lnTo>
                  <a:lnTo>
                    <a:pt x="667" y="2263"/>
                  </a:lnTo>
                  <a:lnTo>
                    <a:pt x="1405" y="2263"/>
                  </a:lnTo>
                  <a:lnTo>
                    <a:pt x="1405" y="0"/>
                  </a:lnTo>
                  <a:close/>
                </a:path>
              </a:pathLst>
            </a:custGeom>
            <a:solidFill>
              <a:srgbClr val="7686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6" name="Google Shape;3756;p54"/>
            <p:cNvSpPr/>
            <p:nvPr/>
          </p:nvSpPr>
          <p:spPr>
            <a:xfrm>
              <a:off x="1391774" y="3641890"/>
              <a:ext cx="83333" cy="86860"/>
            </a:xfrm>
            <a:custGeom>
              <a:rect b="b" l="l" r="r" t="t"/>
              <a:pathLst>
                <a:path extrusionOk="0" h="2906" w="2788">
                  <a:moveTo>
                    <a:pt x="1" y="0"/>
                  </a:moveTo>
                  <a:lnTo>
                    <a:pt x="1" y="2263"/>
                  </a:lnTo>
                  <a:lnTo>
                    <a:pt x="739" y="2263"/>
                  </a:lnTo>
                  <a:lnTo>
                    <a:pt x="1406" y="2906"/>
                  </a:lnTo>
                  <a:lnTo>
                    <a:pt x="2049" y="2263"/>
                  </a:lnTo>
                  <a:lnTo>
                    <a:pt x="2787" y="2263"/>
                  </a:lnTo>
                  <a:lnTo>
                    <a:pt x="2787" y="0"/>
                  </a:ln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7" name="Google Shape;3757;p54"/>
            <p:cNvSpPr/>
            <p:nvPr/>
          </p:nvSpPr>
          <p:spPr>
            <a:xfrm>
              <a:off x="1434487" y="3641890"/>
              <a:ext cx="42025" cy="86860"/>
            </a:xfrm>
            <a:custGeom>
              <a:rect b="b" l="l" r="r" t="t"/>
              <a:pathLst>
                <a:path extrusionOk="0" h="2906" w="1406">
                  <a:moveTo>
                    <a:pt x="1" y="0"/>
                  </a:moveTo>
                  <a:lnTo>
                    <a:pt x="1" y="2906"/>
                  </a:lnTo>
                  <a:lnTo>
                    <a:pt x="644" y="2263"/>
                  </a:lnTo>
                  <a:lnTo>
                    <a:pt x="1406" y="2263"/>
                  </a:lnTo>
                  <a:lnTo>
                    <a:pt x="1406" y="0"/>
                  </a:ln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8" name="Google Shape;3758;p54"/>
            <p:cNvSpPr/>
            <p:nvPr/>
          </p:nvSpPr>
          <p:spPr>
            <a:xfrm>
              <a:off x="1497854" y="3774274"/>
              <a:ext cx="133847" cy="46300"/>
            </a:xfrm>
            <a:custGeom>
              <a:rect b="b" l="l" r="r" t="t"/>
              <a:pathLst>
                <a:path extrusionOk="0" h="1549" w="4478">
                  <a:moveTo>
                    <a:pt x="310" y="1"/>
                  </a:moveTo>
                  <a:lnTo>
                    <a:pt x="0" y="787"/>
                  </a:lnTo>
                  <a:lnTo>
                    <a:pt x="310" y="1549"/>
                  </a:lnTo>
                  <a:lnTo>
                    <a:pt x="4168" y="1549"/>
                  </a:lnTo>
                  <a:lnTo>
                    <a:pt x="4477" y="787"/>
                  </a:lnTo>
                  <a:lnTo>
                    <a:pt x="4168" y="1"/>
                  </a:lnTo>
                  <a:close/>
                </a:path>
              </a:pathLst>
            </a:custGeom>
            <a:solidFill>
              <a:srgbClr val="A8B2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9" name="Google Shape;3759;p54"/>
            <p:cNvSpPr/>
            <p:nvPr/>
          </p:nvSpPr>
          <p:spPr>
            <a:xfrm>
              <a:off x="1564061" y="3774274"/>
              <a:ext cx="66924" cy="46300"/>
            </a:xfrm>
            <a:custGeom>
              <a:rect b="b" l="l" r="r" t="t"/>
              <a:pathLst>
                <a:path extrusionOk="0" h="1549" w="2239">
                  <a:moveTo>
                    <a:pt x="0" y="1"/>
                  </a:moveTo>
                  <a:lnTo>
                    <a:pt x="0" y="1549"/>
                  </a:lnTo>
                  <a:lnTo>
                    <a:pt x="1905" y="1549"/>
                  </a:lnTo>
                  <a:lnTo>
                    <a:pt x="2239" y="787"/>
                  </a:lnTo>
                  <a:lnTo>
                    <a:pt x="1905" y="1"/>
                  </a:lnTo>
                  <a:close/>
                </a:path>
              </a:pathLst>
            </a:custGeom>
            <a:solidFill>
              <a:srgbClr val="7686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0" name="Google Shape;3760;p54"/>
            <p:cNvSpPr/>
            <p:nvPr/>
          </p:nvSpPr>
          <p:spPr>
            <a:xfrm>
              <a:off x="1392491" y="3774274"/>
              <a:ext cx="114628" cy="46300"/>
            </a:xfrm>
            <a:custGeom>
              <a:rect b="b" l="l" r="r" t="t"/>
              <a:pathLst>
                <a:path extrusionOk="0" h="1549" w="3835">
                  <a:moveTo>
                    <a:pt x="1" y="1"/>
                  </a:moveTo>
                  <a:lnTo>
                    <a:pt x="1" y="1549"/>
                  </a:lnTo>
                  <a:lnTo>
                    <a:pt x="3835" y="1549"/>
                  </a:lnTo>
                  <a:lnTo>
                    <a:pt x="3835" y="1"/>
                  </a:ln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1" name="Google Shape;3761;p54"/>
            <p:cNvSpPr/>
            <p:nvPr/>
          </p:nvSpPr>
          <p:spPr>
            <a:xfrm>
              <a:off x="1622407" y="3774274"/>
              <a:ext cx="114628" cy="46300"/>
            </a:xfrm>
            <a:custGeom>
              <a:rect b="b" l="l" r="r" t="t"/>
              <a:pathLst>
                <a:path extrusionOk="0" h="1549" w="3835">
                  <a:moveTo>
                    <a:pt x="1" y="1"/>
                  </a:moveTo>
                  <a:lnTo>
                    <a:pt x="1" y="1549"/>
                  </a:lnTo>
                  <a:lnTo>
                    <a:pt x="3835" y="1549"/>
                  </a:lnTo>
                  <a:lnTo>
                    <a:pt x="3835" y="1"/>
                  </a:lnTo>
                  <a:close/>
                </a:path>
              </a:pathLst>
            </a:custGeom>
            <a:solidFill>
              <a:srgbClr val="B0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2" name="Google Shape;3762;p54"/>
            <p:cNvSpPr/>
            <p:nvPr/>
          </p:nvSpPr>
          <p:spPr>
            <a:xfrm>
              <a:off x="1653015" y="3641890"/>
              <a:ext cx="84021" cy="86860"/>
            </a:xfrm>
            <a:custGeom>
              <a:rect b="b" l="l" r="r" t="t"/>
              <a:pathLst>
                <a:path extrusionOk="0" h="2906" w="2811">
                  <a:moveTo>
                    <a:pt x="1" y="0"/>
                  </a:moveTo>
                  <a:lnTo>
                    <a:pt x="1" y="2263"/>
                  </a:lnTo>
                  <a:lnTo>
                    <a:pt x="739" y="2263"/>
                  </a:lnTo>
                  <a:lnTo>
                    <a:pt x="1406" y="2906"/>
                  </a:lnTo>
                  <a:lnTo>
                    <a:pt x="2073" y="2263"/>
                  </a:lnTo>
                  <a:lnTo>
                    <a:pt x="2811" y="2263"/>
                  </a:lnTo>
                  <a:lnTo>
                    <a:pt x="2811" y="0"/>
                  </a:lnTo>
                  <a:close/>
                </a:path>
              </a:pathLst>
            </a:custGeom>
            <a:solidFill>
              <a:srgbClr val="B5C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3" name="Google Shape;3763;p54"/>
            <p:cNvSpPr/>
            <p:nvPr/>
          </p:nvSpPr>
          <p:spPr>
            <a:xfrm>
              <a:off x="1695728" y="3641890"/>
              <a:ext cx="42025" cy="86860"/>
            </a:xfrm>
            <a:custGeom>
              <a:rect b="b" l="l" r="r" t="t"/>
              <a:pathLst>
                <a:path extrusionOk="0" h="2906" w="1406">
                  <a:moveTo>
                    <a:pt x="1" y="0"/>
                  </a:moveTo>
                  <a:lnTo>
                    <a:pt x="1" y="2906"/>
                  </a:lnTo>
                  <a:lnTo>
                    <a:pt x="668" y="2263"/>
                  </a:lnTo>
                  <a:lnTo>
                    <a:pt x="1406" y="2263"/>
                  </a:lnTo>
                  <a:lnTo>
                    <a:pt x="1406" y="0"/>
                  </a:lnTo>
                  <a:close/>
                </a:path>
              </a:pathLst>
            </a:custGeom>
            <a:solidFill>
              <a:srgbClr val="B0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64" name="Google Shape;3764;p54"/>
          <p:cNvGrpSpPr/>
          <p:nvPr/>
        </p:nvGrpSpPr>
        <p:grpSpPr>
          <a:xfrm>
            <a:off x="1050309" y="4143718"/>
            <a:ext cx="343826" cy="345261"/>
            <a:chOff x="1393209" y="4143718"/>
            <a:chExt cx="343826" cy="345261"/>
          </a:xfrm>
        </p:grpSpPr>
        <p:sp>
          <p:nvSpPr>
            <p:cNvPr id="3765" name="Google Shape;3765;p54"/>
            <p:cNvSpPr/>
            <p:nvPr/>
          </p:nvSpPr>
          <p:spPr>
            <a:xfrm>
              <a:off x="1393209" y="4144435"/>
              <a:ext cx="199336" cy="181552"/>
            </a:xfrm>
            <a:custGeom>
              <a:rect b="b" l="l" r="r" t="t"/>
              <a:pathLst>
                <a:path extrusionOk="0" h="6074" w="6669">
                  <a:moveTo>
                    <a:pt x="5764" y="0"/>
                  </a:moveTo>
                  <a:cubicBezTo>
                    <a:pt x="2573" y="0"/>
                    <a:pt x="1" y="2572"/>
                    <a:pt x="1" y="5740"/>
                  </a:cubicBezTo>
                  <a:lnTo>
                    <a:pt x="2906" y="6073"/>
                  </a:lnTo>
                  <a:lnTo>
                    <a:pt x="5764" y="5740"/>
                  </a:lnTo>
                  <a:lnTo>
                    <a:pt x="6669" y="3072"/>
                  </a:lnTo>
                  <a:lnTo>
                    <a:pt x="5764" y="0"/>
                  </a:ln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6" name="Google Shape;3766;p54"/>
            <p:cNvSpPr/>
            <p:nvPr/>
          </p:nvSpPr>
          <p:spPr>
            <a:xfrm>
              <a:off x="1565466" y="4143718"/>
              <a:ext cx="171569" cy="199336"/>
            </a:xfrm>
            <a:custGeom>
              <a:rect b="b" l="l" r="r" t="t"/>
              <a:pathLst>
                <a:path extrusionOk="0" h="6669" w="5740">
                  <a:moveTo>
                    <a:pt x="1" y="1"/>
                  </a:moveTo>
                  <a:lnTo>
                    <a:pt x="1" y="2144"/>
                  </a:lnTo>
                  <a:lnTo>
                    <a:pt x="906" y="3096"/>
                  </a:lnTo>
                  <a:lnTo>
                    <a:pt x="1" y="4025"/>
                  </a:lnTo>
                  <a:lnTo>
                    <a:pt x="1" y="5740"/>
                  </a:lnTo>
                  <a:lnTo>
                    <a:pt x="2668" y="6669"/>
                  </a:lnTo>
                  <a:lnTo>
                    <a:pt x="5740" y="5740"/>
                  </a:lnTo>
                  <a:cubicBezTo>
                    <a:pt x="5740" y="2549"/>
                    <a:pt x="3144" y="1"/>
                    <a:pt x="1" y="1"/>
                  </a:cubicBezTo>
                  <a:close/>
                </a:path>
              </a:pathLst>
            </a:custGeom>
            <a:solidFill>
              <a:srgbClr val="E5E9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7" name="Google Shape;3767;p54"/>
            <p:cNvSpPr/>
            <p:nvPr/>
          </p:nvSpPr>
          <p:spPr>
            <a:xfrm>
              <a:off x="1537698" y="4315975"/>
              <a:ext cx="199336" cy="172286"/>
            </a:xfrm>
            <a:custGeom>
              <a:rect b="b" l="l" r="r" t="t"/>
              <a:pathLst>
                <a:path extrusionOk="0" h="5764" w="6669">
                  <a:moveTo>
                    <a:pt x="930" y="1"/>
                  </a:moveTo>
                  <a:lnTo>
                    <a:pt x="1" y="2858"/>
                  </a:lnTo>
                  <a:lnTo>
                    <a:pt x="930" y="5764"/>
                  </a:lnTo>
                  <a:cubicBezTo>
                    <a:pt x="4073" y="5764"/>
                    <a:pt x="6669" y="3192"/>
                    <a:pt x="6669" y="1"/>
                  </a:cubicBezTo>
                  <a:lnTo>
                    <a:pt x="4526" y="1"/>
                  </a:lnTo>
                  <a:lnTo>
                    <a:pt x="3597" y="929"/>
                  </a:lnTo>
                  <a:lnTo>
                    <a:pt x="2668" y="1"/>
                  </a:lnTo>
                  <a:close/>
                </a:path>
              </a:pathLst>
            </a:custGeom>
            <a:solidFill>
              <a:srgbClr val="7686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8" name="Google Shape;3768;p54"/>
            <p:cNvSpPr/>
            <p:nvPr/>
          </p:nvSpPr>
          <p:spPr>
            <a:xfrm>
              <a:off x="1393209" y="4288925"/>
              <a:ext cx="172286" cy="199336"/>
            </a:xfrm>
            <a:custGeom>
              <a:rect b="b" l="l" r="r" t="t"/>
              <a:pathLst>
                <a:path extrusionOk="0" h="6669" w="5764">
                  <a:moveTo>
                    <a:pt x="2906" y="1"/>
                  </a:moveTo>
                  <a:lnTo>
                    <a:pt x="1977" y="906"/>
                  </a:lnTo>
                  <a:lnTo>
                    <a:pt x="1" y="906"/>
                  </a:lnTo>
                  <a:cubicBezTo>
                    <a:pt x="1" y="4097"/>
                    <a:pt x="2573" y="6669"/>
                    <a:pt x="5764" y="6669"/>
                  </a:cubicBezTo>
                  <a:lnTo>
                    <a:pt x="5549" y="4906"/>
                  </a:lnTo>
                  <a:lnTo>
                    <a:pt x="4692" y="3763"/>
                  </a:lnTo>
                  <a:lnTo>
                    <a:pt x="5430" y="2858"/>
                  </a:lnTo>
                  <a:lnTo>
                    <a:pt x="5764" y="906"/>
                  </a:lnTo>
                  <a:lnTo>
                    <a:pt x="3811" y="906"/>
                  </a:lnTo>
                  <a:lnTo>
                    <a:pt x="2906" y="1"/>
                  </a:lnTo>
                  <a:close/>
                </a:path>
              </a:pathLst>
            </a:custGeom>
            <a:solidFill>
              <a:srgbClr val="B5C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9" name="Google Shape;3769;p54"/>
            <p:cNvSpPr/>
            <p:nvPr/>
          </p:nvSpPr>
          <p:spPr>
            <a:xfrm>
              <a:off x="1564061" y="4194262"/>
              <a:ext cx="172973" cy="149510"/>
            </a:xfrm>
            <a:custGeom>
              <a:rect b="b" l="l" r="r" t="t"/>
              <a:pathLst>
                <a:path extrusionOk="0" h="5002" w="5787">
                  <a:moveTo>
                    <a:pt x="4072" y="0"/>
                  </a:moveTo>
                  <a:lnTo>
                    <a:pt x="0" y="4073"/>
                  </a:lnTo>
                  <a:lnTo>
                    <a:pt x="2715" y="5001"/>
                  </a:lnTo>
                  <a:lnTo>
                    <a:pt x="5787" y="4073"/>
                  </a:lnTo>
                  <a:cubicBezTo>
                    <a:pt x="5787" y="2501"/>
                    <a:pt x="5120" y="1048"/>
                    <a:pt x="4072" y="0"/>
                  </a:cubicBezTo>
                  <a:close/>
                </a:path>
              </a:pathLst>
            </a:custGeom>
            <a:solidFill>
              <a:srgbClr val="D4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0" name="Google Shape;3770;p54"/>
            <p:cNvSpPr/>
            <p:nvPr/>
          </p:nvSpPr>
          <p:spPr>
            <a:xfrm>
              <a:off x="1443036" y="4315975"/>
              <a:ext cx="122459" cy="173003"/>
            </a:xfrm>
            <a:custGeom>
              <a:rect b="b" l="l" r="r" t="t"/>
              <a:pathLst>
                <a:path extrusionOk="0" h="5788" w="4097">
                  <a:moveTo>
                    <a:pt x="4097" y="1"/>
                  </a:moveTo>
                  <a:lnTo>
                    <a:pt x="1" y="4097"/>
                  </a:lnTo>
                  <a:cubicBezTo>
                    <a:pt x="1048" y="5121"/>
                    <a:pt x="2477" y="5788"/>
                    <a:pt x="4097" y="5788"/>
                  </a:cubicBezTo>
                  <a:lnTo>
                    <a:pt x="4097" y="3811"/>
                  </a:lnTo>
                  <a:lnTo>
                    <a:pt x="3168" y="2882"/>
                  </a:lnTo>
                  <a:lnTo>
                    <a:pt x="4097" y="1977"/>
                  </a:lnTo>
                  <a:lnTo>
                    <a:pt x="4097" y="1"/>
                  </a:lnTo>
                  <a:close/>
                </a:path>
              </a:pathLst>
            </a:custGeom>
            <a:solidFill>
              <a:srgbClr val="B0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71" name="Google Shape;3771;p54"/>
          <p:cNvGrpSpPr/>
          <p:nvPr/>
        </p:nvGrpSpPr>
        <p:grpSpPr>
          <a:xfrm>
            <a:off x="1834828" y="4149427"/>
            <a:ext cx="272628" cy="345949"/>
            <a:chOff x="2101528" y="4149427"/>
            <a:chExt cx="272628" cy="345949"/>
          </a:xfrm>
        </p:grpSpPr>
        <p:sp>
          <p:nvSpPr>
            <p:cNvPr id="3772" name="Google Shape;3772;p54"/>
            <p:cNvSpPr/>
            <p:nvPr/>
          </p:nvSpPr>
          <p:spPr>
            <a:xfrm>
              <a:off x="2188359" y="4149427"/>
              <a:ext cx="99683" cy="345947"/>
            </a:xfrm>
            <a:custGeom>
              <a:rect b="b" l="l" r="r" t="t"/>
              <a:pathLst>
                <a:path extrusionOk="0" h="11574" w="3335">
                  <a:moveTo>
                    <a:pt x="1381" y="0"/>
                  </a:moveTo>
                  <a:lnTo>
                    <a:pt x="1381" y="2596"/>
                  </a:lnTo>
                  <a:lnTo>
                    <a:pt x="72" y="2596"/>
                  </a:lnTo>
                  <a:lnTo>
                    <a:pt x="405" y="3286"/>
                  </a:lnTo>
                  <a:lnTo>
                    <a:pt x="1358" y="3286"/>
                  </a:lnTo>
                  <a:lnTo>
                    <a:pt x="1358" y="6740"/>
                  </a:lnTo>
                  <a:lnTo>
                    <a:pt x="48" y="6740"/>
                  </a:lnTo>
                  <a:lnTo>
                    <a:pt x="357" y="7430"/>
                  </a:lnTo>
                  <a:lnTo>
                    <a:pt x="1310" y="7430"/>
                  </a:lnTo>
                  <a:lnTo>
                    <a:pt x="1310" y="10883"/>
                  </a:lnTo>
                  <a:lnTo>
                    <a:pt x="0" y="10883"/>
                  </a:lnTo>
                  <a:lnTo>
                    <a:pt x="334" y="11574"/>
                  </a:lnTo>
                  <a:lnTo>
                    <a:pt x="1977" y="11574"/>
                  </a:lnTo>
                  <a:lnTo>
                    <a:pt x="1977" y="9359"/>
                  </a:lnTo>
                  <a:lnTo>
                    <a:pt x="2929" y="9359"/>
                  </a:lnTo>
                  <a:lnTo>
                    <a:pt x="3239" y="8669"/>
                  </a:lnTo>
                  <a:lnTo>
                    <a:pt x="2072" y="8669"/>
                  </a:lnTo>
                  <a:lnTo>
                    <a:pt x="2072" y="5215"/>
                  </a:lnTo>
                  <a:lnTo>
                    <a:pt x="3025" y="5215"/>
                  </a:lnTo>
                  <a:lnTo>
                    <a:pt x="3334" y="4525"/>
                  </a:lnTo>
                  <a:lnTo>
                    <a:pt x="2072" y="4525"/>
                  </a:lnTo>
                  <a:lnTo>
                    <a:pt x="2072" y="0"/>
                  </a:ln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3" name="Google Shape;3773;p54"/>
            <p:cNvSpPr/>
            <p:nvPr/>
          </p:nvSpPr>
          <p:spPr>
            <a:xfrm>
              <a:off x="2237469" y="4151549"/>
              <a:ext cx="47704" cy="343825"/>
            </a:xfrm>
            <a:custGeom>
              <a:rect b="b" l="l" r="r" t="t"/>
              <a:pathLst>
                <a:path extrusionOk="0" h="11503" w="1596">
                  <a:moveTo>
                    <a:pt x="0" y="1"/>
                  </a:moveTo>
                  <a:lnTo>
                    <a:pt x="0" y="11503"/>
                  </a:lnTo>
                  <a:lnTo>
                    <a:pt x="334" y="11503"/>
                  </a:lnTo>
                  <a:lnTo>
                    <a:pt x="334" y="9288"/>
                  </a:lnTo>
                  <a:lnTo>
                    <a:pt x="1286" y="9288"/>
                  </a:lnTo>
                  <a:lnTo>
                    <a:pt x="1596" y="8598"/>
                  </a:lnTo>
                  <a:lnTo>
                    <a:pt x="334" y="8598"/>
                  </a:lnTo>
                  <a:lnTo>
                    <a:pt x="334" y="5216"/>
                  </a:lnTo>
                  <a:lnTo>
                    <a:pt x="1286" y="5216"/>
                  </a:lnTo>
                  <a:lnTo>
                    <a:pt x="1596" y="4525"/>
                  </a:lnTo>
                  <a:lnTo>
                    <a:pt x="334" y="4525"/>
                  </a:lnTo>
                  <a:lnTo>
                    <a:pt x="334" y="1"/>
                  </a:ln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4" name="Google Shape;3774;p54"/>
            <p:cNvSpPr/>
            <p:nvPr/>
          </p:nvSpPr>
          <p:spPr>
            <a:xfrm>
              <a:off x="2101528" y="4150054"/>
              <a:ext cx="98966" cy="97621"/>
            </a:xfrm>
            <a:custGeom>
              <a:rect b="b" l="l" r="r" t="t"/>
              <a:pathLst>
                <a:path extrusionOk="0" h="3266" w="3311">
                  <a:moveTo>
                    <a:pt x="1632" y="1"/>
                  </a:moveTo>
                  <a:cubicBezTo>
                    <a:pt x="718" y="1"/>
                    <a:pt x="1" y="769"/>
                    <a:pt x="24" y="1694"/>
                  </a:cubicBezTo>
                  <a:cubicBezTo>
                    <a:pt x="47" y="2575"/>
                    <a:pt x="786" y="3265"/>
                    <a:pt x="1667" y="3265"/>
                  </a:cubicBezTo>
                  <a:lnTo>
                    <a:pt x="3310" y="3265"/>
                  </a:lnTo>
                  <a:lnTo>
                    <a:pt x="3310" y="1622"/>
                  </a:lnTo>
                  <a:cubicBezTo>
                    <a:pt x="3310" y="765"/>
                    <a:pt x="2596" y="27"/>
                    <a:pt x="1714" y="3"/>
                  </a:cubicBezTo>
                  <a:cubicBezTo>
                    <a:pt x="1687" y="2"/>
                    <a:pt x="1660" y="1"/>
                    <a:pt x="16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5" name="Google Shape;3775;p54"/>
            <p:cNvSpPr/>
            <p:nvPr/>
          </p:nvSpPr>
          <p:spPr>
            <a:xfrm>
              <a:off x="2101528" y="4273262"/>
              <a:ext cx="98966" cy="98278"/>
            </a:xfrm>
            <a:custGeom>
              <a:rect b="b" l="l" r="r" t="t"/>
              <a:pathLst>
                <a:path extrusionOk="0" h="3288" w="3311">
                  <a:moveTo>
                    <a:pt x="1672" y="0"/>
                  </a:moveTo>
                  <a:cubicBezTo>
                    <a:pt x="740" y="0"/>
                    <a:pt x="0" y="777"/>
                    <a:pt x="24" y="1715"/>
                  </a:cubicBezTo>
                  <a:cubicBezTo>
                    <a:pt x="47" y="2597"/>
                    <a:pt x="786" y="3287"/>
                    <a:pt x="1667" y="3287"/>
                  </a:cubicBezTo>
                  <a:lnTo>
                    <a:pt x="3310" y="3287"/>
                  </a:lnTo>
                  <a:lnTo>
                    <a:pt x="3310" y="1644"/>
                  </a:lnTo>
                  <a:cubicBezTo>
                    <a:pt x="3310" y="787"/>
                    <a:pt x="2596" y="48"/>
                    <a:pt x="1714" y="1"/>
                  </a:cubicBezTo>
                  <a:cubicBezTo>
                    <a:pt x="1700" y="0"/>
                    <a:pt x="1686" y="0"/>
                    <a:pt x="16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6" name="Google Shape;3776;p54"/>
            <p:cNvSpPr/>
            <p:nvPr/>
          </p:nvSpPr>
          <p:spPr>
            <a:xfrm>
              <a:off x="2101528" y="4397097"/>
              <a:ext cx="98966" cy="98278"/>
            </a:xfrm>
            <a:custGeom>
              <a:rect b="b" l="l" r="r" t="t"/>
              <a:pathLst>
                <a:path extrusionOk="0" h="3288" w="3311">
                  <a:moveTo>
                    <a:pt x="1671" y="1"/>
                  </a:moveTo>
                  <a:cubicBezTo>
                    <a:pt x="739" y="1"/>
                    <a:pt x="0" y="754"/>
                    <a:pt x="24" y="1692"/>
                  </a:cubicBezTo>
                  <a:cubicBezTo>
                    <a:pt x="47" y="2597"/>
                    <a:pt x="786" y="3288"/>
                    <a:pt x="1667" y="3288"/>
                  </a:cubicBezTo>
                  <a:lnTo>
                    <a:pt x="3310" y="3288"/>
                  </a:lnTo>
                  <a:lnTo>
                    <a:pt x="3310" y="1645"/>
                  </a:lnTo>
                  <a:cubicBezTo>
                    <a:pt x="3310" y="787"/>
                    <a:pt x="2596" y="25"/>
                    <a:pt x="1714" y="2"/>
                  </a:cubicBezTo>
                  <a:cubicBezTo>
                    <a:pt x="1700" y="1"/>
                    <a:pt x="1685" y="1"/>
                    <a:pt x="16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7" name="Google Shape;3777;p54"/>
            <p:cNvSpPr/>
            <p:nvPr/>
          </p:nvSpPr>
          <p:spPr>
            <a:xfrm>
              <a:off x="2275907" y="4209177"/>
              <a:ext cx="98248" cy="97591"/>
            </a:xfrm>
            <a:custGeom>
              <a:rect b="b" l="l" r="r" t="t"/>
              <a:pathLst>
                <a:path extrusionOk="0" h="3265" w="3287">
                  <a:moveTo>
                    <a:pt x="1614" y="1"/>
                  </a:moveTo>
                  <a:cubicBezTo>
                    <a:pt x="1600" y="1"/>
                    <a:pt x="1586" y="1"/>
                    <a:pt x="1572" y="2"/>
                  </a:cubicBezTo>
                  <a:cubicBezTo>
                    <a:pt x="667" y="49"/>
                    <a:pt x="0" y="787"/>
                    <a:pt x="0" y="1645"/>
                  </a:cubicBezTo>
                  <a:lnTo>
                    <a:pt x="0" y="3264"/>
                  </a:lnTo>
                  <a:lnTo>
                    <a:pt x="1596" y="3264"/>
                  </a:lnTo>
                  <a:cubicBezTo>
                    <a:pt x="2453" y="3264"/>
                    <a:pt x="3215" y="2573"/>
                    <a:pt x="3263" y="1716"/>
                  </a:cubicBezTo>
                  <a:cubicBezTo>
                    <a:pt x="3286" y="778"/>
                    <a:pt x="2547" y="1"/>
                    <a:pt x="16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8" name="Google Shape;3778;p54"/>
            <p:cNvSpPr/>
            <p:nvPr/>
          </p:nvSpPr>
          <p:spPr>
            <a:xfrm>
              <a:off x="2275907" y="4332325"/>
              <a:ext cx="98248" cy="96873"/>
            </a:xfrm>
            <a:custGeom>
              <a:rect b="b" l="l" r="r" t="t"/>
              <a:pathLst>
                <a:path extrusionOk="0" h="3241" w="3287">
                  <a:moveTo>
                    <a:pt x="1616" y="1"/>
                  </a:moveTo>
                  <a:cubicBezTo>
                    <a:pt x="1601" y="1"/>
                    <a:pt x="1587" y="1"/>
                    <a:pt x="1572" y="1"/>
                  </a:cubicBezTo>
                  <a:cubicBezTo>
                    <a:pt x="667" y="25"/>
                    <a:pt x="0" y="763"/>
                    <a:pt x="0" y="1645"/>
                  </a:cubicBezTo>
                  <a:lnTo>
                    <a:pt x="0" y="3240"/>
                  </a:lnTo>
                  <a:lnTo>
                    <a:pt x="1596" y="3240"/>
                  </a:lnTo>
                  <a:cubicBezTo>
                    <a:pt x="2453" y="3240"/>
                    <a:pt x="3215" y="2550"/>
                    <a:pt x="3263" y="1692"/>
                  </a:cubicBezTo>
                  <a:cubicBezTo>
                    <a:pt x="3286" y="754"/>
                    <a:pt x="2548" y="1"/>
                    <a:pt x="16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79" name="Google Shape;3779;p54"/>
          <p:cNvGrpSpPr/>
          <p:nvPr/>
        </p:nvGrpSpPr>
        <p:grpSpPr>
          <a:xfrm>
            <a:off x="2555232" y="4133047"/>
            <a:ext cx="344545" cy="344545"/>
            <a:chOff x="2745732" y="4133047"/>
            <a:chExt cx="344545" cy="344545"/>
          </a:xfrm>
        </p:grpSpPr>
        <p:sp>
          <p:nvSpPr>
            <p:cNvPr id="3780" name="Google Shape;3780;p54"/>
            <p:cNvSpPr/>
            <p:nvPr/>
          </p:nvSpPr>
          <p:spPr>
            <a:xfrm>
              <a:off x="2745732" y="4456908"/>
              <a:ext cx="343855" cy="20684"/>
            </a:xfrm>
            <a:custGeom>
              <a:rect b="b" l="l" r="r" t="t"/>
              <a:pathLst>
                <a:path extrusionOk="0" h="692" w="11504">
                  <a:moveTo>
                    <a:pt x="1" y="1"/>
                  </a:moveTo>
                  <a:lnTo>
                    <a:pt x="1" y="692"/>
                  </a:lnTo>
                  <a:lnTo>
                    <a:pt x="11503" y="692"/>
                  </a:lnTo>
                  <a:lnTo>
                    <a:pt x="1150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1" name="Google Shape;3781;p54"/>
            <p:cNvSpPr/>
            <p:nvPr/>
          </p:nvSpPr>
          <p:spPr>
            <a:xfrm>
              <a:off x="2918707" y="4456908"/>
              <a:ext cx="171569" cy="20684"/>
            </a:xfrm>
            <a:custGeom>
              <a:rect b="b" l="l" r="r" t="t"/>
              <a:pathLst>
                <a:path extrusionOk="0" h="692" w="5740">
                  <a:moveTo>
                    <a:pt x="1" y="1"/>
                  </a:moveTo>
                  <a:lnTo>
                    <a:pt x="1" y="692"/>
                  </a:lnTo>
                  <a:lnTo>
                    <a:pt x="5740" y="692"/>
                  </a:lnTo>
                  <a:lnTo>
                    <a:pt x="574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2" name="Google Shape;3782;p54"/>
            <p:cNvSpPr/>
            <p:nvPr/>
          </p:nvSpPr>
          <p:spPr>
            <a:xfrm>
              <a:off x="3026192" y="4369359"/>
              <a:ext cx="64084" cy="64114"/>
            </a:xfrm>
            <a:custGeom>
              <a:rect b="b" l="l" r="r" t="t"/>
              <a:pathLst>
                <a:path extrusionOk="0" h="2145" w="2144">
                  <a:moveTo>
                    <a:pt x="1072" y="1"/>
                  </a:moveTo>
                  <a:cubicBezTo>
                    <a:pt x="477" y="1"/>
                    <a:pt x="1" y="477"/>
                    <a:pt x="1" y="1072"/>
                  </a:cubicBezTo>
                  <a:cubicBezTo>
                    <a:pt x="1" y="1668"/>
                    <a:pt x="477" y="2144"/>
                    <a:pt x="1072" y="2144"/>
                  </a:cubicBezTo>
                  <a:cubicBezTo>
                    <a:pt x="1668" y="2144"/>
                    <a:pt x="2144" y="1668"/>
                    <a:pt x="2144" y="1072"/>
                  </a:cubicBezTo>
                  <a:cubicBezTo>
                    <a:pt x="2144" y="477"/>
                    <a:pt x="1668" y="1"/>
                    <a:pt x="107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3" name="Google Shape;3783;p54"/>
            <p:cNvSpPr/>
            <p:nvPr/>
          </p:nvSpPr>
          <p:spPr>
            <a:xfrm>
              <a:off x="3026192" y="4290359"/>
              <a:ext cx="64084" cy="64084"/>
            </a:xfrm>
            <a:custGeom>
              <a:rect b="b" l="l" r="r" t="t"/>
              <a:pathLst>
                <a:path extrusionOk="0" h="2144" w="2144">
                  <a:moveTo>
                    <a:pt x="1072" y="0"/>
                  </a:moveTo>
                  <a:cubicBezTo>
                    <a:pt x="477" y="0"/>
                    <a:pt x="1" y="477"/>
                    <a:pt x="1" y="1072"/>
                  </a:cubicBezTo>
                  <a:cubicBezTo>
                    <a:pt x="1" y="1667"/>
                    <a:pt x="477" y="2144"/>
                    <a:pt x="1072" y="2144"/>
                  </a:cubicBezTo>
                  <a:cubicBezTo>
                    <a:pt x="1668" y="2144"/>
                    <a:pt x="2144" y="1667"/>
                    <a:pt x="2144" y="1072"/>
                  </a:cubicBezTo>
                  <a:cubicBezTo>
                    <a:pt x="2144" y="477"/>
                    <a:pt x="1668" y="0"/>
                    <a:pt x="107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4" name="Google Shape;3784;p54"/>
            <p:cNvSpPr/>
            <p:nvPr/>
          </p:nvSpPr>
          <p:spPr>
            <a:xfrm>
              <a:off x="3026192" y="4212047"/>
              <a:ext cx="64084" cy="64114"/>
            </a:xfrm>
            <a:custGeom>
              <a:rect b="b" l="l" r="r" t="t"/>
              <a:pathLst>
                <a:path extrusionOk="0" h="2145" w="2144">
                  <a:moveTo>
                    <a:pt x="1072" y="1"/>
                  </a:moveTo>
                  <a:cubicBezTo>
                    <a:pt x="477" y="1"/>
                    <a:pt x="1" y="477"/>
                    <a:pt x="1" y="1072"/>
                  </a:cubicBezTo>
                  <a:cubicBezTo>
                    <a:pt x="1" y="1668"/>
                    <a:pt x="477" y="2144"/>
                    <a:pt x="1072" y="2144"/>
                  </a:cubicBezTo>
                  <a:cubicBezTo>
                    <a:pt x="1668" y="2144"/>
                    <a:pt x="2144" y="1668"/>
                    <a:pt x="2144" y="1072"/>
                  </a:cubicBezTo>
                  <a:cubicBezTo>
                    <a:pt x="2144" y="477"/>
                    <a:pt x="1668" y="1"/>
                    <a:pt x="107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5" name="Google Shape;3785;p54"/>
            <p:cNvSpPr/>
            <p:nvPr/>
          </p:nvSpPr>
          <p:spPr>
            <a:xfrm>
              <a:off x="3026192" y="4133047"/>
              <a:ext cx="64084" cy="64084"/>
            </a:xfrm>
            <a:custGeom>
              <a:rect b="b" l="l" r="r" t="t"/>
              <a:pathLst>
                <a:path extrusionOk="0" h="2144" w="2144">
                  <a:moveTo>
                    <a:pt x="1072" y="0"/>
                  </a:moveTo>
                  <a:cubicBezTo>
                    <a:pt x="477" y="0"/>
                    <a:pt x="1" y="477"/>
                    <a:pt x="1" y="1072"/>
                  </a:cubicBezTo>
                  <a:cubicBezTo>
                    <a:pt x="1" y="1667"/>
                    <a:pt x="477" y="2144"/>
                    <a:pt x="1072" y="2144"/>
                  </a:cubicBezTo>
                  <a:cubicBezTo>
                    <a:pt x="1668" y="2144"/>
                    <a:pt x="2144" y="1667"/>
                    <a:pt x="2144" y="1072"/>
                  </a:cubicBezTo>
                  <a:cubicBezTo>
                    <a:pt x="2144" y="477"/>
                    <a:pt x="1668" y="0"/>
                    <a:pt x="107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6" name="Google Shape;3786;p54"/>
            <p:cNvSpPr/>
            <p:nvPr/>
          </p:nvSpPr>
          <p:spPr>
            <a:xfrm>
              <a:off x="3058235" y="4369359"/>
              <a:ext cx="32042" cy="64114"/>
            </a:xfrm>
            <a:custGeom>
              <a:rect b="b" l="l" r="r" t="t"/>
              <a:pathLst>
                <a:path extrusionOk="0" h="2145" w="1072">
                  <a:moveTo>
                    <a:pt x="0" y="1"/>
                  </a:moveTo>
                  <a:lnTo>
                    <a:pt x="0" y="2144"/>
                  </a:lnTo>
                  <a:cubicBezTo>
                    <a:pt x="596" y="2144"/>
                    <a:pt x="1072" y="1668"/>
                    <a:pt x="1072" y="1072"/>
                  </a:cubicBezTo>
                  <a:cubicBezTo>
                    <a:pt x="1072" y="477"/>
                    <a:pt x="596"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7" name="Google Shape;3787;p54"/>
            <p:cNvSpPr/>
            <p:nvPr/>
          </p:nvSpPr>
          <p:spPr>
            <a:xfrm>
              <a:off x="3058235" y="4290359"/>
              <a:ext cx="32042" cy="64084"/>
            </a:xfrm>
            <a:custGeom>
              <a:rect b="b" l="l" r="r" t="t"/>
              <a:pathLst>
                <a:path extrusionOk="0" h="2144" w="1072">
                  <a:moveTo>
                    <a:pt x="0" y="0"/>
                  </a:moveTo>
                  <a:lnTo>
                    <a:pt x="0" y="2144"/>
                  </a:lnTo>
                  <a:cubicBezTo>
                    <a:pt x="596" y="2144"/>
                    <a:pt x="1072" y="1667"/>
                    <a:pt x="1072" y="1072"/>
                  </a:cubicBezTo>
                  <a:cubicBezTo>
                    <a:pt x="1072" y="477"/>
                    <a:pt x="596" y="0"/>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8" name="Google Shape;3788;p54"/>
            <p:cNvSpPr/>
            <p:nvPr/>
          </p:nvSpPr>
          <p:spPr>
            <a:xfrm>
              <a:off x="3058235" y="4211925"/>
              <a:ext cx="32042" cy="64114"/>
            </a:xfrm>
            <a:custGeom>
              <a:rect b="b" l="l" r="r" t="t"/>
              <a:pathLst>
                <a:path extrusionOk="0" h="2145" w="1072">
                  <a:moveTo>
                    <a:pt x="0" y="1"/>
                  </a:moveTo>
                  <a:lnTo>
                    <a:pt x="0" y="2144"/>
                  </a:lnTo>
                  <a:cubicBezTo>
                    <a:pt x="596" y="2144"/>
                    <a:pt x="1072" y="1668"/>
                    <a:pt x="1072" y="1073"/>
                  </a:cubicBezTo>
                  <a:cubicBezTo>
                    <a:pt x="1072" y="501"/>
                    <a:pt x="596" y="25"/>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9" name="Google Shape;3789;p54"/>
            <p:cNvSpPr/>
            <p:nvPr/>
          </p:nvSpPr>
          <p:spPr>
            <a:xfrm>
              <a:off x="3058235" y="4133047"/>
              <a:ext cx="32042" cy="64084"/>
            </a:xfrm>
            <a:custGeom>
              <a:rect b="b" l="l" r="r" t="t"/>
              <a:pathLst>
                <a:path extrusionOk="0" h="2144" w="1072">
                  <a:moveTo>
                    <a:pt x="0" y="0"/>
                  </a:moveTo>
                  <a:lnTo>
                    <a:pt x="0" y="2144"/>
                  </a:lnTo>
                  <a:cubicBezTo>
                    <a:pt x="596" y="2144"/>
                    <a:pt x="1072" y="1644"/>
                    <a:pt x="1072" y="1072"/>
                  </a:cubicBezTo>
                  <a:cubicBezTo>
                    <a:pt x="1072" y="477"/>
                    <a:pt x="596" y="0"/>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0" name="Google Shape;3790;p54"/>
            <p:cNvSpPr/>
            <p:nvPr/>
          </p:nvSpPr>
          <p:spPr>
            <a:xfrm>
              <a:off x="2932935" y="4369359"/>
              <a:ext cx="64114" cy="64114"/>
            </a:xfrm>
            <a:custGeom>
              <a:rect b="b" l="l" r="r" t="t"/>
              <a:pathLst>
                <a:path extrusionOk="0" h="2145" w="2145">
                  <a:moveTo>
                    <a:pt x="1073" y="1"/>
                  </a:moveTo>
                  <a:cubicBezTo>
                    <a:pt x="477" y="1"/>
                    <a:pt x="1" y="477"/>
                    <a:pt x="1" y="1072"/>
                  </a:cubicBezTo>
                  <a:cubicBezTo>
                    <a:pt x="1" y="1668"/>
                    <a:pt x="477" y="2144"/>
                    <a:pt x="1073" y="2144"/>
                  </a:cubicBezTo>
                  <a:cubicBezTo>
                    <a:pt x="1668" y="2144"/>
                    <a:pt x="2144" y="1668"/>
                    <a:pt x="2144" y="1072"/>
                  </a:cubicBezTo>
                  <a:cubicBezTo>
                    <a:pt x="2144" y="477"/>
                    <a:pt x="1668"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1" name="Google Shape;3791;p54"/>
            <p:cNvSpPr/>
            <p:nvPr/>
          </p:nvSpPr>
          <p:spPr>
            <a:xfrm>
              <a:off x="2932935" y="4290359"/>
              <a:ext cx="64114" cy="64084"/>
            </a:xfrm>
            <a:custGeom>
              <a:rect b="b" l="l" r="r" t="t"/>
              <a:pathLst>
                <a:path extrusionOk="0" h="2144" w="2145">
                  <a:moveTo>
                    <a:pt x="1073" y="0"/>
                  </a:moveTo>
                  <a:cubicBezTo>
                    <a:pt x="477" y="0"/>
                    <a:pt x="1" y="477"/>
                    <a:pt x="1" y="1072"/>
                  </a:cubicBezTo>
                  <a:cubicBezTo>
                    <a:pt x="1" y="1667"/>
                    <a:pt x="477" y="2144"/>
                    <a:pt x="1073" y="2144"/>
                  </a:cubicBezTo>
                  <a:cubicBezTo>
                    <a:pt x="1668" y="2144"/>
                    <a:pt x="2144" y="1667"/>
                    <a:pt x="2144" y="1072"/>
                  </a:cubicBezTo>
                  <a:cubicBezTo>
                    <a:pt x="2144" y="477"/>
                    <a:pt x="1668" y="0"/>
                    <a:pt x="10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2" name="Google Shape;3792;p54"/>
            <p:cNvSpPr/>
            <p:nvPr/>
          </p:nvSpPr>
          <p:spPr>
            <a:xfrm>
              <a:off x="2932935" y="4212047"/>
              <a:ext cx="64114" cy="64114"/>
            </a:xfrm>
            <a:custGeom>
              <a:rect b="b" l="l" r="r" t="t"/>
              <a:pathLst>
                <a:path extrusionOk="0" h="2145" w="2145">
                  <a:moveTo>
                    <a:pt x="1073" y="1"/>
                  </a:moveTo>
                  <a:cubicBezTo>
                    <a:pt x="477" y="1"/>
                    <a:pt x="1" y="477"/>
                    <a:pt x="1" y="1072"/>
                  </a:cubicBezTo>
                  <a:cubicBezTo>
                    <a:pt x="1" y="1668"/>
                    <a:pt x="477" y="2144"/>
                    <a:pt x="1073" y="2144"/>
                  </a:cubicBezTo>
                  <a:cubicBezTo>
                    <a:pt x="1668" y="2144"/>
                    <a:pt x="2144" y="1668"/>
                    <a:pt x="2144" y="1072"/>
                  </a:cubicBezTo>
                  <a:cubicBezTo>
                    <a:pt x="2144" y="477"/>
                    <a:pt x="1668"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3" name="Google Shape;3793;p54"/>
            <p:cNvSpPr/>
            <p:nvPr/>
          </p:nvSpPr>
          <p:spPr>
            <a:xfrm>
              <a:off x="2964977" y="4369359"/>
              <a:ext cx="32072" cy="64114"/>
            </a:xfrm>
            <a:custGeom>
              <a:rect b="b" l="l" r="r" t="t"/>
              <a:pathLst>
                <a:path extrusionOk="0" h="2145" w="1073">
                  <a:moveTo>
                    <a:pt x="1" y="1"/>
                  </a:moveTo>
                  <a:lnTo>
                    <a:pt x="1" y="2144"/>
                  </a:lnTo>
                  <a:cubicBezTo>
                    <a:pt x="596" y="2144"/>
                    <a:pt x="1072" y="1668"/>
                    <a:pt x="1072" y="1072"/>
                  </a:cubicBezTo>
                  <a:cubicBezTo>
                    <a:pt x="1072" y="477"/>
                    <a:pt x="596" y="1"/>
                    <a:pt x="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4" name="Google Shape;3794;p54"/>
            <p:cNvSpPr/>
            <p:nvPr/>
          </p:nvSpPr>
          <p:spPr>
            <a:xfrm>
              <a:off x="2964977" y="4290359"/>
              <a:ext cx="32072" cy="64084"/>
            </a:xfrm>
            <a:custGeom>
              <a:rect b="b" l="l" r="r" t="t"/>
              <a:pathLst>
                <a:path extrusionOk="0" h="2144" w="1073">
                  <a:moveTo>
                    <a:pt x="1" y="0"/>
                  </a:moveTo>
                  <a:lnTo>
                    <a:pt x="1" y="2144"/>
                  </a:lnTo>
                  <a:cubicBezTo>
                    <a:pt x="596" y="2144"/>
                    <a:pt x="1072" y="1667"/>
                    <a:pt x="1072" y="1072"/>
                  </a:cubicBezTo>
                  <a:cubicBezTo>
                    <a:pt x="1072" y="477"/>
                    <a:pt x="596" y="0"/>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5" name="Google Shape;3795;p54"/>
            <p:cNvSpPr/>
            <p:nvPr/>
          </p:nvSpPr>
          <p:spPr>
            <a:xfrm>
              <a:off x="2964977" y="4211925"/>
              <a:ext cx="32072" cy="64114"/>
            </a:xfrm>
            <a:custGeom>
              <a:rect b="b" l="l" r="r" t="t"/>
              <a:pathLst>
                <a:path extrusionOk="0" h="2145" w="1073">
                  <a:moveTo>
                    <a:pt x="1" y="1"/>
                  </a:moveTo>
                  <a:lnTo>
                    <a:pt x="1" y="2144"/>
                  </a:lnTo>
                  <a:cubicBezTo>
                    <a:pt x="596" y="2144"/>
                    <a:pt x="1072" y="1668"/>
                    <a:pt x="1072" y="1073"/>
                  </a:cubicBezTo>
                  <a:cubicBezTo>
                    <a:pt x="1072" y="501"/>
                    <a:pt x="596" y="25"/>
                    <a:pt x="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6" name="Google Shape;3796;p54"/>
            <p:cNvSpPr/>
            <p:nvPr/>
          </p:nvSpPr>
          <p:spPr>
            <a:xfrm>
              <a:off x="2839707" y="4369359"/>
              <a:ext cx="64084" cy="64114"/>
            </a:xfrm>
            <a:custGeom>
              <a:rect b="b" l="l" r="r" t="t"/>
              <a:pathLst>
                <a:path extrusionOk="0" h="2145" w="2144">
                  <a:moveTo>
                    <a:pt x="1072" y="1"/>
                  </a:moveTo>
                  <a:cubicBezTo>
                    <a:pt x="477" y="1"/>
                    <a:pt x="0" y="477"/>
                    <a:pt x="0" y="1072"/>
                  </a:cubicBezTo>
                  <a:cubicBezTo>
                    <a:pt x="0" y="1668"/>
                    <a:pt x="477" y="2144"/>
                    <a:pt x="1072" y="2144"/>
                  </a:cubicBezTo>
                  <a:cubicBezTo>
                    <a:pt x="1667" y="2144"/>
                    <a:pt x="2144" y="1668"/>
                    <a:pt x="2144" y="1072"/>
                  </a:cubicBezTo>
                  <a:cubicBezTo>
                    <a:pt x="2144" y="477"/>
                    <a:pt x="1667" y="1"/>
                    <a:pt x="1072" y="1"/>
                  </a:cubicBezTo>
                  <a:close/>
                </a:path>
              </a:pathLst>
            </a:custGeom>
            <a:solidFill>
              <a:srgbClr val="E5E9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7" name="Google Shape;3797;p54"/>
            <p:cNvSpPr/>
            <p:nvPr/>
          </p:nvSpPr>
          <p:spPr>
            <a:xfrm>
              <a:off x="2839707" y="4290359"/>
              <a:ext cx="64084" cy="64084"/>
            </a:xfrm>
            <a:custGeom>
              <a:rect b="b" l="l" r="r" t="t"/>
              <a:pathLst>
                <a:path extrusionOk="0" h="2144" w="2144">
                  <a:moveTo>
                    <a:pt x="1072" y="0"/>
                  </a:moveTo>
                  <a:cubicBezTo>
                    <a:pt x="477" y="0"/>
                    <a:pt x="0" y="477"/>
                    <a:pt x="0" y="1072"/>
                  </a:cubicBezTo>
                  <a:cubicBezTo>
                    <a:pt x="0" y="1667"/>
                    <a:pt x="477" y="2144"/>
                    <a:pt x="1072" y="2144"/>
                  </a:cubicBezTo>
                  <a:cubicBezTo>
                    <a:pt x="1667" y="2144"/>
                    <a:pt x="2144" y="1667"/>
                    <a:pt x="2144" y="1072"/>
                  </a:cubicBezTo>
                  <a:cubicBezTo>
                    <a:pt x="2144" y="477"/>
                    <a:pt x="1667" y="0"/>
                    <a:pt x="1072" y="0"/>
                  </a:cubicBezTo>
                  <a:close/>
                </a:path>
              </a:pathLst>
            </a:custGeom>
            <a:solidFill>
              <a:srgbClr val="E5E9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8" name="Google Shape;3798;p54"/>
            <p:cNvSpPr/>
            <p:nvPr/>
          </p:nvSpPr>
          <p:spPr>
            <a:xfrm>
              <a:off x="2871720" y="4369359"/>
              <a:ext cx="32072" cy="64114"/>
            </a:xfrm>
            <a:custGeom>
              <a:rect b="b" l="l" r="r" t="t"/>
              <a:pathLst>
                <a:path extrusionOk="0" h="2145" w="1073">
                  <a:moveTo>
                    <a:pt x="1" y="1"/>
                  </a:moveTo>
                  <a:lnTo>
                    <a:pt x="1" y="2144"/>
                  </a:lnTo>
                  <a:cubicBezTo>
                    <a:pt x="596" y="2144"/>
                    <a:pt x="1073" y="1668"/>
                    <a:pt x="1073" y="1072"/>
                  </a:cubicBezTo>
                  <a:cubicBezTo>
                    <a:pt x="1073" y="477"/>
                    <a:pt x="596" y="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9" name="Google Shape;3799;p54"/>
            <p:cNvSpPr/>
            <p:nvPr/>
          </p:nvSpPr>
          <p:spPr>
            <a:xfrm>
              <a:off x="2871720" y="4290359"/>
              <a:ext cx="32072" cy="64084"/>
            </a:xfrm>
            <a:custGeom>
              <a:rect b="b" l="l" r="r" t="t"/>
              <a:pathLst>
                <a:path extrusionOk="0" h="2144" w="1073">
                  <a:moveTo>
                    <a:pt x="1" y="0"/>
                  </a:moveTo>
                  <a:lnTo>
                    <a:pt x="1" y="2144"/>
                  </a:lnTo>
                  <a:cubicBezTo>
                    <a:pt x="596" y="2144"/>
                    <a:pt x="1073" y="1667"/>
                    <a:pt x="1073" y="1072"/>
                  </a:cubicBezTo>
                  <a:cubicBezTo>
                    <a:pt x="1073" y="477"/>
                    <a:pt x="596"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0" name="Google Shape;3800;p54"/>
            <p:cNvSpPr/>
            <p:nvPr/>
          </p:nvSpPr>
          <p:spPr>
            <a:xfrm>
              <a:off x="2746449" y="4369359"/>
              <a:ext cx="64084" cy="64114"/>
            </a:xfrm>
            <a:custGeom>
              <a:rect b="b" l="l" r="r" t="t"/>
              <a:pathLst>
                <a:path extrusionOk="0" h="2145" w="2144">
                  <a:moveTo>
                    <a:pt x="1072" y="1"/>
                  </a:moveTo>
                  <a:cubicBezTo>
                    <a:pt x="477" y="1"/>
                    <a:pt x="1" y="477"/>
                    <a:pt x="1" y="1072"/>
                  </a:cubicBezTo>
                  <a:cubicBezTo>
                    <a:pt x="1" y="1668"/>
                    <a:pt x="477" y="2144"/>
                    <a:pt x="1072" y="2144"/>
                  </a:cubicBezTo>
                  <a:cubicBezTo>
                    <a:pt x="1668" y="2144"/>
                    <a:pt x="2144" y="1668"/>
                    <a:pt x="2144" y="1072"/>
                  </a:cubicBezTo>
                  <a:cubicBezTo>
                    <a:pt x="2144" y="477"/>
                    <a:pt x="1668" y="1"/>
                    <a:pt x="10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1" name="Google Shape;3801;p54"/>
            <p:cNvSpPr/>
            <p:nvPr/>
          </p:nvSpPr>
          <p:spPr>
            <a:xfrm>
              <a:off x="2746449" y="4290359"/>
              <a:ext cx="64084" cy="64084"/>
            </a:xfrm>
            <a:custGeom>
              <a:rect b="b" l="l" r="r" t="t"/>
              <a:pathLst>
                <a:path extrusionOk="0" h="2144" w="2144">
                  <a:moveTo>
                    <a:pt x="1072" y="0"/>
                  </a:moveTo>
                  <a:cubicBezTo>
                    <a:pt x="477" y="0"/>
                    <a:pt x="1" y="477"/>
                    <a:pt x="1" y="1072"/>
                  </a:cubicBezTo>
                  <a:cubicBezTo>
                    <a:pt x="1" y="1667"/>
                    <a:pt x="477" y="2144"/>
                    <a:pt x="1072" y="2144"/>
                  </a:cubicBezTo>
                  <a:cubicBezTo>
                    <a:pt x="1668" y="2144"/>
                    <a:pt x="2144" y="1667"/>
                    <a:pt x="2144" y="1072"/>
                  </a:cubicBezTo>
                  <a:cubicBezTo>
                    <a:pt x="2144" y="477"/>
                    <a:pt x="1668" y="0"/>
                    <a:pt x="10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2" name="Google Shape;3802;p54"/>
            <p:cNvSpPr/>
            <p:nvPr/>
          </p:nvSpPr>
          <p:spPr>
            <a:xfrm>
              <a:off x="2746449" y="4212047"/>
              <a:ext cx="64084" cy="64114"/>
            </a:xfrm>
            <a:custGeom>
              <a:rect b="b" l="l" r="r" t="t"/>
              <a:pathLst>
                <a:path extrusionOk="0" h="2145" w="2144">
                  <a:moveTo>
                    <a:pt x="1072" y="1"/>
                  </a:moveTo>
                  <a:cubicBezTo>
                    <a:pt x="477" y="1"/>
                    <a:pt x="1" y="477"/>
                    <a:pt x="1" y="1072"/>
                  </a:cubicBezTo>
                  <a:cubicBezTo>
                    <a:pt x="1" y="1668"/>
                    <a:pt x="477" y="2144"/>
                    <a:pt x="1072" y="2144"/>
                  </a:cubicBezTo>
                  <a:cubicBezTo>
                    <a:pt x="1668" y="2144"/>
                    <a:pt x="2144" y="1668"/>
                    <a:pt x="2144" y="1072"/>
                  </a:cubicBezTo>
                  <a:cubicBezTo>
                    <a:pt x="2144" y="477"/>
                    <a:pt x="1668" y="1"/>
                    <a:pt x="10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3" name="Google Shape;3803;p54"/>
            <p:cNvSpPr/>
            <p:nvPr/>
          </p:nvSpPr>
          <p:spPr>
            <a:xfrm>
              <a:off x="2779209" y="4369359"/>
              <a:ext cx="32042" cy="64114"/>
            </a:xfrm>
            <a:custGeom>
              <a:rect b="b" l="l" r="r" t="t"/>
              <a:pathLst>
                <a:path extrusionOk="0" h="2145" w="1072">
                  <a:moveTo>
                    <a:pt x="0" y="1"/>
                  </a:moveTo>
                  <a:lnTo>
                    <a:pt x="0" y="2144"/>
                  </a:lnTo>
                  <a:cubicBezTo>
                    <a:pt x="595" y="2144"/>
                    <a:pt x="1072" y="1668"/>
                    <a:pt x="1072" y="1072"/>
                  </a:cubicBezTo>
                  <a:cubicBezTo>
                    <a:pt x="1072" y="477"/>
                    <a:pt x="572"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4" name="Google Shape;3804;p54"/>
            <p:cNvSpPr/>
            <p:nvPr/>
          </p:nvSpPr>
          <p:spPr>
            <a:xfrm>
              <a:off x="2779209" y="4290359"/>
              <a:ext cx="32042" cy="64084"/>
            </a:xfrm>
            <a:custGeom>
              <a:rect b="b" l="l" r="r" t="t"/>
              <a:pathLst>
                <a:path extrusionOk="0" h="2144" w="1072">
                  <a:moveTo>
                    <a:pt x="0" y="0"/>
                  </a:moveTo>
                  <a:lnTo>
                    <a:pt x="0" y="2144"/>
                  </a:lnTo>
                  <a:cubicBezTo>
                    <a:pt x="595" y="2144"/>
                    <a:pt x="1072" y="1667"/>
                    <a:pt x="1072" y="1072"/>
                  </a:cubicBezTo>
                  <a:cubicBezTo>
                    <a:pt x="1072" y="477"/>
                    <a:pt x="572" y="0"/>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5" name="Google Shape;3805;p54"/>
            <p:cNvSpPr/>
            <p:nvPr/>
          </p:nvSpPr>
          <p:spPr>
            <a:xfrm>
              <a:off x="2779209" y="4211925"/>
              <a:ext cx="32042" cy="64114"/>
            </a:xfrm>
            <a:custGeom>
              <a:rect b="b" l="l" r="r" t="t"/>
              <a:pathLst>
                <a:path extrusionOk="0" h="2145" w="1072">
                  <a:moveTo>
                    <a:pt x="0" y="1"/>
                  </a:moveTo>
                  <a:lnTo>
                    <a:pt x="0" y="2144"/>
                  </a:lnTo>
                  <a:cubicBezTo>
                    <a:pt x="595" y="2144"/>
                    <a:pt x="1072" y="1668"/>
                    <a:pt x="1072" y="1073"/>
                  </a:cubicBezTo>
                  <a:cubicBezTo>
                    <a:pt x="1072" y="501"/>
                    <a:pt x="572" y="25"/>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06" name="Google Shape;3806;p54"/>
          <p:cNvGrpSpPr/>
          <p:nvPr/>
        </p:nvGrpSpPr>
        <p:grpSpPr>
          <a:xfrm>
            <a:off x="3264996" y="4149427"/>
            <a:ext cx="343826" cy="343827"/>
            <a:chOff x="3379296" y="4149427"/>
            <a:chExt cx="343826" cy="343827"/>
          </a:xfrm>
        </p:grpSpPr>
        <p:sp>
          <p:nvSpPr>
            <p:cNvPr id="3807" name="Google Shape;3807;p54"/>
            <p:cNvSpPr/>
            <p:nvPr/>
          </p:nvSpPr>
          <p:spPr>
            <a:xfrm>
              <a:off x="3389966" y="4395693"/>
              <a:ext cx="46300" cy="47017"/>
            </a:xfrm>
            <a:custGeom>
              <a:rect b="b" l="l" r="r" t="t"/>
              <a:pathLst>
                <a:path extrusionOk="0" h="1573" w="1549">
                  <a:moveTo>
                    <a:pt x="1168" y="1"/>
                  </a:moveTo>
                  <a:lnTo>
                    <a:pt x="1" y="763"/>
                  </a:lnTo>
                  <a:lnTo>
                    <a:pt x="1" y="1573"/>
                  </a:lnTo>
                  <a:lnTo>
                    <a:pt x="25" y="1573"/>
                  </a:lnTo>
                  <a:lnTo>
                    <a:pt x="1549" y="549"/>
                  </a:lnTo>
                  <a:lnTo>
                    <a:pt x="1168" y="1"/>
                  </a:ln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8" name="Google Shape;3808;p54"/>
            <p:cNvSpPr/>
            <p:nvPr/>
          </p:nvSpPr>
          <p:spPr>
            <a:xfrm>
              <a:off x="3457608" y="4333790"/>
              <a:ext cx="39156" cy="46270"/>
            </a:xfrm>
            <a:custGeom>
              <a:rect b="b" l="l" r="r" t="t"/>
              <a:pathLst>
                <a:path extrusionOk="0" h="1548" w="1310">
                  <a:moveTo>
                    <a:pt x="738" y="0"/>
                  </a:moveTo>
                  <a:lnTo>
                    <a:pt x="0" y="1191"/>
                  </a:lnTo>
                  <a:lnTo>
                    <a:pt x="572" y="1548"/>
                  </a:lnTo>
                  <a:lnTo>
                    <a:pt x="1310" y="357"/>
                  </a:lnTo>
                  <a:lnTo>
                    <a:pt x="738" y="0"/>
                  </a:ln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9" name="Google Shape;3809;p54"/>
            <p:cNvSpPr/>
            <p:nvPr/>
          </p:nvSpPr>
          <p:spPr>
            <a:xfrm>
              <a:off x="3513832" y="4322371"/>
              <a:ext cx="44148" cy="39903"/>
            </a:xfrm>
            <a:custGeom>
              <a:rect b="b" l="l" r="r" t="t"/>
              <a:pathLst>
                <a:path extrusionOk="0" h="1335" w="1477">
                  <a:moveTo>
                    <a:pt x="381" y="1"/>
                  </a:moveTo>
                  <a:lnTo>
                    <a:pt x="0" y="573"/>
                  </a:lnTo>
                  <a:lnTo>
                    <a:pt x="1096" y="1335"/>
                  </a:lnTo>
                  <a:lnTo>
                    <a:pt x="1477" y="787"/>
                  </a:lnTo>
                  <a:lnTo>
                    <a:pt x="381" y="1"/>
                  </a:ln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0" name="Google Shape;3810;p54"/>
            <p:cNvSpPr/>
            <p:nvPr/>
          </p:nvSpPr>
          <p:spPr>
            <a:xfrm>
              <a:off x="3580756" y="4312418"/>
              <a:ext cx="43430" cy="44177"/>
            </a:xfrm>
            <a:custGeom>
              <a:rect b="b" l="l" r="r" t="t"/>
              <a:pathLst>
                <a:path extrusionOk="0" h="1478" w="1453">
                  <a:moveTo>
                    <a:pt x="953" y="1"/>
                  </a:moveTo>
                  <a:lnTo>
                    <a:pt x="0" y="1025"/>
                  </a:lnTo>
                  <a:lnTo>
                    <a:pt x="500" y="1477"/>
                  </a:lnTo>
                  <a:lnTo>
                    <a:pt x="1453" y="453"/>
                  </a:lnTo>
                  <a:lnTo>
                    <a:pt x="953" y="1"/>
                  </a:ln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1" name="Google Shape;3811;p54"/>
            <p:cNvSpPr/>
            <p:nvPr/>
          </p:nvSpPr>
          <p:spPr>
            <a:xfrm>
              <a:off x="3632705" y="4246211"/>
              <a:ext cx="39186" cy="43460"/>
            </a:xfrm>
            <a:custGeom>
              <a:rect b="b" l="l" r="r" t="t"/>
              <a:pathLst>
                <a:path extrusionOk="0" h="1454" w="1311">
                  <a:moveTo>
                    <a:pt x="763" y="1"/>
                  </a:moveTo>
                  <a:lnTo>
                    <a:pt x="0" y="1073"/>
                  </a:lnTo>
                  <a:lnTo>
                    <a:pt x="572" y="1454"/>
                  </a:lnTo>
                  <a:lnTo>
                    <a:pt x="1310" y="382"/>
                  </a:lnTo>
                  <a:lnTo>
                    <a:pt x="763" y="1"/>
                  </a:ln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2" name="Google Shape;3812;p54"/>
            <p:cNvSpPr/>
            <p:nvPr/>
          </p:nvSpPr>
          <p:spPr>
            <a:xfrm>
              <a:off x="3379296" y="4149427"/>
              <a:ext cx="343825" cy="343825"/>
            </a:xfrm>
            <a:custGeom>
              <a:rect b="b" l="l" r="r" t="t"/>
              <a:pathLst>
                <a:path extrusionOk="0" h="11503" w="11503">
                  <a:moveTo>
                    <a:pt x="1" y="0"/>
                  </a:moveTo>
                  <a:lnTo>
                    <a:pt x="1" y="11502"/>
                  </a:lnTo>
                  <a:lnTo>
                    <a:pt x="11503" y="11502"/>
                  </a:lnTo>
                  <a:lnTo>
                    <a:pt x="11503" y="10288"/>
                  </a:lnTo>
                  <a:lnTo>
                    <a:pt x="10836" y="10288"/>
                  </a:lnTo>
                  <a:lnTo>
                    <a:pt x="10836" y="10812"/>
                  </a:lnTo>
                  <a:lnTo>
                    <a:pt x="691" y="10812"/>
                  </a:lnTo>
                  <a:lnTo>
                    <a:pt x="691" y="691"/>
                  </a:lnTo>
                  <a:lnTo>
                    <a:pt x="1215" y="691"/>
                  </a:lnTo>
                  <a:lnTo>
                    <a:pt x="1215" y="0"/>
                  </a:ln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3" name="Google Shape;3813;p54"/>
            <p:cNvSpPr/>
            <p:nvPr/>
          </p:nvSpPr>
          <p:spPr>
            <a:xfrm>
              <a:off x="3550836" y="4456220"/>
              <a:ext cx="172286" cy="37034"/>
            </a:xfrm>
            <a:custGeom>
              <a:rect b="b" l="l" r="r" t="t"/>
              <a:pathLst>
                <a:path extrusionOk="0" h="1239" w="5764">
                  <a:moveTo>
                    <a:pt x="5097" y="0"/>
                  </a:moveTo>
                  <a:lnTo>
                    <a:pt x="5097" y="524"/>
                  </a:lnTo>
                  <a:lnTo>
                    <a:pt x="1" y="524"/>
                  </a:lnTo>
                  <a:lnTo>
                    <a:pt x="1" y="1238"/>
                  </a:lnTo>
                  <a:lnTo>
                    <a:pt x="5764" y="1238"/>
                  </a:lnTo>
                  <a:lnTo>
                    <a:pt x="5764" y="0"/>
                  </a:ln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4" name="Google Shape;3814;p54"/>
            <p:cNvSpPr/>
            <p:nvPr/>
          </p:nvSpPr>
          <p:spPr>
            <a:xfrm>
              <a:off x="3421291" y="4360811"/>
              <a:ext cx="64084" cy="64114"/>
            </a:xfrm>
            <a:custGeom>
              <a:rect b="b" l="l" r="r" t="t"/>
              <a:pathLst>
                <a:path extrusionOk="0" h="2145" w="2144">
                  <a:moveTo>
                    <a:pt x="1072" y="1"/>
                  </a:moveTo>
                  <a:cubicBezTo>
                    <a:pt x="477" y="1"/>
                    <a:pt x="1" y="477"/>
                    <a:pt x="1" y="1073"/>
                  </a:cubicBezTo>
                  <a:cubicBezTo>
                    <a:pt x="1" y="1668"/>
                    <a:pt x="477" y="2144"/>
                    <a:pt x="1072" y="2144"/>
                  </a:cubicBezTo>
                  <a:cubicBezTo>
                    <a:pt x="1668" y="2144"/>
                    <a:pt x="2144" y="1668"/>
                    <a:pt x="2144" y="1073"/>
                  </a:cubicBezTo>
                  <a:cubicBezTo>
                    <a:pt x="2144" y="477"/>
                    <a:pt x="1644" y="1"/>
                    <a:pt x="1072" y="1"/>
                  </a:cubicBezTo>
                  <a:close/>
                </a:path>
              </a:pathLst>
            </a:custGeom>
            <a:solidFill>
              <a:srgbClr val="A8B2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5" name="Google Shape;3815;p54"/>
            <p:cNvSpPr/>
            <p:nvPr/>
          </p:nvSpPr>
          <p:spPr>
            <a:xfrm>
              <a:off x="3452616" y="4360123"/>
              <a:ext cx="32072" cy="64084"/>
            </a:xfrm>
            <a:custGeom>
              <a:rect b="b" l="l" r="r" t="t"/>
              <a:pathLst>
                <a:path extrusionOk="0" h="2144" w="1073">
                  <a:moveTo>
                    <a:pt x="0" y="0"/>
                  </a:moveTo>
                  <a:lnTo>
                    <a:pt x="0" y="2143"/>
                  </a:lnTo>
                  <a:cubicBezTo>
                    <a:pt x="596" y="2143"/>
                    <a:pt x="1072" y="1667"/>
                    <a:pt x="1072" y="1072"/>
                  </a:cubicBezTo>
                  <a:cubicBezTo>
                    <a:pt x="1072" y="500"/>
                    <a:pt x="596" y="24"/>
                    <a:pt x="0" y="0"/>
                  </a:cubicBezTo>
                  <a:close/>
                </a:path>
              </a:pathLst>
            </a:custGeom>
            <a:solidFill>
              <a:srgbClr val="7686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6" name="Google Shape;3816;p54"/>
            <p:cNvSpPr/>
            <p:nvPr/>
          </p:nvSpPr>
          <p:spPr>
            <a:xfrm>
              <a:off x="3468279" y="4288925"/>
              <a:ext cx="64084" cy="64084"/>
            </a:xfrm>
            <a:custGeom>
              <a:rect b="b" l="l" r="r" t="t"/>
              <a:pathLst>
                <a:path extrusionOk="0" h="2144" w="2144">
                  <a:moveTo>
                    <a:pt x="1072" y="1"/>
                  </a:moveTo>
                  <a:cubicBezTo>
                    <a:pt x="477" y="1"/>
                    <a:pt x="0" y="477"/>
                    <a:pt x="0" y="1072"/>
                  </a:cubicBezTo>
                  <a:cubicBezTo>
                    <a:pt x="0" y="1668"/>
                    <a:pt x="477" y="2144"/>
                    <a:pt x="1072" y="2144"/>
                  </a:cubicBezTo>
                  <a:cubicBezTo>
                    <a:pt x="1667" y="2144"/>
                    <a:pt x="2144" y="1668"/>
                    <a:pt x="2144" y="1072"/>
                  </a:cubicBezTo>
                  <a:cubicBezTo>
                    <a:pt x="2144" y="477"/>
                    <a:pt x="1667" y="1"/>
                    <a:pt x="1072" y="1"/>
                  </a:cubicBezTo>
                  <a:close/>
                </a:path>
              </a:pathLst>
            </a:custGeom>
            <a:solidFill>
              <a:srgbClr val="A8B2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7" name="Google Shape;3817;p54"/>
            <p:cNvSpPr/>
            <p:nvPr/>
          </p:nvSpPr>
          <p:spPr>
            <a:xfrm>
              <a:off x="3500291" y="4288925"/>
              <a:ext cx="32072" cy="64084"/>
            </a:xfrm>
            <a:custGeom>
              <a:rect b="b" l="l" r="r" t="t"/>
              <a:pathLst>
                <a:path extrusionOk="0" h="2144" w="1073">
                  <a:moveTo>
                    <a:pt x="1" y="1"/>
                  </a:moveTo>
                  <a:lnTo>
                    <a:pt x="1" y="2144"/>
                  </a:lnTo>
                  <a:cubicBezTo>
                    <a:pt x="596" y="2144"/>
                    <a:pt x="1073" y="1668"/>
                    <a:pt x="1073" y="1072"/>
                  </a:cubicBezTo>
                  <a:cubicBezTo>
                    <a:pt x="1073" y="477"/>
                    <a:pt x="596" y="1"/>
                    <a:pt x="1" y="1"/>
                  </a:cubicBezTo>
                  <a:close/>
                </a:path>
              </a:pathLst>
            </a:custGeom>
            <a:solidFill>
              <a:srgbClr val="7686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8" name="Google Shape;3818;p54"/>
            <p:cNvSpPr/>
            <p:nvPr/>
          </p:nvSpPr>
          <p:spPr>
            <a:xfrm>
              <a:off x="3539448" y="4332355"/>
              <a:ext cx="64114" cy="64084"/>
            </a:xfrm>
            <a:custGeom>
              <a:rect b="b" l="l" r="r" t="t"/>
              <a:pathLst>
                <a:path extrusionOk="0" h="2144" w="2145">
                  <a:moveTo>
                    <a:pt x="1072" y="0"/>
                  </a:moveTo>
                  <a:cubicBezTo>
                    <a:pt x="477" y="0"/>
                    <a:pt x="1" y="477"/>
                    <a:pt x="1" y="1072"/>
                  </a:cubicBezTo>
                  <a:cubicBezTo>
                    <a:pt x="1" y="1667"/>
                    <a:pt x="477" y="2144"/>
                    <a:pt x="1072" y="2144"/>
                  </a:cubicBezTo>
                  <a:cubicBezTo>
                    <a:pt x="1668" y="2144"/>
                    <a:pt x="2144" y="1667"/>
                    <a:pt x="2144" y="1072"/>
                  </a:cubicBezTo>
                  <a:cubicBezTo>
                    <a:pt x="2144" y="500"/>
                    <a:pt x="1668" y="0"/>
                    <a:pt x="1072" y="0"/>
                  </a:cubicBezTo>
                  <a:close/>
                </a:path>
              </a:pathLst>
            </a:custGeom>
            <a:solidFill>
              <a:srgbClr val="A8B2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9" name="Google Shape;3819;p54"/>
            <p:cNvSpPr/>
            <p:nvPr/>
          </p:nvSpPr>
          <p:spPr>
            <a:xfrm>
              <a:off x="3571490" y="4332355"/>
              <a:ext cx="32072" cy="64084"/>
            </a:xfrm>
            <a:custGeom>
              <a:rect b="b" l="l" r="r" t="t"/>
              <a:pathLst>
                <a:path extrusionOk="0" h="2144" w="1073">
                  <a:moveTo>
                    <a:pt x="0" y="0"/>
                  </a:moveTo>
                  <a:lnTo>
                    <a:pt x="0" y="2144"/>
                  </a:lnTo>
                  <a:cubicBezTo>
                    <a:pt x="596" y="2144"/>
                    <a:pt x="1072" y="1667"/>
                    <a:pt x="1072" y="1072"/>
                  </a:cubicBezTo>
                  <a:cubicBezTo>
                    <a:pt x="1072" y="500"/>
                    <a:pt x="596" y="0"/>
                    <a:pt x="0" y="0"/>
                  </a:cubicBezTo>
                  <a:close/>
                </a:path>
              </a:pathLst>
            </a:custGeom>
            <a:solidFill>
              <a:srgbClr val="7686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0" name="Google Shape;3820;p54"/>
            <p:cNvSpPr/>
            <p:nvPr/>
          </p:nvSpPr>
          <p:spPr>
            <a:xfrm>
              <a:off x="3598541" y="4271857"/>
              <a:ext cx="64084" cy="64084"/>
            </a:xfrm>
            <a:custGeom>
              <a:rect b="b" l="l" r="r" t="t"/>
              <a:pathLst>
                <a:path extrusionOk="0" h="2144" w="2144">
                  <a:moveTo>
                    <a:pt x="1072" y="0"/>
                  </a:moveTo>
                  <a:cubicBezTo>
                    <a:pt x="477" y="0"/>
                    <a:pt x="0" y="476"/>
                    <a:pt x="0" y="1072"/>
                  </a:cubicBezTo>
                  <a:cubicBezTo>
                    <a:pt x="0" y="1667"/>
                    <a:pt x="477" y="2143"/>
                    <a:pt x="1072" y="2143"/>
                  </a:cubicBezTo>
                  <a:cubicBezTo>
                    <a:pt x="1667" y="2143"/>
                    <a:pt x="2144" y="1667"/>
                    <a:pt x="2144" y="1072"/>
                  </a:cubicBezTo>
                  <a:cubicBezTo>
                    <a:pt x="2144" y="476"/>
                    <a:pt x="1667" y="0"/>
                    <a:pt x="1072" y="0"/>
                  </a:cubicBezTo>
                  <a:close/>
                </a:path>
              </a:pathLst>
            </a:custGeom>
            <a:solidFill>
              <a:srgbClr val="A8B2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1" name="Google Shape;3821;p54"/>
            <p:cNvSpPr/>
            <p:nvPr/>
          </p:nvSpPr>
          <p:spPr>
            <a:xfrm>
              <a:off x="3630583" y="4271140"/>
              <a:ext cx="32042" cy="64084"/>
            </a:xfrm>
            <a:custGeom>
              <a:rect b="b" l="l" r="r" t="t"/>
              <a:pathLst>
                <a:path extrusionOk="0" h="2144" w="1072">
                  <a:moveTo>
                    <a:pt x="0" y="0"/>
                  </a:moveTo>
                  <a:lnTo>
                    <a:pt x="0" y="2144"/>
                  </a:lnTo>
                  <a:cubicBezTo>
                    <a:pt x="595" y="2144"/>
                    <a:pt x="1072" y="1667"/>
                    <a:pt x="1072" y="1072"/>
                  </a:cubicBezTo>
                  <a:cubicBezTo>
                    <a:pt x="1072" y="500"/>
                    <a:pt x="595" y="24"/>
                    <a:pt x="0" y="0"/>
                  </a:cubicBezTo>
                  <a:close/>
                </a:path>
              </a:pathLst>
            </a:custGeom>
            <a:solidFill>
              <a:srgbClr val="7686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2" name="Google Shape;3822;p54"/>
            <p:cNvSpPr/>
            <p:nvPr/>
          </p:nvSpPr>
          <p:spPr>
            <a:xfrm>
              <a:off x="3642659" y="4201376"/>
              <a:ext cx="64114" cy="64084"/>
            </a:xfrm>
            <a:custGeom>
              <a:rect b="b" l="l" r="r" t="t"/>
              <a:pathLst>
                <a:path extrusionOk="0" h="2144" w="2145">
                  <a:moveTo>
                    <a:pt x="1073" y="1"/>
                  </a:moveTo>
                  <a:cubicBezTo>
                    <a:pt x="477" y="1"/>
                    <a:pt x="1" y="477"/>
                    <a:pt x="1" y="1072"/>
                  </a:cubicBezTo>
                  <a:cubicBezTo>
                    <a:pt x="1" y="1668"/>
                    <a:pt x="477" y="2144"/>
                    <a:pt x="1073" y="2144"/>
                  </a:cubicBezTo>
                  <a:cubicBezTo>
                    <a:pt x="1668" y="2144"/>
                    <a:pt x="2144" y="1668"/>
                    <a:pt x="2144" y="1072"/>
                  </a:cubicBezTo>
                  <a:cubicBezTo>
                    <a:pt x="2144" y="477"/>
                    <a:pt x="1668" y="1"/>
                    <a:pt x="1073" y="1"/>
                  </a:cubicBezTo>
                  <a:close/>
                </a:path>
              </a:pathLst>
            </a:custGeom>
            <a:solidFill>
              <a:srgbClr val="A8B2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3" name="Google Shape;3823;p54"/>
            <p:cNvSpPr/>
            <p:nvPr/>
          </p:nvSpPr>
          <p:spPr>
            <a:xfrm>
              <a:off x="3674701" y="4201376"/>
              <a:ext cx="32072" cy="64084"/>
            </a:xfrm>
            <a:custGeom>
              <a:rect b="b" l="l" r="r" t="t"/>
              <a:pathLst>
                <a:path extrusionOk="0" h="2144" w="1073">
                  <a:moveTo>
                    <a:pt x="1" y="1"/>
                  </a:moveTo>
                  <a:lnTo>
                    <a:pt x="1" y="2144"/>
                  </a:lnTo>
                  <a:cubicBezTo>
                    <a:pt x="596" y="2144"/>
                    <a:pt x="1072" y="1668"/>
                    <a:pt x="1072" y="1072"/>
                  </a:cubicBezTo>
                  <a:cubicBezTo>
                    <a:pt x="1072" y="477"/>
                    <a:pt x="596" y="1"/>
                    <a:pt x="1" y="1"/>
                  </a:cubicBezTo>
                  <a:close/>
                </a:path>
              </a:pathLst>
            </a:custGeom>
            <a:solidFill>
              <a:srgbClr val="7686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24" name="Google Shape;3824;p54"/>
          <p:cNvGrpSpPr/>
          <p:nvPr/>
        </p:nvGrpSpPr>
        <p:grpSpPr>
          <a:xfrm>
            <a:off x="4038814" y="4146557"/>
            <a:ext cx="343826" cy="343139"/>
            <a:chOff x="4076914" y="4146557"/>
            <a:chExt cx="343826" cy="343139"/>
          </a:xfrm>
        </p:grpSpPr>
        <p:sp>
          <p:nvSpPr>
            <p:cNvPr id="3825" name="Google Shape;3825;p54"/>
            <p:cNvSpPr/>
            <p:nvPr/>
          </p:nvSpPr>
          <p:spPr>
            <a:xfrm>
              <a:off x="4076914" y="4146557"/>
              <a:ext cx="189383" cy="339580"/>
            </a:xfrm>
            <a:custGeom>
              <a:rect b="b" l="l" r="r" t="t"/>
              <a:pathLst>
                <a:path extrusionOk="0" h="11361" w="6336">
                  <a:moveTo>
                    <a:pt x="5740" y="1"/>
                  </a:moveTo>
                  <a:cubicBezTo>
                    <a:pt x="2549" y="1"/>
                    <a:pt x="1" y="2573"/>
                    <a:pt x="1" y="5740"/>
                  </a:cubicBezTo>
                  <a:cubicBezTo>
                    <a:pt x="1" y="8526"/>
                    <a:pt x="1977" y="10860"/>
                    <a:pt x="4597" y="11360"/>
                  </a:cubicBezTo>
                  <a:lnTo>
                    <a:pt x="6335" y="5740"/>
                  </a:lnTo>
                  <a:lnTo>
                    <a:pt x="5740" y="1"/>
                  </a:lnTo>
                  <a:close/>
                </a:path>
              </a:pathLst>
            </a:custGeom>
            <a:solidFill>
              <a:srgbClr val="B5C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6" name="Google Shape;3826;p54"/>
            <p:cNvSpPr/>
            <p:nvPr/>
          </p:nvSpPr>
          <p:spPr>
            <a:xfrm>
              <a:off x="4215724" y="4318127"/>
              <a:ext cx="175126" cy="171569"/>
            </a:xfrm>
            <a:custGeom>
              <a:rect b="b" l="l" r="r" t="t"/>
              <a:pathLst>
                <a:path extrusionOk="0" h="5740" w="5859">
                  <a:moveTo>
                    <a:pt x="1120" y="0"/>
                  </a:moveTo>
                  <a:lnTo>
                    <a:pt x="0" y="5620"/>
                  </a:lnTo>
                  <a:cubicBezTo>
                    <a:pt x="358" y="5716"/>
                    <a:pt x="739" y="5739"/>
                    <a:pt x="1120" y="5739"/>
                  </a:cubicBezTo>
                  <a:cubicBezTo>
                    <a:pt x="3096" y="5739"/>
                    <a:pt x="4811" y="4763"/>
                    <a:pt x="5859" y="3239"/>
                  </a:cubicBezTo>
                  <a:lnTo>
                    <a:pt x="1715" y="0"/>
                  </a:lnTo>
                  <a:close/>
                </a:path>
              </a:pathLst>
            </a:custGeom>
            <a:solidFill>
              <a:srgbClr val="A8B2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7" name="Google Shape;3827;p54"/>
            <p:cNvSpPr/>
            <p:nvPr/>
          </p:nvSpPr>
          <p:spPr>
            <a:xfrm>
              <a:off x="4249171" y="4318127"/>
              <a:ext cx="141679" cy="171569"/>
            </a:xfrm>
            <a:custGeom>
              <a:rect b="b" l="l" r="r" t="t"/>
              <a:pathLst>
                <a:path extrusionOk="0" h="5740" w="4740">
                  <a:moveTo>
                    <a:pt x="1" y="0"/>
                  </a:moveTo>
                  <a:lnTo>
                    <a:pt x="1" y="5739"/>
                  </a:lnTo>
                  <a:cubicBezTo>
                    <a:pt x="1977" y="5739"/>
                    <a:pt x="3692" y="4763"/>
                    <a:pt x="4740" y="3239"/>
                  </a:cubicBezTo>
                  <a:lnTo>
                    <a:pt x="596" y="0"/>
                  </a:lnTo>
                  <a:close/>
                </a:path>
              </a:pathLst>
            </a:custGeom>
            <a:solidFill>
              <a:srgbClr val="7686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8" name="Google Shape;3828;p54"/>
            <p:cNvSpPr/>
            <p:nvPr/>
          </p:nvSpPr>
          <p:spPr>
            <a:xfrm>
              <a:off x="4249171" y="4146557"/>
              <a:ext cx="171569" cy="268382"/>
            </a:xfrm>
            <a:custGeom>
              <a:rect b="b" l="l" r="r" t="t"/>
              <a:pathLst>
                <a:path extrusionOk="0" h="8979" w="5740">
                  <a:moveTo>
                    <a:pt x="1" y="1"/>
                  </a:moveTo>
                  <a:lnTo>
                    <a:pt x="1" y="5740"/>
                  </a:lnTo>
                  <a:lnTo>
                    <a:pt x="4740" y="8979"/>
                  </a:lnTo>
                  <a:cubicBezTo>
                    <a:pt x="5359" y="8050"/>
                    <a:pt x="5740" y="6931"/>
                    <a:pt x="5740" y="5740"/>
                  </a:cubicBezTo>
                  <a:cubicBezTo>
                    <a:pt x="5740" y="2549"/>
                    <a:pt x="3168" y="1"/>
                    <a:pt x="1" y="1"/>
                  </a:cubicBezTo>
                  <a:close/>
                </a:path>
              </a:pathLst>
            </a:custGeom>
            <a:solidFill>
              <a:srgbClr val="B0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9" name="Google Shape;3829;p54"/>
            <p:cNvSpPr/>
            <p:nvPr/>
          </p:nvSpPr>
          <p:spPr>
            <a:xfrm>
              <a:off x="4121062" y="4190705"/>
              <a:ext cx="144518" cy="252003"/>
            </a:xfrm>
            <a:custGeom>
              <a:rect b="b" l="l" r="r" t="t"/>
              <a:pathLst>
                <a:path extrusionOk="0" h="8431" w="4835">
                  <a:moveTo>
                    <a:pt x="4263" y="0"/>
                  </a:moveTo>
                  <a:cubicBezTo>
                    <a:pt x="1905" y="0"/>
                    <a:pt x="0" y="1905"/>
                    <a:pt x="0" y="4263"/>
                  </a:cubicBezTo>
                  <a:cubicBezTo>
                    <a:pt x="0" y="6311"/>
                    <a:pt x="1453" y="8050"/>
                    <a:pt x="3406" y="8431"/>
                  </a:cubicBezTo>
                  <a:lnTo>
                    <a:pt x="4834" y="4263"/>
                  </a:lnTo>
                  <a:lnTo>
                    <a:pt x="4263" y="0"/>
                  </a:ln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0" name="Google Shape;3830;p54"/>
            <p:cNvSpPr/>
            <p:nvPr/>
          </p:nvSpPr>
          <p:spPr>
            <a:xfrm>
              <a:off x="4223555" y="4318127"/>
              <a:ext cx="129573" cy="127421"/>
            </a:xfrm>
            <a:custGeom>
              <a:rect b="b" l="l" r="r" t="t"/>
              <a:pathLst>
                <a:path extrusionOk="0" h="4263" w="4335">
                  <a:moveTo>
                    <a:pt x="834" y="0"/>
                  </a:moveTo>
                  <a:lnTo>
                    <a:pt x="0" y="4168"/>
                  </a:lnTo>
                  <a:cubicBezTo>
                    <a:pt x="262" y="4215"/>
                    <a:pt x="524" y="4263"/>
                    <a:pt x="834" y="4263"/>
                  </a:cubicBezTo>
                  <a:cubicBezTo>
                    <a:pt x="2287" y="4263"/>
                    <a:pt x="3573" y="3501"/>
                    <a:pt x="4335" y="2405"/>
                  </a:cubicBezTo>
                  <a:lnTo>
                    <a:pt x="1429" y="0"/>
                  </a:ln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1" name="Google Shape;3831;p54"/>
            <p:cNvSpPr/>
            <p:nvPr/>
          </p:nvSpPr>
          <p:spPr>
            <a:xfrm>
              <a:off x="4248454" y="4318127"/>
              <a:ext cx="104675" cy="127421"/>
            </a:xfrm>
            <a:custGeom>
              <a:rect b="b" l="l" r="r" t="t"/>
              <a:pathLst>
                <a:path extrusionOk="0" h="4263" w="3502">
                  <a:moveTo>
                    <a:pt x="1" y="0"/>
                  </a:moveTo>
                  <a:lnTo>
                    <a:pt x="1" y="4263"/>
                  </a:lnTo>
                  <a:cubicBezTo>
                    <a:pt x="1454" y="4263"/>
                    <a:pt x="2740" y="3501"/>
                    <a:pt x="3502" y="2405"/>
                  </a:cubicBezTo>
                  <a:lnTo>
                    <a:pt x="596" y="0"/>
                  </a:ln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2" name="Google Shape;3832;p54"/>
            <p:cNvSpPr/>
            <p:nvPr/>
          </p:nvSpPr>
          <p:spPr>
            <a:xfrm>
              <a:off x="4248454" y="4190705"/>
              <a:ext cx="127451" cy="199336"/>
            </a:xfrm>
            <a:custGeom>
              <a:rect b="b" l="l" r="r" t="t"/>
              <a:pathLst>
                <a:path extrusionOk="0" h="6669" w="4264">
                  <a:moveTo>
                    <a:pt x="1" y="0"/>
                  </a:moveTo>
                  <a:lnTo>
                    <a:pt x="1" y="4263"/>
                  </a:lnTo>
                  <a:lnTo>
                    <a:pt x="3502" y="6668"/>
                  </a:lnTo>
                  <a:cubicBezTo>
                    <a:pt x="3978" y="5978"/>
                    <a:pt x="4264" y="5144"/>
                    <a:pt x="4264" y="4263"/>
                  </a:cubicBezTo>
                  <a:cubicBezTo>
                    <a:pt x="4264" y="1905"/>
                    <a:pt x="2335" y="0"/>
                    <a:pt x="1" y="0"/>
                  </a:cubicBezTo>
                  <a:close/>
                </a:path>
              </a:pathLst>
            </a:custGeom>
            <a:solidFill>
              <a:srgbClr val="D4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3" name="Google Shape;3833;p54"/>
          <p:cNvGrpSpPr/>
          <p:nvPr/>
        </p:nvGrpSpPr>
        <p:grpSpPr>
          <a:xfrm>
            <a:off x="4782742" y="4143718"/>
            <a:ext cx="344544" cy="344544"/>
            <a:chOff x="4744642" y="4143718"/>
            <a:chExt cx="344544" cy="344544"/>
          </a:xfrm>
        </p:grpSpPr>
        <p:sp>
          <p:nvSpPr>
            <p:cNvPr id="3834" name="Google Shape;3834;p54"/>
            <p:cNvSpPr/>
            <p:nvPr/>
          </p:nvSpPr>
          <p:spPr>
            <a:xfrm>
              <a:off x="4766701" y="4337346"/>
              <a:ext cx="20684" cy="56970"/>
            </a:xfrm>
            <a:custGeom>
              <a:rect b="b" l="l" r="r" t="t"/>
              <a:pathLst>
                <a:path extrusionOk="0" h="1906" w="692">
                  <a:moveTo>
                    <a:pt x="1" y="0"/>
                  </a:moveTo>
                  <a:lnTo>
                    <a:pt x="1" y="1905"/>
                  </a:lnTo>
                  <a:lnTo>
                    <a:pt x="691" y="1905"/>
                  </a:lnTo>
                  <a:lnTo>
                    <a:pt x="691" y="0"/>
                  </a:ln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5" name="Google Shape;3835;p54"/>
            <p:cNvSpPr/>
            <p:nvPr/>
          </p:nvSpPr>
          <p:spPr>
            <a:xfrm>
              <a:off x="4766701" y="4143718"/>
              <a:ext cx="20684" cy="49857"/>
            </a:xfrm>
            <a:custGeom>
              <a:rect b="b" l="l" r="r" t="t"/>
              <a:pathLst>
                <a:path extrusionOk="0" h="1668" w="692">
                  <a:moveTo>
                    <a:pt x="1" y="1"/>
                  </a:moveTo>
                  <a:lnTo>
                    <a:pt x="1" y="1668"/>
                  </a:lnTo>
                  <a:lnTo>
                    <a:pt x="691" y="1668"/>
                  </a:lnTo>
                  <a:lnTo>
                    <a:pt x="691" y="1"/>
                  </a:ln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6" name="Google Shape;3836;p54"/>
            <p:cNvSpPr/>
            <p:nvPr/>
          </p:nvSpPr>
          <p:spPr>
            <a:xfrm>
              <a:off x="4766701" y="4236975"/>
              <a:ext cx="20684" cy="56970"/>
            </a:xfrm>
            <a:custGeom>
              <a:rect b="b" l="l" r="r" t="t"/>
              <a:pathLst>
                <a:path extrusionOk="0" h="1906" w="692">
                  <a:moveTo>
                    <a:pt x="1" y="0"/>
                  </a:moveTo>
                  <a:lnTo>
                    <a:pt x="1" y="1905"/>
                  </a:lnTo>
                  <a:lnTo>
                    <a:pt x="691" y="1905"/>
                  </a:lnTo>
                  <a:lnTo>
                    <a:pt x="691" y="0"/>
                  </a:ln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7" name="Google Shape;3837;p54"/>
            <p:cNvSpPr/>
            <p:nvPr/>
          </p:nvSpPr>
          <p:spPr>
            <a:xfrm>
              <a:off x="5022263" y="4184309"/>
              <a:ext cx="66924" cy="60527"/>
            </a:xfrm>
            <a:custGeom>
              <a:rect b="b" l="l" r="r" t="t"/>
              <a:pathLst>
                <a:path extrusionOk="0" h="2025" w="2239">
                  <a:moveTo>
                    <a:pt x="333" y="0"/>
                  </a:moveTo>
                  <a:lnTo>
                    <a:pt x="0" y="1024"/>
                  </a:lnTo>
                  <a:lnTo>
                    <a:pt x="333" y="2024"/>
                  </a:lnTo>
                  <a:lnTo>
                    <a:pt x="2239" y="2024"/>
                  </a:lnTo>
                  <a:lnTo>
                    <a:pt x="2239" y="0"/>
                  </a:ln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8" name="Google Shape;3838;p54"/>
            <p:cNvSpPr/>
            <p:nvPr/>
          </p:nvSpPr>
          <p:spPr>
            <a:xfrm>
              <a:off x="5022263" y="4215604"/>
              <a:ext cx="66924" cy="30637"/>
            </a:xfrm>
            <a:custGeom>
              <a:rect b="b" l="l" r="r" t="t"/>
              <a:pathLst>
                <a:path extrusionOk="0" h="1025" w="2239">
                  <a:moveTo>
                    <a:pt x="0" y="1"/>
                  </a:moveTo>
                  <a:lnTo>
                    <a:pt x="333" y="1025"/>
                  </a:lnTo>
                  <a:lnTo>
                    <a:pt x="2239" y="1025"/>
                  </a:lnTo>
                  <a:lnTo>
                    <a:pt x="2239" y="1"/>
                  </a:ln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9" name="Google Shape;3839;p54"/>
            <p:cNvSpPr/>
            <p:nvPr/>
          </p:nvSpPr>
          <p:spPr>
            <a:xfrm>
              <a:off x="4766701" y="4438405"/>
              <a:ext cx="20684" cy="49857"/>
            </a:xfrm>
            <a:custGeom>
              <a:rect b="b" l="l" r="r" t="t"/>
              <a:pathLst>
                <a:path extrusionOk="0" h="1668" w="692">
                  <a:moveTo>
                    <a:pt x="1" y="1"/>
                  </a:moveTo>
                  <a:lnTo>
                    <a:pt x="1" y="1668"/>
                  </a:lnTo>
                  <a:lnTo>
                    <a:pt x="691" y="1668"/>
                  </a:lnTo>
                  <a:lnTo>
                    <a:pt x="691" y="1"/>
                  </a:ln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0" name="Google Shape;3840;p54"/>
            <p:cNvSpPr/>
            <p:nvPr/>
          </p:nvSpPr>
          <p:spPr>
            <a:xfrm>
              <a:off x="4828633" y="4184309"/>
              <a:ext cx="203611" cy="60527"/>
            </a:xfrm>
            <a:custGeom>
              <a:rect b="b" l="l" r="r" t="t"/>
              <a:pathLst>
                <a:path extrusionOk="0" h="2025" w="6812">
                  <a:moveTo>
                    <a:pt x="882" y="0"/>
                  </a:moveTo>
                  <a:lnTo>
                    <a:pt x="1" y="1024"/>
                  </a:lnTo>
                  <a:lnTo>
                    <a:pt x="882" y="2024"/>
                  </a:lnTo>
                  <a:lnTo>
                    <a:pt x="6811" y="2024"/>
                  </a:lnTo>
                  <a:lnTo>
                    <a:pt x="6811" y="0"/>
                  </a:lnTo>
                  <a:close/>
                </a:path>
              </a:pathLst>
            </a:custGeom>
            <a:solidFill>
              <a:srgbClr val="A8B2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1" name="Google Shape;3841;p54"/>
            <p:cNvSpPr/>
            <p:nvPr/>
          </p:nvSpPr>
          <p:spPr>
            <a:xfrm>
              <a:off x="4828633" y="4215604"/>
              <a:ext cx="203611" cy="30637"/>
            </a:xfrm>
            <a:custGeom>
              <a:rect b="b" l="l" r="r" t="t"/>
              <a:pathLst>
                <a:path extrusionOk="0" h="1025" w="6812">
                  <a:moveTo>
                    <a:pt x="1" y="1"/>
                  </a:moveTo>
                  <a:lnTo>
                    <a:pt x="882" y="1025"/>
                  </a:lnTo>
                  <a:lnTo>
                    <a:pt x="6811" y="1025"/>
                  </a:lnTo>
                  <a:lnTo>
                    <a:pt x="6811" y="1"/>
                  </a:lnTo>
                  <a:close/>
                </a:path>
              </a:pathLst>
            </a:custGeom>
            <a:solidFill>
              <a:srgbClr val="7686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2" name="Google Shape;3842;p54"/>
            <p:cNvSpPr/>
            <p:nvPr/>
          </p:nvSpPr>
          <p:spPr>
            <a:xfrm>
              <a:off x="5022263" y="4285368"/>
              <a:ext cx="66924" cy="60527"/>
            </a:xfrm>
            <a:custGeom>
              <a:rect b="b" l="l" r="r" t="t"/>
              <a:pathLst>
                <a:path extrusionOk="0" h="2025" w="2239">
                  <a:moveTo>
                    <a:pt x="333" y="1"/>
                  </a:moveTo>
                  <a:lnTo>
                    <a:pt x="0" y="1001"/>
                  </a:lnTo>
                  <a:lnTo>
                    <a:pt x="333" y="2025"/>
                  </a:lnTo>
                  <a:lnTo>
                    <a:pt x="2239" y="2025"/>
                  </a:lnTo>
                  <a:lnTo>
                    <a:pt x="2239" y="1"/>
                  </a:ln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3" name="Google Shape;3843;p54"/>
            <p:cNvSpPr/>
            <p:nvPr/>
          </p:nvSpPr>
          <p:spPr>
            <a:xfrm>
              <a:off x="5022263" y="4315975"/>
              <a:ext cx="66924" cy="30637"/>
            </a:xfrm>
            <a:custGeom>
              <a:rect b="b" l="l" r="r" t="t"/>
              <a:pathLst>
                <a:path extrusionOk="0" h="1025" w="2239">
                  <a:moveTo>
                    <a:pt x="0" y="1"/>
                  </a:moveTo>
                  <a:lnTo>
                    <a:pt x="333" y="1025"/>
                  </a:lnTo>
                  <a:lnTo>
                    <a:pt x="2239" y="1025"/>
                  </a:lnTo>
                  <a:lnTo>
                    <a:pt x="2239" y="1"/>
                  </a:ln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4" name="Google Shape;3844;p54"/>
            <p:cNvSpPr/>
            <p:nvPr/>
          </p:nvSpPr>
          <p:spPr>
            <a:xfrm>
              <a:off x="4828633" y="4285368"/>
              <a:ext cx="203611" cy="60527"/>
            </a:xfrm>
            <a:custGeom>
              <a:rect b="b" l="l" r="r" t="t"/>
              <a:pathLst>
                <a:path extrusionOk="0" h="2025" w="6812">
                  <a:moveTo>
                    <a:pt x="882" y="1"/>
                  </a:moveTo>
                  <a:lnTo>
                    <a:pt x="1" y="1001"/>
                  </a:lnTo>
                  <a:lnTo>
                    <a:pt x="882" y="2025"/>
                  </a:lnTo>
                  <a:lnTo>
                    <a:pt x="6811" y="2025"/>
                  </a:lnTo>
                  <a:lnTo>
                    <a:pt x="6811" y="1"/>
                  </a:lnTo>
                  <a:close/>
                </a:path>
              </a:pathLst>
            </a:custGeom>
            <a:solidFill>
              <a:srgbClr val="E5E9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5" name="Google Shape;3845;p54"/>
            <p:cNvSpPr/>
            <p:nvPr/>
          </p:nvSpPr>
          <p:spPr>
            <a:xfrm>
              <a:off x="4828633" y="4315975"/>
              <a:ext cx="203611" cy="30637"/>
            </a:xfrm>
            <a:custGeom>
              <a:rect b="b" l="l" r="r" t="t"/>
              <a:pathLst>
                <a:path extrusionOk="0" h="1025" w="6812">
                  <a:moveTo>
                    <a:pt x="1" y="1"/>
                  </a:moveTo>
                  <a:lnTo>
                    <a:pt x="882" y="1025"/>
                  </a:lnTo>
                  <a:lnTo>
                    <a:pt x="6811" y="1025"/>
                  </a:lnTo>
                  <a:lnTo>
                    <a:pt x="6811" y="1"/>
                  </a:lnTo>
                  <a:close/>
                </a:path>
              </a:pathLst>
            </a:custGeom>
            <a:solidFill>
              <a:srgbClr val="D4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6" name="Google Shape;3846;p54"/>
            <p:cNvSpPr/>
            <p:nvPr/>
          </p:nvSpPr>
          <p:spPr>
            <a:xfrm>
              <a:off x="5022263" y="4386456"/>
              <a:ext cx="66924" cy="60527"/>
            </a:xfrm>
            <a:custGeom>
              <a:rect b="b" l="l" r="r" t="t"/>
              <a:pathLst>
                <a:path extrusionOk="0" h="2025" w="2239">
                  <a:moveTo>
                    <a:pt x="333" y="0"/>
                  </a:moveTo>
                  <a:lnTo>
                    <a:pt x="0" y="1024"/>
                  </a:lnTo>
                  <a:lnTo>
                    <a:pt x="333" y="2025"/>
                  </a:lnTo>
                  <a:lnTo>
                    <a:pt x="2239" y="2025"/>
                  </a:lnTo>
                  <a:lnTo>
                    <a:pt x="2239" y="0"/>
                  </a:ln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7" name="Google Shape;3847;p54"/>
            <p:cNvSpPr/>
            <p:nvPr/>
          </p:nvSpPr>
          <p:spPr>
            <a:xfrm>
              <a:off x="5022263" y="4417064"/>
              <a:ext cx="66924" cy="29920"/>
            </a:xfrm>
            <a:custGeom>
              <a:rect b="b" l="l" r="r" t="t"/>
              <a:pathLst>
                <a:path extrusionOk="0" h="1001" w="2239">
                  <a:moveTo>
                    <a:pt x="0" y="0"/>
                  </a:moveTo>
                  <a:lnTo>
                    <a:pt x="333" y="1001"/>
                  </a:lnTo>
                  <a:lnTo>
                    <a:pt x="2239" y="1001"/>
                  </a:lnTo>
                  <a:lnTo>
                    <a:pt x="2239" y="0"/>
                  </a:ln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8" name="Google Shape;3848;p54"/>
            <p:cNvSpPr/>
            <p:nvPr/>
          </p:nvSpPr>
          <p:spPr>
            <a:xfrm>
              <a:off x="4828633" y="4386456"/>
              <a:ext cx="203611" cy="60527"/>
            </a:xfrm>
            <a:custGeom>
              <a:rect b="b" l="l" r="r" t="t"/>
              <a:pathLst>
                <a:path extrusionOk="0" h="2025" w="6812">
                  <a:moveTo>
                    <a:pt x="882" y="0"/>
                  </a:moveTo>
                  <a:lnTo>
                    <a:pt x="1" y="1024"/>
                  </a:lnTo>
                  <a:lnTo>
                    <a:pt x="882" y="2025"/>
                  </a:lnTo>
                  <a:lnTo>
                    <a:pt x="6811" y="2025"/>
                  </a:lnTo>
                  <a:lnTo>
                    <a:pt x="6811" y="0"/>
                  </a:lnTo>
                  <a:close/>
                </a:path>
              </a:pathLst>
            </a:custGeom>
            <a:solidFill>
              <a:srgbClr val="B5C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9" name="Google Shape;3849;p54"/>
            <p:cNvSpPr/>
            <p:nvPr/>
          </p:nvSpPr>
          <p:spPr>
            <a:xfrm>
              <a:off x="4828633" y="4417064"/>
              <a:ext cx="203611" cy="29920"/>
            </a:xfrm>
            <a:custGeom>
              <a:rect b="b" l="l" r="r" t="t"/>
              <a:pathLst>
                <a:path extrusionOk="0" h="1001" w="6812">
                  <a:moveTo>
                    <a:pt x="1" y="0"/>
                  </a:moveTo>
                  <a:lnTo>
                    <a:pt x="882" y="1001"/>
                  </a:lnTo>
                  <a:lnTo>
                    <a:pt x="6811" y="1001"/>
                  </a:lnTo>
                  <a:lnTo>
                    <a:pt x="6811" y="0"/>
                  </a:lnTo>
                  <a:close/>
                </a:path>
              </a:pathLst>
            </a:custGeom>
            <a:solidFill>
              <a:srgbClr val="B0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0" name="Google Shape;3850;p54"/>
            <p:cNvSpPr/>
            <p:nvPr/>
          </p:nvSpPr>
          <p:spPr>
            <a:xfrm>
              <a:off x="4744642" y="4182874"/>
              <a:ext cx="64084" cy="64084"/>
            </a:xfrm>
            <a:custGeom>
              <a:rect b="b" l="l" r="r" t="t"/>
              <a:pathLst>
                <a:path extrusionOk="0" h="2144" w="2144">
                  <a:moveTo>
                    <a:pt x="1072" y="0"/>
                  </a:moveTo>
                  <a:cubicBezTo>
                    <a:pt x="477" y="0"/>
                    <a:pt x="0" y="477"/>
                    <a:pt x="0" y="1072"/>
                  </a:cubicBezTo>
                  <a:cubicBezTo>
                    <a:pt x="0" y="1667"/>
                    <a:pt x="477" y="2144"/>
                    <a:pt x="1072" y="2144"/>
                  </a:cubicBezTo>
                  <a:cubicBezTo>
                    <a:pt x="1667" y="2144"/>
                    <a:pt x="2144" y="1667"/>
                    <a:pt x="2144" y="1072"/>
                  </a:cubicBezTo>
                  <a:cubicBezTo>
                    <a:pt x="2144" y="477"/>
                    <a:pt x="1667" y="0"/>
                    <a:pt x="1072" y="0"/>
                  </a:cubicBezTo>
                  <a:close/>
                </a:path>
              </a:pathLst>
            </a:custGeom>
            <a:solidFill>
              <a:srgbClr val="A8B2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1" name="Google Shape;3851;p54"/>
            <p:cNvSpPr/>
            <p:nvPr/>
          </p:nvSpPr>
          <p:spPr>
            <a:xfrm>
              <a:off x="4744642" y="4215604"/>
              <a:ext cx="64084" cy="32072"/>
            </a:xfrm>
            <a:custGeom>
              <a:rect b="b" l="l" r="r" t="t"/>
              <a:pathLst>
                <a:path extrusionOk="0" h="1073" w="2144">
                  <a:moveTo>
                    <a:pt x="0" y="1"/>
                  </a:moveTo>
                  <a:cubicBezTo>
                    <a:pt x="0" y="596"/>
                    <a:pt x="477" y="1072"/>
                    <a:pt x="1072" y="1072"/>
                  </a:cubicBezTo>
                  <a:cubicBezTo>
                    <a:pt x="1667" y="1072"/>
                    <a:pt x="2144" y="596"/>
                    <a:pt x="2144" y="1"/>
                  </a:cubicBezTo>
                  <a:close/>
                </a:path>
              </a:pathLst>
            </a:custGeom>
            <a:solidFill>
              <a:srgbClr val="7686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2" name="Google Shape;3852;p54"/>
            <p:cNvSpPr/>
            <p:nvPr/>
          </p:nvSpPr>
          <p:spPr>
            <a:xfrm>
              <a:off x="4744642" y="4283963"/>
              <a:ext cx="64084" cy="64084"/>
            </a:xfrm>
            <a:custGeom>
              <a:rect b="b" l="l" r="r" t="t"/>
              <a:pathLst>
                <a:path extrusionOk="0" h="2144" w="2144">
                  <a:moveTo>
                    <a:pt x="1072" y="0"/>
                  </a:moveTo>
                  <a:cubicBezTo>
                    <a:pt x="477" y="0"/>
                    <a:pt x="0" y="476"/>
                    <a:pt x="0" y="1072"/>
                  </a:cubicBezTo>
                  <a:cubicBezTo>
                    <a:pt x="0" y="1667"/>
                    <a:pt x="477" y="2143"/>
                    <a:pt x="1072" y="2143"/>
                  </a:cubicBezTo>
                  <a:cubicBezTo>
                    <a:pt x="1667" y="2119"/>
                    <a:pt x="2144" y="1643"/>
                    <a:pt x="2144" y="1072"/>
                  </a:cubicBezTo>
                  <a:cubicBezTo>
                    <a:pt x="2144" y="476"/>
                    <a:pt x="1667" y="0"/>
                    <a:pt x="1072" y="0"/>
                  </a:cubicBezTo>
                  <a:close/>
                </a:path>
              </a:pathLst>
            </a:custGeom>
            <a:solidFill>
              <a:srgbClr val="E5E9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3" name="Google Shape;3853;p54"/>
            <p:cNvSpPr/>
            <p:nvPr/>
          </p:nvSpPr>
          <p:spPr>
            <a:xfrm>
              <a:off x="4744642" y="4315975"/>
              <a:ext cx="64084" cy="32072"/>
            </a:xfrm>
            <a:custGeom>
              <a:rect b="b" l="l" r="r" t="t"/>
              <a:pathLst>
                <a:path extrusionOk="0" h="1073" w="2144">
                  <a:moveTo>
                    <a:pt x="0" y="1"/>
                  </a:moveTo>
                  <a:cubicBezTo>
                    <a:pt x="0" y="596"/>
                    <a:pt x="477" y="1072"/>
                    <a:pt x="1072" y="1072"/>
                  </a:cubicBezTo>
                  <a:cubicBezTo>
                    <a:pt x="1667" y="1072"/>
                    <a:pt x="2144" y="596"/>
                    <a:pt x="2144" y="1"/>
                  </a:cubicBezTo>
                  <a:close/>
                </a:path>
              </a:pathLst>
            </a:custGeom>
            <a:solidFill>
              <a:srgbClr val="D4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4" name="Google Shape;3854;p54"/>
            <p:cNvSpPr/>
            <p:nvPr/>
          </p:nvSpPr>
          <p:spPr>
            <a:xfrm>
              <a:off x="4744642" y="4385021"/>
              <a:ext cx="64084" cy="64084"/>
            </a:xfrm>
            <a:custGeom>
              <a:rect b="b" l="l" r="r" t="t"/>
              <a:pathLst>
                <a:path extrusionOk="0" h="2144" w="2144">
                  <a:moveTo>
                    <a:pt x="1072" y="1"/>
                  </a:moveTo>
                  <a:cubicBezTo>
                    <a:pt x="477" y="1"/>
                    <a:pt x="0" y="477"/>
                    <a:pt x="0" y="1072"/>
                  </a:cubicBezTo>
                  <a:cubicBezTo>
                    <a:pt x="0" y="1668"/>
                    <a:pt x="477" y="2144"/>
                    <a:pt x="1072" y="2144"/>
                  </a:cubicBezTo>
                  <a:cubicBezTo>
                    <a:pt x="1667" y="2144"/>
                    <a:pt x="2144" y="1668"/>
                    <a:pt x="2144" y="1072"/>
                  </a:cubicBezTo>
                  <a:cubicBezTo>
                    <a:pt x="2144" y="477"/>
                    <a:pt x="1667" y="1"/>
                    <a:pt x="1072" y="1"/>
                  </a:cubicBezTo>
                  <a:close/>
                </a:path>
              </a:pathLst>
            </a:custGeom>
            <a:solidFill>
              <a:srgbClr val="B5C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5" name="Google Shape;3855;p54"/>
            <p:cNvSpPr/>
            <p:nvPr/>
          </p:nvSpPr>
          <p:spPr>
            <a:xfrm>
              <a:off x="4744642" y="4416346"/>
              <a:ext cx="64084" cy="32759"/>
            </a:xfrm>
            <a:custGeom>
              <a:rect b="b" l="l" r="r" t="t"/>
              <a:pathLst>
                <a:path extrusionOk="0" h="1096" w="2144">
                  <a:moveTo>
                    <a:pt x="0" y="0"/>
                  </a:moveTo>
                  <a:cubicBezTo>
                    <a:pt x="0" y="596"/>
                    <a:pt x="477" y="1096"/>
                    <a:pt x="1072" y="1096"/>
                  </a:cubicBezTo>
                  <a:cubicBezTo>
                    <a:pt x="1667" y="1096"/>
                    <a:pt x="2144" y="620"/>
                    <a:pt x="2144" y="0"/>
                  </a:cubicBezTo>
                  <a:close/>
                </a:path>
              </a:pathLst>
            </a:custGeom>
            <a:solidFill>
              <a:srgbClr val="B0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56" name="Google Shape;3856;p54"/>
          <p:cNvGrpSpPr/>
          <p:nvPr/>
        </p:nvGrpSpPr>
        <p:grpSpPr>
          <a:xfrm>
            <a:off x="5523800" y="4152266"/>
            <a:ext cx="343856" cy="344544"/>
            <a:chOff x="5409500" y="4152266"/>
            <a:chExt cx="343856" cy="344544"/>
          </a:xfrm>
        </p:grpSpPr>
        <p:sp>
          <p:nvSpPr>
            <p:cNvPr id="3857" name="Google Shape;3857;p54"/>
            <p:cNvSpPr/>
            <p:nvPr/>
          </p:nvSpPr>
          <p:spPr>
            <a:xfrm>
              <a:off x="5519855" y="4314570"/>
              <a:ext cx="162303" cy="20654"/>
            </a:xfrm>
            <a:custGeom>
              <a:rect b="b" l="l" r="r" t="t"/>
              <a:pathLst>
                <a:path extrusionOk="0" h="691" w="5430">
                  <a:moveTo>
                    <a:pt x="0" y="0"/>
                  </a:moveTo>
                  <a:lnTo>
                    <a:pt x="0" y="691"/>
                  </a:lnTo>
                  <a:lnTo>
                    <a:pt x="5430" y="691"/>
                  </a:lnTo>
                  <a:lnTo>
                    <a:pt x="5430" y="0"/>
                  </a:ln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8" name="Google Shape;3858;p54"/>
            <p:cNvSpPr/>
            <p:nvPr/>
          </p:nvSpPr>
          <p:spPr>
            <a:xfrm>
              <a:off x="5519855" y="4324524"/>
              <a:ext cx="162303" cy="9296"/>
            </a:xfrm>
            <a:custGeom>
              <a:rect b="b" l="l" r="r" t="t"/>
              <a:pathLst>
                <a:path extrusionOk="0" h="311" w="5430">
                  <a:moveTo>
                    <a:pt x="0" y="0"/>
                  </a:moveTo>
                  <a:lnTo>
                    <a:pt x="0" y="310"/>
                  </a:lnTo>
                  <a:lnTo>
                    <a:pt x="5430" y="310"/>
                  </a:lnTo>
                  <a:lnTo>
                    <a:pt x="5430" y="0"/>
                  </a:ln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9" name="Google Shape;3859;p54"/>
            <p:cNvSpPr/>
            <p:nvPr/>
          </p:nvSpPr>
          <p:spPr>
            <a:xfrm>
              <a:off x="5519855" y="4350140"/>
              <a:ext cx="92569" cy="103240"/>
            </a:xfrm>
            <a:custGeom>
              <a:rect b="b" l="l" r="r" t="t"/>
              <a:pathLst>
                <a:path extrusionOk="0" h="3454" w="3097">
                  <a:moveTo>
                    <a:pt x="0" y="1"/>
                  </a:moveTo>
                  <a:lnTo>
                    <a:pt x="524" y="644"/>
                  </a:lnTo>
                  <a:lnTo>
                    <a:pt x="1667" y="644"/>
                  </a:lnTo>
                  <a:cubicBezTo>
                    <a:pt x="2096" y="644"/>
                    <a:pt x="2429" y="977"/>
                    <a:pt x="2429" y="1406"/>
                  </a:cubicBezTo>
                  <a:lnTo>
                    <a:pt x="2429" y="3454"/>
                  </a:lnTo>
                  <a:lnTo>
                    <a:pt x="3096" y="3454"/>
                  </a:lnTo>
                  <a:lnTo>
                    <a:pt x="3096" y="1430"/>
                  </a:lnTo>
                  <a:cubicBezTo>
                    <a:pt x="3096" y="620"/>
                    <a:pt x="2453" y="1"/>
                    <a:pt x="1667" y="1"/>
                  </a:cubicBez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0" name="Google Shape;3860;p54"/>
            <p:cNvSpPr/>
            <p:nvPr/>
          </p:nvSpPr>
          <p:spPr>
            <a:xfrm>
              <a:off x="5519855" y="4196384"/>
              <a:ext cx="92569" cy="103240"/>
            </a:xfrm>
            <a:custGeom>
              <a:rect b="b" l="l" r="r" t="t"/>
              <a:pathLst>
                <a:path extrusionOk="0" h="3454" w="3097">
                  <a:moveTo>
                    <a:pt x="2429" y="1"/>
                  </a:moveTo>
                  <a:lnTo>
                    <a:pt x="2429" y="2025"/>
                  </a:lnTo>
                  <a:cubicBezTo>
                    <a:pt x="2429" y="2430"/>
                    <a:pt x="2096" y="2763"/>
                    <a:pt x="1667" y="2763"/>
                  </a:cubicBezTo>
                  <a:lnTo>
                    <a:pt x="524" y="2763"/>
                  </a:lnTo>
                  <a:lnTo>
                    <a:pt x="0" y="3454"/>
                  </a:lnTo>
                  <a:lnTo>
                    <a:pt x="1667" y="3454"/>
                  </a:lnTo>
                  <a:cubicBezTo>
                    <a:pt x="2453" y="3454"/>
                    <a:pt x="3096" y="2811"/>
                    <a:pt x="3096" y="2025"/>
                  </a:cubicBezTo>
                  <a:lnTo>
                    <a:pt x="3096" y="1"/>
                  </a:ln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1" name="Google Shape;3861;p54"/>
            <p:cNvSpPr/>
            <p:nvPr/>
          </p:nvSpPr>
          <p:spPr>
            <a:xfrm>
              <a:off x="5559011" y="4434849"/>
              <a:ext cx="86860" cy="61962"/>
            </a:xfrm>
            <a:custGeom>
              <a:rect b="b" l="l" r="r" t="t"/>
              <a:pathLst>
                <a:path extrusionOk="0" h="2073" w="2906">
                  <a:moveTo>
                    <a:pt x="0" y="1"/>
                  </a:moveTo>
                  <a:lnTo>
                    <a:pt x="0" y="2073"/>
                  </a:lnTo>
                  <a:lnTo>
                    <a:pt x="2905" y="2073"/>
                  </a:lnTo>
                  <a:lnTo>
                    <a:pt x="2905" y="1"/>
                  </a:ln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2" name="Google Shape;3862;p54"/>
            <p:cNvSpPr/>
            <p:nvPr/>
          </p:nvSpPr>
          <p:spPr>
            <a:xfrm>
              <a:off x="5559011" y="4152266"/>
              <a:ext cx="86860" cy="62679"/>
            </a:xfrm>
            <a:custGeom>
              <a:rect b="b" l="l" r="r" t="t"/>
              <a:pathLst>
                <a:path extrusionOk="0" h="2097" w="2906">
                  <a:moveTo>
                    <a:pt x="0" y="0"/>
                  </a:moveTo>
                  <a:lnTo>
                    <a:pt x="0" y="2096"/>
                  </a:lnTo>
                  <a:lnTo>
                    <a:pt x="2905" y="2096"/>
                  </a:lnTo>
                  <a:lnTo>
                    <a:pt x="2905" y="0"/>
                  </a:lnTo>
                  <a:close/>
                </a:path>
              </a:pathLst>
            </a:custGeom>
            <a:solidFill>
              <a:srgbClr val="A8B2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3" name="Google Shape;3863;p54"/>
            <p:cNvSpPr/>
            <p:nvPr/>
          </p:nvSpPr>
          <p:spPr>
            <a:xfrm>
              <a:off x="5667184" y="4293199"/>
              <a:ext cx="86173" cy="61962"/>
            </a:xfrm>
            <a:custGeom>
              <a:rect b="b" l="l" r="r" t="t"/>
              <a:pathLst>
                <a:path extrusionOk="0" h="2073" w="2883">
                  <a:moveTo>
                    <a:pt x="1" y="1"/>
                  </a:moveTo>
                  <a:lnTo>
                    <a:pt x="1" y="2072"/>
                  </a:lnTo>
                  <a:lnTo>
                    <a:pt x="2882" y="2072"/>
                  </a:lnTo>
                  <a:lnTo>
                    <a:pt x="2882" y="1"/>
                  </a:lnTo>
                  <a:close/>
                </a:path>
              </a:pathLst>
            </a:custGeom>
            <a:solidFill>
              <a:srgbClr val="E5E9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4" name="Google Shape;3864;p54"/>
            <p:cNvSpPr/>
            <p:nvPr/>
          </p:nvSpPr>
          <p:spPr>
            <a:xfrm>
              <a:off x="5667184" y="4324524"/>
              <a:ext cx="86173" cy="30637"/>
            </a:xfrm>
            <a:custGeom>
              <a:rect b="b" l="l" r="r" t="t"/>
              <a:pathLst>
                <a:path extrusionOk="0" h="1025" w="2883">
                  <a:moveTo>
                    <a:pt x="1" y="0"/>
                  </a:moveTo>
                  <a:lnTo>
                    <a:pt x="1" y="1024"/>
                  </a:lnTo>
                  <a:lnTo>
                    <a:pt x="2882" y="1024"/>
                  </a:lnTo>
                  <a:lnTo>
                    <a:pt x="2882" y="0"/>
                  </a:lnTo>
                  <a:close/>
                </a:path>
              </a:pathLst>
            </a:custGeom>
            <a:solidFill>
              <a:srgbClr val="D4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5" name="Google Shape;3865;p54"/>
            <p:cNvSpPr/>
            <p:nvPr/>
          </p:nvSpPr>
          <p:spPr>
            <a:xfrm>
              <a:off x="5409500" y="4278971"/>
              <a:ext cx="126046" cy="90417"/>
            </a:xfrm>
            <a:custGeom>
              <a:rect b="b" l="l" r="r" t="t"/>
              <a:pathLst>
                <a:path extrusionOk="0" h="3025" w="4217">
                  <a:moveTo>
                    <a:pt x="1" y="0"/>
                  </a:moveTo>
                  <a:lnTo>
                    <a:pt x="1" y="3025"/>
                  </a:lnTo>
                  <a:lnTo>
                    <a:pt x="4216" y="3025"/>
                  </a:lnTo>
                  <a:lnTo>
                    <a:pt x="4216" y="0"/>
                  </a:lnTo>
                  <a:close/>
                </a:path>
              </a:pathLst>
            </a:custGeom>
            <a:solidFill>
              <a:srgbClr val="B5C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6" name="Google Shape;3866;p54"/>
            <p:cNvSpPr/>
            <p:nvPr/>
          </p:nvSpPr>
          <p:spPr>
            <a:xfrm>
              <a:off x="5409500" y="4324524"/>
              <a:ext cx="126046" cy="44865"/>
            </a:xfrm>
            <a:custGeom>
              <a:rect b="b" l="l" r="r" t="t"/>
              <a:pathLst>
                <a:path extrusionOk="0" h="1501" w="4217">
                  <a:moveTo>
                    <a:pt x="1" y="0"/>
                  </a:moveTo>
                  <a:lnTo>
                    <a:pt x="1" y="1501"/>
                  </a:lnTo>
                  <a:lnTo>
                    <a:pt x="4216" y="1501"/>
                  </a:lnTo>
                  <a:lnTo>
                    <a:pt x="4216" y="0"/>
                  </a:lnTo>
                  <a:close/>
                </a:path>
              </a:pathLst>
            </a:custGeom>
            <a:solidFill>
              <a:srgbClr val="B0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7" name="Google Shape;3867;p54"/>
            <p:cNvSpPr/>
            <p:nvPr/>
          </p:nvSpPr>
          <p:spPr>
            <a:xfrm>
              <a:off x="5442977" y="4314570"/>
              <a:ext cx="19967" cy="20654"/>
            </a:xfrm>
            <a:custGeom>
              <a:rect b="b" l="l" r="r" t="t"/>
              <a:pathLst>
                <a:path extrusionOk="0" h="691" w="668">
                  <a:moveTo>
                    <a:pt x="0" y="0"/>
                  </a:moveTo>
                  <a:lnTo>
                    <a:pt x="0" y="691"/>
                  </a:lnTo>
                  <a:lnTo>
                    <a:pt x="667" y="691"/>
                  </a:lnTo>
                  <a:lnTo>
                    <a:pt x="66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8" name="Google Shape;3868;p54"/>
            <p:cNvSpPr/>
            <p:nvPr/>
          </p:nvSpPr>
          <p:spPr>
            <a:xfrm>
              <a:off x="5482134" y="4314570"/>
              <a:ext cx="19937" cy="20654"/>
            </a:xfrm>
            <a:custGeom>
              <a:rect b="b" l="l" r="r" t="t"/>
              <a:pathLst>
                <a:path extrusionOk="0" h="691" w="667">
                  <a:moveTo>
                    <a:pt x="0" y="0"/>
                  </a:moveTo>
                  <a:lnTo>
                    <a:pt x="0" y="691"/>
                  </a:lnTo>
                  <a:lnTo>
                    <a:pt x="667" y="691"/>
                  </a:lnTo>
                  <a:lnTo>
                    <a:pt x="66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9" name="Google Shape;3869;p54"/>
            <p:cNvSpPr/>
            <p:nvPr/>
          </p:nvSpPr>
          <p:spPr>
            <a:xfrm>
              <a:off x="5442977" y="4324524"/>
              <a:ext cx="19967" cy="9296"/>
            </a:xfrm>
            <a:custGeom>
              <a:rect b="b" l="l" r="r" t="t"/>
              <a:pathLst>
                <a:path extrusionOk="0" h="311" w="668">
                  <a:moveTo>
                    <a:pt x="0" y="0"/>
                  </a:moveTo>
                  <a:lnTo>
                    <a:pt x="0" y="310"/>
                  </a:lnTo>
                  <a:lnTo>
                    <a:pt x="667" y="310"/>
                  </a:lnTo>
                  <a:lnTo>
                    <a:pt x="667" y="0"/>
                  </a:lnTo>
                  <a:close/>
                </a:path>
              </a:pathLst>
            </a:custGeom>
            <a:solidFill>
              <a:srgbClr val="E3E7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0" name="Google Shape;3870;p54"/>
            <p:cNvSpPr/>
            <p:nvPr/>
          </p:nvSpPr>
          <p:spPr>
            <a:xfrm>
              <a:off x="5482134" y="4324524"/>
              <a:ext cx="19937" cy="9296"/>
            </a:xfrm>
            <a:custGeom>
              <a:rect b="b" l="l" r="r" t="t"/>
              <a:pathLst>
                <a:path extrusionOk="0" h="311" w="667">
                  <a:moveTo>
                    <a:pt x="0" y="0"/>
                  </a:moveTo>
                  <a:lnTo>
                    <a:pt x="0" y="310"/>
                  </a:lnTo>
                  <a:lnTo>
                    <a:pt x="667" y="310"/>
                  </a:lnTo>
                  <a:lnTo>
                    <a:pt x="667" y="0"/>
                  </a:lnTo>
                  <a:close/>
                </a:path>
              </a:pathLst>
            </a:custGeom>
            <a:solidFill>
              <a:srgbClr val="E3E7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71" name="Google Shape;3871;p54"/>
          <p:cNvGrpSpPr/>
          <p:nvPr/>
        </p:nvGrpSpPr>
        <p:grpSpPr>
          <a:xfrm>
            <a:off x="6273438" y="4160815"/>
            <a:ext cx="344544" cy="343109"/>
            <a:chOff x="6082938" y="4160815"/>
            <a:chExt cx="344544" cy="343109"/>
          </a:xfrm>
        </p:grpSpPr>
        <p:sp>
          <p:nvSpPr>
            <p:cNvPr id="3872" name="Google Shape;3872;p54"/>
            <p:cNvSpPr/>
            <p:nvPr/>
          </p:nvSpPr>
          <p:spPr>
            <a:xfrm>
              <a:off x="6082938" y="4160815"/>
              <a:ext cx="222830" cy="185079"/>
            </a:xfrm>
            <a:custGeom>
              <a:rect b="b" l="l" r="r" t="t"/>
              <a:pathLst>
                <a:path extrusionOk="0" h="6192" w="7455">
                  <a:moveTo>
                    <a:pt x="0" y="0"/>
                  </a:moveTo>
                  <a:lnTo>
                    <a:pt x="0" y="5739"/>
                  </a:lnTo>
                  <a:cubicBezTo>
                    <a:pt x="0" y="5739"/>
                    <a:pt x="2215" y="6192"/>
                    <a:pt x="2882" y="6192"/>
                  </a:cubicBezTo>
                  <a:cubicBezTo>
                    <a:pt x="3573" y="6192"/>
                    <a:pt x="5740" y="5739"/>
                    <a:pt x="5740" y="5739"/>
                  </a:cubicBezTo>
                  <a:cubicBezTo>
                    <a:pt x="5740" y="5739"/>
                    <a:pt x="7454" y="4311"/>
                    <a:pt x="7454" y="2858"/>
                  </a:cubicBezTo>
                  <a:cubicBezTo>
                    <a:pt x="7454" y="1238"/>
                    <a:pt x="5740" y="0"/>
                    <a:pt x="5740" y="0"/>
                  </a:cubicBez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3" name="Google Shape;3873;p54"/>
            <p:cNvSpPr/>
            <p:nvPr/>
          </p:nvSpPr>
          <p:spPr>
            <a:xfrm>
              <a:off x="6168364" y="4160815"/>
              <a:ext cx="137404" cy="185079"/>
            </a:xfrm>
            <a:custGeom>
              <a:rect b="b" l="l" r="r" t="t"/>
              <a:pathLst>
                <a:path extrusionOk="0" h="6192" w="4597">
                  <a:moveTo>
                    <a:pt x="0" y="0"/>
                  </a:moveTo>
                  <a:lnTo>
                    <a:pt x="0" y="6192"/>
                  </a:lnTo>
                  <a:lnTo>
                    <a:pt x="24" y="6192"/>
                  </a:lnTo>
                  <a:cubicBezTo>
                    <a:pt x="715" y="6192"/>
                    <a:pt x="2882" y="5739"/>
                    <a:pt x="2882" y="5739"/>
                  </a:cubicBezTo>
                  <a:cubicBezTo>
                    <a:pt x="2882" y="5739"/>
                    <a:pt x="4572" y="4334"/>
                    <a:pt x="4572" y="2858"/>
                  </a:cubicBezTo>
                  <a:cubicBezTo>
                    <a:pt x="4596" y="1238"/>
                    <a:pt x="2882" y="0"/>
                    <a:pt x="2882"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4" name="Google Shape;3874;p54"/>
            <p:cNvSpPr/>
            <p:nvPr/>
          </p:nvSpPr>
          <p:spPr>
            <a:xfrm>
              <a:off x="6254477" y="4160815"/>
              <a:ext cx="173003" cy="222830"/>
            </a:xfrm>
            <a:custGeom>
              <a:rect b="b" l="l" r="r" t="t"/>
              <a:pathLst>
                <a:path extrusionOk="0" h="7455" w="5788">
                  <a:moveTo>
                    <a:pt x="1" y="0"/>
                  </a:moveTo>
                  <a:lnTo>
                    <a:pt x="1" y="1739"/>
                  </a:lnTo>
                  <a:cubicBezTo>
                    <a:pt x="138" y="1687"/>
                    <a:pt x="263" y="1648"/>
                    <a:pt x="402" y="1648"/>
                  </a:cubicBezTo>
                  <a:cubicBezTo>
                    <a:pt x="456" y="1648"/>
                    <a:pt x="512" y="1654"/>
                    <a:pt x="572" y="1667"/>
                  </a:cubicBezTo>
                  <a:cubicBezTo>
                    <a:pt x="1191" y="1691"/>
                    <a:pt x="1668" y="2215"/>
                    <a:pt x="1715" y="2810"/>
                  </a:cubicBezTo>
                  <a:cubicBezTo>
                    <a:pt x="1739" y="3501"/>
                    <a:pt x="1168" y="4096"/>
                    <a:pt x="477" y="4096"/>
                  </a:cubicBezTo>
                  <a:cubicBezTo>
                    <a:pt x="310" y="4096"/>
                    <a:pt x="167" y="4072"/>
                    <a:pt x="1" y="4001"/>
                  </a:cubicBezTo>
                  <a:lnTo>
                    <a:pt x="1" y="5763"/>
                  </a:lnTo>
                  <a:cubicBezTo>
                    <a:pt x="1" y="5763"/>
                    <a:pt x="1239" y="7454"/>
                    <a:pt x="2906" y="7454"/>
                  </a:cubicBezTo>
                  <a:cubicBezTo>
                    <a:pt x="4454" y="7454"/>
                    <a:pt x="5788" y="5763"/>
                    <a:pt x="5788" y="5763"/>
                  </a:cubicBezTo>
                  <a:lnTo>
                    <a:pt x="5788" y="0"/>
                  </a:lnTo>
                  <a:close/>
                </a:path>
              </a:pathLst>
            </a:custGeom>
            <a:solidFill>
              <a:srgbClr val="E5E9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5" name="Google Shape;3875;p54"/>
            <p:cNvSpPr/>
            <p:nvPr/>
          </p:nvSpPr>
          <p:spPr>
            <a:xfrm>
              <a:off x="6341309" y="4160815"/>
              <a:ext cx="86173" cy="222113"/>
            </a:xfrm>
            <a:custGeom>
              <a:rect b="b" l="l" r="r" t="t"/>
              <a:pathLst>
                <a:path extrusionOk="0" h="7431" w="2883">
                  <a:moveTo>
                    <a:pt x="1" y="0"/>
                  </a:moveTo>
                  <a:lnTo>
                    <a:pt x="1" y="7430"/>
                  </a:lnTo>
                  <a:cubicBezTo>
                    <a:pt x="1549" y="7430"/>
                    <a:pt x="2883" y="5739"/>
                    <a:pt x="2883" y="5739"/>
                  </a:cubicBezTo>
                  <a:lnTo>
                    <a:pt x="2883" y="0"/>
                  </a:lnTo>
                  <a:close/>
                </a:path>
              </a:pathLst>
            </a:custGeom>
            <a:solidFill>
              <a:srgbClr val="D4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6" name="Google Shape;3876;p54"/>
            <p:cNvSpPr/>
            <p:nvPr/>
          </p:nvSpPr>
          <p:spPr>
            <a:xfrm>
              <a:off x="6203933" y="4331638"/>
              <a:ext cx="222830" cy="172286"/>
            </a:xfrm>
            <a:custGeom>
              <a:rect b="b" l="l" r="r" t="t"/>
              <a:pathLst>
                <a:path extrusionOk="0" h="5764" w="7455">
                  <a:moveTo>
                    <a:pt x="1692" y="1"/>
                  </a:moveTo>
                  <a:cubicBezTo>
                    <a:pt x="1692" y="1"/>
                    <a:pt x="1" y="1239"/>
                    <a:pt x="1" y="2882"/>
                  </a:cubicBezTo>
                  <a:cubicBezTo>
                    <a:pt x="1" y="4597"/>
                    <a:pt x="1692" y="5764"/>
                    <a:pt x="1692" y="5764"/>
                  </a:cubicBezTo>
                  <a:lnTo>
                    <a:pt x="7455" y="5764"/>
                  </a:lnTo>
                  <a:lnTo>
                    <a:pt x="7455" y="24"/>
                  </a:lnTo>
                  <a:lnTo>
                    <a:pt x="7455" y="1"/>
                  </a:lnTo>
                  <a:lnTo>
                    <a:pt x="5740" y="1"/>
                  </a:lnTo>
                  <a:cubicBezTo>
                    <a:pt x="5812" y="143"/>
                    <a:pt x="5835" y="286"/>
                    <a:pt x="5835" y="477"/>
                  </a:cubicBezTo>
                  <a:cubicBezTo>
                    <a:pt x="5835" y="1130"/>
                    <a:pt x="5264" y="1692"/>
                    <a:pt x="4591" y="1692"/>
                  </a:cubicBezTo>
                  <a:cubicBezTo>
                    <a:pt x="4577" y="1692"/>
                    <a:pt x="4563" y="1692"/>
                    <a:pt x="4549" y="1691"/>
                  </a:cubicBezTo>
                  <a:cubicBezTo>
                    <a:pt x="3906" y="1691"/>
                    <a:pt x="3406" y="1144"/>
                    <a:pt x="3359" y="524"/>
                  </a:cubicBezTo>
                  <a:cubicBezTo>
                    <a:pt x="3359" y="310"/>
                    <a:pt x="3406" y="143"/>
                    <a:pt x="3454" y="1"/>
                  </a:cubicBezTo>
                  <a:close/>
                </a:path>
              </a:pathLst>
            </a:custGeom>
            <a:solidFill>
              <a:srgbClr val="A8B2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7" name="Google Shape;3877;p54"/>
            <p:cNvSpPr/>
            <p:nvPr/>
          </p:nvSpPr>
          <p:spPr>
            <a:xfrm>
              <a:off x="6341309" y="4332355"/>
              <a:ext cx="86173" cy="171569"/>
            </a:xfrm>
            <a:custGeom>
              <a:rect b="b" l="l" r="r" t="t"/>
              <a:pathLst>
                <a:path extrusionOk="0" h="5740" w="2883">
                  <a:moveTo>
                    <a:pt x="1120" y="0"/>
                  </a:moveTo>
                  <a:cubicBezTo>
                    <a:pt x="1192" y="143"/>
                    <a:pt x="1216" y="286"/>
                    <a:pt x="1216" y="477"/>
                  </a:cubicBezTo>
                  <a:cubicBezTo>
                    <a:pt x="1216" y="1167"/>
                    <a:pt x="668" y="1691"/>
                    <a:pt x="1" y="1691"/>
                  </a:cubicBezTo>
                  <a:lnTo>
                    <a:pt x="1" y="5740"/>
                  </a:lnTo>
                  <a:lnTo>
                    <a:pt x="2883" y="5740"/>
                  </a:lnTo>
                  <a:lnTo>
                    <a:pt x="2883" y="0"/>
                  </a:lnTo>
                  <a:close/>
                </a:path>
              </a:pathLst>
            </a:custGeom>
            <a:solidFill>
              <a:srgbClr val="7686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8" name="Google Shape;3878;p54"/>
            <p:cNvSpPr/>
            <p:nvPr/>
          </p:nvSpPr>
          <p:spPr>
            <a:xfrm>
              <a:off x="6082938" y="4280376"/>
              <a:ext cx="171569" cy="222830"/>
            </a:xfrm>
            <a:custGeom>
              <a:rect b="b" l="l" r="r" t="t"/>
              <a:pathLst>
                <a:path extrusionOk="0" h="7455" w="5740">
                  <a:moveTo>
                    <a:pt x="2912" y="0"/>
                  </a:moveTo>
                  <a:cubicBezTo>
                    <a:pt x="2239" y="0"/>
                    <a:pt x="1667" y="563"/>
                    <a:pt x="1667" y="1239"/>
                  </a:cubicBezTo>
                  <a:cubicBezTo>
                    <a:pt x="1667" y="1406"/>
                    <a:pt x="1691" y="1549"/>
                    <a:pt x="1763" y="1716"/>
                  </a:cubicBezTo>
                  <a:lnTo>
                    <a:pt x="0" y="1716"/>
                  </a:lnTo>
                  <a:lnTo>
                    <a:pt x="0" y="7455"/>
                  </a:lnTo>
                  <a:lnTo>
                    <a:pt x="3025" y="7455"/>
                  </a:lnTo>
                  <a:lnTo>
                    <a:pt x="4620" y="6859"/>
                  </a:lnTo>
                  <a:lnTo>
                    <a:pt x="4620" y="6859"/>
                  </a:lnTo>
                  <a:cubicBezTo>
                    <a:pt x="4615" y="6861"/>
                    <a:pt x="4611" y="6862"/>
                    <a:pt x="4607" y="6862"/>
                  </a:cubicBezTo>
                  <a:cubicBezTo>
                    <a:pt x="4493" y="6862"/>
                    <a:pt x="5115" y="6145"/>
                    <a:pt x="4930" y="6145"/>
                  </a:cubicBezTo>
                  <a:cubicBezTo>
                    <a:pt x="4263" y="6145"/>
                    <a:pt x="3787" y="5240"/>
                    <a:pt x="3787" y="4597"/>
                  </a:cubicBezTo>
                  <a:cubicBezTo>
                    <a:pt x="3787" y="3930"/>
                    <a:pt x="4382" y="3168"/>
                    <a:pt x="5073" y="3168"/>
                  </a:cubicBezTo>
                  <a:cubicBezTo>
                    <a:pt x="5240" y="3168"/>
                    <a:pt x="5597" y="3430"/>
                    <a:pt x="5740" y="3502"/>
                  </a:cubicBezTo>
                  <a:lnTo>
                    <a:pt x="4882" y="2597"/>
                  </a:lnTo>
                  <a:lnTo>
                    <a:pt x="4025" y="1739"/>
                  </a:lnTo>
                  <a:cubicBezTo>
                    <a:pt x="4073" y="1597"/>
                    <a:pt x="4096" y="1406"/>
                    <a:pt x="4096" y="1192"/>
                  </a:cubicBezTo>
                  <a:cubicBezTo>
                    <a:pt x="4073" y="572"/>
                    <a:pt x="3573" y="49"/>
                    <a:pt x="2953" y="1"/>
                  </a:cubicBezTo>
                  <a:cubicBezTo>
                    <a:pt x="2939" y="0"/>
                    <a:pt x="2926" y="0"/>
                    <a:pt x="2912" y="0"/>
                  </a:cubicBezTo>
                  <a:close/>
                </a:path>
              </a:pathLst>
            </a:custGeom>
            <a:solidFill>
              <a:srgbClr val="B5C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9" name="Google Shape;3879;p54"/>
            <p:cNvSpPr/>
            <p:nvPr/>
          </p:nvSpPr>
          <p:spPr>
            <a:xfrm>
              <a:off x="6168364" y="4280376"/>
              <a:ext cx="86143" cy="222830"/>
            </a:xfrm>
            <a:custGeom>
              <a:rect b="b" l="l" r="r" t="t"/>
              <a:pathLst>
                <a:path extrusionOk="0" h="7455" w="2882">
                  <a:moveTo>
                    <a:pt x="42" y="0"/>
                  </a:moveTo>
                  <a:cubicBezTo>
                    <a:pt x="28" y="0"/>
                    <a:pt x="14" y="0"/>
                    <a:pt x="0" y="1"/>
                  </a:cubicBezTo>
                  <a:lnTo>
                    <a:pt x="0" y="7455"/>
                  </a:lnTo>
                  <a:lnTo>
                    <a:pt x="2882" y="7455"/>
                  </a:lnTo>
                  <a:lnTo>
                    <a:pt x="2882" y="5693"/>
                  </a:lnTo>
                  <a:cubicBezTo>
                    <a:pt x="2739" y="5764"/>
                    <a:pt x="2596" y="5788"/>
                    <a:pt x="2405" y="5788"/>
                  </a:cubicBezTo>
                  <a:cubicBezTo>
                    <a:pt x="1739" y="5788"/>
                    <a:pt x="1167" y="5216"/>
                    <a:pt x="1191" y="4502"/>
                  </a:cubicBezTo>
                  <a:cubicBezTo>
                    <a:pt x="1215" y="3930"/>
                    <a:pt x="1739" y="3406"/>
                    <a:pt x="2358" y="3383"/>
                  </a:cubicBezTo>
                  <a:cubicBezTo>
                    <a:pt x="2524" y="3383"/>
                    <a:pt x="2715" y="3406"/>
                    <a:pt x="2882" y="3454"/>
                  </a:cubicBezTo>
                  <a:lnTo>
                    <a:pt x="2882" y="1716"/>
                  </a:lnTo>
                  <a:lnTo>
                    <a:pt x="1167" y="1716"/>
                  </a:lnTo>
                  <a:cubicBezTo>
                    <a:pt x="1215" y="1549"/>
                    <a:pt x="1262" y="1406"/>
                    <a:pt x="1262" y="1239"/>
                  </a:cubicBezTo>
                  <a:cubicBezTo>
                    <a:pt x="1262" y="563"/>
                    <a:pt x="714" y="0"/>
                    <a:pt x="42" y="0"/>
                  </a:cubicBezTo>
                  <a:close/>
                </a:path>
              </a:pathLst>
            </a:custGeom>
            <a:solidFill>
              <a:srgbClr val="B0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0" name="Google Shape;3880;p54"/>
          <p:cNvGrpSpPr/>
          <p:nvPr/>
        </p:nvGrpSpPr>
        <p:grpSpPr>
          <a:xfrm>
            <a:off x="7008816" y="4169334"/>
            <a:ext cx="343110" cy="291878"/>
            <a:chOff x="6742116" y="4169334"/>
            <a:chExt cx="343110" cy="291878"/>
          </a:xfrm>
        </p:grpSpPr>
        <p:sp>
          <p:nvSpPr>
            <p:cNvPr id="3881" name="Google Shape;3881;p54"/>
            <p:cNvSpPr/>
            <p:nvPr/>
          </p:nvSpPr>
          <p:spPr>
            <a:xfrm>
              <a:off x="6772007" y="4229861"/>
              <a:ext cx="282610" cy="160181"/>
            </a:xfrm>
            <a:custGeom>
              <a:rect b="b" l="l" r="r" t="t"/>
              <a:pathLst>
                <a:path extrusionOk="0" h="5359" w="9455">
                  <a:moveTo>
                    <a:pt x="4359" y="0"/>
                  </a:moveTo>
                  <a:lnTo>
                    <a:pt x="4359" y="2405"/>
                  </a:lnTo>
                  <a:lnTo>
                    <a:pt x="1" y="2405"/>
                  </a:lnTo>
                  <a:lnTo>
                    <a:pt x="1" y="5358"/>
                  </a:lnTo>
                  <a:lnTo>
                    <a:pt x="691" y="5358"/>
                  </a:lnTo>
                  <a:lnTo>
                    <a:pt x="691" y="3096"/>
                  </a:lnTo>
                  <a:lnTo>
                    <a:pt x="4382" y="3096"/>
                  </a:lnTo>
                  <a:lnTo>
                    <a:pt x="4382" y="5358"/>
                  </a:lnTo>
                  <a:lnTo>
                    <a:pt x="5073" y="5358"/>
                  </a:lnTo>
                  <a:lnTo>
                    <a:pt x="5073" y="3096"/>
                  </a:lnTo>
                  <a:lnTo>
                    <a:pt x="8764" y="3096"/>
                  </a:lnTo>
                  <a:lnTo>
                    <a:pt x="8764" y="5358"/>
                  </a:lnTo>
                  <a:lnTo>
                    <a:pt x="9455" y="5358"/>
                  </a:lnTo>
                  <a:lnTo>
                    <a:pt x="9455" y="2405"/>
                  </a:lnTo>
                  <a:lnTo>
                    <a:pt x="5049" y="2405"/>
                  </a:lnTo>
                  <a:lnTo>
                    <a:pt x="5049" y="0"/>
                  </a:ln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2" name="Google Shape;3882;p54"/>
            <p:cNvSpPr/>
            <p:nvPr/>
          </p:nvSpPr>
          <p:spPr>
            <a:xfrm>
              <a:off x="6913657" y="4230549"/>
              <a:ext cx="140961" cy="160210"/>
            </a:xfrm>
            <a:custGeom>
              <a:rect b="b" l="l" r="r" t="t"/>
              <a:pathLst>
                <a:path extrusionOk="0" h="5360" w="4716">
                  <a:moveTo>
                    <a:pt x="1" y="1"/>
                  </a:moveTo>
                  <a:lnTo>
                    <a:pt x="1" y="5359"/>
                  </a:lnTo>
                  <a:lnTo>
                    <a:pt x="334" y="5359"/>
                  </a:lnTo>
                  <a:lnTo>
                    <a:pt x="334" y="3073"/>
                  </a:lnTo>
                  <a:lnTo>
                    <a:pt x="4025" y="3073"/>
                  </a:lnTo>
                  <a:lnTo>
                    <a:pt x="4025" y="5335"/>
                  </a:lnTo>
                  <a:lnTo>
                    <a:pt x="4716" y="5335"/>
                  </a:lnTo>
                  <a:lnTo>
                    <a:pt x="4716" y="2406"/>
                  </a:lnTo>
                  <a:lnTo>
                    <a:pt x="334" y="2406"/>
                  </a:lnTo>
                  <a:lnTo>
                    <a:pt x="334" y="1"/>
                  </a:ln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3" name="Google Shape;3883;p54"/>
            <p:cNvSpPr/>
            <p:nvPr/>
          </p:nvSpPr>
          <p:spPr>
            <a:xfrm>
              <a:off x="6742116" y="4377908"/>
              <a:ext cx="83303" cy="83303"/>
            </a:xfrm>
            <a:custGeom>
              <a:rect b="b" l="l" r="r" t="t"/>
              <a:pathLst>
                <a:path extrusionOk="0" h="2787" w="2787">
                  <a:moveTo>
                    <a:pt x="1405" y="1"/>
                  </a:moveTo>
                  <a:cubicBezTo>
                    <a:pt x="620" y="1"/>
                    <a:pt x="0" y="620"/>
                    <a:pt x="0" y="1382"/>
                  </a:cubicBezTo>
                  <a:cubicBezTo>
                    <a:pt x="0" y="2168"/>
                    <a:pt x="620" y="2787"/>
                    <a:pt x="1405" y="2787"/>
                  </a:cubicBezTo>
                  <a:cubicBezTo>
                    <a:pt x="2168" y="2787"/>
                    <a:pt x="2787" y="2168"/>
                    <a:pt x="2787" y="1382"/>
                  </a:cubicBezTo>
                  <a:cubicBezTo>
                    <a:pt x="2787" y="620"/>
                    <a:pt x="2168" y="1"/>
                    <a:pt x="1405" y="1"/>
                  </a:cubicBez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4" name="Google Shape;3884;p54"/>
            <p:cNvSpPr/>
            <p:nvPr/>
          </p:nvSpPr>
          <p:spPr>
            <a:xfrm>
              <a:off x="6871661" y="4377908"/>
              <a:ext cx="84021" cy="83303"/>
            </a:xfrm>
            <a:custGeom>
              <a:rect b="b" l="l" r="r" t="t"/>
              <a:pathLst>
                <a:path extrusionOk="0" h="2787" w="2811">
                  <a:moveTo>
                    <a:pt x="1406" y="1"/>
                  </a:moveTo>
                  <a:cubicBezTo>
                    <a:pt x="620" y="1"/>
                    <a:pt x="1" y="620"/>
                    <a:pt x="1" y="1382"/>
                  </a:cubicBezTo>
                  <a:cubicBezTo>
                    <a:pt x="1" y="2168"/>
                    <a:pt x="644" y="2787"/>
                    <a:pt x="1406" y="2787"/>
                  </a:cubicBezTo>
                  <a:cubicBezTo>
                    <a:pt x="2192" y="2787"/>
                    <a:pt x="2811" y="2168"/>
                    <a:pt x="2811" y="1382"/>
                  </a:cubicBezTo>
                  <a:cubicBezTo>
                    <a:pt x="2811" y="620"/>
                    <a:pt x="2192" y="1"/>
                    <a:pt x="1406" y="1"/>
                  </a:cubicBez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5" name="Google Shape;3885;p54"/>
            <p:cNvSpPr/>
            <p:nvPr/>
          </p:nvSpPr>
          <p:spPr>
            <a:xfrm>
              <a:off x="6913657" y="4377908"/>
              <a:ext cx="42025" cy="83303"/>
            </a:xfrm>
            <a:custGeom>
              <a:rect b="b" l="l" r="r" t="t"/>
              <a:pathLst>
                <a:path extrusionOk="0" h="2787" w="1406">
                  <a:moveTo>
                    <a:pt x="1" y="1"/>
                  </a:moveTo>
                  <a:lnTo>
                    <a:pt x="1" y="2787"/>
                  </a:lnTo>
                  <a:cubicBezTo>
                    <a:pt x="787" y="2787"/>
                    <a:pt x="1406" y="2168"/>
                    <a:pt x="1406" y="1382"/>
                  </a:cubicBezTo>
                  <a:cubicBezTo>
                    <a:pt x="1406" y="620"/>
                    <a:pt x="787" y="1"/>
                    <a:pt x="1"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6" name="Google Shape;3886;p54"/>
            <p:cNvSpPr/>
            <p:nvPr/>
          </p:nvSpPr>
          <p:spPr>
            <a:xfrm>
              <a:off x="7001923" y="4377908"/>
              <a:ext cx="83303" cy="83303"/>
            </a:xfrm>
            <a:custGeom>
              <a:rect b="b" l="l" r="r" t="t"/>
              <a:pathLst>
                <a:path extrusionOk="0" h="2787" w="2787">
                  <a:moveTo>
                    <a:pt x="1382" y="1"/>
                  </a:moveTo>
                  <a:cubicBezTo>
                    <a:pt x="620" y="1"/>
                    <a:pt x="1" y="620"/>
                    <a:pt x="1" y="1382"/>
                  </a:cubicBezTo>
                  <a:cubicBezTo>
                    <a:pt x="1" y="2168"/>
                    <a:pt x="620" y="2787"/>
                    <a:pt x="1382" y="2787"/>
                  </a:cubicBezTo>
                  <a:cubicBezTo>
                    <a:pt x="2168" y="2787"/>
                    <a:pt x="2787" y="2168"/>
                    <a:pt x="2787" y="1382"/>
                  </a:cubicBezTo>
                  <a:cubicBezTo>
                    <a:pt x="2787" y="620"/>
                    <a:pt x="2168" y="1"/>
                    <a:pt x="138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7" name="Google Shape;3887;p54"/>
            <p:cNvSpPr/>
            <p:nvPr/>
          </p:nvSpPr>
          <p:spPr>
            <a:xfrm>
              <a:off x="6863830" y="4169334"/>
              <a:ext cx="98966" cy="85456"/>
            </a:xfrm>
            <a:custGeom>
              <a:rect b="b" l="l" r="r" t="t"/>
              <a:pathLst>
                <a:path extrusionOk="0" h="2859" w="3311">
                  <a:moveTo>
                    <a:pt x="1668" y="1"/>
                  </a:moveTo>
                  <a:lnTo>
                    <a:pt x="1" y="2859"/>
                  </a:lnTo>
                  <a:lnTo>
                    <a:pt x="3311" y="2859"/>
                  </a:lnTo>
                  <a:lnTo>
                    <a:pt x="1668" y="1"/>
                  </a:lnTo>
                  <a:close/>
                </a:path>
              </a:pathLst>
            </a:custGeom>
            <a:solidFill>
              <a:srgbClr val="A8B2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8" name="Google Shape;3888;p54"/>
            <p:cNvSpPr/>
            <p:nvPr/>
          </p:nvSpPr>
          <p:spPr>
            <a:xfrm>
              <a:off x="6912940" y="4169334"/>
              <a:ext cx="49857" cy="85456"/>
            </a:xfrm>
            <a:custGeom>
              <a:rect b="b" l="l" r="r" t="t"/>
              <a:pathLst>
                <a:path extrusionOk="0" h="2859" w="1668">
                  <a:moveTo>
                    <a:pt x="1" y="1"/>
                  </a:moveTo>
                  <a:lnTo>
                    <a:pt x="1" y="2859"/>
                  </a:lnTo>
                  <a:lnTo>
                    <a:pt x="1668" y="2859"/>
                  </a:lnTo>
                  <a:lnTo>
                    <a:pt x="1" y="1"/>
                  </a:lnTo>
                  <a:close/>
                </a:path>
              </a:pathLst>
            </a:custGeom>
            <a:solidFill>
              <a:srgbClr val="7686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9" name="Google Shape;3889;p54"/>
          <p:cNvGrpSpPr/>
          <p:nvPr/>
        </p:nvGrpSpPr>
        <p:grpSpPr>
          <a:xfrm>
            <a:off x="7749875" y="4153671"/>
            <a:ext cx="344574" cy="342421"/>
            <a:chOff x="7406975" y="4153671"/>
            <a:chExt cx="344574" cy="342421"/>
          </a:xfrm>
        </p:grpSpPr>
        <p:sp>
          <p:nvSpPr>
            <p:cNvPr id="3890" name="Google Shape;3890;p54"/>
            <p:cNvSpPr/>
            <p:nvPr/>
          </p:nvSpPr>
          <p:spPr>
            <a:xfrm>
              <a:off x="7518735" y="4264743"/>
              <a:ext cx="121055" cy="121025"/>
            </a:xfrm>
            <a:custGeom>
              <a:rect b="b" l="l" r="r" t="t"/>
              <a:pathLst>
                <a:path extrusionOk="0" h="4049" w="4050">
                  <a:moveTo>
                    <a:pt x="2025" y="0"/>
                  </a:moveTo>
                  <a:cubicBezTo>
                    <a:pt x="906" y="0"/>
                    <a:pt x="1" y="905"/>
                    <a:pt x="1" y="2024"/>
                  </a:cubicBezTo>
                  <a:cubicBezTo>
                    <a:pt x="1" y="3144"/>
                    <a:pt x="906" y="4048"/>
                    <a:pt x="2025" y="4048"/>
                  </a:cubicBezTo>
                  <a:cubicBezTo>
                    <a:pt x="3121" y="4048"/>
                    <a:pt x="4049" y="3144"/>
                    <a:pt x="4049" y="2024"/>
                  </a:cubicBezTo>
                  <a:cubicBezTo>
                    <a:pt x="4049" y="905"/>
                    <a:pt x="3121" y="0"/>
                    <a:pt x="2025" y="0"/>
                  </a:cubicBezTo>
                  <a:close/>
                </a:path>
              </a:pathLst>
            </a:custGeom>
            <a:solidFill>
              <a:srgbClr val="8D9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1" name="Google Shape;3891;p54"/>
            <p:cNvSpPr/>
            <p:nvPr/>
          </p:nvSpPr>
          <p:spPr>
            <a:xfrm>
              <a:off x="7579950" y="4264026"/>
              <a:ext cx="60557" cy="121742"/>
            </a:xfrm>
            <a:custGeom>
              <a:rect b="b" l="l" r="r" t="t"/>
              <a:pathLst>
                <a:path extrusionOk="0" h="4073" w="2026">
                  <a:moveTo>
                    <a:pt x="1" y="0"/>
                  </a:moveTo>
                  <a:lnTo>
                    <a:pt x="1" y="4072"/>
                  </a:lnTo>
                  <a:cubicBezTo>
                    <a:pt x="1096" y="4072"/>
                    <a:pt x="2025" y="3168"/>
                    <a:pt x="2025" y="2048"/>
                  </a:cubicBezTo>
                  <a:cubicBezTo>
                    <a:pt x="2025" y="905"/>
                    <a:pt x="1096" y="0"/>
                    <a:pt x="1" y="0"/>
                  </a:cubicBezTo>
                  <a:close/>
                </a:path>
              </a:pathLst>
            </a:custGeom>
            <a:solidFill>
              <a:srgbClr val="7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2" name="Google Shape;3892;p54"/>
            <p:cNvSpPr/>
            <p:nvPr/>
          </p:nvSpPr>
          <p:spPr>
            <a:xfrm>
              <a:off x="7406975" y="4347300"/>
              <a:ext cx="148822" cy="148792"/>
            </a:xfrm>
            <a:custGeom>
              <a:rect b="b" l="l" r="r" t="t"/>
              <a:pathLst>
                <a:path extrusionOk="0" h="4978" w="4979">
                  <a:moveTo>
                    <a:pt x="1" y="0"/>
                  </a:moveTo>
                  <a:cubicBezTo>
                    <a:pt x="358" y="2596"/>
                    <a:pt x="2382" y="4644"/>
                    <a:pt x="4978" y="4978"/>
                  </a:cubicBezTo>
                  <a:lnTo>
                    <a:pt x="4978" y="2620"/>
                  </a:lnTo>
                  <a:cubicBezTo>
                    <a:pt x="3692" y="2334"/>
                    <a:pt x="2668" y="1310"/>
                    <a:pt x="2359" y="0"/>
                  </a:cubicBezTo>
                  <a:close/>
                </a:path>
              </a:pathLst>
            </a:custGeom>
            <a:solidFill>
              <a:srgbClr val="B5C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3" name="Google Shape;3893;p54"/>
            <p:cNvSpPr/>
            <p:nvPr/>
          </p:nvSpPr>
          <p:spPr>
            <a:xfrm>
              <a:off x="7602727" y="4153671"/>
              <a:ext cx="148822" cy="147388"/>
            </a:xfrm>
            <a:custGeom>
              <a:rect b="b" l="l" r="r" t="t"/>
              <a:pathLst>
                <a:path extrusionOk="0" h="4931" w="4979">
                  <a:moveTo>
                    <a:pt x="1" y="1"/>
                  </a:moveTo>
                  <a:lnTo>
                    <a:pt x="1" y="2335"/>
                  </a:lnTo>
                  <a:cubicBezTo>
                    <a:pt x="1287" y="2644"/>
                    <a:pt x="2311" y="3645"/>
                    <a:pt x="2621" y="4931"/>
                  </a:cubicBezTo>
                  <a:lnTo>
                    <a:pt x="4978" y="4931"/>
                  </a:lnTo>
                  <a:cubicBezTo>
                    <a:pt x="4621" y="2382"/>
                    <a:pt x="2597" y="311"/>
                    <a:pt x="1" y="1"/>
                  </a:cubicBezTo>
                  <a:close/>
                </a:path>
              </a:pathLst>
            </a:custGeom>
            <a:solidFill>
              <a:srgbClr val="D4D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4" name="Google Shape;3894;p54"/>
            <p:cNvSpPr/>
            <p:nvPr/>
          </p:nvSpPr>
          <p:spPr>
            <a:xfrm>
              <a:off x="7406975" y="4153671"/>
              <a:ext cx="148822" cy="147388"/>
            </a:xfrm>
            <a:custGeom>
              <a:rect b="b" l="l" r="r" t="t"/>
              <a:pathLst>
                <a:path extrusionOk="0" h="4931" w="4979">
                  <a:moveTo>
                    <a:pt x="4978" y="1"/>
                  </a:moveTo>
                  <a:cubicBezTo>
                    <a:pt x="2430" y="358"/>
                    <a:pt x="358" y="2382"/>
                    <a:pt x="1" y="4931"/>
                  </a:cubicBezTo>
                  <a:lnTo>
                    <a:pt x="2359" y="4931"/>
                  </a:lnTo>
                  <a:cubicBezTo>
                    <a:pt x="2692" y="3645"/>
                    <a:pt x="3692" y="2644"/>
                    <a:pt x="4978" y="2335"/>
                  </a:cubicBezTo>
                  <a:lnTo>
                    <a:pt x="4978" y="1"/>
                  </a:lnTo>
                  <a:close/>
                </a:path>
              </a:pathLst>
            </a:custGeom>
            <a:solidFill>
              <a:srgbClr val="F3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5" name="Google Shape;3895;p54"/>
            <p:cNvSpPr/>
            <p:nvPr/>
          </p:nvSpPr>
          <p:spPr>
            <a:xfrm>
              <a:off x="7602727" y="4347300"/>
              <a:ext cx="148822" cy="148792"/>
            </a:xfrm>
            <a:custGeom>
              <a:rect b="b" l="l" r="r" t="t"/>
              <a:pathLst>
                <a:path extrusionOk="0" h="4978" w="4979">
                  <a:moveTo>
                    <a:pt x="2621" y="0"/>
                  </a:moveTo>
                  <a:cubicBezTo>
                    <a:pt x="2335" y="1310"/>
                    <a:pt x="1311" y="2334"/>
                    <a:pt x="1" y="2620"/>
                  </a:cubicBezTo>
                  <a:lnTo>
                    <a:pt x="1" y="4978"/>
                  </a:lnTo>
                  <a:cubicBezTo>
                    <a:pt x="2597" y="4620"/>
                    <a:pt x="4621" y="2596"/>
                    <a:pt x="4978" y="0"/>
                  </a:cubicBezTo>
                  <a:close/>
                </a:path>
              </a:pathLst>
            </a:custGeom>
            <a:solidFill>
              <a:srgbClr val="7686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3899" name="Shape 3899"/>
        <p:cNvGrpSpPr/>
        <p:nvPr/>
      </p:nvGrpSpPr>
      <p:grpSpPr>
        <a:xfrm>
          <a:off x="0" y="0"/>
          <a:ext cx="0" cy="0"/>
          <a:chOff x="0" y="0"/>
          <a:chExt cx="0" cy="0"/>
        </a:xfrm>
      </p:grpSpPr>
      <p:sp>
        <p:nvSpPr>
          <p:cNvPr id="3900" name="Google Shape;3900;p55"/>
          <p:cNvSpPr txBox="1"/>
          <p:nvPr>
            <p:ph idx="4294967295" type="title"/>
          </p:nvPr>
        </p:nvSpPr>
        <p:spPr>
          <a:xfrm>
            <a:off x="1048350" y="933450"/>
            <a:ext cx="70473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latin typeface="Arial"/>
                <a:ea typeface="Arial"/>
                <a:cs typeface="Arial"/>
                <a:sym typeface="Arial"/>
              </a:rPr>
              <a:t>Premium Icons</a:t>
            </a:r>
            <a:endParaRPr>
              <a:solidFill>
                <a:srgbClr val="FFFFFF"/>
              </a:solidFill>
              <a:latin typeface="Arial"/>
              <a:ea typeface="Arial"/>
              <a:cs typeface="Arial"/>
              <a:sym typeface="Arial"/>
            </a:endParaRPr>
          </a:p>
        </p:txBody>
      </p:sp>
      <p:sp>
        <p:nvSpPr>
          <p:cNvPr id="3901" name="Google Shape;3901;p55"/>
          <p:cNvSpPr/>
          <p:nvPr/>
        </p:nvSpPr>
        <p:spPr>
          <a:xfrm>
            <a:off x="1093550" y="1967431"/>
            <a:ext cx="339124" cy="338212"/>
          </a:xfrm>
          <a:custGeom>
            <a:rect b="b" l="l" r="r" t="t"/>
            <a:pathLst>
              <a:path extrusionOk="0" h="11496" w="11527">
                <a:moveTo>
                  <a:pt x="2906" y="723"/>
                </a:moveTo>
                <a:cubicBezTo>
                  <a:pt x="3430" y="723"/>
                  <a:pt x="3882" y="1152"/>
                  <a:pt x="3882" y="1700"/>
                </a:cubicBezTo>
                <a:cubicBezTo>
                  <a:pt x="3882" y="2224"/>
                  <a:pt x="3430" y="2676"/>
                  <a:pt x="2906" y="2676"/>
                </a:cubicBezTo>
                <a:cubicBezTo>
                  <a:pt x="2358" y="2676"/>
                  <a:pt x="1906" y="2224"/>
                  <a:pt x="1906" y="1700"/>
                </a:cubicBezTo>
                <a:cubicBezTo>
                  <a:pt x="1906" y="1152"/>
                  <a:pt x="2358" y="723"/>
                  <a:pt x="2906" y="723"/>
                </a:cubicBezTo>
                <a:close/>
                <a:moveTo>
                  <a:pt x="8740" y="723"/>
                </a:moveTo>
                <a:cubicBezTo>
                  <a:pt x="9264" y="723"/>
                  <a:pt x="9717" y="1152"/>
                  <a:pt x="9717" y="1700"/>
                </a:cubicBezTo>
                <a:cubicBezTo>
                  <a:pt x="9717" y="2224"/>
                  <a:pt x="9264" y="2676"/>
                  <a:pt x="8740" y="2676"/>
                </a:cubicBezTo>
                <a:cubicBezTo>
                  <a:pt x="8193" y="2676"/>
                  <a:pt x="7740" y="2224"/>
                  <a:pt x="7740" y="1700"/>
                </a:cubicBezTo>
                <a:cubicBezTo>
                  <a:pt x="7740" y="1152"/>
                  <a:pt x="8193" y="723"/>
                  <a:pt x="8740" y="723"/>
                </a:cubicBezTo>
                <a:close/>
                <a:moveTo>
                  <a:pt x="2906" y="5415"/>
                </a:moveTo>
                <a:cubicBezTo>
                  <a:pt x="3096" y="5415"/>
                  <a:pt x="3287" y="5605"/>
                  <a:pt x="3287" y="5796"/>
                </a:cubicBezTo>
                <a:cubicBezTo>
                  <a:pt x="3287" y="6010"/>
                  <a:pt x="3096" y="6201"/>
                  <a:pt x="2906" y="6201"/>
                </a:cubicBezTo>
                <a:cubicBezTo>
                  <a:pt x="2692" y="6201"/>
                  <a:pt x="2501" y="6010"/>
                  <a:pt x="2501" y="5796"/>
                </a:cubicBezTo>
                <a:cubicBezTo>
                  <a:pt x="2501" y="5605"/>
                  <a:pt x="2692" y="5415"/>
                  <a:pt x="2906" y="5415"/>
                </a:cubicBezTo>
                <a:close/>
                <a:moveTo>
                  <a:pt x="5811" y="5415"/>
                </a:moveTo>
                <a:cubicBezTo>
                  <a:pt x="6026" y="5415"/>
                  <a:pt x="6192" y="5605"/>
                  <a:pt x="6192" y="5796"/>
                </a:cubicBezTo>
                <a:cubicBezTo>
                  <a:pt x="6192" y="6010"/>
                  <a:pt x="6026" y="6201"/>
                  <a:pt x="5811" y="6201"/>
                </a:cubicBezTo>
                <a:cubicBezTo>
                  <a:pt x="5597" y="6201"/>
                  <a:pt x="5430" y="6010"/>
                  <a:pt x="5430" y="5796"/>
                </a:cubicBezTo>
                <a:cubicBezTo>
                  <a:pt x="5430" y="5605"/>
                  <a:pt x="5597" y="5415"/>
                  <a:pt x="5811" y="5415"/>
                </a:cubicBezTo>
                <a:close/>
                <a:moveTo>
                  <a:pt x="8740" y="5415"/>
                </a:moveTo>
                <a:cubicBezTo>
                  <a:pt x="8931" y="5415"/>
                  <a:pt x="9121" y="5605"/>
                  <a:pt x="9121" y="5796"/>
                </a:cubicBezTo>
                <a:cubicBezTo>
                  <a:pt x="9121" y="6010"/>
                  <a:pt x="8931" y="6201"/>
                  <a:pt x="8740" y="6201"/>
                </a:cubicBezTo>
                <a:cubicBezTo>
                  <a:pt x="8526" y="6201"/>
                  <a:pt x="8336" y="6010"/>
                  <a:pt x="8336" y="5796"/>
                </a:cubicBezTo>
                <a:cubicBezTo>
                  <a:pt x="8336" y="5605"/>
                  <a:pt x="8526" y="5415"/>
                  <a:pt x="8740" y="5415"/>
                </a:cubicBezTo>
                <a:close/>
                <a:moveTo>
                  <a:pt x="5811" y="8892"/>
                </a:moveTo>
                <a:cubicBezTo>
                  <a:pt x="6359" y="8892"/>
                  <a:pt x="6788" y="9344"/>
                  <a:pt x="6788" y="9892"/>
                </a:cubicBezTo>
                <a:cubicBezTo>
                  <a:pt x="6788" y="10416"/>
                  <a:pt x="6359" y="10868"/>
                  <a:pt x="5811" y="10868"/>
                </a:cubicBezTo>
                <a:cubicBezTo>
                  <a:pt x="5287" y="10868"/>
                  <a:pt x="4835" y="10416"/>
                  <a:pt x="4835" y="9892"/>
                </a:cubicBezTo>
                <a:cubicBezTo>
                  <a:pt x="4835" y="9344"/>
                  <a:pt x="5287" y="8892"/>
                  <a:pt x="5811" y="8892"/>
                </a:cubicBezTo>
                <a:close/>
                <a:moveTo>
                  <a:pt x="2813" y="1"/>
                </a:moveTo>
                <a:cubicBezTo>
                  <a:pt x="1912" y="1"/>
                  <a:pt x="1191" y="730"/>
                  <a:pt x="1191" y="1628"/>
                </a:cubicBezTo>
                <a:cubicBezTo>
                  <a:pt x="1191" y="2438"/>
                  <a:pt x="1763" y="3105"/>
                  <a:pt x="2501" y="3248"/>
                </a:cubicBezTo>
                <a:lnTo>
                  <a:pt x="2501" y="4700"/>
                </a:lnTo>
                <a:cubicBezTo>
                  <a:pt x="2191" y="4819"/>
                  <a:pt x="1953" y="5058"/>
                  <a:pt x="1834" y="5391"/>
                </a:cubicBezTo>
                <a:lnTo>
                  <a:pt x="0" y="5391"/>
                </a:lnTo>
                <a:lnTo>
                  <a:pt x="0" y="6082"/>
                </a:lnTo>
                <a:lnTo>
                  <a:pt x="1834" y="6082"/>
                </a:lnTo>
                <a:cubicBezTo>
                  <a:pt x="1977" y="6486"/>
                  <a:pt x="2358" y="6820"/>
                  <a:pt x="2834" y="6820"/>
                </a:cubicBezTo>
                <a:cubicBezTo>
                  <a:pt x="3311" y="6820"/>
                  <a:pt x="3692" y="6510"/>
                  <a:pt x="3858" y="6082"/>
                </a:cubicBezTo>
                <a:lnTo>
                  <a:pt x="4740" y="6082"/>
                </a:lnTo>
                <a:cubicBezTo>
                  <a:pt x="4859" y="6391"/>
                  <a:pt x="5097" y="6629"/>
                  <a:pt x="5430" y="6748"/>
                </a:cubicBezTo>
                <a:lnTo>
                  <a:pt x="5430" y="8201"/>
                </a:lnTo>
                <a:cubicBezTo>
                  <a:pt x="4621" y="8392"/>
                  <a:pt x="4049" y="9106"/>
                  <a:pt x="4120" y="9963"/>
                </a:cubicBezTo>
                <a:cubicBezTo>
                  <a:pt x="4168" y="10773"/>
                  <a:pt x="4835" y="11416"/>
                  <a:pt x="5645" y="11487"/>
                </a:cubicBezTo>
                <a:cubicBezTo>
                  <a:pt x="5699" y="11493"/>
                  <a:pt x="5752" y="11495"/>
                  <a:pt x="5805" y="11495"/>
                </a:cubicBezTo>
                <a:cubicBezTo>
                  <a:pt x="6708" y="11495"/>
                  <a:pt x="7431" y="10744"/>
                  <a:pt x="7431" y="9844"/>
                </a:cubicBezTo>
                <a:cubicBezTo>
                  <a:pt x="7431" y="9035"/>
                  <a:pt x="6859" y="8392"/>
                  <a:pt x="6121" y="8249"/>
                </a:cubicBezTo>
                <a:lnTo>
                  <a:pt x="6121" y="6772"/>
                </a:lnTo>
                <a:cubicBezTo>
                  <a:pt x="6430" y="6677"/>
                  <a:pt x="6669" y="6415"/>
                  <a:pt x="6788" y="6105"/>
                </a:cubicBezTo>
                <a:lnTo>
                  <a:pt x="7693" y="6105"/>
                </a:lnTo>
                <a:cubicBezTo>
                  <a:pt x="7835" y="6510"/>
                  <a:pt x="8216" y="6844"/>
                  <a:pt x="8693" y="6844"/>
                </a:cubicBezTo>
                <a:cubicBezTo>
                  <a:pt x="9169" y="6844"/>
                  <a:pt x="9574" y="6558"/>
                  <a:pt x="9717" y="6105"/>
                </a:cubicBezTo>
                <a:lnTo>
                  <a:pt x="11527" y="6105"/>
                </a:lnTo>
                <a:lnTo>
                  <a:pt x="11527" y="5439"/>
                </a:lnTo>
                <a:lnTo>
                  <a:pt x="9741" y="5439"/>
                </a:lnTo>
                <a:cubicBezTo>
                  <a:pt x="9622" y="5129"/>
                  <a:pt x="9383" y="4891"/>
                  <a:pt x="9050" y="4772"/>
                </a:cubicBezTo>
                <a:lnTo>
                  <a:pt x="9050" y="3295"/>
                </a:lnTo>
                <a:cubicBezTo>
                  <a:pt x="9860" y="3129"/>
                  <a:pt x="10431" y="2414"/>
                  <a:pt x="10360" y="1557"/>
                </a:cubicBezTo>
                <a:cubicBezTo>
                  <a:pt x="10312" y="747"/>
                  <a:pt x="9645" y="80"/>
                  <a:pt x="8859" y="33"/>
                </a:cubicBezTo>
                <a:cubicBezTo>
                  <a:pt x="8804" y="27"/>
                  <a:pt x="8750" y="25"/>
                  <a:pt x="8696" y="25"/>
                </a:cubicBezTo>
                <a:cubicBezTo>
                  <a:pt x="7775" y="25"/>
                  <a:pt x="7073" y="776"/>
                  <a:pt x="7073" y="1676"/>
                </a:cubicBezTo>
                <a:cubicBezTo>
                  <a:pt x="7073" y="2462"/>
                  <a:pt x="7621" y="3129"/>
                  <a:pt x="8383" y="3272"/>
                </a:cubicBezTo>
                <a:lnTo>
                  <a:pt x="8383" y="4724"/>
                </a:lnTo>
                <a:cubicBezTo>
                  <a:pt x="8050" y="4843"/>
                  <a:pt x="7812" y="5081"/>
                  <a:pt x="7693" y="5415"/>
                </a:cubicBezTo>
                <a:lnTo>
                  <a:pt x="6788" y="5415"/>
                </a:lnTo>
                <a:cubicBezTo>
                  <a:pt x="6645" y="5010"/>
                  <a:pt x="6264" y="4677"/>
                  <a:pt x="5787" y="4677"/>
                </a:cubicBezTo>
                <a:cubicBezTo>
                  <a:pt x="5311" y="4677"/>
                  <a:pt x="4930" y="4962"/>
                  <a:pt x="4763" y="5415"/>
                </a:cubicBezTo>
                <a:lnTo>
                  <a:pt x="3882" y="5415"/>
                </a:lnTo>
                <a:cubicBezTo>
                  <a:pt x="3763" y="5081"/>
                  <a:pt x="3525" y="4843"/>
                  <a:pt x="3192" y="4724"/>
                </a:cubicBezTo>
                <a:lnTo>
                  <a:pt x="3192" y="3272"/>
                </a:lnTo>
                <a:cubicBezTo>
                  <a:pt x="4001" y="3105"/>
                  <a:pt x="4573" y="2390"/>
                  <a:pt x="4501" y="1509"/>
                </a:cubicBezTo>
                <a:cubicBezTo>
                  <a:pt x="4454" y="723"/>
                  <a:pt x="3787" y="57"/>
                  <a:pt x="2977" y="9"/>
                </a:cubicBezTo>
                <a:cubicBezTo>
                  <a:pt x="2922" y="4"/>
                  <a:pt x="2867" y="1"/>
                  <a:pt x="28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nvGrpSpPr>
          <p:cNvPr id="3902" name="Google Shape;3902;p55"/>
          <p:cNvGrpSpPr/>
          <p:nvPr/>
        </p:nvGrpSpPr>
        <p:grpSpPr>
          <a:xfrm>
            <a:off x="1833752" y="1922125"/>
            <a:ext cx="339154" cy="337032"/>
            <a:chOff x="2367152" y="1922125"/>
            <a:chExt cx="339154" cy="337032"/>
          </a:xfrm>
        </p:grpSpPr>
        <p:sp>
          <p:nvSpPr>
            <p:cNvPr id="3903" name="Google Shape;3903;p55"/>
            <p:cNvSpPr/>
            <p:nvPr/>
          </p:nvSpPr>
          <p:spPr>
            <a:xfrm>
              <a:off x="2367152" y="1922125"/>
              <a:ext cx="235448" cy="122652"/>
            </a:xfrm>
            <a:custGeom>
              <a:rect b="b" l="l" r="r" t="t"/>
              <a:pathLst>
                <a:path extrusionOk="0" h="4169" w="8003">
                  <a:moveTo>
                    <a:pt x="1096" y="1692"/>
                  </a:moveTo>
                  <a:cubicBezTo>
                    <a:pt x="1311" y="1692"/>
                    <a:pt x="1501" y="1859"/>
                    <a:pt x="1501" y="2073"/>
                  </a:cubicBezTo>
                  <a:cubicBezTo>
                    <a:pt x="1501" y="2287"/>
                    <a:pt x="1311" y="2454"/>
                    <a:pt x="1096" y="2454"/>
                  </a:cubicBezTo>
                  <a:cubicBezTo>
                    <a:pt x="906" y="2454"/>
                    <a:pt x="715" y="2287"/>
                    <a:pt x="715" y="2073"/>
                  </a:cubicBezTo>
                  <a:cubicBezTo>
                    <a:pt x="715" y="1859"/>
                    <a:pt x="906" y="1692"/>
                    <a:pt x="1096" y="1692"/>
                  </a:cubicBezTo>
                  <a:close/>
                  <a:moveTo>
                    <a:pt x="5716" y="1311"/>
                  </a:moveTo>
                  <a:lnTo>
                    <a:pt x="6859" y="2097"/>
                  </a:lnTo>
                  <a:lnTo>
                    <a:pt x="5716" y="2906"/>
                  </a:lnTo>
                  <a:lnTo>
                    <a:pt x="5716" y="2502"/>
                  </a:lnTo>
                  <a:lnTo>
                    <a:pt x="3930" y="2502"/>
                  </a:lnTo>
                  <a:lnTo>
                    <a:pt x="3930" y="1692"/>
                  </a:lnTo>
                  <a:lnTo>
                    <a:pt x="5716" y="1692"/>
                  </a:lnTo>
                  <a:lnTo>
                    <a:pt x="5716" y="1311"/>
                  </a:lnTo>
                  <a:close/>
                  <a:moveTo>
                    <a:pt x="5026" y="1"/>
                  </a:moveTo>
                  <a:lnTo>
                    <a:pt x="5026" y="1001"/>
                  </a:lnTo>
                  <a:lnTo>
                    <a:pt x="3240" y="1001"/>
                  </a:lnTo>
                  <a:lnTo>
                    <a:pt x="3240" y="1716"/>
                  </a:lnTo>
                  <a:lnTo>
                    <a:pt x="2120" y="1716"/>
                  </a:lnTo>
                  <a:cubicBezTo>
                    <a:pt x="1987" y="1294"/>
                    <a:pt x="1585" y="996"/>
                    <a:pt x="1126" y="996"/>
                  </a:cubicBezTo>
                  <a:cubicBezTo>
                    <a:pt x="1093" y="996"/>
                    <a:pt x="1059" y="998"/>
                    <a:pt x="1025" y="1001"/>
                  </a:cubicBezTo>
                  <a:cubicBezTo>
                    <a:pt x="501" y="1025"/>
                    <a:pt x="96" y="1477"/>
                    <a:pt x="25" y="1978"/>
                  </a:cubicBezTo>
                  <a:cubicBezTo>
                    <a:pt x="1" y="2644"/>
                    <a:pt x="477" y="3144"/>
                    <a:pt x="1096" y="3144"/>
                  </a:cubicBezTo>
                  <a:cubicBezTo>
                    <a:pt x="1573" y="3144"/>
                    <a:pt x="1977" y="2859"/>
                    <a:pt x="2120" y="2406"/>
                  </a:cubicBezTo>
                  <a:lnTo>
                    <a:pt x="3240" y="2406"/>
                  </a:lnTo>
                  <a:lnTo>
                    <a:pt x="3240" y="3144"/>
                  </a:lnTo>
                  <a:lnTo>
                    <a:pt x="5026" y="3144"/>
                  </a:lnTo>
                  <a:lnTo>
                    <a:pt x="5026" y="4169"/>
                  </a:lnTo>
                  <a:lnTo>
                    <a:pt x="8003" y="2073"/>
                  </a:lnTo>
                  <a:lnTo>
                    <a:pt x="502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904" name="Google Shape;3904;p55"/>
            <p:cNvSpPr/>
            <p:nvPr/>
          </p:nvSpPr>
          <p:spPr>
            <a:xfrm>
              <a:off x="2367152" y="2028624"/>
              <a:ext cx="286580" cy="122652"/>
            </a:xfrm>
            <a:custGeom>
              <a:rect b="b" l="l" r="r" t="t"/>
              <a:pathLst>
                <a:path extrusionOk="0" h="4169" w="9741">
                  <a:moveTo>
                    <a:pt x="1096" y="1739"/>
                  </a:moveTo>
                  <a:cubicBezTo>
                    <a:pt x="1311" y="1739"/>
                    <a:pt x="1501" y="1906"/>
                    <a:pt x="1501" y="2120"/>
                  </a:cubicBezTo>
                  <a:cubicBezTo>
                    <a:pt x="1501" y="2335"/>
                    <a:pt x="1311" y="2501"/>
                    <a:pt x="1096" y="2501"/>
                  </a:cubicBezTo>
                  <a:cubicBezTo>
                    <a:pt x="906" y="2501"/>
                    <a:pt x="715" y="2311"/>
                    <a:pt x="715" y="2120"/>
                  </a:cubicBezTo>
                  <a:cubicBezTo>
                    <a:pt x="715" y="1906"/>
                    <a:pt x="906" y="1739"/>
                    <a:pt x="1096" y="1739"/>
                  </a:cubicBezTo>
                  <a:close/>
                  <a:moveTo>
                    <a:pt x="7455" y="1311"/>
                  </a:moveTo>
                  <a:lnTo>
                    <a:pt x="8574" y="2120"/>
                  </a:lnTo>
                  <a:lnTo>
                    <a:pt x="7455" y="2930"/>
                  </a:lnTo>
                  <a:lnTo>
                    <a:pt x="7455" y="2501"/>
                  </a:lnTo>
                  <a:lnTo>
                    <a:pt x="3930" y="2501"/>
                  </a:lnTo>
                  <a:lnTo>
                    <a:pt x="3930" y="1739"/>
                  </a:lnTo>
                  <a:lnTo>
                    <a:pt x="7455" y="1739"/>
                  </a:lnTo>
                  <a:lnTo>
                    <a:pt x="7455" y="1311"/>
                  </a:lnTo>
                  <a:close/>
                  <a:moveTo>
                    <a:pt x="6764" y="1"/>
                  </a:moveTo>
                  <a:lnTo>
                    <a:pt x="6764" y="1025"/>
                  </a:lnTo>
                  <a:lnTo>
                    <a:pt x="3240" y="1025"/>
                  </a:lnTo>
                  <a:lnTo>
                    <a:pt x="3240" y="1715"/>
                  </a:lnTo>
                  <a:lnTo>
                    <a:pt x="2120" y="1715"/>
                  </a:lnTo>
                  <a:cubicBezTo>
                    <a:pt x="1991" y="1326"/>
                    <a:pt x="1605" y="1015"/>
                    <a:pt x="1161" y="1015"/>
                  </a:cubicBezTo>
                  <a:cubicBezTo>
                    <a:pt x="1116" y="1015"/>
                    <a:pt x="1071" y="1018"/>
                    <a:pt x="1025" y="1025"/>
                  </a:cubicBezTo>
                  <a:cubicBezTo>
                    <a:pt x="501" y="1049"/>
                    <a:pt x="96" y="1501"/>
                    <a:pt x="25" y="2001"/>
                  </a:cubicBezTo>
                  <a:cubicBezTo>
                    <a:pt x="1" y="2644"/>
                    <a:pt x="477" y="3168"/>
                    <a:pt x="1096" y="3168"/>
                  </a:cubicBezTo>
                  <a:cubicBezTo>
                    <a:pt x="1573" y="3168"/>
                    <a:pt x="1977" y="2859"/>
                    <a:pt x="2120" y="2406"/>
                  </a:cubicBezTo>
                  <a:lnTo>
                    <a:pt x="3240" y="2406"/>
                  </a:lnTo>
                  <a:lnTo>
                    <a:pt x="3240" y="3168"/>
                  </a:lnTo>
                  <a:lnTo>
                    <a:pt x="6764" y="3168"/>
                  </a:lnTo>
                  <a:lnTo>
                    <a:pt x="6764" y="4168"/>
                  </a:lnTo>
                  <a:lnTo>
                    <a:pt x="9741" y="2096"/>
                  </a:lnTo>
                  <a:lnTo>
                    <a:pt x="676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905" name="Google Shape;3905;p55"/>
            <p:cNvSpPr/>
            <p:nvPr/>
          </p:nvSpPr>
          <p:spPr>
            <a:xfrm>
              <a:off x="2367152" y="2136535"/>
              <a:ext cx="339154" cy="122623"/>
            </a:xfrm>
            <a:custGeom>
              <a:rect b="b" l="l" r="r" t="t"/>
              <a:pathLst>
                <a:path extrusionOk="0" h="4168" w="11528">
                  <a:moveTo>
                    <a:pt x="1096" y="1715"/>
                  </a:moveTo>
                  <a:cubicBezTo>
                    <a:pt x="1311" y="1715"/>
                    <a:pt x="1501" y="1905"/>
                    <a:pt x="1501" y="2120"/>
                  </a:cubicBezTo>
                  <a:cubicBezTo>
                    <a:pt x="1501" y="2310"/>
                    <a:pt x="1311" y="2501"/>
                    <a:pt x="1096" y="2501"/>
                  </a:cubicBezTo>
                  <a:cubicBezTo>
                    <a:pt x="906" y="2501"/>
                    <a:pt x="715" y="2310"/>
                    <a:pt x="715" y="2120"/>
                  </a:cubicBezTo>
                  <a:cubicBezTo>
                    <a:pt x="715" y="1905"/>
                    <a:pt x="906" y="1715"/>
                    <a:pt x="1096" y="1715"/>
                  </a:cubicBezTo>
                  <a:close/>
                  <a:moveTo>
                    <a:pt x="9193" y="1286"/>
                  </a:moveTo>
                  <a:lnTo>
                    <a:pt x="10336" y="2072"/>
                  </a:lnTo>
                  <a:lnTo>
                    <a:pt x="9193" y="2882"/>
                  </a:lnTo>
                  <a:lnTo>
                    <a:pt x="9193" y="2477"/>
                  </a:lnTo>
                  <a:lnTo>
                    <a:pt x="3930" y="2477"/>
                  </a:lnTo>
                  <a:lnTo>
                    <a:pt x="3930" y="1691"/>
                  </a:lnTo>
                  <a:lnTo>
                    <a:pt x="9193" y="1691"/>
                  </a:lnTo>
                  <a:lnTo>
                    <a:pt x="9193" y="1286"/>
                  </a:lnTo>
                  <a:close/>
                  <a:moveTo>
                    <a:pt x="8550" y="0"/>
                  </a:moveTo>
                  <a:lnTo>
                    <a:pt x="8550" y="1000"/>
                  </a:lnTo>
                  <a:lnTo>
                    <a:pt x="3287" y="1000"/>
                  </a:lnTo>
                  <a:lnTo>
                    <a:pt x="3287" y="1762"/>
                  </a:lnTo>
                  <a:lnTo>
                    <a:pt x="2144" y="1762"/>
                  </a:lnTo>
                  <a:cubicBezTo>
                    <a:pt x="2014" y="1351"/>
                    <a:pt x="1629" y="1038"/>
                    <a:pt x="1184" y="1038"/>
                  </a:cubicBezTo>
                  <a:cubicBezTo>
                    <a:pt x="1139" y="1038"/>
                    <a:pt x="1094" y="1042"/>
                    <a:pt x="1049" y="1048"/>
                  </a:cubicBezTo>
                  <a:cubicBezTo>
                    <a:pt x="549" y="1072"/>
                    <a:pt x="120" y="1524"/>
                    <a:pt x="72" y="2024"/>
                  </a:cubicBezTo>
                  <a:cubicBezTo>
                    <a:pt x="1" y="2644"/>
                    <a:pt x="501" y="3191"/>
                    <a:pt x="1144" y="3191"/>
                  </a:cubicBezTo>
                  <a:cubicBezTo>
                    <a:pt x="1620" y="3191"/>
                    <a:pt x="2001" y="2882"/>
                    <a:pt x="2144" y="2429"/>
                  </a:cubicBezTo>
                  <a:lnTo>
                    <a:pt x="3287" y="2429"/>
                  </a:lnTo>
                  <a:lnTo>
                    <a:pt x="3287" y="3144"/>
                  </a:lnTo>
                  <a:lnTo>
                    <a:pt x="8550" y="3144"/>
                  </a:lnTo>
                  <a:lnTo>
                    <a:pt x="8550" y="4168"/>
                  </a:lnTo>
                  <a:lnTo>
                    <a:pt x="11527" y="2072"/>
                  </a:lnTo>
                  <a:lnTo>
                    <a:pt x="85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sp>
        <p:nvSpPr>
          <p:cNvPr id="3906" name="Google Shape;3906;p55"/>
          <p:cNvSpPr/>
          <p:nvPr/>
        </p:nvSpPr>
        <p:spPr>
          <a:xfrm>
            <a:off x="2599197" y="1955781"/>
            <a:ext cx="304115" cy="338418"/>
          </a:xfrm>
          <a:custGeom>
            <a:rect b="b" l="l" r="r" t="t"/>
            <a:pathLst>
              <a:path extrusionOk="0" h="11503" w="10337">
                <a:moveTo>
                  <a:pt x="5216" y="1643"/>
                </a:moveTo>
                <a:lnTo>
                  <a:pt x="5883" y="3215"/>
                </a:lnTo>
                <a:lnTo>
                  <a:pt x="4501" y="3215"/>
                </a:lnTo>
                <a:lnTo>
                  <a:pt x="5216" y="1643"/>
                </a:lnTo>
                <a:close/>
                <a:moveTo>
                  <a:pt x="6216" y="3882"/>
                </a:moveTo>
                <a:lnTo>
                  <a:pt x="6764" y="5120"/>
                </a:lnTo>
                <a:lnTo>
                  <a:pt x="3644" y="5120"/>
                </a:lnTo>
                <a:lnTo>
                  <a:pt x="4192" y="3882"/>
                </a:lnTo>
                <a:close/>
                <a:moveTo>
                  <a:pt x="7050" y="5811"/>
                </a:moveTo>
                <a:lnTo>
                  <a:pt x="7621" y="7073"/>
                </a:lnTo>
                <a:lnTo>
                  <a:pt x="2763" y="7073"/>
                </a:lnTo>
                <a:lnTo>
                  <a:pt x="3335" y="5811"/>
                </a:lnTo>
                <a:close/>
                <a:moveTo>
                  <a:pt x="7931" y="7716"/>
                </a:moveTo>
                <a:lnTo>
                  <a:pt x="8478" y="8978"/>
                </a:lnTo>
                <a:lnTo>
                  <a:pt x="1906" y="8978"/>
                </a:lnTo>
                <a:lnTo>
                  <a:pt x="2477" y="7716"/>
                </a:lnTo>
                <a:close/>
                <a:moveTo>
                  <a:pt x="8764" y="9597"/>
                </a:moveTo>
                <a:lnTo>
                  <a:pt x="9312" y="10836"/>
                </a:lnTo>
                <a:lnTo>
                  <a:pt x="1025" y="10836"/>
                </a:lnTo>
                <a:lnTo>
                  <a:pt x="1572" y="9597"/>
                </a:lnTo>
                <a:close/>
                <a:moveTo>
                  <a:pt x="5192" y="0"/>
                </a:moveTo>
                <a:lnTo>
                  <a:pt x="1" y="11502"/>
                </a:lnTo>
                <a:lnTo>
                  <a:pt x="10336" y="11502"/>
                </a:lnTo>
                <a:lnTo>
                  <a:pt x="519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907" name="Google Shape;3907;p55"/>
          <p:cNvSpPr/>
          <p:nvPr/>
        </p:nvSpPr>
        <p:spPr>
          <a:xfrm>
            <a:off x="3282649" y="1948073"/>
            <a:ext cx="337742" cy="339124"/>
          </a:xfrm>
          <a:custGeom>
            <a:rect b="b" l="l" r="r" t="t"/>
            <a:pathLst>
              <a:path extrusionOk="0" h="11527" w="11480">
                <a:moveTo>
                  <a:pt x="8336" y="667"/>
                </a:moveTo>
                <a:lnTo>
                  <a:pt x="8336" y="1762"/>
                </a:lnTo>
                <a:lnTo>
                  <a:pt x="6097" y="1762"/>
                </a:lnTo>
                <a:lnTo>
                  <a:pt x="6097" y="667"/>
                </a:lnTo>
                <a:close/>
                <a:moveTo>
                  <a:pt x="7669" y="4191"/>
                </a:moveTo>
                <a:lnTo>
                  <a:pt x="7669" y="4977"/>
                </a:lnTo>
                <a:lnTo>
                  <a:pt x="3764" y="4977"/>
                </a:lnTo>
                <a:lnTo>
                  <a:pt x="3764" y="4191"/>
                </a:lnTo>
                <a:close/>
                <a:moveTo>
                  <a:pt x="8503" y="5668"/>
                </a:moveTo>
                <a:lnTo>
                  <a:pt x="8503" y="6430"/>
                </a:lnTo>
                <a:lnTo>
                  <a:pt x="2978" y="6430"/>
                </a:lnTo>
                <a:lnTo>
                  <a:pt x="2978" y="5668"/>
                </a:lnTo>
                <a:close/>
                <a:moveTo>
                  <a:pt x="9241" y="7121"/>
                </a:moveTo>
                <a:lnTo>
                  <a:pt x="9241" y="7883"/>
                </a:lnTo>
                <a:lnTo>
                  <a:pt x="2168" y="7883"/>
                </a:lnTo>
                <a:lnTo>
                  <a:pt x="2168" y="7121"/>
                </a:lnTo>
                <a:close/>
                <a:moveTo>
                  <a:pt x="10003" y="8573"/>
                </a:moveTo>
                <a:lnTo>
                  <a:pt x="10003" y="9359"/>
                </a:lnTo>
                <a:lnTo>
                  <a:pt x="1454" y="9359"/>
                </a:lnTo>
                <a:lnTo>
                  <a:pt x="1454" y="8573"/>
                </a:lnTo>
                <a:close/>
                <a:moveTo>
                  <a:pt x="10789" y="10074"/>
                </a:moveTo>
                <a:lnTo>
                  <a:pt x="10789" y="10836"/>
                </a:lnTo>
                <a:lnTo>
                  <a:pt x="644" y="10836"/>
                </a:lnTo>
                <a:lnTo>
                  <a:pt x="644" y="10074"/>
                </a:lnTo>
                <a:close/>
                <a:moveTo>
                  <a:pt x="5383" y="0"/>
                </a:moveTo>
                <a:lnTo>
                  <a:pt x="5383" y="3548"/>
                </a:lnTo>
                <a:lnTo>
                  <a:pt x="3097" y="3548"/>
                </a:lnTo>
                <a:lnTo>
                  <a:pt x="3097" y="5001"/>
                </a:lnTo>
                <a:lnTo>
                  <a:pt x="2287" y="5001"/>
                </a:lnTo>
                <a:lnTo>
                  <a:pt x="2287" y="6454"/>
                </a:lnTo>
                <a:lnTo>
                  <a:pt x="1501" y="6454"/>
                </a:lnTo>
                <a:lnTo>
                  <a:pt x="1501" y="7930"/>
                </a:lnTo>
                <a:lnTo>
                  <a:pt x="787" y="7930"/>
                </a:lnTo>
                <a:lnTo>
                  <a:pt x="787" y="9383"/>
                </a:lnTo>
                <a:lnTo>
                  <a:pt x="1" y="9383"/>
                </a:lnTo>
                <a:lnTo>
                  <a:pt x="1" y="11526"/>
                </a:lnTo>
                <a:lnTo>
                  <a:pt x="11479" y="11526"/>
                </a:lnTo>
                <a:lnTo>
                  <a:pt x="11479" y="9383"/>
                </a:lnTo>
                <a:lnTo>
                  <a:pt x="10670" y="9383"/>
                </a:lnTo>
                <a:lnTo>
                  <a:pt x="10670" y="7930"/>
                </a:lnTo>
                <a:lnTo>
                  <a:pt x="9955" y="7930"/>
                </a:lnTo>
                <a:lnTo>
                  <a:pt x="9955" y="6454"/>
                </a:lnTo>
                <a:lnTo>
                  <a:pt x="9169" y="6454"/>
                </a:lnTo>
                <a:lnTo>
                  <a:pt x="9169" y="5001"/>
                </a:lnTo>
                <a:lnTo>
                  <a:pt x="8360" y="5001"/>
                </a:lnTo>
                <a:lnTo>
                  <a:pt x="8360" y="3548"/>
                </a:lnTo>
                <a:lnTo>
                  <a:pt x="6074" y="3548"/>
                </a:lnTo>
                <a:lnTo>
                  <a:pt x="6074" y="2453"/>
                </a:lnTo>
                <a:lnTo>
                  <a:pt x="8979" y="2453"/>
                </a:lnTo>
                <a:lnTo>
                  <a:pt x="897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nvGrpSpPr>
          <p:cNvPr id="3908" name="Google Shape;3908;p55"/>
          <p:cNvGrpSpPr/>
          <p:nvPr/>
        </p:nvGrpSpPr>
        <p:grpSpPr>
          <a:xfrm>
            <a:off x="4046005" y="1953663"/>
            <a:ext cx="339830" cy="338418"/>
            <a:chOff x="4122205" y="1953663"/>
            <a:chExt cx="339830" cy="338418"/>
          </a:xfrm>
        </p:grpSpPr>
        <p:sp>
          <p:nvSpPr>
            <p:cNvPr id="3909" name="Google Shape;3909;p55"/>
            <p:cNvSpPr/>
            <p:nvPr/>
          </p:nvSpPr>
          <p:spPr>
            <a:xfrm>
              <a:off x="4122205" y="1953663"/>
              <a:ext cx="339830" cy="338418"/>
            </a:xfrm>
            <a:custGeom>
              <a:rect b="b" l="l" r="r" t="t"/>
              <a:pathLst>
                <a:path extrusionOk="0" h="11503" w="11551">
                  <a:moveTo>
                    <a:pt x="9621" y="1858"/>
                  </a:moveTo>
                  <a:lnTo>
                    <a:pt x="9621" y="2644"/>
                  </a:lnTo>
                  <a:cubicBezTo>
                    <a:pt x="9621" y="4168"/>
                    <a:pt x="8407" y="5383"/>
                    <a:pt x="6883" y="5383"/>
                  </a:cubicBezTo>
                  <a:lnTo>
                    <a:pt x="6097" y="5383"/>
                  </a:lnTo>
                  <a:lnTo>
                    <a:pt x="6097" y="4597"/>
                  </a:lnTo>
                  <a:cubicBezTo>
                    <a:pt x="6097" y="3120"/>
                    <a:pt x="7359" y="1858"/>
                    <a:pt x="8835" y="1858"/>
                  </a:cubicBezTo>
                  <a:close/>
                  <a:moveTo>
                    <a:pt x="1881" y="667"/>
                  </a:moveTo>
                  <a:cubicBezTo>
                    <a:pt x="3834" y="667"/>
                    <a:pt x="5430" y="2263"/>
                    <a:pt x="5430" y="4216"/>
                  </a:cubicBezTo>
                  <a:lnTo>
                    <a:pt x="5430" y="4597"/>
                  </a:lnTo>
                  <a:lnTo>
                    <a:pt x="5430" y="5407"/>
                  </a:lnTo>
                  <a:lnTo>
                    <a:pt x="4239" y="5407"/>
                  </a:lnTo>
                  <a:cubicBezTo>
                    <a:pt x="4225" y="5407"/>
                    <a:pt x="4210" y="5407"/>
                    <a:pt x="4196" y="5407"/>
                  </a:cubicBezTo>
                  <a:cubicBezTo>
                    <a:pt x="2263" y="5407"/>
                    <a:pt x="691" y="3820"/>
                    <a:pt x="691" y="1858"/>
                  </a:cubicBezTo>
                  <a:lnTo>
                    <a:pt x="691" y="667"/>
                  </a:lnTo>
                  <a:close/>
                  <a:moveTo>
                    <a:pt x="5430" y="6121"/>
                  </a:moveTo>
                  <a:lnTo>
                    <a:pt x="5430" y="6907"/>
                  </a:lnTo>
                  <a:cubicBezTo>
                    <a:pt x="5430" y="8383"/>
                    <a:pt x="4191" y="9645"/>
                    <a:pt x="2691" y="9645"/>
                  </a:cubicBezTo>
                  <a:lnTo>
                    <a:pt x="1905" y="9645"/>
                  </a:lnTo>
                  <a:lnTo>
                    <a:pt x="1905" y="8860"/>
                  </a:lnTo>
                  <a:cubicBezTo>
                    <a:pt x="1905" y="7335"/>
                    <a:pt x="3120" y="6121"/>
                    <a:pt x="4644" y="6121"/>
                  </a:cubicBezTo>
                  <a:close/>
                  <a:moveTo>
                    <a:pt x="7335" y="6097"/>
                  </a:moveTo>
                  <a:cubicBezTo>
                    <a:pt x="9288" y="6097"/>
                    <a:pt x="10860" y="7669"/>
                    <a:pt x="10860" y="9645"/>
                  </a:cubicBezTo>
                  <a:lnTo>
                    <a:pt x="10860" y="10836"/>
                  </a:lnTo>
                  <a:lnTo>
                    <a:pt x="9669" y="10836"/>
                  </a:lnTo>
                  <a:cubicBezTo>
                    <a:pt x="7716" y="10836"/>
                    <a:pt x="6144" y="9241"/>
                    <a:pt x="6144" y="7288"/>
                  </a:cubicBezTo>
                  <a:lnTo>
                    <a:pt x="6144" y="6097"/>
                  </a:lnTo>
                  <a:close/>
                  <a:moveTo>
                    <a:pt x="0" y="1"/>
                  </a:moveTo>
                  <a:lnTo>
                    <a:pt x="0" y="1858"/>
                  </a:lnTo>
                  <a:cubicBezTo>
                    <a:pt x="0" y="3740"/>
                    <a:pt x="1215" y="5311"/>
                    <a:pt x="2929" y="5883"/>
                  </a:cubicBezTo>
                  <a:cubicBezTo>
                    <a:pt x="1905" y="6478"/>
                    <a:pt x="1215" y="7574"/>
                    <a:pt x="1215" y="8836"/>
                  </a:cubicBezTo>
                  <a:lnTo>
                    <a:pt x="1215" y="10288"/>
                  </a:lnTo>
                  <a:lnTo>
                    <a:pt x="2644" y="10288"/>
                  </a:lnTo>
                  <a:cubicBezTo>
                    <a:pt x="3930" y="10288"/>
                    <a:pt x="5025" y="9598"/>
                    <a:pt x="5620" y="8598"/>
                  </a:cubicBezTo>
                  <a:cubicBezTo>
                    <a:pt x="6192" y="10288"/>
                    <a:pt x="7764" y="11503"/>
                    <a:pt x="9669" y="11503"/>
                  </a:cubicBezTo>
                  <a:lnTo>
                    <a:pt x="11550" y="11503"/>
                  </a:lnTo>
                  <a:lnTo>
                    <a:pt x="11550" y="9645"/>
                  </a:lnTo>
                  <a:cubicBezTo>
                    <a:pt x="11526" y="7764"/>
                    <a:pt x="10312" y="6145"/>
                    <a:pt x="8597" y="5621"/>
                  </a:cubicBezTo>
                  <a:cubicBezTo>
                    <a:pt x="9621" y="5025"/>
                    <a:pt x="10312" y="3930"/>
                    <a:pt x="10312" y="2644"/>
                  </a:cubicBezTo>
                  <a:lnTo>
                    <a:pt x="10312" y="1215"/>
                  </a:lnTo>
                  <a:lnTo>
                    <a:pt x="8835" y="1215"/>
                  </a:lnTo>
                  <a:cubicBezTo>
                    <a:pt x="7573" y="1215"/>
                    <a:pt x="6454" y="1906"/>
                    <a:pt x="5859" y="2906"/>
                  </a:cubicBezTo>
                  <a:cubicBezTo>
                    <a:pt x="5311" y="1215"/>
                    <a:pt x="3715" y="1"/>
                    <a:pt x="18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910" name="Google Shape;3910;p55"/>
            <p:cNvSpPr/>
            <p:nvPr/>
          </p:nvSpPr>
          <p:spPr>
            <a:xfrm>
              <a:off x="4190840" y="2014620"/>
              <a:ext cx="49073" cy="20359"/>
            </a:xfrm>
            <a:custGeom>
              <a:rect b="b" l="l" r="r" t="t"/>
              <a:pathLst>
                <a:path extrusionOk="0" h="692" w="1668">
                  <a:moveTo>
                    <a:pt x="1" y="0"/>
                  </a:moveTo>
                  <a:lnTo>
                    <a:pt x="1" y="691"/>
                  </a:lnTo>
                  <a:lnTo>
                    <a:pt x="1668" y="691"/>
                  </a:lnTo>
                  <a:lnTo>
                    <a:pt x="166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911" name="Google Shape;3911;p55"/>
            <p:cNvSpPr/>
            <p:nvPr/>
          </p:nvSpPr>
          <p:spPr>
            <a:xfrm>
              <a:off x="4190840" y="2053866"/>
              <a:ext cx="49073" cy="20329"/>
            </a:xfrm>
            <a:custGeom>
              <a:rect b="b" l="l" r="r" t="t"/>
              <a:pathLst>
                <a:path extrusionOk="0" h="691" w="1668">
                  <a:moveTo>
                    <a:pt x="1" y="0"/>
                  </a:moveTo>
                  <a:lnTo>
                    <a:pt x="1" y="691"/>
                  </a:lnTo>
                  <a:lnTo>
                    <a:pt x="1668" y="691"/>
                  </a:lnTo>
                  <a:lnTo>
                    <a:pt x="166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912" name="Google Shape;3912;p55"/>
            <p:cNvSpPr/>
            <p:nvPr/>
          </p:nvSpPr>
          <p:spPr>
            <a:xfrm>
              <a:off x="4343587" y="2170867"/>
              <a:ext cx="49073" cy="19623"/>
            </a:xfrm>
            <a:custGeom>
              <a:rect b="b" l="l" r="r" t="t"/>
              <a:pathLst>
                <a:path extrusionOk="0" h="667" w="1668">
                  <a:moveTo>
                    <a:pt x="1" y="0"/>
                  </a:moveTo>
                  <a:lnTo>
                    <a:pt x="1" y="667"/>
                  </a:lnTo>
                  <a:lnTo>
                    <a:pt x="1668" y="667"/>
                  </a:lnTo>
                  <a:lnTo>
                    <a:pt x="166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913" name="Google Shape;3913;p55"/>
            <p:cNvSpPr/>
            <p:nvPr/>
          </p:nvSpPr>
          <p:spPr>
            <a:xfrm>
              <a:off x="4343587" y="2210083"/>
              <a:ext cx="49073" cy="20359"/>
            </a:xfrm>
            <a:custGeom>
              <a:rect b="b" l="l" r="r" t="t"/>
              <a:pathLst>
                <a:path extrusionOk="0" h="692" w="1668">
                  <a:moveTo>
                    <a:pt x="1" y="1"/>
                  </a:moveTo>
                  <a:lnTo>
                    <a:pt x="1" y="691"/>
                  </a:lnTo>
                  <a:lnTo>
                    <a:pt x="1668" y="691"/>
                  </a:lnTo>
                  <a:lnTo>
                    <a:pt x="166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sp>
        <p:nvSpPr>
          <p:cNvPr id="3914" name="Google Shape;3914;p55"/>
          <p:cNvSpPr/>
          <p:nvPr/>
        </p:nvSpPr>
        <p:spPr>
          <a:xfrm>
            <a:off x="4780588" y="1943866"/>
            <a:ext cx="339154" cy="337712"/>
          </a:xfrm>
          <a:custGeom>
            <a:rect b="b" l="l" r="r" t="t"/>
            <a:pathLst>
              <a:path extrusionOk="0" h="11479" w="11528">
                <a:moveTo>
                  <a:pt x="1073" y="1953"/>
                </a:moveTo>
                <a:cubicBezTo>
                  <a:pt x="1287" y="1953"/>
                  <a:pt x="1477" y="2144"/>
                  <a:pt x="1477" y="2358"/>
                </a:cubicBezTo>
                <a:cubicBezTo>
                  <a:pt x="1477" y="2548"/>
                  <a:pt x="1287" y="2739"/>
                  <a:pt x="1073" y="2739"/>
                </a:cubicBezTo>
                <a:cubicBezTo>
                  <a:pt x="882" y="2739"/>
                  <a:pt x="692" y="2548"/>
                  <a:pt x="692" y="2358"/>
                </a:cubicBezTo>
                <a:cubicBezTo>
                  <a:pt x="692" y="2144"/>
                  <a:pt x="882" y="1953"/>
                  <a:pt x="1073" y="1953"/>
                </a:cubicBezTo>
                <a:close/>
                <a:moveTo>
                  <a:pt x="10456" y="1953"/>
                </a:moveTo>
                <a:cubicBezTo>
                  <a:pt x="10670" y="1953"/>
                  <a:pt x="10837" y="2144"/>
                  <a:pt x="10837" y="2358"/>
                </a:cubicBezTo>
                <a:cubicBezTo>
                  <a:pt x="10837" y="2548"/>
                  <a:pt x="10670" y="2739"/>
                  <a:pt x="10456" y="2739"/>
                </a:cubicBezTo>
                <a:cubicBezTo>
                  <a:pt x="10241" y="2739"/>
                  <a:pt x="10075" y="2548"/>
                  <a:pt x="10075" y="2358"/>
                </a:cubicBezTo>
                <a:cubicBezTo>
                  <a:pt x="10075" y="2144"/>
                  <a:pt x="10217" y="1953"/>
                  <a:pt x="10456" y="1953"/>
                </a:cubicBezTo>
                <a:close/>
                <a:moveTo>
                  <a:pt x="9408" y="2715"/>
                </a:moveTo>
                <a:cubicBezTo>
                  <a:pt x="9527" y="3025"/>
                  <a:pt x="9765" y="3263"/>
                  <a:pt x="10098" y="3382"/>
                </a:cubicBezTo>
                <a:lnTo>
                  <a:pt x="10098" y="4715"/>
                </a:lnTo>
                <a:cubicBezTo>
                  <a:pt x="9765" y="4835"/>
                  <a:pt x="9527" y="5097"/>
                  <a:pt x="9408" y="5406"/>
                </a:cubicBezTo>
                <a:lnTo>
                  <a:pt x="8217" y="5406"/>
                </a:lnTo>
                <a:cubicBezTo>
                  <a:pt x="7860" y="5406"/>
                  <a:pt x="7503" y="5263"/>
                  <a:pt x="7264" y="5025"/>
                </a:cubicBezTo>
                <a:lnTo>
                  <a:pt x="6764" y="4549"/>
                </a:lnTo>
                <a:lnTo>
                  <a:pt x="7431" y="3334"/>
                </a:lnTo>
                <a:cubicBezTo>
                  <a:pt x="7622" y="2953"/>
                  <a:pt x="8050" y="2715"/>
                  <a:pt x="8455" y="2715"/>
                </a:cubicBezTo>
                <a:close/>
                <a:moveTo>
                  <a:pt x="1073" y="5335"/>
                </a:moveTo>
                <a:cubicBezTo>
                  <a:pt x="1287" y="5335"/>
                  <a:pt x="1477" y="5501"/>
                  <a:pt x="1477" y="5716"/>
                </a:cubicBezTo>
                <a:cubicBezTo>
                  <a:pt x="1477" y="5930"/>
                  <a:pt x="1287" y="6097"/>
                  <a:pt x="1073" y="6097"/>
                </a:cubicBezTo>
                <a:cubicBezTo>
                  <a:pt x="882" y="6097"/>
                  <a:pt x="692" y="5906"/>
                  <a:pt x="692" y="5716"/>
                </a:cubicBezTo>
                <a:cubicBezTo>
                  <a:pt x="692" y="5501"/>
                  <a:pt x="882" y="5335"/>
                  <a:pt x="1073" y="5335"/>
                </a:cubicBezTo>
                <a:close/>
                <a:moveTo>
                  <a:pt x="10456" y="5358"/>
                </a:moveTo>
                <a:cubicBezTo>
                  <a:pt x="10670" y="5358"/>
                  <a:pt x="10837" y="5525"/>
                  <a:pt x="10837" y="5740"/>
                </a:cubicBezTo>
                <a:cubicBezTo>
                  <a:pt x="10837" y="5954"/>
                  <a:pt x="10670" y="6121"/>
                  <a:pt x="10456" y="6121"/>
                </a:cubicBezTo>
                <a:cubicBezTo>
                  <a:pt x="10241" y="6121"/>
                  <a:pt x="10075" y="5954"/>
                  <a:pt x="10075" y="5740"/>
                </a:cubicBezTo>
                <a:cubicBezTo>
                  <a:pt x="10075" y="5525"/>
                  <a:pt x="10241" y="5358"/>
                  <a:pt x="10456" y="5358"/>
                </a:cubicBezTo>
                <a:close/>
                <a:moveTo>
                  <a:pt x="3428" y="2707"/>
                </a:moveTo>
                <a:cubicBezTo>
                  <a:pt x="3726" y="2707"/>
                  <a:pt x="4032" y="2862"/>
                  <a:pt x="4264" y="3072"/>
                </a:cubicBezTo>
                <a:lnTo>
                  <a:pt x="5955" y="4668"/>
                </a:lnTo>
                <a:lnTo>
                  <a:pt x="5121" y="6240"/>
                </a:lnTo>
                <a:lnTo>
                  <a:pt x="4716" y="5859"/>
                </a:lnTo>
                <a:cubicBezTo>
                  <a:pt x="4335" y="5501"/>
                  <a:pt x="3811" y="5287"/>
                  <a:pt x="3287" y="5287"/>
                </a:cubicBezTo>
                <a:lnTo>
                  <a:pt x="2073" y="5287"/>
                </a:lnTo>
                <a:cubicBezTo>
                  <a:pt x="1954" y="5025"/>
                  <a:pt x="1716" y="4811"/>
                  <a:pt x="1430" y="4739"/>
                </a:cubicBezTo>
                <a:lnTo>
                  <a:pt x="1430" y="3382"/>
                </a:lnTo>
                <a:cubicBezTo>
                  <a:pt x="1763" y="3263"/>
                  <a:pt x="2001" y="3025"/>
                  <a:pt x="2120" y="2715"/>
                </a:cubicBezTo>
                <a:lnTo>
                  <a:pt x="3311" y="2715"/>
                </a:lnTo>
                <a:cubicBezTo>
                  <a:pt x="3350" y="2710"/>
                  <a:pt x="3389" y="2707"/>
                  <a:pt x="3428" y="2707"/>
                </a:cubicBezTo>
                <a:close/>
                <a:moveTo>
                  <a:pt x="6455" y="5168"/>
                </a:moveTo>
                <a:lnTo>
                  <a:pt x="6836" y="5525"/>
                </a:lnTo>
                <a:cubicBezTo>
                  <a:pt x="7217" y="5882"/>
                  <a:pt x="7717" y="6097"/>
                  <a:pt x="8241" y="6097"/>
                </a:cubicBezTo>
                <a:lnTo>
                  <a:pt x="9408" y="6097"/>
                </a:lnTo>
                <a:cubicBezTo>
                  <a:pt x="9527" y="6430"/>
                  <a:pt x="9765" y="6668"/>
                  <a:pt x="10098" y="6787"/>
                </a:cubicBezTo>
                <a:lnTo>
                  <a:pt x="10098" y="8121"/>
                </a:lnTo>
                <a:cubicBezTo>
                  <a:pt x="9836" y="8216"/>
                  <a:pt x="9598" y="8407"/>
                  <a:pt x="9479" y="8692"/>
                </a:cubicBezTo>
                <a:lnTo>
                  <a:pt x="8241" y="8692"/>
                </a:lnTo>
                <a:cubicBezTo>
                  <a:pt x="7931" y="8669"/>
                  <a:pt x="7574" y="8550"/>
                  <a:pt x="7312" y="8264"/>
                </a:cubicBezTo>
                <a:lnTo>
                  <a:pt x="5645" y="6716"/>
                </a:lnTo>
                <a:lnTo>
                  <a:pt x="6455" y="5168"/>
                </a:lnTo>
                <a:close/>
                <a:moveTo>
                  <a:pt x="3287" y="5954"/>
                </a:moveTo>
                <a:cubicBezTo>
                  <a:pt x="3645" y="5954"/>
                  <a:pt x="4002" y="6097"/>
                  <a:pt x="4240" y="6335"/>
                </a:cubicBezTo>
                <a:lnTo>
                  <a:pt x="4764" y="6835"/>
                </a:lnTo>
                <a:lnTo>
                  <a:pt x="4097" y="8121"/>
                </a:lnTo>
                <a:cubicBezTo>
                  <a:pt x="3883" y="8502"/>
                  <a:pt x="3502" y="8740"/>
                  <a:pt x="3049" y="8740"/>
                </a:cubicBezTo>
                <a:lnTo>
                  <a:pt x="2097" y="8740"/>
                </a:lnTo>
                <a:cubicBezTo>
                  <a:pt x="1978" y="8431"/>
                  <a:pt x="1739" y="8192"/>
                  <a:pt x="1406" y="8073"/>
                </a:cubicBezTo>
                <a:lnTo>
                  <a:pt x="1406" y="6716"/>
                </a:lnTo>
                <a:cubicBezTo>
                  <a:pt x="1763" y="6597"/>
                  <a:pt x="2025" y="6311"/>
                  <a:pt x="2120" y="5954"/>
                </a:cubicBezTo>
                <a:close/>
                <a:moveTo>
                  <a:pt x="1073" y="8716"/>
                </a:moveTo>
                <a:cubicBezTo>
                  <a:pt x="1287" y="8716"/>
                  <a:pt x="1477" y="8907"/>
                  <a:pt x="1477" y="9097"/>
                </a:cubicBezTo>
                <a:cubicBezTo>
                  <a:pt x="1477" y="9312"/>
                  <a:pt x="1287" y="9502"/>
                  <a:pt x="1073" y="9502"/>
                </a:cubicBezTo>
                <a:cubicBezTo>
                  <a:pt x="882" y="9502"/>
                  <a:pt x="692" y="9312"/>
                  <a:pt x="692" y="9097"/>
                </a:cubicBezTo>
                <a:cubicBezTo>
                  <a:pt x="692" y="8907"/>
                  <a:pt x="882" y="8716"/>
                  <a:pt x="1073" y="8716"/>
                </a:cubicBezTo>
                <a:close/>
                <a:moveTo>
                  <a:pt x="10456" y="8716"/>
                </a:moveTo>
                <a:cubicBezTo>
                  <a:pt x="10670" y="8716"/>
                  <a:pt x="10837" y="8907"/>
                  <a:pt x="10837" y="9097"/>
                </a:cubicBezTo>
                <a:cubicBezTo>
                  <a:pt x="10837" y="9312"/>
                  <a:pt x="10670" y="9502"/>
                  <a:pt x="10456" y="9502"/>
                </a:cubicBezTo>
                <a:cubicBezTo>
                  <a:pt x="10241" y="9502"/>
                  <a:pt x="10075" y="9312"/>
                  <a:pt x="10075" y="9097"/>
                </a:cubicBezTo>
                <a:cubicBezTo>
                  <a:pt x="10075" y="8907"/>
                  <a:pt x="10241" y="8716"/>
                  <a:pt x="10456" y="8716"/>
                </a:cubicBezTo>
                <a:close/>
                <a:moveTo>
                  <a:pt x="763" y="0"/>
                </a:moveTo>
                <a:lnTo>
                  <a:pt x="763" y="1358"/>
                </a:lnTo>
                <a:cubicBezTo>
                  <a:pt x="334" y="1524"/>
                  <a:pt x="1" y="1905"/>
                  <a:pt x="1" y="2382"/>
                </a:cubicBezTo>
                <a:cubicBezTo>
                  <a:pt x="1" y="2858"/>
                  <a:pt x="311" y="3239"/>
                  <a:pt x="763" y="3382"/>
                </a:cubicBezTo>
                <a:lnTo>
                  <a:pt x="763" y="4739"/>
                </a:lnTo>
                <a:cubicBezTo>
                  <a:pt x="334" y="4882"/>
                  <a:pt x="1" y="5263"/>
                  <a:pt x="1" y="5740"/>
                </a:cubicBezTo>
                <a:cubicBezTo>
                  <a:pt x="1" y="6216"/>
                  <a:pt x="311" y="6597"/>
                  <a:pt x="763" y="6764"/>
                </a:cubicBezTo>
                <a:lnTo>
                  <a:pt x="763" y="8097"/>
                </a:lnTo>
                <a:cubicBezTo>
                  <a:pt x="334" y="8240"/>
                  <a:pt x="1" y="8621"/>
                  <a:pt x="1" y="9097"/>
                </a:cubicBezTo>
                <a:cubicBezTo>
                  <a:pt x="1" y="9574"/>
                  <a:pt x="311" y="9955"/>
                  <a:pt x="763" y="10121"/>
                </a:cubicBezTo>
                <a:lnTo>
                  <a:pt x="763" y="11479"/>
                </a:lnTo>
                <a:lnTo>
                  <a:pt x="1430" y="11479"/>
                </a:lnTo>
                <a:lnTo>
                  <a:pt x="1430" y="10121"/>
                </a:lnTo>
                <a:cubicBezTo>
                  <a:pt x="1430" y="10121"/>
                  <a:pt x="2001" y="9764"/>
                  <a:pt x="2097" y="9455"/>
                </a:cubicBezTo>
                <a:lnTo>
                  <a:pt x="3049" y="9455"/>
                </a:lnTo>
                <a:cubicBezTo>
                  <a:pt x="3740" y="9455"/>
                  <a:pt x="4359" y="9074"/>
                  <a:pt x="4692" y="8454"/>
                </a:cubicBezTo>
                <a:lnTo>
                  <a:pt x="5288" y="7335"/>
                </a:lnTo>
                <a:lnTo>
                  <a:pt x="6836" y="8764"/>
                </a:lnTo>
                <a:cubicBezTo>
                  <a:pt x="7217" y="9121"/>
                  <a:pt x="8241" y="9335"/>
                  <a:pt x="8241" y="9335"/>
                </a:cubicBezTo>
                <a:lnTo>
                  <a:pt x="9408" y="9335"/>
                </a:lnTo>
                <a:cubicBezTo>
                  <a:pt x="9503" y="9693"/>
                  <a:pt x="9765" y="10002"/>
                  <a:pt x="10122" y="10121"/>
                </a:cubicBezTo>
                <a:lnTo>
                  <a:pt x="10122" y="11479"/>
                </a:lnTo>
                <a:lnTo>
                  <a:pt x="10789" y="11479"/>
                </a:lnTo>
                <a:lnTo>
                  <a:pt x="10789" y="10121"/>
                </a:lnTo>
                <a:cubicBezTo>
                  <a:pt x="11218" y="9955"/>
                  <a:pt x="11527" y="9574"/>
                  <a:pt x="11527" y="9097"/>
                </a:cubicBezTo>
                <a:cubicBezTo>
                  <a:pt x="11527" y="8621"/>
                  <a:pt x="11218" y="8240"/>
                  <a:pt x="10813" y="8097"/>
                </a:cubicBezTo>
                <a:lnTo>
                  <a:pt x="10813" y="6740"/>
                </a:lnTo>
                <a:cubicBezTo>
                  <a:pt x="11194" y="6597"/>
                  <a:pt x="11527" y="6192"/>
                  <a:pt x="11527" y="5740"/>
                </a:cubicBezTo>
                <a:cubicBezTo>
                  <a:pt x="11527" y="5263"/>
                  <a:pt x="11241" y="4882"/>
                  <a:pt x="10813" y="4739"/>
                </a:cubicBezTo>
                <a:lnTo>
                  <a:pt x="10813" y="3382"/>
                </a:lnTo>
                <a:cubicBezTo>
                  <a:pt x="11241" y="3239"/>
                  <a:pt x="11527" y="2858"/>
                  <a:pt x="11527" y="2382"/>
                </a:cubicBezTo>
                <a:cubicBezTo>
                  <a:pt x="11527" y="1905"/>
                  <a:pt x="11241" y="1524"/>
                  <a:pt x="10813" y="1358"/>
                </a:cubicBezTo>
                <a:lnTo>
                  <a:pt x="10813" y="0"/>
                </a:lnTo>
                <a:lnTo>
                  <a:pt x="10122" y="0"/>
                </a:lnTo>
                <a:lnTo>
                  <a:pt x="10122" y="1358"/>
                </a:lnTo>
                <a:cubicBezTo>
                  <a:pt x="9813" y="1477"/>
                  <a:pt x="9574" y="1715"/>
                  <a:pt x="9455" y="2048"/>
                </a:cubicBezTo>
                <a:lnTo>
                  <a:pt x="8503" y="2048"/>
                </a:lnTo>
                <a:cubicBezTo>
                  <a:pt x="7812" y="2048"/>
                  <a:pt x="7193" y="2429"/>
                  <a:pt x="6860" y="3025"/>
                </a:cubicBezTo>
                <a:lnTo>
                  <a:pt x="6288" y="4073"/>
                </a:lnTo>
                <a:lnTo>
                  <a:pt x="4716" y="2620"/>
                </a:lnTo>
                <a:cubicBezTo>
                  <a:pt x="4335" y="2263"/>
                  <a:pt x="3811" y="2048"/>
                  <a:pt x="3287" y="2048"/>
                </a:cubicBezTo>
                <a:lnTo>
                  <a:pt x="2097" y="2048"/>
                </a:lnTo>
                <a:cubicBezTo>
                  <a:pt x="1978" y="1715"/>
                  <a:pt x="1739" y="1477"/>
                  <a:pt x="1406" y="1358"/>
                </a:cubicBezTo>
                <a:lnTo>
                  <a:pt x="140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915" name="Google Shape;3915;p55"/>
          <p:cNvSpPr/>
          <p:nvPr/>
        </p:nvSpPr>
        <p:spPr>
          <a:xfrm>
            <a:off x="5513112" y="1934746"/>
            <a:ext cx="337712" cy="339124"/>
          </a:xfrm>
          <a:custGeom>
            <a:rect b="b" l="l" r="r" t="t"/>
            <a:pathLst>
              <a:path extrusionOk="0" h="11527" w="11479">
                <a:moveTo>
                  <a:pt x="4644" y="2430"/>
                </a:moveTo>
                <a:lnTo>
                  <a:pt x="4644" y="10812"/>
                </a:lnTo>
                <a:lnTo>
                  <a:pt x="3858" y="10812"/>
                </a:lnTo>
                <a:lnTo>
                  <a:pt x="3858" y="4692"/>
                </a:lnTo>
                <a:lnTo>
                  <a:pt x="3858" y="2430"/>
                </a:lnTo>
                <a:close/>
                <a:moveTo>
                  <a:pt x="3192" y="5359"/>
                </a:moveTo>
                <a:lnTo>
                  <a:pt x="3192" y="10836"/>
                </a:lnTo>
                <a:lnTo>
                  <a:pt x="2406" y="10836"/>
                </a:lnTo>
                <a:lnTo>
                  <a:pt x="2406" y="5359"/>
                </a:lnTo>
                <a:close/>
                <a:moveTo>
                  <a:pt x="6097" y="3906"/>
                </a:moveTo>
                <a:lnTo>
                  <a:pt x="6097" y="10836"/>
                </a:lnTo>
                <a:lnTo>
                  <a:pt x="5335" y="10836"/>
                </a:lnTo>
                <a:lnTo>
                  <a:pt x="5335" y="3906"/>
                </a:lnTo>
                <a:close/>
                <a:moveTo>
                  <a:pt x="7597" y="691"/>
                </a:moveTo>
                <a:lnTo>
                  <a:pt x="7597" y="10836"/>
                </a:lnTo>
                <a:lnTo>
                  <a:pt x="6811" y="10836"/>
                </a:lnTo>
                <a:lnTo>
                  <a:pt x="6811" y="691"/>
                </a:lnTo>
                <a:close/>
                <a:moveTo>
                  <a:pt x="9050" y="2454"/>
                </a:moveTo>
                <a:lnTo>
                  <a:pt x="9050" y="10836"/>
                </a:lnTo>
                <a:lnTo>
                  <a:pt x="8264" y="10836"/>
                </a:lnTo>
                <a:lnTo>
                  <a:pt x="8264" y="2454"/>
                </a:lnTo>
                <a:close/>
                <a:moveTo>
                  <a:pt x="6121" y="1"/>
                </a:moveTo>
                <a:lnTo>
                  <a:pt x="6121" y="3263"/>
                </a:lnTo>
                <a:lnTo>
                  <a:pt x="5359" y="3263"/>
                </a:lnTo>
                <a:lnTo>
                  <a:pt x="5359" y="1787"/>
                </a:lnTo>
                <a:lnTo>
                  <a:pt x="3215" y="1787"/>
                </a:lnTo>
                <a:lnTo>
                  <a:pt x="3215" y="4692"/>
                </a:lnTo>
                <a:lnTo>
                  <a:pt x="1739" y="4692"/>
                </a:lnTo>
                <a:lnTo>
                  <a:pt x="1739" y="10836"/>
                </a:lnTo>
                <a:lnTo>
                  <a:pt x="0" y="10836"/>
                </a:lnTo>
                <a:lnTo>
                  <a:pt x="0" y="11527"/>
                </a:lnTo>
                <a:lnTo>
                  <a:pt x="11479" y="11527"/>
                </a:lnTo>
                <a:lnTo>
                  <a:pt x="11479" y="10836"/>
                </a:lnTo>
                <a:lnTo>
                  <a:pt x="9740" y="10836"/>
                </a:lnTo>
                <a:lnTo>
                  <a:pt x="9740" y="1763"/>
                </a:lnTo>
                <a:lnTo>
                  <a:pt x="8264" y="1763"/>
                </a:lnTo>
                <a:lnTo>
                  <a:pt x="826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nvGrpSpPr>
          <p:cNvPr id="3916" name="Google Shape;3916;p55"/>
          <p:cNvGrpSpPr/>
          <p:nvPr/>
        </p:nvGrpSpPr>
        <p:grpSpPr>
          <a:xfrm>
            <a:off x="6252608" y="1967666"/>
            <a:ext cx="338448" cy="313908"/>
            <a:chOff x="5871608" y="1967666"/>
            <a:chExt cx="338448" cy="313908"/>
          </a:xfrm>
        </p:grpSpPr>
        <p:sp>
          <p:nvSpPr>
            <p:cNvPr id="3917" name="Google Shape;3917;p55"/>
            <p:cNvSpPr/>
            <p:nvPr/>
          </p:nvSpPr>
          <p:spPr>
            <a:xfrm>
              <a:off x="5871608" y="2046158"/>
              <a:ext cx="338448" cy="63076"/>
            </a:xfrm>
            <a:custGeom>
              <a:rect b="b" l="l" r="r" t="t"/>
              <a:pathLst>
                <a:path extrusionOk="0" h="2144" w="11504">
                  <a:moveTo>
                    <a:pt x="7693" y="691"/>
                  </a:moveTo>
                  <a:lnTo>
                    <a:pt x="8074" y="1072"/>
                  </a:lnTo>
                  <a:lnTo>
                    <a:pt x="7693" y="1453"/>
                  </a:lnTo>
                  <a:lnTo>
                    <a:pt x="668" y="1453"/>
                  </a:lnTo>
                  <a:lnTo>
                    <a:pt x="668" y="691"/>
                  </a:lnTo>
                  <a:close/>
                  <a:moveTo>
                    <a:pt x="10860" y="715"/>
                  </a:moveTo>
                  <a:lnTo>
                    <a:pt x="10860" y="1500"/>
                  </a:lnTo>
                  <a:lnTo>
                    <a:pt x="8669" y="1500"/>
                  </a:lnTo>
                  <a:lnTo>
                    <a:pt x="9074" y="1096"/>
                  </a:lnTo>
                  <a:lnTo>
                    <a:pt x="8669" y="715"/>
                  </a:lnTo>
                  <a:close/>
                  <a:moveTo>
                    <a:pt x="1" y="0"/>
                  </a:moveTo>
                  <a:lnTo>
                    <a:pt x="1" y="2143"/>
                  </a:lnTo>
                  <a:lnTo>
                    <a:pt x="11503" y="2143"/>
                  </a:lnTo>
                  <a:lnTo>
                    <a:pt x="115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918" name="Google Shape;3918;p55"/>
            <p:cNvSpPr/>
            <p:nvPr/>
          </p:nvSpPr>
          <p:spPr>
            <a:xfrm>
              <a:off x="5871608" y="2133034"/>
              <a:ext cx="338448" cy="63076"/>
            </a:xfrm>
            <a:custGeom>
              <a:rect b="b" l="l" r="r" t="t"/>
              <a:pathLst>
                <a:path extrusionOk="0" h="2144" w="11504">
                  <a:moveTo>
                    <a:pt x="5955" y="643"/>
                  </a:moveTo>
                  <a:lnTo>
                    <a:pt x="6359" y="1048"/>
                  </a:lnTo>
                  <a:lnTo>
                    <a:pt x="5955" y="1429"/>
                  </a:lnTo>
                  <a:lnTo>
                    <a:pt x="668" y="1429"/>
                  </a:lnTo>
                  <a:lnTo>
                    <a:pt x="668" y="643"/>
                  </a:lnTo>
                  <a:close/>
                  <a:moveTo>
                    <a:pt x="10860" y="691"/>
                  </a:moveTo>
                  <a:lnTo>
                    <a:pt x="10860" y="1453"/>
                  </a:lnTo>
                  <a:lnTo>
                    <a:pt x="6955" y="1453"/>
                  </a:lnTo>
                  <a:lnTo>
                    <a:pt x="7336" y="1072"/>
                  </a:lnTo>
                  <a:lnTo>
                    <a:pt x="6955" y="691"/>
                  </a:lnTo>
                  <a:close/>
                  <a:moveTo>
                    <a:pt x="1" y="0"/>
                  </a:moveTo>
                  <a:lnTo>
                    <a:pt x="1" y="2143"/>
                  </a:lnTo>
                  <a:lnTo>
                    <a:pt x="11503" y="2143"/>
                  </a:lnTo>
                  <a:lnTo>
                    <a:pt x="115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919" name="Google Shape;3919;p55"/>
            <p:cNvSpPr/>
            <p:nvPr/>
          </p:nvSpPr>
          <p:spPr>
            <a:xfrm>
              <a:off x="5871608" y="2218497"/>
              <a:ext cx="338448" cy="63076"/>
            </a:xfrm>
            <a:custGeom>
              <a:rect b="b" l="l" r="r" t="t"/>
              <a:pathLst>
                <a:path extrusionOk="0" h="2144" w="11504">
                  <a:moveTo>
                    <a:pt x="4002" y="691"/>
                  </a:moveTo>
                  <a:lnTo>
                    <a:pt x="4383" y="1072"/>
                  </a:lnTo>
                  <a:lnTo>
                    <a:pt x="4002" y="1453"/>
                  </a:lnTo>
                  <a:lnTo>
                    <a:pt x="668" y="1453"/>
                  </a:lnTo>
                  <a:lnTo>
                    <a:pt x="668" y="691"/>
                  </a:lnTo>
                  <a:close/>
                  <a:moveTo>
                    <a:pt x="10860" y="691"/>
                  </a:moveTo>
                  <a:lnTo>
                    <a:pt x="10860" y="1477"/>
                  </a:lnTo>
                  <a:lnTo>
                    <a:pt x="4978" y="1477"/>
                  </a:lnTo>
                  <a:lnTo>
                    <a:pt x="5359" y="1072"/>
                  </a:lnTo>
                  <a:lnTo>
                    <a:pt x="4978" y="691"/>
                  </a:lnTo>
                  <a:close/>
                  <a:moveTo>
                    <a:pt x="1" y="0"/>
                  </a:moveTo>
                  <a:lnTo>
                    <a:pt x="1" y="2144"/>
                  </a:lnTo>
                  <a:lnTo>
                    <a:pt x="11503" y="2144"/>
                  </a:lnTo>
                  <a:lnTo>
                    <a:pt x="115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920" name="Google Shape;3920;p55"/>
            <p:cNvSpPr/>
            <p:nvPr/>
          </p:nvSpPr>
          <p:spPr>
            <a:xfrm>
              <a:off x="6149770" y="2006912"/>
              <a:ext cx="60282" cy="19653"/>
            </a:xfrm>
            <a:custGeom>
              <a:rect b="b" l="l" r="r" t="t"/>
              <a:pathLst>
                <a:path extrusionOk="0" h="668" w="2049">
                  <a:moveTo>
                    <a:pt x="0" y="1"/>
                  </a:moveTo>
                  <a:lnTo>
                    <a:pt x="0" y="667"/>
                  </a:lnTo>
                  <a:lnTo>
                    <a:pt x="2048" y="667"/>
                  </a:lnTo>
                  <a:lnTo>
                    <a:pt x="204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921" name="Google Shape;3921;p55"/>
            <p:cNvSpPr/>
            <p:nvPr/>
          </p:nvSpPr>
          <p:spPr>
            <a:xfrm>
              <a:off x="6149770" y="1967666"/>
              <a:ext cx="60282" cy="19653"/>
            </a:xfrm>
            <a:custGeom>
              <a:rect b="b" l="l" r="r" t="t"/>
              <a:pathLst>
                <a:path extrusionOk="0" h="668" w="2049">
                  <a:moveTo>
                    <a:pt x="0" y="1"/>
                  </a:moveTo>
                  <a:lnTo>
                    <a:pt x="0" y="668"/>
                  </a:lnTo>
                  <a:lnTo>
                    <a:pt x="2048" y="668"/>
                  </a:lnTo>
                  <a:lnTo>
                    <a:pt x="204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922" name="Google Shape;3922;p55"/>
            <p:cNvSpPr/>
            <p:nvPr/>
          </p:nvSpPr>
          <p:spPr>
            <a:xfrm>
              <a:off x="6109141" y="2006912"/>
              <a:ext cx="20329" cy="19653"/>
            </a:xfrm>
            <a:custGeom>
              <a:rect b="b" l="l" r="r" t="t"/>
              <a:pathLst>
                <a:path extrusionOk="0" h="668" w="691">
                  <a:moveTo>
                    <a:pt x="0" y="1"/>
                  </a:moveTo>
                  <a:lnTo>
                    <a:pt x="0" y="667"/>
                  </a:lnTo>
                  <a:lnTo>
                    <a:pt x="691" y="667"/>
                  </a:lnTo>
                  <a:lnTo>
                    <a:pt x="6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923" name="Google Shape;3923;p55"/>
            <p:cNvSpPr/>
            <p:nvPr/>
          </p:nvSpPr>
          <p:spPr>
            <a:xfrm>
              <a:off x="6109141" y="1967666"/>
              <a:ext cx="20329" cy="19653"/>
            </a:xfrm>
            <a:custGeom>
              <a:rect b="b" l="l" r="r" t="t"/>
              <a:pathLst>
                <a:path extrusionOk="0" h="668" w="691">
                  <a:moveTo>
                    <a:pt x="0" y="1"/>
                  </a:moveTo>
                  <a:lnTo>
                    <a:pt x="0" y="668"/>
                  </a:lnTo>
                  <a:lnTo>
                    <a:pt x="691" y="668"/>
                  </a:lnTo>
                  <a:lnTo>
                    <a:pt x="6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sp>
        <p:nvSpPr>
          <p:cNvPr id="3924" name="Google Shape;3924;p55"/>
          <p:cNvSpPr/>
          <p:nvPr/>
        </p:nvSpPr>
        <p:spPr>
          <a:xfrm>
            <a:off x="6974629" y="1923508"/>
            <a:ext cx="343331" cy="337065"/>
          </a:xfrm>
          <a:custGeom>
            <a:rect b="b" l="l" r="r" t="t"/>
            <a:pathLst>
              <a:path extrusionOk="0" h="11457" w="11670">
                <a:moveTo>
                  <a:pt x="4406" y="668"/>
                </a:moveTo>
                <a:cubicBezTo>
                  <a:pt x="4763" y="668"/>
                  <a:pt x="5025" y="930"/>
                  <a:pt x="5025" y="1288"/>
                </a:cubicBezTo>
                <a:cubicBezTo>
                  <a:pt x="5025" y="1645"/>
                  <a:pt x="4763" y="1907"/>
                  <a:pt x="4406" y="1907"/>
                </a:cubicBezTo>
                <a:cubicBezTo>
                  <a:pt x="4049" y="1907"/>
                  <a:pt x="3787" y="1621"/>
                  <a:pt x="3787" y="1288"/>
                </a:cubicBezTo>
                <a:cubicBezTo>
                  <a:pt x="3787" y="930"/>
                  <a:pt x="4049" y="668"/>
                  <a:pt x="4406" y="668"/>
                </a:cubicBezTo>
                <a:close/>
                <a:moveTo>
                  <a:pt x="10336" y="1621"/>
                </a:moveTo>
                <a:cubicBezTo>
                  <a:pt x="10693" y="1621"/>
                  <a:pt x="10955" y="1883"/>
                  <a:pt x="10955" y="2240"/>
                </a:cubicBezTo>
                <a:cubicBezTo>
                  <a:pt x="10955" y="2597"/>
                  <a:pt x="10693" y="2859"/>
                  <a:pt x="10336" y="2859"/>
                </a:cubicBezTo>
                <a:cubicBezTo>
                  <a:pt x="9978" y="2859"/>
                  <a:pt x="9716" y="2597"/>
                  <a:pt x="9716" y="2240"/>
                </a:cubicBezTo>
                <a:cubicBezTo>
                  <a:pt x="9716" y="1883"/>
                  <a:pt x="9978" y="1621"/>
                  <a:pt x="10336" y="1621"/>
                </a:cubicBezTo>
                <a:close/>
                <a:moveTo>
                  <a:pt x="1429" y="3574"/>
                </a:moveTo>
                <a:cubicBezTo>
                  <a:pt x="1786" y="3574"/>
                  <a:pt x="2048" y="3836"/>
                  <a:pt x="2048" y="4193"/>
                </a:cubicBezTo>
                <a:cubicBezTo>
                  <a:pt x="2048" y="4550"/>
                  <a:pt x="1786" y="4836"/>
                  <a:pt x="1429" y="4836"/>
                </a:cubicBezTo>
                <a:cubicBezTo>
                  <a:pt x="1072" y="4836"/>
                  <a:pt x="810" y="4550"/>
                  <a:pt x="810" y="4193"/>
                </a:cubicBezTo>
                <a:cubicBezTo>
                  <a:pt x="810" y="3836"/>
                  <a:pt x="1072" y="3574"/>
                  <a:pt x="1429" y="3574"/>
                </a:cubicBezTo>
                <a:close/>
                <a:moveTo>
                  <a:pt x="7359" y="4383"/>
                </a:moveTo>
                <a:cubicBezTo>
                  <a:pt x="7716" y="4383"/>
                  <a:pt x="7978" y="4645"/>
                  <a:pt x="7978" y="5003"/>
                </a:cubicBezTo>
                <a:cubicBezTo>
                  <a:pt x="7978" y="5360"/>
                  <a:pt x="7716" y="5622"/>
                  <a:pt x="7359" y="5622"/>
                </a:cubicBezTo>
                <a:cubicBezTo>
                  <a:pt x="7025" y="5622"/>
                  <a:pt x="6740" y="5336"/>
                  <a:pt x="6740" y="5003"/>
                </a:cubicBezTo>
                <a:cubicBezTo>
                  <a:pt x="6740" y="4645"/>
                  <a:pt x="7002" y="4383"/>
                  <a:pt x="7359" y="4383"/>
                </a:cubicBezTo>
                <a:close/>
                <a:moveTo>
                  <a:pt x="2858" y="9718"/>
                </a:moveTo>
                <a:lnTo>
                  <a:pt x="2858" y="10813"/>
                </a:lnTo>
                <a:lnTo>
                  <a:pt x="810" y="10813"/>
                </a:lnTo>
                <a:lnTo>
                  <a:pt x="810" y="9718"/>
                </a:lnTo>
                <a:close/>
                <a:moveTo>
                  <a:pt x="5573" y="9718"/>
                </a:moveTo>
                <a:lnTo>
                  <a:pt x="5573" y="10813"/>
                </a:lnTo>
                <a:lnTo>
                  <a:pt x="3525" y="10813"/>
                </a:lnTo>
                <a:lnTo>
                  <a:pt x="3525" y="9718"/>
                </a:lnTo>
                <a:close/>
                <a:moveTo>
                  <a:pt x="8240" y="9718"/>
                </a:moveTo>
                <a:lnTo>
                  <a:pt x="8240" y="10813"/>
                </a:lnTo>
                <a:lnTo>
                  <a:pt x="6192" y="10813"/>
                </a:lnTo>
                <a:lnTo>
                  <a:pt x="6192" y="9718"/>
                </a:lnTo>
                <a:close/>
                <a:moveTo>
                  <a:pt x="10955" y="9718"/>
                </a:moveTo>
                <a:lnTo>
                  <a:pt x="10955" y="10813"/>
                </a:lnTo>
                <a:lnTo>
                  <a:pt x="8907" y="10813"/>
                </a:lnTo>
                <a:lnTo>
                  <a:pt x="8907" y="9718"/>
                </a:lnTo>
                <a:close/>
                <a:moveTo>
                  <a:pt x="4339" y="1"/>
                </a:moveTo>
                <a:cubicBezTo>
                  <a:pt x="3619" y="1"/>
                  <a:pt x="3001" y="587"/>
                  <a:pt x="3001" y="1311"/>
                </a:cubicBezTo>
                <a:cubicBezTo>
                  <a:pt x="3001" y="1907"/>
                  <a:pt x="3429" y="2407"/>
                  <a:pt x="3953" y="2574"/>
                </a:cubicBezTo>
                <a:lnTo>
                  <a:pt x="3953" y="9051"/>
                </a:lnTo>
                <a:lnTo>
                  <a:pt x="1667" y="9027"/>
                </a:lnTo>
                <a:lnTo>
                  <a:pt x="1667" y="5455"/>
                </a:lnTo>
                <a:cubicBezTo>
                  <a:pt x="2239" y="5312"/>
                  <a:pt x="2643" y="4765"/>
                  <a:pt x="2620" y="4145"/>
                </a:cubicBezTo>
                <a:cubicBezTo>
                  <a:pt x="2596" y="3479"/>
                  <a:pt x="2048" y="2931"/>
                  <a:pt x="1381" y="2883"/>
                </a:cubicBezTo>
                <a:cubicBezTo>
                  <a:pt x="1367" y="2883"/>
                  <a:pt x="1352" y="2882"/>
                  <a:pt x="1337" y="2882"/>
                </a:cubicBezTo>
                <a:cubicBezTo>
                  <a:pt x="595" y="2882"/>
                  <a:pt x="0" y="3469"/>
                  <a:pt x="0" y="4193"/>
                </a:cubicBezTo>
                <a:cubicBezTo>
                  <a:pt x="0" y="4788"/>
                  <a:pt x="429" y="5312"/>
                  <a:pt x="953" y="5455"/>
                </a:cubicBezTo>
                <a:lnTo>
                  <a:pt x="953" y="9027"/>
                </a:lnTo>
                <a:lnTo>
                  <a:pt x="0" y="9027"/>
                </a:lnTo>
                <a:lnTo>
                  <a:pt x="0" y="11456"/>
                </a:lnTo>
                <a:lnTo>
                  <a:pt x="11502" y="11456"/>
                </a:lnTo>
                <a:lnTo>
                  <a:pt x="11502" y="9027"/>
                </a:lnTo>
                <a:lnTo>
                  <a:pt x="10550" y="9051"/>
                </a:lnTo>
                <a:lnTo>
                  <a:pt x="10550" y="3526"/>
                </a:lnTo>
                <a:lnTo>
                  <a:pt x="10693" y="3526"/>
                </a:lnTo>
                <a:cubicBezTo>
                  <a:pt x="11264" y="3359"/>
                  <a:pt x="11669" y="2836"/>
                  <a:pt x="11645" y="2216"/>
                </a:cubicBezTo>
                <a:cubicBezTo>
                  <a:pt x="11622" y="1550"/>
                  <a:pt x="11074" y="978"/>
                  <a:pt x="10383" y="954"/>
                </a:cubicBezTo>
                <a:cubicBezTo>
                  <a:pt x="10369" y="954"/>
                  <a:pt x="10355" y="954"/>
                  <a:pt x="10340" y="954"/>
                </a:cubicBezTo>
                <a:cubicBezTo>
                  <a:pt x="9621" y="954"/>
                  <a:pt x="9026" y="1540"/>
                  <a:pt x="9026" y="2264"/>
                </a:cubicBezTo>
                <a:cubicBezTo>
                  <a:pt x="9026" y="2859"/>
                  <a:pt x="9431" y="3359"/>
                  <a:pt x="9978" y="3526"/>
                </a:cubicBezTo>
                <a:lnTo>
                  <a:pt x="9978" y="9051"/>
                </a:lnTo>
                <a:lnTo>
                  <a:pt x="7692" y="9051"/>
                </a:lnTo>
                <a:lnTo>
                  <a:pt x="7692" y="6265"/>
                </a:lnTo>
                <a:cubicBezTo>
                  <a:pt x="8240" y="6098"/>
                  <a:pt x="8669" y="5574"/>
                  <a:pt x="8645" y="4955"/>
                </a:cubicBezTo>
                <a:cubicBezTo>
                  <a:pt x="8597" y="4288"/>
                  <a:pt x="8073" y="3717"/>
                  <a:pt x="7383" y="3693"/>
                </a:cubicBezTo>
                <a:cubicBezTo>
                  <a:pt x="7368" y="3692"/>
                  <a:pt x="7354" y="3692"/>
                  <a:pt x="7340" y="3692"/>
                </a:cubicBezTo>
                <a:cubicBezTo>
                  <a:pt x="6621" y="3692"/>
                  <a:pt x="6025" y="4279"/>
                  <a:pt x="6025" y="5003"/>
                </a:cubicBezTo>
                <a:cubicBezTo>
                  <a:pt x="6025" y="5598"/>
                  <a:pt x="6430" y="6098"/>
                  <a:pt x="6978" y="6265"/>
                </a:cubicBezTo>
                <a:lnTo>
                  <a:pt x="6978" y="9051"/>
                </a:lnTo>
                <a:lnTo>
                  <a:pt x="4668" y="9051"/>
                </a:lnTo>
                <a:lnTo>
                  <a:pt x="4668" y="2574"/>
                </a:lnTo>
                <a:cubicBezTo>
                  <a:pt x="5239" y="2407"/>
                  <a:pt x="5668" y="1883"/>
                  <a:pt x="5620" y="1264"/>
                </a:cubicBezTo>
                <a:cubicBezTo>
                  <a:pt x="5596" y="597"/>
                  <a:pt x="5073" y="25"/>
                  <a:pt x="4382" y="2"/>
                </a:cubicBezTo>
                <a:cubicBezTo>
                  <a:pt x="4368" y="1"/>
                  <a:pt x="4353" y="1"/>
                  <a:pt x="43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nvGrpSpPr>
          <p:cNvPr id="3925" name="Google Shape;3925;p55"/>
          <p:cNvGrpSpPr/>
          <p:nvPr/>
        </p:nvGrpSpPr>
        <p:grpSpPr>
          <a:xfrm>
            <a:off x="7709919" y="1934040"/>
            <a:ext cx="340537" cy="339830"/>
            <a:chOff x="7024119" y="1934040"/>
            <a:chExt cx="340537" cy="339830"/>
          </a:xfrm>
        </p:grpSpPr>
        <p:sp>
          <p:nvSpPr>
            <p:cNvPr id="3926" name="Google Shape;3926;p55"/>
            <p:cNvSpPr/>
            <p:nvPr/>
          </p:nvSpPr>
          <p:spPr>
            <a:xfrm>
              <a:off x="7024119" y="1934040"/>
              <a:ext cx="340537" cy="339830"/>
            </a:xfrm>
            <a:custGeom>
              <a:rect b="b" l="l" r="r" t="t"/>
              <a:pathLst>
                <a:path extrusionOk="0" h="11551" w="11575">
                  <a:moveTo>
                    <a:pt x="5811" y="691"/>
                  </a:moveTo>
                  <a:cubicBezTo>
                    <a:pt x="8503" y="691"/>
                    <a:pt x="10693" y="2763"/>
                    <a:pt x="10884" y="5431"/>
                  </a:cubicBezTo>
                  <a:lnTo>
                    <a:pt x="9788" y="5431"/>
                  </a:lnTo>
                  <a:cubicBezTo>
                    <a:pt x="9598" y="3359"/>
                    <a:pt x="7907" y="1763"/>
                    <a:pt x="5811" y="1763"/>
                  </a:cubicBezTo>
                  <a:cubicBezTo>
                    <a:pt x="3740" y="1763"/>
                    <a:pt x="2001" y="3359"/>
                    <a:pt x="1858" y="5431"/>
                  </a:cubicBezTo>
                  <a:lnTo>
                    <a:pt x="763" y="5431"/>
                  </a:lnTo>
                  <a:cubicBezTo>
                    <a:pt x="906" y="2811"/>
                    <a:pt x="3120" y="691"/>
                    <a:pt x="5811" y="691"/>
                  </a:cubicBezTo>
                  <a:close/>
                  <a:moveTo>
                    <a:pt x="5811" y="3930"/>
                  </a:moveTo>
                  <a:cubicBezTo>
                    <a:pt x="6835" y="3930"/>
                    <a:pt x="7669" y="4764"/>
                    <a:pt x="7669" y="5788"/>
                  </a:cubicBezTo>
                  <a:cubicBezTo>
                    <a:pt x="7669" y="6788"/>
                    <a:pt x="6835" y="7621"/>
                    <a:pt x="5811" y="7621"/>
                  </a:cubicBezTo>
                  <a:cubicBezTo>
                    <a:pt x="4811" y="7621"/>
                    <a:pt x="3978" y="6788"/>
                    <a:pt x="3978" y="5788"/>
                  </a:cubicBezTo>
                  <a:cubicBezTo>
                    <a:pt x="3978" y="4764"/>
                    <a:pt x="4811" y="3930"/>
                    <a:pt x="5811" y="3930"/>
                  </a:cubicBezTo>
                  <a:close/>
                  <a:moveTo>
                    <a:pt x="5454" y="2478"/>
                  </a:moveTo>
                  <a:lnTo>
                    <a:pt x="5454" y="3287"/>
                  </a:lnTo>
                  <a:cubicBezTo>
                    <a:pt x="4240" y="3454"/>
                    <a:pt x="3263" y="4502"/>
                    <a:pt x="3263" y="5788"/>
                  </a:cubicBezTo>
                  <a:cubicBezTo>
                    <a:pt x="3263" y="7050"/>
                    <a:pt x="4216" y="8122"/>
                    <a:pt x="5454" y="8288"/>
                  </a:cubicBezTo>
                  <a:lnTo>
                    <a:pt x="5454" y="9074"/>
                  </a:lnTo>
                  <a:cubicBezTo>
                    <a:pt x="3787" y="8907"/>
                    <a:pt x="2477" y="7502"/>
                    <a:pt x="2477" y="5788"/>
                  </a:cubicBezTo>
                  <a:cubicBezTo>
                    <a:pt x="2477" y="4049"/>
                    <a:pt x="3787" y="2644"/>
                    <a:pt x="5454" y="2478"/>
                  </a:cubicBezTo>
                  <a:close/>
                  <a:moveTo>
                    <a:pt x="6145" y="2478"/>
                  </a:moveTo>
                  <a:cubicBezTo>
                    <a:pt x="7812" y="2644"/>
                    <a:pt x="9122" y="4049"/>
                    <a:pt x="9122" y="5788"/>
                  </a:cubicBezTo>
                  <a:cubicBezTo>
                    <a:pt x="9122" y="7502"/>
                    <a:pt x="7812" y="8907"/>
                    <a:pt x="6145" y="9074"/>
                  </a:cubicBezTo>
                  <a:lnTo>
                    <a:pt x="6145" y="8288"/>
                  </a:lnTo>
                  <a:cubicBezTo>
                    <a:pt x="7359" y="8098"/>
                    <a:pt x="8360" y="7050"/>
                    <a:pt x="8360" y="5788"/>
                  </a:cubicBezTo>
                  <a:cubicBezTo>
                    <a:pt x="8360" y="4502"/>
                    <a:pt x="7407" y="3430"/>
                    <a:pt x="6145" y="3287"/>
                  </a:cubicBezTo>
                  <a:lnTo>
                    <a:pt x="6145" y="2478"/>
                  </a:lnTo>
                  <a:close/>
                  <a:moveTo>
                    <a:pt x="10884" y="6145"/>
                  </a:moveTo>
                  <a:cubicBezTo>
                    <a:pt x="10693" y="8765"/>
                    <a:pt x="8503" y="10860"/>
                    <a:pt x="5811" y="10860"/>
                  </a:cubicBezTo>
                  <a:cubicBezTo>
                    <a:pt x="3144" y="10860"/>
                    <a:pt x="929" y="8788"/>
                    <a:pt x="763" y="6145"/>
                  </a:cubicBezTo>
                  <a:lnTo>
                    <a:pt x="1858" y="6145"/>
                  </a:lnTo>
                  <a:cubicBezTo>
                    <a:pt x="2049" y="8193"/>
                    <a:pt x="3740" y="9789"/>
                    <a:pt x="5811" y="9789"/>
                  </a:cubicBezTo>
                  <a:cubicBezTo>
                    <a:pt x="7907" y="9789"/>
                    <a:pt x="9622" y="8193"/>
                    <a:pt x="9788" y="6145"/>
                  </a:cubicBezTo>
                  <a:close/>
                  <a:moveTo>
                    <a:pt x="5788" y="1"/>
                  </a:moveTo>
                  <a:cubicBezTo>
                    <a:pt x="4240" y="1"/>
                    <a:pt x="2811" y="596"/>
                    <a:pt x="1715" y="1692"/>
                  </a:cubicBezTo>
                  <a:cubicBezTo>
                    <a:pt x="644" y="2763"/>
                    <a:pt x="1" y="4240"/>
                    <a:pt x="1" y="5788"/>
                  </a:cubicBezTo>
                  <a:cubicBezTo>
                    <a:pt x="1" y="7336"/>
                    <a:pt x="596" y="8765"/>
                    <a:pt x="1715" y="9860"/>
                  </a:cubicBezTo>
                  <a:cubicBezTo>
                    <a:pt x="2787" y="10932"/>
                    <a:pt x="4240" y="11551"/>
                    <a:pt x="5788" y="11551"/>
                  </a:cubicBezTo>
                  <a:cubicBezTo>
                    <a:pt x="7336" y="11551"/>
                    <a:pt x="8764" y="10955"/>
                    <a:pt x="9860" y="9860"/>
                  </a:cubicBezTo>
                  <a:cubicBezTo>
                    <a:pt x="10932" y="8788"/>
                    <a:pt x="11575" y="7336"/>
                    <a:pt x="11575" y="5788"/>
                  </a:cubicBezTo>
                  <a:cubicBezTo>
                    <a:pt x="11575" y="4240"/>
                    <a:pt x="10979" y="2811"/>
                    <a:pt x="9860" y="1692"/>
                  </a:cubicBezTo>
                  <a:cubicBezTo>
                    <a:pt x="8788" y="620"/>
                    <a:pt x="7336" y="1"/>
                    <a:pt x="57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927" name="Google Shape;3927;p55"/>
            <p:cNvSpPr/>
            <p:nvPr/>
          </p:nvSpPr>
          <p:spPr>
            <a:xfrm>
              <a:off x="7170540" y="2073459"/>
              <a:ext cx="48396" cy="20359"/>
            </a:xfrm>
            <a:custGeom>
              <a:rect b="b" l="l" r="r" t="t"/>
              <a:pathLst>
                <a:path extrusionOk="0" h="692" w="1645">
                  <a:moveTo>
                    <a:pt x="1" y="1"/>
                  </a:moveTo>
                  <a:lnTo>
                    <a:pt x="1" y="692"/>
                  </a:lnTo>
                  <a:lnTo>
                    <a:pt x="1644" y="692"/>
                  </a:lnTo>
                  <a:lnTo>
                    <a:pt x="164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928" name="Google Shape;3928;p55"/>
            <p:cNvSpPr/>
            <p:nvPr/>
          </p:nvSpPr>
          <p:spPr>
            <a:xfrm>
              <a:off x="7170540" y="2114794"/>
              <a:ext cx="48396" cy="19653"/>
            </a:xfrm>
            <a:custGeom>
              <a:rect b="b" l="l" r="r" t="t"/>
              <a:pathLst>
                <a:path extrusionOk="0" h="668" w="1645">
                  <a:moveTo>
                    <a:pt x="1" y="1"/>
                  </a:moveTo>
                  <a:lnTo>
                    <a:pt x="1" y="668"/>
                  </a:lnTo>
                  <a:lnTo>
                    <a:pt x="1644" y="668"/>
                  </a:lnTo>
                  <a:lnTo>
                    <a:pt x="164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grpSp>
        <p:nvGrpSpPr>
          <p:cNvPr id="3929" name="Google Shape;3929;p55"/>
          <p:cNvGrpSpPr/>
          <p:nvPr/>
        </p:nvGrpSpPr>
        <p:grpSpPr>
          <a:xfrm>
            <a:off x="7711330" y="2456707"/>
            <a:ext cx="337712" cy="339119"/>
            <a:chOff x="7025530" y="2456707"/>
            <a:chExt cx="337712" cy="339119"/>
          </a:xfrm>
        </p:grpSpPr>
        <p:sp>
          <p:nvSpPr>
            <p:cNvPr id="3930" name="Google Shape;3930;p55"/>
            <p:cNvSpPr/>
            <p:nvPr/>
          </p:nvSpPr>
          <p:spPr>
            <a:xfrm>
              <a:off x="7025530" y="2456707"/>
              <a:ext cx="337712" cy="287286"/>
            </a:xfrm>
            <a:custGeom>
              <a:rect b="b" l="l" r="r" t="t"/>
              <a:pathLst>
                <a:path extrusionOk="0" h="9765" w="11479">
                  <a:moveTo>
                    <a:pt x="9074" y="691"/>
                  </a:moveTo>
                  <a:lnTo>
                    <a:pt x="9074" y="4406"/>
                  </a:lnTo>
                  <a:lnTo>
                    <a:pt x="8312" y="4406"/>
                  </a:lnTo>
                  <a:lnTo>
                    <a:pt x="8312" y="691"/>
                  </a:lnTo>
                  <a:close/>
                  <a:moveTo>
                    <a:pt x="6121" y="2144"/>
                  </a:moveTo>
                  <a:lnTo>
                    <a:pt x="6121" y="5883"/>
                  </a:lnTo>
                  <a:lnTo>
                    <a:pt x="5359" y="5883"/>
                  </a:lnTo>
                  <a:lnTo>
                    <a:pt x="5359" y="2144"/>
                  </a:lnTo>
                  <a:close/>
                  <a:moveTo>
                    <a:pt x="3215" y="3620"/>
                  </a:moveTo>
                  <a:lnTo>
                    <a:pt x="3215" y="7335"/>
                  </a:lnTo>
                  <a:lnTo>
                    <a:pt x="2429" y="7335"/>
                  </a:lnTo>
                  <a:lnTo>
                    <a:pt x="2429" y="3620"/>
                  </a:lnTo>
                  <a:close/>
                  <a:moveTo>
                    <a:pt x="3215" y="7978"/>
                  </a:moveTo>
                  <a:lnTo>
                    <a:pt x="3215" y="9097"/>
                  </a:lnTo>
                  <a:lnTo>
                    <a:pt x="2429" y="9097"/>
                  </a:lnTo>
                  <a:lnTo>
                    <a:pt x="2429" y="7978"/>
                  </a:lnTo>
                  <a:close/>
                  <a:moveTo>
                    <a:pt x="6121" y="6525"/>
                  </a:moveTo>
                  <a:lnTo>
                    <a:pt x="6121" y="9097"/>
                  </a:lnTo>
                  <a:lnTo>
                    <a:pt x="5359" y="9097"/>
                  </a:lnTo>
                  <a:lnTo>
                    <a:pt x="5359" y="6525"/>
                  </a:lnTo>
                  <a:close/>
                  <a:moveTo>
                    <a:pt x="9050" y="5073"/>
                  </a:moveTo>
                  <a:lnTo>
                    <a:pt x="9050" y="9097"/>
                  </a:lnTo>
                  <a:lnTo>
                    <a:pt x="8264" y="9097"/>
                  </a:lnTo>
                  <a:lnTo>
                    <a:pt x="8264" y="5073"/>
                  </a:lnTo>
                  <a:close/>
                  <a:moveTo>
                    <a:pt x="7597" y="0"/>
                  </a:moveTo>
                  <a:lnTo>
                    <a:pt x="7597" y="9097"/>
                  </a:lnTo>
                  <a:lnTo>
                    <a:pt x="6811" y="9097"/>
                  </a:lnTo>
                  <a:lnTo>
                    <a:pt x="6811" y="1477"/>
                  </a:lnTo>
                  <a:lnTo>
                    <a:pt x="4668" y="1477"/>
                  </a:lnTo>
                  <a:lnTo>
                    <a:pt x="4668" y="9097"/>
                  </a:lnTo>
                  <a:lnTo>
                    <a:pt x="3882" y="9097"/>
                  </a:lnTo>
                  <a:lnTo>
                    <a:pt x="3882" y="2930"/>
                  </a:lnTo>
                  <a:lnTo>
                    <a:pt x="1739" y="2930"/>
                  </a:lnTo>
                  <a:lnTo>
                    <a:pt x="1739" y="9097"/>
                  </a:lnTo>
                  <a:lnTo>
                    <a:pt x="0" y="9097"/>
                  </a:lnTo>
                  <a:lnTo>
                    <a:pt x="0" y="9764"/>
                  </a:lnTo>
                  <a:lnTo>
                    <a:pt x="11479" y="9764"/>
                  </a:lnTo>
                  <a:lnTo>
                    <a:pt x="11479" y="9097"/>
                  </a:lnTo>
                  <a:lnTo>
                    <a:pt x="9740" y="9097"/>
                  </a:lnTo>
                  <a:lnTo>
                    <a:pt x="97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931" name="Google Shape;3931;p55"/>
            <p:cNvSpPr/>
            <p:nvPr/>
          </p:nvSpPr>
          <p:spPr>
            <a:xfrm>
              <a:off x="7087870" y="2775468"/>
              <a:ext cx="42777" cy="20359"/>
            </a:xfrm>
            <a:custGeom>
              <a:rect b="b" l="l" r="r" t="t"/>
              <a:pathLst>
                <a:path extrusionOk="0" h="692" w="1454">
                  <a:moveTo>
                    <a:pt x="1" y="1"/>
                  </a:moveTo>
                  <a:lnTo>
                    <a:pt x="1" y="692"/>
                  </a:lnTo>
                  <a:lnTo>
                    <a:pt x="1454" y="692"/>
                  </a:lnTo>
                  <a:lnTo>
                    <a:pt x="145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932" name="Google Shape;3932;p55"/>
            <p:cNvSpPr/>
            <p:nvPr/>
          </p:nvSpPr>
          <p:spPr>
            <a:xfrm>
              <a:off x="7173364" y="2775468"/>
              <a:ext cx="42747" cy="20359"/>
            </a:xfrm>
            <a:custGeom>
              <a:rect b="b" l="l" r="r" t="t"/>
              <a:pathLst>
                <a:path extrusionOk="0" h="692" w="1453">
                  <a:moveTo>
                    <a:pt x="0" y="1"/>
                  </a:moveTo>
                  <a:lnTo>
                    <a:pt x="0" y="692"/>
                  </a:lnTo>
                  <a:lnTo>
                    <a:pt x="1453" y="692"/>
                  </a:lnTo>
                  <a:lnTo>
                    <a:pt x="145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933" name="Google Shape;3933;p55"/>
            <p:cNvSpPr/>
            <p:nvPr/>
          </p:nvSpPr>
          <p:spPr>
            <a:xfrm>
              <a:off x="7259534" y="2775468"/>
              <a:ext cx="42777" cy="20359"/>
            </a:xfrm>
            <a:custGeom>
              <a:rect b="b" l="l" r="r" t="t"/>
              <a:pathLst>
                <a:path extrusionOk="0" h="692" w="1454">
                  <a:moveTo>
                    <a:pt x="0" y="1"/>
                  </a:moveTo>
                  <a:lnTo>
                    <a:pt x="0" y="692"/>
                  </a:lnTo>
                  <a:lnTo>
                    <a:pt x="1453" y="692"/>
                  </a:lnTo>
                  <a:lnTo>
                    <a:pt x="145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grpSp>
        <p:nvGrpSpPr>
          <p:cNvPr id="3934" name="Google Shape;3934;p55"/>
          <p:cNvGrpSpPr/>
          <p:nvPr/>
        </p:nvGrpSpPr>
        <p:grpSpPr>
          <a:xfrm>
            <a:off x="6978130" y="2434996"/>
            <a:ext cx="339124" cy="339124"/>
            <a:chOff x="6444730" y="2434996"/>
            <a:chExt cx="339124" cy="339124"/>
          </a:xfrm>
        </p:grpSpPr>
        <p:sp>
          <p:nvSpPr>
            <p:cNvPr id="3935" name="Google Shape;3935;p55"/>
            <p:cNvSpPr/>
            <p:nvPr/>
          </p:nvSpPr>
          <p:spPr>
            <a:xfrm>
              <a:off x="6444730" y="2434996"/>
              <a:ext cx="339124" cy="339124"/>
            </a:xfrm>
            <a:custGeom>
              <a:rect b="b" l="l" r="r" t="t"/>
              <a:pathLst>
                <a:path extrusionOk="0" h="11527" w="11527">
                  <a:moveTo>
                    <a:pt x="5454" y="1429"/>
                  </a:moveTo>
                  <a:lnTo>
                    <a:pt x="5454" y="5454"/>
                  </a:lnTo>
                  <a:lnTo>
                    <a:pt x="1429" y="5454"/>
                  </a:lnTo>
                  <a:cubicBezTo>
                    <a:pt x="1620" y="3310"/>
                    <a:pt x="3310" y="1619"/>
                    <a:pt x="5454" y="1429"/>
                  </a:cubicBezTo>
                  <a:close/>
                  <a:moveTo>
                    <a:pt x="6097" y="715"/>
                  </a:moveTo>
                  <a:cubicBezTo>
                    <a:pt x="8645" y="905"/>
                    <a:pt x="10669" y="2929"/>
                    <a:pt x="10836" y="5454"/>
                  </a:cubicBezTo>
                  <a:lnTo>
                    <a:pt x="6097" y="5454"/>
                  </a:lnTo>
                  <a:lnTo>
                    <a:pt x="6097" y="715"/>
                  </a:lnTo>
                  <a:close/>
                  <a:moveTo>
                    <a:pt x="10121" y="6097"/>
                  </a:moveTo>
                  <a:cubicBezTo>
                    <a:pt x="9955" y="8240"/>
                    <a:pt x="8240" y="9955"/>
                    <a:pt x="6097" y="10121"/>
                  </a:cubicBezTo>
                  <a:lnTo>
                    <a:pt x="6097" y="6097"/>
                  </a:lnTo>
                  <a:close/>
                  <a:moveTo>
                    <a:pt x="5454" y="6097"/>
                  </a:moveTo>
                  <a:lnTo>
                    <a:pt x="5454" y="10836"/>
                  </a:lnTo>
                  <a:cubicBezTo>
                    <a:pt x="2929" y="10669"/>
                    <a:pt x="905" y="8645"/>
                    <a:pt x="715" y="6097"/>
                  </a:cubicBezTo>
                  <a:close/>
                  <a:moveTo>
                    <a:pt x="5406" y="0"/>
                  </a:moveTo>
                  <a:lnTo>
                    <a:pt x="5406" y="738"/>
                  </a:lnTo>
                  <a:cubicBezTo>
                    <a:pt x="4192" y="834"/>
                    <a:pt x="3072" y="1334"/>
                    <a:pt x="2191" y="2191"/>
                  </a:cubicBezTo>
                  <a:cubicBezTo>
                    <a:pt x="1334" y="3072"/>
                    <a:pt x="834" y="4191"/>
                    <a:pt x="738" y="5406"/>
                  </a:cubicBezTo>
                  <a:lnTo>
                    <a:pt x="0" y="5406"/>
                  </a:lnTo>
                  <a:lnTo>
                    <a:pt x="0" y="5739"/>
                  </a:lnTo>
                  <a:cubicBezTo>
                    <a:pt x="0" y="7287"/>
                    <a:pt x="596" y="8716"/>
                    <a:pt x="1691" y="9835"/>
                  </a:cubicBezTo>
                  <a:cubicBezTo>
                    <a:pt x="2763" y="10907"/>
                    <a:pt x="4239" y="11526"/>
                    <a:pt x="5787" y="11526"/>
                  </a:cubicBezTo>
                  <a:lnTo>
                    <a:pt x="6097" y="11526"/>
                  </a:lnTo>
                  <a:lnTo>
                    <a:pt x="6097" y="10788"/>
                  </a:lnTo>
                  <a:cubicBezTo>
                    <a:pt x="7335" y="10693"/>
                    <a:pt x="8454" y="10193"/>
                    <a:pt x="9312" y="9312"/>
                  </a:cubicBezTo>
                  <a:cubicBezTo>
                    <a:pt x="10193" y="8454"/>
                    <a:pt x="10693" y="7335"/>
                    <a:pt x="10788" y="6097"/>
                  </a:cubicBezTo>
                  <a:lnTo>
                    <a:pt x="11526" y="6097"/>
                  </a:lnTo>
                  <a:lnTo>
                    <a:pt x="11526" y="5787"/>
                  </a:lnTo>
                  <a:cubicBezTo>
                    <a:pt x="11526" y="4239"/>
                    <a:pt x="10931" y="2810"/>
                    <a:pt x="9836" y="1691"/>
                  </a:cubicBezTo>
                  <a:cubicBezTo>
                    <a:pt x="8740" y="619"/>
                    <a:pt x="7287" y="0"/>
                    <a:pt x="57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936" name="Google Shape;3936;p55"/>
            <p:cNvSpPr/>
            <p:nvPr/>
          </p:nvSpPr>
          <p:spPr>
            <a:xfrm>
              <a:off x="6532283" y="2638167"/>
              <a:ext cx="48396" cy="20329"/>
            </a:xfrm>
            <a:custGeom>
              <a:rect b="b" l="l" r="r" t="t"/>
              <a:pathLst>
                <a:path extrusionOk="0" h="691" w="1645">
                  <a:moveTo>
                    <a:pt x="1" y="0"/>
                  </a:moveTo>
                  <a:lnTo>
                    <a:pt x="1" y="691"/>
                  </a:lnTo>
                  <a:lnTo>
                    <a:pt x="1644" y="691"/>
                  </a:lnTo>
                  <a:lnTo>
                    <a:pt x="164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937" name="Google Shape;3937;p55"/>
            <p:cNvSpPr/>
            <p:nvPr/>
          </p:nvSpPr>
          <p:spPr>
            <a:xfrm>
              <a:off x="6532283" y="2680208"/>
              <a:ext cx="48396" cy="20329"/>
            </a:xfrm>
            <a:custGeom>
              <a:rect b="b" l="l" r="r" t="t"/>
              <a:pathLst>
                <a:path extrusionOk="0" h="691" w="1645">
                  <a:moveTo>
                    <a:pt x="1" y="0"/>
                  </a:moveTo>
                  <a:lnTo>
                    <a:pt x="1" y="691"/>
                  </a:lnTo>
                  <a:lnTo>
                    <a:pt x="1644" y="691"/>
                  </a:lnTo>
                  <a:lnTo>
                    <a:pt x="164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938" name="Google Shape;3938;p55"/>
            <p:cNvSpPr/>
            <p:nvPr/>
          </p:nvSpPr>
          <p:spPr>
            <a:xfrm>
              <a:off x="6648608" y="2509251"/>
              <a:ext cx="48366" cy="20359"/>
            </a:xfrm>
            <a:custGeom>
              <a:rect b="b" l="l" r="r" t="t"/>
              <a:pathLst>
                <a:path extrusionOk="0" h="692" w="1644">
                  <a:moveTo>
                    <a:pt x="0" y="0"/>
                  </a:moveTo>
                  <a:lnTo>
                    <a:pt x="0" y="691"/>
                  </a:lnTo>
                  <a:lnTo>
                    <a:pt x="1643" y="691"/>
                  </a:lnTo>
                  <a:lnTo>
                    <a:pt x="164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939" name="Google Shape;3939;p55"/>
            <p:cNvSpPr/>
            <p:nvPr/>
          </p:nvSpPr>
          <p:spPr>
            <a:xfrm>
              <a:off x="6648608" y="2551291"/>
              <a:ext cx="48366" cy="20329"/>
            </a:xfrm>
            <a:custGeom>
              <a:rect b="b" l="l" r="r" t="t"/>
              <a:pathLst>
                <a:path extrusionOk="0" h="691" w="1644">
                  <a:moveTo>
                    <a:pt x="0" y="0"/>
                  </a:moveTo>
                  <a:lnTo>
                    <a:pt x="0" y="691"/>
                  </a:lnTo>
                  <a:lnTo>
                    <a:pt x="1643" y="691"/>
                  </a:lnTo>
                  <a:lnTo>
                    <a:pt x="164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sp>
        <p:nvSpPr>
          <p:cNvPr id="3940" name="Google Shape;3940;p55"/>
          <p:cNvSpPr/>
          <p:nvPr/>
        </p:nvSpPr>
        <p:spPr>
          <a:xfrm>
            <a:off x="6254020" y="2497336"/>
            <a:ext cx="337742" cy="280990"/>
          </a:xfrm>
          <a:custGeom>
            <a:rect b="b" l="l" r="r" t="t"/>
            <a:pathLst>
              <a:path extrusionOk="0" h="9551" w="11480">
                <a:moveTo>
                  <a:pt x="5716" y="644"/>
                </a:moveTo>
                <a:cubicBezTo>
                  <a:pt x="5978" y="644"/>
                  <a:pt x="6192" y="858"/>
                  <a:pt x="6192" y="1120"/>
                </a:cubicBezTo>
                <a:cubicBezTo>
                  <a:pt x="6192" y="1406"/>
                  <a:pt x="5978" y="1596"/>
                  <a:pt x="5716" y="1596"/>
                </a:cubicBezTo>
                <a:cubicBezTo>
                  <a:pt x="5454" y="1596"/>
                  <a:pt x="5240" y="1406"/>
                  <a:pt x="5240" y="1120"/>
                </a:cubicBezTo>
                <a:cubicBezTo>
                  <a:pt x="5240" y="882"/>
                  <a:pt x="5454" y="644"/>
                  <a:pt x="5716" y="644"/>
                </a:cubicBezTo>
                <a:close/>
                <a:moveTo>
                  <a:pt x="8860" y="2287"/>
                </a:moveTo>
                <a:cubicBezTo>
                  <a:pt x="9145" y="2287"/>
                  <a:pt x="9336" y="2501"/>
                  <a:pt x="9336" y="2763"/>
                </a:cubicBezTo>
                <a:cubicBezTo>
                  <a:pt x="9336" y="3025"/>
                  <a:pt x="9145" y="3239"/>
                  <a:pt x="8860" y="3239"/>
                </a:cubicBezTo>
                <a:cubicBezTo>
                  <a:pt x="8598" y="3239"/>
                  <a:pt x="8383" y="3025"/>
                  <a:pt x="8383" y="2763"/>
                </a:cubicBezTo>
                <a:cubicBezTo>
                  <a:pt x="8383" y="2501"/>
                  <a:pt x="8598" y="2287"/>
                  <a:pt x="8860" y="2287"/>
                </a:cubicBezTo>
                <a:close/>
                <a:moveTo>
                  <a:pt x="2501" y="3549"/>
                </a:moveTo>
                <a:cubicBezTo>
                  <a:pt x="2763" y="3549"/>
                  <a:pt x="2977" y="3739"/>
                  <a:pt x="2977" y="4025"/>
                </a:cubicBezTo>
                <a:cubicBezTo>
                  <a:pt x="2977" y="4287"/>
                  <a:pt x="2763" y="4502"/>
                  <a:pt x="2501" y="4502"/>
                </a:cubicBezTo>
                <a:cubicBezTo>
                  <a:pt x="2239" y="4502"/>
                  <a:pt x="2025" y="4287"/>
                  <a:pt x="2025" y="4025"/>
                </a:cubicBezTo>
                <a:cubicBezTo>
                  <a:pt x="2025" y="3787"/>
                  <a:pt x="2239" y="3549"/>
                  <a:pt x="2501" y="3549"/>
                </a:cubicBezTo>
                <a:close/>
                <a:moveTo>
                  <a:pt x="6621" y="1787"/>
                </a:moveTo>
                <a:lnTo>
                  <a:pt x="7740" y="2549"/>
                </a:lnTo>
                <a:cubicBezTo>
                  <a:pt x="7740" y="2620"/>
                  <a:pt x="7693" y="2668"/>
                  <a:pt x="7693" y="2739"/>
                </a:cubicBezTo>
                <a:cubicBezTo>
                  <a:pt x="7693" y="3216"/>
                  <a:pt x="7978" y="3597"/>
                  <a:pt x="8383" y="3787"/>
                </a:cubicBezTo>
                <a:lnTo>
                  <a:pt x="7407" y="6454"/>
                </a:lnTo>
                <a:lnTo>
                  <a:pt x="6216" y="2144"/>
                </a:lnTo>
                <a:cubicBezTo>
                  <a:pt x="6407" y="2049"/>
                  <a:pt x="6502" y="1930"/>
                  <a:pt x="6621" y="1787"/>
                </a:cubicBezTo>
                <a:close/>
                <a:moveTo>
                  <a:pt x="4906" y="1953"/>
                </a:moveTo>
                <a:cubicBezTo>
                  <a:pt x="5002" y="2049"/>
                  <a:pt x="5121" y="2144"/>
                  <a:pt x="5240" y="2192"/>
                </a:cubicBezTo>
                <a:lnTo>
                  <a:pt x="3954" y="6788"/>
                </a:lnTo>
                <a:lnTo>
                  <a:pt x="3120" y="4978"/>
                </a:lnTo>
                <a:cubicBezTo>
                  <a:pt x="3430" y="4763"/>
                  <a:pt x="3620" y="4406"/>
                  <a:pt x="3620" y="4025"/>
                </a:cubicBezTo>
                <a:cubicBezTo>
                  <a:pt x="3620" y="3859"/>
                  <a:pt x="3597" y="3692"/>
                  <a:pt x="3549" y="3573"/>
                </a:cubicBezTo>
                <a:lnTo>
                  <a:pt x="4906" y="1953"/>
                </a:lnTo>
                <a:close/>
                <a:moveTo>
                  <a:pt x="2572" y="5406"/>
                </a:moveTo>
                <a:lnTo>
                  <a:pt x="3644" y="7788"/>
                </a:lnTo>
                <a:lnTo>
                  <a:pt x="3358" y="8931"/>
                </a:lnTo>
                <a:lnTo>
                  <a:pt x="1001" y="8931"/>
                </a:lnTo>
                <a:lnTo>
                  <a:pt x="2572" y="5406"/>
                </a:lnTo>
                <a:close/>
                <a:moveTo>
                  <a:pt x="5740" y="2906"/>
                </a:moveTo>
                <a:lnTo>
                  <a:pt x="7407" y="8931"/>
                </a:lnTo>
                <a:lnTo>
                  <a:pt x="4073" y="8931"/>
                </a:lnTo>
                <a:lnTo>
                  <a:pt x="5740" y="2906"/>
                </a:lnTo>
                <a:close/>
                <a:moveTo>
                  <a:pt x="8860" y="4502"/>
                </a:moveTo>
                <a:lnTo>
                  <a:pt x="10503" y="8907"/>
                </a:lnTo>
                <a:lnTo>
                  <a:pt x="8097" y="8907"/>
                </a:lnTo>
                <a:lnTo>
                  <a:pt x="8097" y="8931"/>
                </a:lnTo>
                <a:lnTo>
                  <a:pt x="7740" y="7597"/>
                </a:lnTo>
                <a:lnTo>
                  <a:pt x="8860" y="4502"/>
                </a:lnTo>
                <a:close/>
                <a:moveTo>
                  <a:pt x="5740" y="1"/>
                </a:moveTo>
                <a:cubicBezTo>
                  <a:pt x="5121" y="1"/>
                  <a:pt x="4621" y="501"/>
                  <a:pt x="4621" y="1120"/>
                </a:cubicBezTo>
                <a:lnTo>
                  <a:pt x="4621" y="1287"/>
                </a:lnTo>
                <a:lnTo>
                  <a:pt x="3120" y="3025"/>
                </a:lnTo>
                <a:cubicBezTo>
                  <a:pt x="2906" y="2906"/>
                  <a:pt x="2715" y="2858"/>
                  <a:pt x="2430" y="2858"/>
                </a:cubicBezTo>
                <a:cubicBezTo>
                  <a:pt x="1882" y="2882"/>
                  <a:pt x="1406" y="3358"/>
                  <a:pt x="1358" y="3930"/>
                </a:cubicBezTo>
                <a:cubicBezTo>
                  <a:pt x="1334" y="4406"/>
                  <a:pt x="1644" y="4859"/>
                  <a:pt x="2049" y="5025"/>
                </a:cubicBezTo>
                <a:lnTo>
                  <a:pt x="1" y="9550"/>
                </a:lnTo>
                <a:lnTo>
                  <a:pt x="11479" y="9550"/>
                </a:lnTo>
                <a:lnTo>
                  <a:pt x="9336" y="3811"/>
                </a:lnTo>
                <a:cubicBezTo>
                  <a:pt x="9764" y="3620"/>
                  <a:pt x="10026" y="3216"/>
                  <a:pt x="10026" y="2739"/>
                </a:cubicBezTo>
                <a:cubicBezTo>
                  <a:pt x="10026" y="2144"/>
                  <a:pt x="9550" y="1644"/>
                  <a:pt x="8955" y="1596"/>
                </a:cubicBezTo>
                <a:cubicBezTo>
                  <a:pt x="8929" y="1594"/>
                  <a:pt x="8903" y="1594"/>
                  <a:pt x="8878" y="1594"/>
                </a:cubicBezTo>
                <a:cubicBezTo>
                  <a:pt x="8553" y="1594"/>
                  <a:pt x="8271" y="1733"/>
                  <a:pt x="8050" y="1953"/>
                </a:cubicBezTo>
                <a:lnTo>
                  <a:pt x="6859" y="1120"/>
                </a:lnTo>
                <a:cubicBezTo>
                  <a:pt x="6859" y="501"/>
                  <a:pt x="6359" y="1"/>
                  <a:pt x="57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941" name="Google Shape;3941;p55"/>
          <p:cNvSpPr/>
          <p:nvPr/>
        </p:nvSpPr>
        <p:spPr>
          <a:xfrm>
            <a:off x="5512405" y="2458090"/>
            <a:ext cx="339830" cy="337742"/>
          </a:xfrm>
          <a:custGeom>
            <a:rect b="b" l="l" r="r" t="t"/>
            <a:pathLst>
              <a:path extrusionOk="0" h="11480" w="11551">
                <a:moveTo>
                  <a:pt x="6883" y="644"/>
                </a:moveTo>
                <a:lnTo>
                  <a:pt x="6883" y="1716"/>
                </a:lnTo>
                <a:lnTo>
                  <a:pt x="4668" y="1716"/>
                </a:lnTo>
                <a:lnTo>
                  <a:pt x="4668" y="644"/>
                </a:lnTo>
                <a:close/>
                <a:moveTo>
                  <a:pt x="2406" y="3883"/>
                </a:moveTo>
                <a:lnTo>
                  <a:pt x="2406" y="4669"/>
                </a:lnTo>
                <a:lnTo>
                  <a:pt x="715" y="4669"/>
                </a:lnTo>
                <a:lnTo>
                  <a:pt x="715" y="3883"/>
                </a:lnTo>
                <a:close/>
                <a:moveTo>
                  <a:pt x="6597" y="3883"/>
                </a:moveTo>
                <a:lnTo>
                  <a:pt x="6597" y="4669"/>
                </a:lnTo>
                <a:lnTo>
                  <a:pt x="4906" y="4669"/>
                </a:lnTo>
                <a:lnTo>
                  <a:pt x="4906" y="3883"/>
                </a:lnTo>
                <a:close/>
                <a:moveTo>
                  <a:pt x="10860" y="3883"/>
                </a:moveTo>
                <a:lnTo>
                  <a:pt x="10860" y="4669"/>
                </a:lnTo>
                <a:lnTo>
                  <a:pt x="9169" y="4669"/>
                </a:lnTo>
                <a:lnTo>
                  <a:pt x="9169" y="3883"/>
                </a:lnTo>
                <a:close/>
                <a:moveTo>
                  <a:pt x="2406" y="6812"/>
                </a:moveTo>
                <a:lnTo>
                  <a:pt x="2406" y="7574"/>
                </a:lnTo>
                <a:lnTo>
                  <a:pt x="715" y="7574"/>
                </a:lnTo>
                <a:lnTo>
                  <a:pt x="715" y="6812"/>
                </a:lnTo>
                <a:close/>
                <a:moveTo>
                  <a:pt x="6597" y="6812"/>
                </a:moveTo>
                <a:lnTo>
                  <a:pt x="6597" y="7574"/>
                </a:lnTo>
                <a:lnTo>
                  <a:pt x="4906" y="7574"/>
                </a:lnTo>
                <a:lnTo>
                  <a:pt x="4906" y="6812"/>
                </a:lnTo>
                <a:close/>
                <a:moveTo>
                  <a:pt x="10836" y="6812"/>
                </a:moveTo>
                <a:lnTo>
                  <a:pt x="10836" y="7574"/>
                </a:lnTo>
                <a:lnTo>
                  <a:pt x="9122" y="7574"/>
                </a:lnTo>
                <a:lnTo>
                  <a:pt x="9122" y="6812"/>
                </a:lnTo>
                <a:close/>
                <a:moveTo>
                  <a:pt x="1548" y="9717"/>
                </a:moveTo>
                <a:cubicBezTo>
                  <a:pt x="1834" y="9717"/>
                  <a:pt x="2072" y="9955"/>
                  <a:pt x="2072" y="10265"/>
                </a:cubicBezTo>
                <a:cubicBezTo>
                  <a:pt x="2072" y="10551"/>
                  <a:pt x="1834" y="10789"/>
                  <a:pt x="1548" y="10789"/>
                </a:cubicBezTo>
                <a:cubicBezTo>
                  <a:pt x="1239" y="10789"/>
                  <a:pt x="1001" y="10551"/>
                  <a:pt x="1001" y="10265"/>
                </a:cubicBezTo>
                <a:cubicBezTo>
                  <a:pt x="1001" y="9955"/>
                  <a:pt x="1239" y="9717"/>
                  <a:pt x="1548" y="9717"/>
                </a:cubicBezTo>
                <a:close/>
                <a:moveTo>
                  <a:pt x="5764" y="9717"/>
                </a:moveTo>
                <a:cubicBezTo>
                  <a:pt x="6073" y="9717"/>
                  <a:pt x="6288" y="9955"/>
                  <a:pt x="6288" y="10265"/>
                </a:cubicBezTo>
                <a:cubicBezTo>
                  <a:pt x="6288" y="10551"/>
                  <a:pt x="6073" y="10789"/>
                  <a:pt x="5764" y="10789"/>
                </a:cubicBezTo>
                <a:cubicBezTo>
                  <a:pt x="5478" y="10789"/>
                  <a:pt x="5240" y="10551"/>
                  <a:pt x="5240" y="10265"/>
                </a:cubicBezTo>
                <a:cubicBezTo>
                  <a:pt x="5240" y="9955"/>
                  <a:pt x="5478" y="9717"/>
                  <a:pt x="5764" y="9717"/>
                </a:cubicBezTo>
                <a:close/>
                <a:moveTo>
                  <a:pt x="10003" y="9717"/>
                </a:moveTo>
                <a:cubicBezTo>
                  <a:pt x="10288" y="9717"/>
                  <a:pt x="10527" y="9955"/>
                  <a:pt x="10527" y="10265"/>
                </a:cubicBezTo>
                <a:cubicBezTo>
                  <a:pt x="10527" y="10551"/>
                  <a:pt x="10288" y="10789"/>
                  <a:pt x="10003" y="10789"/>
                </a:cubicBezTo>
                <a:cubicBezTo>
                  <a:pt x="9693" y="10789"/>
                  <a:pt x="9455" y="10551"/>
                  <a:pt x="9455" y="10265"/>
                </a:cubicBezTo>
                <a:cubicBezTo>
                  <a:pt x="9455" y="9955"/>
                  <a:pt x="9693" y="9717"/>
                  <a:pt x="10003" y="9717"/>
                </a:cubicBezTo>
                <a:close/>
                <a:moveTo>
                  <a:pt x="3978" y="1"/>
                </a:moveTo>
                <a:lnTo>
                  <a:pt x="3978" y="2430"/>
                </a:lnTo>
                <a:lnTo>
                  <a:pt x="5430" y="2430"/>
                </a:lnTo>
                <a:lnTo>
                  <a:pt x="5430" y="3216"/>
                </a:lnTo>
                <a:lnTo>
                  <a:pt x="4240" y="3216"/>
                </a:lnTo>
                <a:lnTo>
                  <a:pt x="4240" y="3930"/>
                </a:lnTo>
                <a:lnTo>
                  <a:pt x="3049" y="3930"/>
                </a:lnTo>
                <a:lnTo>
                  <a:pt x="3049" y="3216"/>
                </a:lnTo>
                <a:lnTo>
                  <a:pt x="1" y="3216"/>
                </a:lnTo>
                <a:lnTo>
                  <a:pt x="1" y="5359"/>
                </a:lnTo>
                <a:lnTo>
                  <a:pt x="1191" y="5359"/>
                </a:lnTo>
                <a:lnTo>
                  <a:pt x="1191" y="6121"/>
                </a:lnTo>
                <a:lnTo>
                  <a:pt x="1" y="6121"/>
                </a:lnTo>
                <a:lnTo>
                  <a:pt x="1" y="8265"/>
                </a:lnTo>
                <a:lnTo>
                  <a:pt x="1191" y="8265"/>
                </a:lnTo>
                <a:lnTo>
                  <a:pt x="1191" y="9098"/>
                </a:lnTo>
                <a:cubicBezTo>
                  <a:pt x="667" y="9241"/>
                  <a:pt x="286" y="9717"/>
                  <a:pt x="286" y="10265"/>
                </a:cubicBezTo>
                <a:cubicBezTo>
                  <a:pt x="286" y="10956"/>
                  <a:pt x="834" y="11480"/>
                  <a:pt x="1501" y="11480"/>
                </a:cubicBezTo>
                <a:cubicBezTo>
                  <a:pt x="2191" y="11480"/>
                  <a:pt x="2739" y="10956"/>
                  <a:pt x="2739" y="10265"/>
                </a:cubicBezTo>
                <a:cubicBezTo>
                  <a:pt x="2739" y="9693"/>
                  <a:pt x="2334" y="9241"/>
                  <a:pt x="1834" y="9098"/>
                </a:cubicBezTo>
                <a:lnTo>
                  <a:pt x="1834" y="8265"/>
                </a:lnTo>
                <a:lnTo>
                  <a:pt x="3025" y="8265"/>
                </a:lnTo>
                <a:lnTo>
                  <a:pt x="3025" y="6121"/>
                </a:lnTo>
                <a:lnTo>
                  <a:pt x="1834" y="6121"/>
                </a:lnTo>
                <a:lnTo>
                  <a:pt x="1834" y="5359"/>
                </a:lnTo>
                <a:lnTo>
                  <a:pt x="3025" y="5359"/>
                </a:lnTo>
                <a:lnTo>
                  <a:pt x="3025" y="4597"/>
                </a:lnTo>
                <a:lnTo>
                  <a:pt x="4216" y="4597"/>
                </a:lnTo>
                <a:lnTo>
                  <a:pt x="4216" y="5359"/>
                </a:lnTo>
                <a:lnTo>
                  <a:pt x="5406" y="5359"/>
                </a:lnTo>
                <a:lnTo>
                  <a:pt x="5406" y="6121"/>
                </a:lnTo>
                <a:lnTo>
                  <a:pt x="4216" y="6121"/>
                </a:lnTo>
                <a:lnTo>
                  <a:pt x="4216" y="8265"/>
                </a:lnTo>
                <a:lnTo>
                  <a:pt x="5406" y="8265"/>
                </a:lnTo>
                <a:lnTo>
                  <a:pt x="5406" y="9098"/>
                </a:lnTo>
                <a:cubicBezTo>
                  <a:pt x="4906" y="9241"/>
                  <a:pt x="4525" y="9717"/>
                  <a:pt x="4525" y="10265"/>
                </a:cubicBezTo>
                <a:cubicBezTo>
                  <a:pt x="4525" y="10956"/>
                  <a:pt x="5049" y="11480"/>
                  <a:pt x="5740" y="11480"/>
                </a:cubicBezTo>
                <a:cubicBezTo>
                  <a:pt x="6430" y="11480"/>
                  <a:pt x="6954" y="10956"/>
                  <a:pt x="6954" y="10265"/>
                </a:cubicBezTo>
                <a:cubicBezTo>
                  <a:pt x="6954" y="9693"/>
                  <a:pt x="6073" y="9098"/>
                  <a:pt x="6073" y="9098"/>
                </a:cubicBezTo>
                <a:lnTo>
                  <a:pt x="6073" y="8265"/>
                </a:lnTo>
                <a:lnTo>
                  <a:pt x="7264" y="8265"/>
                </a:lnTo>
                <a:lnTo>
                  <a:pt x="7264" y="6121"/>
                </a:lnTo>
                <a:lnTo>
                  <a:pt x="6073" y="6121"/>
                </a:lnTo>
                <a:lnTo>
                  <a:pt x="6073" y="5359"/>
                </a:lnTo>
                <a:lnTo>
                  <a:pt x="7264" y="5359"/>
                </a:lnTo>
                <a:lnTo>
                  <a:pt x="7264" y="4597"/>
                </a:lnTo>
                <a:lnTo>
                  <a:pt x="8455" y="4597"/>
                </a:lnTo>
                <a:lnTo>
                  <a:pt x="8455" y="5359"/>
                </a:lnTo>
                <a:lnTo>
                  <a:pt x="9645" y="5359"/>
                </a:lnTo>
                <a:lnTo>
                  <a:pt x="9645" y="6121"/>
                </a:lnTo>
                <a:lnTo>
                  <a:pt x="8455" y="6121"/>
                </a:lnTo>
                <a:lnTo>
                  <a:pt x="8455" y="8265"/>
                </a:lnTo>
                <a:lnTo>
                  <a:pt x="9645" y="8265"/>
                </a:lnTo>
                <a:lnTo>
                  <a:pt x="9645" y="9098"/>
                </a:lnTo>
                <a:cubicBezTo>
                  <a:pt x="9122" y="9241"/>
                  <a:pt x="8740" y="9717"/>
                  <a:pt x="8740" y="10265"/>
                </a:cubicBezTo>
                <a:cubicBezTo>
                  <a:pt x="8740" y="10956"/>
                  <a:pt x="9288" y="11480"/>
                  <a:pt x="9955" y="11480"/>
                </a:cubicBezTo>
                <a:cubicBezTo>
                  <a:pt x="10646" y="11480"/>
                  <a:pt x="11193" y="10956"/>
                  <a:pt x="11193" y="10265"/>
                </a:cubicBezTo>
                <a:cubicBezTo>
                  <a:pt x="11193" y="9693"/>
                  <a:pt x="10789" y="9241"/>
                  <a:pt x="10288" y="9098"/>
                </a:cubicBezTo>
                <a:lnTo>
                  <a:pt x="10288" y="8265"/>
                </a:lnTo>
                <a:lnTo>
                  <a:pt x="11479" y="8265"/>
                </a:lnTo>
                <a:lnTo>
                  <a:pt x="11479" y="6121"/>
                </a:lnTo>
                <a:lnTo>
                  <a:pt x="10288" y="6121"/>
                </a:lnTo>
                <a:lnTo>
                  <a:pt x="10288" y="5359"/>
                </a:lnTo>
                <a:lnTo>
                  <a:pt x="11551" y="5359"/>
                </a:lnTo>
                <a:lnTo>
                  <a:pt x="11551" y="3192"/>
                </a:lnTo>
                <a:lnTo>
                  <a:pt x="8479" y="3192"/>
                </a:lnTo>
                <a:lnTo>
                  <a:pt x="8479" y="3907"/>
                </a:lnTo>
                <a:lnTo>
                  <a:pt x="7288" y="3907"/>
                </a:lnTo>
                <a:lnTo>
                  <a:pt x="7288" y="3192"/>
                </a:lnTo>
                <a:lnTo>
                  <a:pt x="6097" y="3192"/>
                </a:lnTo>
                <a:lnTo>
                  <a:pt x="6097" y="2430"/>
                </a:lnTo>
                <a:lnTo>
                  <a:pt x="7574" y="2430"/>
                </a:lnTo>
                <a:lnTo>
                  <a:pt x="757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nvGrpSpPr>
          <p:cNvPr id="3942" name="Google Shape;3942;p55"/>
          <p:cNvGrpSpPr/>
          <p:nvPr/>
        </p:nvGrpSpPr>
        <p:grpSpPr>
          <a:xfrm>
            <a:off x="4782000" y="2470711"/>
            <a:ext cx="337737" cy="334913"/>
            <a:chOff x="4705800" y="2470711"/>
            <a:chExt cx="337737" cy="334913"/>
          </a:xfrm>
        </p:grpSpPr>
        <p:grpSp>
          <p:nvGrpSpPr>
            <p:cNvPr id="3943" name="Google Shape;3943;p55"/>
            <p:cNvGrpSpPr/>
            <p:nvPr/>
          </p:nvGrpSpPr>
          <p:grpSpPr>
            <a:xfrm>
              <a:off x="4705800" y="2501543"/>
              <a:ext cx="337737" cy="304082"/>
              <a:chOff x="4705800" y="2501543"/>
              <a:chExt cx="337737" cy="304082"/>
            </a:xfrm>
          </p:grpSpPr>
          <p:sp>
            <p:nvSpPr>
              <p:cNvPr id="3944" name="Google Shape;3944;p55"/>
              <p:cNvSpPr/>
              <p:nvPr/>
            </p:nvSpPr>
            <p:spPr>
              <a:xfrm>
                <a:off x="4923681" y="2502955"/>
                <a:ext cx="74315" cy="74286"/>
              </a:xfrm>
              <a:custGeom>
                <a:rect b="b" l="l" r="r" t="t"/>
                <a:pathLst>
                  <a:path extrusionOk="0" h="2525" w="2526">
                    <a:moveTo>
                      <a:pt x="1263" y="667"/>
                    </a:moveTo>
                    <a:cubicBezTo>
                      <a:pt x="1596" y="667"/>
                      <a:pt x="1835" y="929"/>
                      <a:pt x="1835" y="1238"/>
                    </a:cubicBezTo>
                    <a:cubicBezTo>
                      <a:pt x="1835" y="1572"/>
                      <a:pt x="1573" y="1810"/>
                      <a:pt x="1263" y="1810"/>
                    </a:cubicBezTo>
                    <a:cubicBezTo>
                      <a:pt x="953" y="1810"/>
                      <a:pt x="715" y="1524"/>
                      <a:pt x="715" y="1238"/>
                    </a:cubicBezTo>
                    <a:cubicBezTo>
                      <a:pt x="668" y="929"/>
                      <a:pt x="953" y="667"/>
                      <a:pt x="1263" y="667"/>
                    </a:cubicBezTo>
                    <a:close/>
                    <a:moveTo>
                      <a:pt x="1263" y="0"/>
                    </a:moveTo>
                    <a:cubicBezTo>
                      <a:pt x="596" y="0"/>
                      <a:pt x="25" y="572"/>
                      <a:pt x="25" y="1262"/>
                    </a:cubicBezTo>
                    <a:cubicBezTo>
                      <a:pt x="1" y="1953"/>
                      <a:pt x="572" y="2524"/>
                      <a:pt x="1263" y="2524"/>
                    </a:cubicBezTo>
                    <a:cubicBezTo>
                      <a:pt x="1954" y="2524"/>
                      <a:pt x="2525" y="1953"/>
                      <a:pt x="2525" y="1262"/>
                    </a:cubicBezTo>
                    <a:cubicBezTo>
                      <a:pt x="2525" y="572"/>
                      <a:pt x="1954" y="0"/>
                      <a:pt x="12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945" name="Google Shape;3945;p55"/>
              <p:cNvSpPr/>
              <p:nvPr/>
            </p:nvSpPr>
            <p:spPr>
              <a:xfrm>
                <a:off x="4969929" y="2582800"/>
                <a:ext cx="73609" cy="73609"/>
              </a:xfrm>
              <a:custGeom>
                <a:rect b="b" l="l" r="r" t="t"/>
                <a:pathLst>
                  <a:path extrusionOk="0" h="2502" w="2502">
                    <a:moveTo>
                      <a:pt x="1263" y="692"/>
                    </a:moveTo>
                    <a:cubicBezTo>
                      <a:pt x="1549" y="692"/>
                      <a:pt x="1811" y="954"/>
                      <a:pt x="1811" y="1263"/>
                    </a:cubicBezTo>
                    <a:cubicBezTo>
                      <a:pt x="1811" y="1549"/>
                      <a:pt x="1549" y="1835"/>
                      <a:pt x="1263" y="1835"/>
                    </a:cubicBezTo>
                    <a:cubicBezTo>
                      <a:pt x="929" y="1835"/>
                      <a:pt x="691" y="1549"/>
                      <a:pt x="691" y="1263"/>
                    </a:cubicBezTo>
                    <a:cubicBezTo>
                      <a:pt x="691" y="930"/>
                      <a:pt x="953" y="692"/>
                      <a:pt x="1263" y="692"/>
                    </a:cubicBezTo>
                    <a:close/>
                    <a:moveTo>
                      <a:pt x="1263" y="1"/>
                    </a:moveTo>
                    <a:cubicBezTo>
                      <a:pt x="572" y="1"/>
                      <a:pt x="1" y="572"/>
                      <a:pt x="1" y="1263"/>
                    </a:cubicBezTo>
                    <a:cubicBezTo>
                      <a:pt x="1" y="1954"/>
                      <a:pt x="572" y="2501"/>
                      <a:pt x="1263" y="2501"/>
                    </a:cubicBezTo>
                    <a:cubicBezTo>
                      <a:pt x="1930" y="2501"/>
                      <a:pt x="2501" y="1954"/>
                      <a:pt x="2501" y="1263"/>
                    </a:cubicBezTo>
                    <a:cubicBezTo>
                      <a:pt x="2501" y="549"/>
                      <a:pt x="1930" y="1"/>
                      <a:pt x="12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946" name="Google Shape;3946;p55"/>
              <p:cNvSpPr/>
              <p:nvPr/>
            </p:nvSpPr>
            <p:spPr>
              <a:xfrm>
                <a:off x="4952424" y="2673176"/>
                <a:ext cx="74286" cy="73609"/>
              </a:xfrm>
              <a:custGeom>
                <a:rect b="b" l="l" r="r" t="t"/>
                <a:pathLst>
                  <a:path extrusionOk="0" h="2502" w="2525">
                    <a:moveTo>
                      <a:pt x="1262" y="692"/>
                    </a:moveTo>
                    <a:cubicBezTo>
                      <a:pt x="1572" y="692"/>
                      <a:pt x="1810" y="954"/>
                      <a:pt x="1810" y="1263"/>
                    </a:cubicBezTo>
                    <a:cubicBezTo>
                      <a:pt x="1858" y="1573"/>
                      <a:pt x="1572" y="1811"/>
                      <a:pt x="1262" y="1811"/>
                    </a:cubicBezTo>
                    <a:cubicBezTo>
                      <a:pt x="929" y="1811"/>
                      <a:pt x="691" y="1549"/>
                      <a:pt x="691" y="1263"/>
                    </a:cubicBezTo>
                    <a:cubicBezTo>
                      <a:pt x="691" y="930"/>
                      <a:pt x="953" y="692"/>
                      <a:pt x="1262" y="692"/>
                    </a:cubicBezTo>
                    <a:close/>
                    <a:moveTo>
                      <a:pt x="1262" y="1"/>
                    </a:moveTo>
                    <a:cubicBezTo>
                      <a:pt x="572" y="1"/>
                      <a:pt x="0" y="573"/>
                      <a:pt x="0" y="1263"/>
                    </a:cubicBezTo>
                    <a:cubicBezTo>
                      <a:pt x="0" y="1930"/>
                      <a:pt x="572" y="2502"/>
                      <a:pt x="1262" y="2502"/>
                    </a:cubicBezTo>
                    <a:cubicBezTo>
                      <a:pt x="1929" y="2502"/>
                      <a:pt x="2501" y="1930"/>
                      <a:pt x="2501" y="1263"/>
                    </a:cubicBezTo>
                    <a:cubicBezTo>
                      <a:pt x="2525" y="573"/>
                      <a:pt x="1977" y="1"/>
                      <a:pt x="1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947" name="Google Shape;3947;p55"/>
              <p:cNvSpPr/>
              <p:nvPr/>
            </p:nvSpPr>
            <p:spPr>
              <a:xfrm>
                <a:off x="4881670" y="2732045"/>
                <a:ext cx="74286" cy="73579"/>
              </a:xfrm>
              <a:custGeom>
                <a:rect b="b" l="l" r="r" t="t"/>
                <a:pathLst>
                  <a:path extrusionOk="0" h="2501" w="2525">
                    <a:moveTo>
                      <a:pt x="1238" y="691"/>
                    </a:moveTo>
                    <a:cubicBezTo>
                      <a:pt x="1572" y="691"/>
                      <a:pt x="1810" y="953"/>
                      <a:pt x="1810" y="1239"/>
                    </a:cubicBezTo>
                    <a:cubicBezTo>
                      <a:pt x="1810" y="1548"/>
                      <a:pt x="1572" y="1810"/>
                      <a:pt x="1238" y="1810"/>
                    </a:cubicBezTo>
                    <a:cubicBezTo>
                      <a:pt x="905" y="1810"/>
                      <a:pt x="691" y="1548"/>
                      <a:pt x="691" y="1239"/>
                    </a:cubicBezTo>
                    <a:cubicBezTo>
                      <a:pt x="691" y="929"/>
                      <a:pt x="953" y="691"/>
                      <a:pt x="1238" y="691"/>
                    </a:cubicBezTo>
                    <a:close/>
                    <a:moveTo>
                      <a:pt x="1238" y="0"/>
                    </a:moveTo>
                    <a:cubicBezTo>
                      <a:pt x="572" y="0"/>
                      <a:pt x="0" y="572"/>
                      <a:pt x="0" y="1239"/>
                    </a:cubicBezTo>
                    <a:cubicBezTo>
                      <a:pt x="0" y="1929"/>
                      <a:pt x="548" y="2501"/>
                      <a:pt x="1238" y="2501"/>
                    </a:cubicBezTo>
                    <a:cubicBezTo>
                      <a:pt x="1929" y="2501"/>
                      <a:pt x="2501" y="1929"/>
                      <a:pt x="2501" y="1239"/>
                    </a:cubicBezTo>
                    <a:cubicBezTo>
                      <a:pt x="2524" y="572"/>
                      <a:pt x="1953" y="0"/>
                      <a:pt x="12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948" name="Google Shape;3948;p55"/>
              <p:cNvSpPr/>
              <p:nvPr/>
            </p:nvSpPr>
            <p:spPr>
              <a:xfrm>
                <a:off x="4789881" y="2731339"/>
                <a:ext cx="73579" cy="73609"/>
              </a:xfrm>
              <a:custGeom>
                <a:rect b="b" l="l" r="r" t="t"/>
                <a:pathLst>
                  <a:path extrusionOk="0" h="2502" w="2501">
                    <a:moveTo>
                      <a:pt x="1239" y="667"/>
                    </a:moveTo>
                    <a:cubicBezTo>
                      <a:pt x="1548" y="667"/>
                      <a:pt x="1810" y="953"/>
                      <a:pt x="1810" y="1239"/>
                    </a:cubicBezTo>
                    <a:cubicBezTo>
                      <a:pt x="1810" y="1549"/>
                      <a:pt x="1572" y="1810"/>
                      <a:pt x="1239" y="1810"/>
                    </a:cubicBezTo>
                    <a:cubicBezTo>
                      <a:pt x="905" y="1810"/>
                      <a:pt x="667" y="1549"/>
                      <a:pt x="667" y="1239"/>
                    </a:cubicBezTo>
                    <a:cubicBezTo>
                      <a:pt x="667" y="906"/>
                      <a:pt x="953" y="667"/>
                      <a:pt x="1239" y="667"/>
                    </a:cubicBezTo>
                    <a:close/>
                    <a:moveTo>
                      <a:pt x="1239" y="1"/>
                    </a:moveTo>
                    <a:cubicBezTo>
                      <a:pt x="548" y="1"/>
                      <a:pt x="0" y="548"/>
                      <a:pt x="0" y="1239"/>
                    </a:cubicBezTo>
                    <a:cubicBezTo>
                      <a:pt x="0" y="1930"/>
                      <a:pt x="548" y="2501"/>
                      <a:pt x="1239" y="2501"/>
                    </a:cubicBezTo>
                    <a:cubicBezTo>
                      <a:pt x="1929" y="2501"/>
                      <a:pt x="2501" y="1930"/>
                      <a:pt x="2501" y="1239"/>
                    </a:cubicBezTo>
                    <a:cubicBezTo>
                      <a:pt x="2501" y="548"/>
                      <a:pt x="1953" y="1"/>
                      <a:pt x="12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949" name="Google Shape;3949;p55"/>
              <p:cNvSpPr/>
              <p:nvPr/>
            </p:nvSpPr>
            <p:spPr>
              <a:xfrm>
                <a:off x="4720510" y="2670382"/>
                <a:ext cx="73609" cy="73609"/>
              </a:xfrm>
              <a:custGeom>
                <a:rect b="b" l="l" r="r" t="t"/>
                <a:pathLst>
                  <a:path extrusionOk="0" h="2502" w="2502">
                    <a:moveTo>
                      <a:pt x="1239" y="691"/>
                    </a:moveTo>
                    <a:cubicBezTo>
                      <a:pt x="1549" y="691"/>
                      <a:pt x="1811" y="953"/>
                      <a:pt x="1811" y="1263"/>
                    </a:cubicBezTo>
                    <a:cubicBezTo>
                      <a:pt x="1811" y="1596"/>
                      <a:pt x="1549" y="1834"/>
                      <a:pt x="1239" y="1834"/>
                    </a:cubicBezTo>
                    <a:cubicBezTo>
                      <a:pt x="929" y="1834"/>
                      <a:pt x="691" y="1549"/>
                      <a:pt x="691" y="1263"/>
                    </a:cubicBezTo>
                    <a:cubicBezTo>
                      <a:pt x="691" y="953"/>
                      <a:pt x="953" y="691"/>
                      <a:pt x="1239" y="691"/>
                    </a:cubicBezTo>
                    <a:close/>
                    <a:moveTo>
                      <a:pt x="1239" y="1"/>
                    </a:moveTo>
                    <a:cubicBezTo>
                      <a:pt x="572" y="1"/>
                      <a:pt x="1" y="572"/>
                      <a:pt x="1" y="1263"/>
                    </a:cubicBezTo>
                    <a:cubicBezTo>
                      <a:pt x="1" y="1954"/>
                      <a:pt x="572" y="2501"/>
                      <a:pt x="1239" y="2501"/>
                    </a:cubicBezTo>
                    <a:cubicBezTo>
                      <a:pt x="1930" y="2501"/>
                      <a:pt x="2501" y="1954"/>
                      <a:pt x="2501" y="1263"/>
                    </a:cubicBezTo>
                    <a:cubicBezTo>
                      <a:pt x="2501" y="572"/>
                      <a:pt x="1930" y="1"/>
                      <a:pt x="12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950" name="Google Shape;3950;p55"/>
              <p:cNvSpPr/>
              <p:nvPr/>
            </p:nvSpPr>
            <p:spPr>
              <a:xfrm>
                <a:off x="4705800" y="2580711"/>
                <a:ext cx="73609" cy="73579"/>
              </a:xfrm>
              <a:custGeom>
                <a:rect b="b" l="l" r="r" t="t"/>
                <a:pathLst>
                  <a:path extrusionOk="0" h="2501" w="2502">
                    <a:moveTo>
                      <a:pt x="1215" y="667"/>
                    </a:moveTo>
                    <a:cubicBezTo>
                      <a:pt x="1549" y="667"/>
                      <a:pt x="1787" y="953"/>
                      <a:pt x="1787" y="1239"/>
                    </a:cubicBezTo>
                    <a:cubicBezTo>
                      <a:pt x="1787" y="1572"/>
                      <a:pt x="1501" y="1810"/>
                      <a:pt x="1215" y="1810"/>
                    </a:cubicBezTo>
                    <a:cubicBezTo>
                      <a:pt x="906" y="1810"/>
                      <a:pt x="644" y="1548"/>
                      <a:pt x="644" y="1239"/>
                    </a:cubicBezTo>
                    <a:cubicBezTo>
                      <a:pt x="644" y="905"/>
                      <a:pt x="906" y="667"/>
                      <a:pt x="1215" y="667"/>
                    </a:cubicBezTo>
                    <a:close/>
                    <a:moveTo>
                      <a:pt x="1239" y="0"/>
                    </a:moveTo>
                    <a:cubicBezTo>
                      <a:pt x="548" y="0"/>
                      <a:pt x="1" y="548"/>
                      <a:pt x="1" y="1239"/>
                    </a:cubicBezTo>
                    <a:cubicBezTo>
                      <a:pt x="1" y="1929"/>
                      <a:pt x="548" y="2501"/>
                      <a:pt x="1239" y="2501"/>
                    </a:cubicBezTo>
                    <a:cubicBezTo>
                      <a:pt x="1930" y="2501"/>
                      <a:pt x="2501" y="1929"/>
                      <a:pt x="2501" y="1239"/>
                    </a:cubicBezTo>
                    <a:cubicBezTo>
                      <a:pt x="2501" y="548"/>
                      <a:pt x="1930" y="0"/>
                      <a:pt x="12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951" name="Google Shape;3951;p55"/>
              <p:cNvSpPr/>
              <p:nvPr/>
            </p:nvSpPr>
            <p:spPr>
              <a:xfrm>
                <a:off x="4752047" y="2501543"/>
                <a:ext cx="73579" cy="73579"/>
              </a:xfrm>
              <a:custGeom>
                <a:rect b="b" l="l" r="r" t="t"/>
                <a:pathLst>
                  <a:path extrusionOk="0" h="2501" w="2501">
                    <a:moveTo>
                      <a:pt x="1239" y="667"/>
                    </a:moveTo>
                    <a:cubicBezTo>
                      <a:pt x="1572" y="667"/>
                      <a:pt x="1810" y="929"/>
                      <a:pt x="1810" y="1215"/>
                    </a:cubicBezTo>
                    <a:cubicBezTo>
                      <a:pt x="1810" y="1525"/>
                      <a:pt x="1548" y="1787"/>
                      <a:pt x="1239" y="1787"/>
                    </a:cubicBezTo>
                    <a:cubicBezTo>
                      <a:pt x="929" y="1787"/>
                      <a:pt x="691" y="1525"/>
                      <a:pt x="691" y="1215"/>
                    </a:cubicBezTo>
                    <a:cubicBezTo>
                      <a:pt x="691" y="929"/>
                      <a:pt x="953" y="667"/>
                      <a:pt x="1239" y="667"/>
                    </a:cubicBezTo>
                    <a:close/>
                    <a:moveTo>
                      <a:pt x="1239" y="0"/>
                    </a:moveTo>
                    <a:cubicBezTo>
                      <a:pt x="572" y="0"/>
                      <a:pt x="0" y="572"/>
                      <a:pt x="0" y="1263"/>
                    </a:cubicBezTo>
                    <a:cubicBezTo>
                      <a:pt x="0" y="1929"/>
                      <a:pt x="572" y="2501"/>
                      <a:pt x="1239" y="2501"/>
                    </a:cubicBezTo>
                    <a:cubicBezTo>
                      <a:pt x="1929" y="2501"/>
                      <a:pt x="2501" y="1929"/>
                      <a:pt x="2501" y="1263"/>
                    </a:cubicBezTo>
                    <a:cubicBezTo>
                      <a:pt x="2501" y="572"/>
                      <a:pt x="1929" y="0"/>
                      <a:pt x="12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952" name="Google Shape;3952;p55"/>
              <p:cNvSpPr/>
              <p:nvPr/>
            </p:nvSpPr>
            <p:spPr>
              <a:xfrm>
                <a:off x="4864136" y="2654289"/>
                <a:ext cx="61694" cy="19623"/>
              </a:xfrm>
              <a:custGeom>
                <a:rect b="b" l="l" r="r" t="t"/>
                <a:pathLst>
                  <a:path extrusionOk="0" h="667" w="2097">
                    <a:moveTo>
                      <a:pt x="1" y="0"/>
                    </a:moveTo>
                    <a:lnTo>
                      <a:pt x="1" y="667"/>
                    </a:lnTo>
                    <a:lnTo>
                      <a:pt x="2096" y="667"/>
                    </a:lnTo>
                    <a:lnTo>
                      <a:pt x="209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953" name="Google Shape;3953;p55"/>
              <p:cNvSpPr/>
              <p:nvPr/>
            </p:nvSpPr>
            <p:spPr>
              <a:xfrm>
                <a:off x="4864136" y="2613631"/>
                <a:ext cx="61694" cy="20359"/>
              </a:xfrm>
              <a:custGeom>
                <a:rect b="b" l="l" r="r" t="t"/>
                <a:pathLst>
                  <a:path extrusionOk="0" h="692" w="2097">
                    <a:moveTo>
                      <a:pt x="1" y="1"/>
                    </a:moveTo>
                    <a:lnTo>
                      <a:pt x="1" y="691"/>
                    </a:lnTo>
                    <a:lnTo>
                      <a:pt x="2096" y="691"/>
                    </a:lnTo>
                    <a:lnTo>
                      <a:pt x="209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954" name="Google Shape;3954;p55"/>
              <p:cNvSpPr/>
              <p:nvPr/>
            </p:nvSpPr>
            <p:spPr>
              <a:xfrm>
                <a:off x="4822802" y="2654289"/>
                <a:ext cx="20359" cy="19623"/>
              </a:xfrm>
              <a:custGeom>
                <a:rect b="b" l="l" r="r" t="t"/>
                <a:pathLst>
                  <a:path extrusionOk="0" h="667" w="692">
                    <a:moveTo>
                      <a:pt x="1" y="0"/>
                    </a:moveTo>
                    <a:lnTo>
                      <a:pt x="1" y="667"/>
                    </a:lnTo>
                    <a:lnTo>
                      <a:pt x="691" y="667"/>
                    </a:lnTo>
                    <a:lnTo>
                      <a:pt x="69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955" name="Google Shape;3955;p55"/>
              <p:cNvSpPr/>
              <p:nvPr/>
            </p:nvSpPr>
            <p:spPr>
              <a:xfrm>
                <a:off x="4822802" y="2613631"/>
                <a:ext cx="20359" cy="20359"/>
              </a:xfrm>
              <a:custGeom>
                <a:rect b="b" l="l" r="r" t="t"/>
                <a:pathLst>
                  <a:path extrusionOk="0" h="692" w="692">
                    <a:moveTo>
                      <a:pt x="1" y="1"/>
                    </a:moveTo>
                    <a:lnTo>
                      <a:pt x="1" y="691"/>
                    </a:lnTo>
                    <a:lnTo>
                      <a:pt x="691" y="691"/>
                    </a:lnTo>
                    <a:lnTo>
                      <a:pt x="6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sp>
          <p:nvSpPr>
            <p:cNvPr id="3956" name="Google Shape;3956;p55"/>
            <p:cNvSpPr/>
            <p:nvPr/>
          </p:nvSpPr>
          <p:spPr>
            <a:xfrm>
              <a:off x="4837511" y="2470711"/>
              <a:ext cx="73609" cy="73609"/>
            </a:xfrm>
            <a:custGeom>
              <a:rect b="b" l="l" r="r" t="t"/>
              <a:pathLst>
                <a:path extrusionOk="0" h="2502" w="2502">
                  <a:moveTo>
                    <a:pt x="1263" y="691"/>
                  </a:moveTo>
                  <a:cubicBezTo>
                    <a:pt x="1596" y="691"/>
                    <a:pt x="1811" y="953"/>
                    <a:pt x="1811" y="1263"/>
                  </a:cubicBezTo>
                  <a:cubicBezTo>
                    <a:pt x="1811" y="1596"/>
                    <a:pt x="1549" y="1834"/>
                    <a:pt x="1263" y="1834"/>
                  </a:cubicBezTo>
                  <a:cubicBezTo>
                    <a:pt x="929" y="1834"/>
                    <a:pt x="691" y="1549"/>
                    <a:pt x="691" y="1263"/>
                  </a:cubicBezTo>
                  <a:cubicBezTo>
                    <a:pt x="691" y="929"/>
                    <a:pt x="953" y="691"/>
                    <a:pt x="1263" y="691"/>
                  </a:cubicBezTo>
                  <a:close/>
                  <a:moveTo>
                    <a:pt x="1263" y="1"/>
                  </a:moveTo>
                  <a:cubicBezTo>
                    <a:pt x="572" y="1"/>
                    <a:pt x="1" y="572"/>
                    <a:pt x="1" y="1263"/>
                  </a:cubicBezTo>
                  <a:cubicBezTo>
                    <a:pt x="1" y="1953"/>
                    <a:pt x="572" y="2501"/>
                    <a:pt x="1263" y="2501"/>
                  </a:cubicBezTo>
                  <a:cubicBezTo>
                    <a:pt x="1930" y="2501"/>
                    <a:pt x="2501" y="1953"/>
                    <a:pt x="2501" y="1263"/>
                  </a:cubicBezTo>
                  <a:cubicBezTo>
                    <a:pt x="2501" y="572"/>
                    <a:pt x="1954" y="1"/>
                    <a:pt x="12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grpSp>
        <p:nvGrpSpPr>
          <p:cNvPr id="3957" name="Google Shape;3957;p55"/>
          <p:cNvGrpSpPr/>
          <p:nvPr/>
        </p:nvGrpSpPr>
        <p:grpSpPr>
          <a:xfrm>
            <a:off x="4042504" y="2489628"/>
            <a:ext cx="346832" cy="319498"/>
            <a:chOff x="4118704" y="2489628"/>
            <a:chExt cx="346832" cy="319498"/>
          </a:xfrm>
        </p:grpSpPr>
        <p:sp>
          <p:nvSpPr>
            <p:cNvPr id="3958" name="Google Shape;3958;p55"/>
            <p:cNvSpPr/>
            <p:nvPr/>
          </p:nvSpPr>
          <p:spPr>
            <a:xfrm>
              <a:off x="4118704" y="2489628"/>
              <a:ext cx="346126" cy="97174"/>
            </a:xfrm>
            <a:custGeom>
              <a:rect b="b" l="l" r="r" t="t"/>
              <a:pathLst>
                <a:path extrusionOk="0" h="3303" w="11765">
                  <a:moveTo>
                    <a:pt x="10431" y="1120"/>
                  </a:moveTo>
                  <a:cubicBezTo>
                    <a:pt x="10788" y="1120"/>
                    <a:pt x="11050" y="1453"/>
                    <a:pt x="10955" y="1811"/>
                  </a:cubicBezTo>
                  <a:cubicBezTo>
                    <a:pt x="10931" y="2025"/>
                    <a:pt x="10669" y="2215"/>
                    <a:pt x="10431" y="2215"/>
                  </a:cubicBezTo>
                  <a:lnTo>
                    <a:pt x="9883" y="2215"/>
                  </a:lnTo>
                  <a:lnTo>
                    <a:pt x="9883" y="1120"/>
                  </a:lnTo>
                  <a:close/>
                  <a:moveTo>
                    <a:pt x="9240" y="1144"/>
                  </a:moveTo>
                  <a:lnTo>
                    <a:pt x="9240" y="2263"/>
                  </a:lnTo>
                  <a:lnTo>
                    <a:pt x="3310" y="2263"/>
                  </a:lnTo>
                  <a:lnTo>
                    <a:pt x="3310" y="2215"/>
                  </a:lnTo>
                  <a:cubicBezTo>
                    <a:pt x="3358" y="2049"/>
                    <a:pt x="3406" y="1858"/>
                    <a:pt x="3406" y="1691"/>
                  </a:cubicBezTo>
                  <a:cubicBezTo>
                    <a:pt x="3406" y="1501"/>
                    <a:pt x="3358" y="1310"/>
                    <a:pt x="3310" y="1144"/>
                  </a:cubicBezTo>
                  <a:close/>
                  <a:moveTo>
                    <a:pt x="1786" y="667"/>
                  </a:moveTo>
                  <a:cubicBezTo>
                    <a:pt x="2334" y="667"/>
                    <a:pt x="2763" y="1120"/>
                    <a:pt x="2763" y="1668"/>
                  </a:cubicBezTo>
                  <a:cubicBezTo>
                    <a:pt x="2763" y="2192"/>
                    <a:pt x="2334" y="2644"/>
                    <a:pt x="1786" y="2644"/>
                  </a:cubicBezTo>
                  <a:cubicBezTo>
                    <a:pt x="1262" y="2644"/>
                    <a:pt x="810" y="2192"/>
                    <a:pt x="810" y="1668"/>
                  </a:cubicBezTo>
                  <a:cubicBezTo>
                    <a:pt x="810" y="1120"/>
                    <a:pt x="1262" y="667"/>
                    <a:pt x="1786" y="667"/>
                  </a:cubicBezTo>
                  <a:close/>
                  <a:moveTo>
                    <a:pt x="1739" y="1"/>
                  </a:moveTo>
                  <a:cubicBezTo>
                    <a:pt x="786" y="1"/>
                    <a:pt x="0" y="834"/>
                    <a:pt x="48" y="1811"/>
                  </a:cubicBezTo>
                  <a:cubicBezTo>
                    <a:pt x="191" y="2573"/>
                    <a:pt x="786" y="3216"/>
                    <a:pt x="1572" y="3287"/>
                  </a:cubicBezTo>
                  <a:cubicBezTo>
                    <a:pt x="1647" y="3297"/>
                    <a:pt x="1721" y="3302"/>
                    <a:pt x="1793" y="3302"/>
                  </a:cubicBezTo>
                  <a:cubicBezTo>
                    <a:pt x="2228" y="3302"/>
                    <a:pt x="2616" y="3127"/>
                    <a:pt x="2882" y="2882"/>
                  </a:cubicBezTo>
                  <a:lnTo>
                    <a:pt x="10431" y="2882"/>
                  </a:lnTo>
                  <a:cubicBezTo>
                    <a:pt x="11026" y="2882"/>
                    <a:pt x="11550" y="2430"/>
                    <a:pt x="11645" y="1834"/>
                  </a:cubicBezTo>
                  <a:cubicBezTo>
                    <a:pt x="11764" y="1096"/>
                    <a:pt x="11169" y="429"/>
                    <a:pt x="10431" y="429"/>
                  </a:cubicBezTo>
                  <a:lnTo>
                    <a:pt x="2858" y="429"/>
                  </a:lnTo>
                  <a:cubicBezTo>
                    <a:pt x="2572" y="167"/>
                    <a:pt x="2167" y="1"/>
                    <a:pt x="17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959" name="Google Shape;3959;p55"/>
            <p:cNvSpPr/>
            <p:nvPr/>
          </p:nvSpPr>
          <p:spPr>
            <a:xfrm>
              <a:off x="4119380" y="2601275"/>
              <a:ext cx="346156" cy="97174"/>
            </a:xfrm>
            <a:custGeom>
              <a:rect b="b" l="l" r="r" t="t"/>
              <a:pathLst>
                <a:path extrusionOk="0" h="3303" w="11766">
                  <a:moveTo>
                    <a:pt x="8455" y="1040"/>
                  </a:moveTo>
                  <a:lnTo>
                    <a:pt x="8455" y="1088"/>
                  </a:lnTo>
                  <a:cubicBezTo>
                    <a:pt x="8407" y="1254"/>
                    <a:pt x="8384" y="1445"/>
                    <a:pt x="8384" y="1611"/>
                  </a:cubicBezTo>
                  <a:cubicBezTo>
                    <a:pt x="8384" y="1778"/>
                    <a:pt x="8407" y="1993"/>
                    <a:pt x="8455" y="2135"/>
                  </a:cubicBezTo>
                  <a:lnTo>
                    <a:pt x="2549" y="2135"/>
                  </a:lnTo>
                  <a:lnTo>
                    <a:pt x="2549" y="1040"/>
                  </a:lnTo>
                  <a:close/>
                  <a:moveTo>
                    <a:pt x="1882" y="1088"/>
                  </a:moveTo>
                  <a:lnTo>
                    <a:pt x="1882" y="2183"/>
                  </a:lnTo>
                  <a:lnTo>
                    <a:pt x="1358" y="2183"/>
                  </a:lnTo>
                  <a:cubicBezTo>
                    <a:pt x="1001" y="2183"/>
                    <a:pt x="715" y="1850"/>
                    <a:pt x="811" y="1492"/>
                  </a:cubicBezTo>
                  <a:cubicBezTo>
                    <a:pt x="834" y="1278"/>
                    <a:pt x="1120" y="1088"/>
                    <a:pt x="1358" y="1088"/>
                  </a:cubicBezTo>
                  <a:close/>
                  <a:moveTo>
                    <a:pt x="9955" y="635"/>
                  </a:moveTo>
                  <a:cubicBezTo>
                    <a:pt x="10479" y="635"/>
                    <a:pt x="10932" y="1088"/>
                    <a:pt x="10932" y="1611"/>
                  </a:cubicBezTo>
                  <a:cubicBezTo>
                    <a:pt x="10932" y="2159"/>
                    <a:pt x="10479" y="2588"/>
                    <a:pt x="9955" y="2588"/>
                  </a:cubicBezTo>
                  <a:cubicBezTo>
                    <a:pt x="9408" y="2588"/>
                    <a:pt x="8979" y="2159"/>
                    <a:pt x="8979" y="1611"/>
                  </a:cubicBezTo>
                  <a:cubicBezTo>
                    <a:pt x="8979" y="1088"/>
                    <a:pt x="9408" y="635"/>
                    <a:pt x="9955" y="635"/>
                  </a:cubicBezTo>
                  <a:close/>
                  <a:moveTo>
                    <a:pt x="9981" y="1"/>
                  </a:moveTo>
                  <a:cubicBezTo>
                    <a:pt x="9560" y="1"/>
                    <a:pt x="9169" y="176"/>
                    <a:pt x="8884" y="421"/>
                  </a:cubicBezTo>
                  <a:lnTo>
                    <a:pt x="1358" y="421"/>
                  </a:lnTo>
                  <a:cubicBezTo>
                    <a:pt x="763" y="421"/>
                    <a:pt x="215" y="873"/>
                    <a:pt x="120" y="1469"/>
                  </a:cubicBezTo>
                  <a:cubicBezTo>
                    <a:pt x="1" y="2207"/>
                    <a:pt x="596" y="2874"/>
                    <a:pt x="1358" y="2874"/>
                  </a:cubicBezTo>
                  <a:lnTo>
                    <a:pt x="8907" y="2874"/>
                  </a:lnTo>
                  <a:cubicBezTo>
                    <a:pt x="9217" y="3136"/>
                    <a:pt x="9598" y="3302"/>
                    <a:pt x="10051" y="3302"/>
                  </a:cubicBezTo>
                  <a:cubicBezTo>
                    <a:pt x="11003" y="3302"/>
                    <a:pt x="11765" y="2469"/>
                    <a:pt x="11718" y="1492"/>
                  </a:cubicBezTo>
                  <a:cubicBezTo>
                    <a:pt x="11551" y="730"/>
                    <a:pt x="10956" y="87"/>
                    <a:pt x="10193" y="16"/>
                  </a:cubicBezTo>
                  <a:cubicBezTo>
                    <a:pt x="10122" y="6"/>
                    <a:pt x="10051" y="1"/>
                    <a:pt x="998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960" name="Google Shape;3960;p55"/>
            <p:cNvSpPr/>
            <p:nvPr/>
          </p:nvSpPr>
          <p:spPr>
            <a:xfrm>
              <a:off x="4119380" y="2711481"/>
              <a:ext cx="346156" cy="97645"/>
            </a:xfrm>
            <a:custGeom>
              <a:rect b="b" l="l" r="r" t="t"/>
              <a:pathLst>
                <a:path extrusionOk="0" h="3319" w="11766">
                  <a:moveTo>
                    <a:pt x="9169" y="1104"/>
                  </a:moveTo>
                  <a:lnTo>
                    <a:pt x="9169" y="2176"/>
                  </a:lnTo>
                  <a:lnTo>
                    <a:pt x="3263" y="2176"/>
                  </a:lnTo>
                  <a:cubicBezTo>
                    <a:pt x="3311" y="2009"/>
                    <a:pt x="3335" y="1819"/>
                    <a:pt x="3335" y="1652"/>
                  </a:cubicBezTo>
                  <a:cubicBezTo>
                    <a:pt x="3335" y="1461"/>
                    <a:pt x="3311" y="1271"/>
                    <a:pt x="3263" y="1104"/>
                  </a:cubicBezTo>
                  <a:close/>
                  <a:moveTo>
                    <a:pt x="10408" y="1080"/>
                  </a:moveTo>
                  <a:cubicBezTo>
                    <a:pt x="10765" y="1080"/>
                    <a:pt x="11027" y="1414"/>
                    <a:pt x="10932" y="1771"/>
                  </a:cubicBezTo>
                  <a:cubicBezTo>
                    <a:pt x="10908" y="2009"/>
                    <a:pt x="10646" y="2176"/>
                    <a:pt x="10408" y="2176"/>
                  </a:cubicBezTo>
                  <a:lnTo>
                    <a:pt x="9860" y="2176"/>
                  </a:lnTo>
                  <a:lnTo>
                    <a:pt x="9860" y="1080"/>
                  </a:lnTo>
                  <a:close/>
                  <a:moveTo>
                    <a:pt x="1763" y="676"/>
                  </a:moveTo>
                  <a:cubicBezTo>
                    <a:pt x="2311" y="676"/>
                    <a:pt x="2740" y="1104"/>
                    <a:pt x="2740" y="1652"/>
                  </a:cubicBezTo>
                  <a:cubicBezTo>
                    <a:pt x="2740" y="2176"/>
                    <a:pt x="2311" y="2628"/>
                    <a:pt x="1763" y="2628"/>
                  </a:cubicBezTo>
                  <a:cubicBezTo>
                    <a:pt x="1239" y="2628"/>
                    <a:pt x="787" y="2176"/>
                    <a:pt x="787" y="1652"/>
                  </a:cubicBezTo>
                  <a:cubicBezTo>
                    <a:pt x="787" y="1104"/>
                    <a:pt x="1239" y="676"/>
                    <a:pt x="1763" y="676"/>
                  </a:cubicBezTo>
                  <a:close/>
                  <a:moveTo>
                    <a:pt x="1725" y="1"/>
                  </a:moveTo>
                  <a:cubicBezTo>
                    <a:pt x="1667" y="1"/>
                    <a:pt x="1608" y="3"/>
                    <a:pt x="1549" y="9"/>
                  </a:cubicBezTo>
                  <a:cubicBezTo>
                    <a:pt x="787" y="104"/>
                    <a:pt x="168" y="723"/>
                    <a:pt x="96" y="1509"/>
                  </a:cubicBezTo>
                  <a:cubicBezTo>
                    <a:pt x="1" y="2485"/>
                    <a:pt x="787" y="3319"/>
                    <a:pt x="1763" y="3319"/>
                  </a:cubicBezTo>
                  <a:cubicBezTo>
                    <a:pt x="2192" y="3319"/>
                    <a:pt x="2597" y="3128"/>
                    <a:pt x="2906" y="2867"/>
                  </a:cubicBezTo>
                  <a:lnTo>
                    <a:pt x="10455" y="2867"/>
                  </a:lnTo>
                  <a:cubicBezTo>
                    <a:pt x="11194" y="2867"/>
                    <a:pt x="11765" y="2224"/>
                    <a:pt x="11670" y="1461"/>
                  </a:cubicBezTo>
                  <a:cubicBezTo>
                    <a:pt x="11527" y="866"/>
                    <a:pt x="11027" y="437"/>
                    <a:pt x="10408" y="437"/>
                  </a:cubicBezTo>
                  <a:lnTo>
                    <a:pt x="2859" y="437"/>
                  </a:lnTo>
                  <a:cubicBezTo>
                    <a:pt x="2584" y="163"/>
                    <a:pt x="2178" y="1"/>
                    <a:pt x="172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grpSp>
        <p:nvGrpSpPr>
          <p:cNvPr id="3961" name="Google Shape;3961;p55"/>
          <p:cNvGrpSpPr/>
          <p:nvPr/>
        </p:nvGrpSpPr>
        <p:grpSpPr>
          <a:xfrm>
            <a:off x="3281266" y="2480537"/>
            <a:ext cx="339124" cy="292876"/>
            <a:chOff x="3509866" y="2480537"/>
            <a:chExt cx="339124" cy="292876"/>
          </a:xfrm>
        </p:grpSpPr>
        <p:sp>
          <p:nvSpPr>
            <p:cNvPr id="3962" name="Google Shape;3962;p55"/>
            <p:cNvSpPr/>
            <p:nvPr/>
          </p:nvSpPr>
          <p:spPr>
            <a:xfrm>
              <a:off x="3669585" y="2636755"/>
              <a:ext cx="60311" cy="19653"/>
            </a:xfrm>
            <a:custGeom>
              <a:rect b="b" l="l" r="r" t="t"/>
              <a:pathLst>
                <a:path extrusionOk="0" h="668" w="2050">
                  <a:moveTo>
                    <a:pt x="1" y="1"/>
                  </a:moveTo>
                  <a:lnTo>
                    <a:pt x="1" y="667"/>
                  </a:lnTo>
                  <a:lnTo>
                    <a:pt x="2049" y="667"/>
                  </a:lnTo>
                  <a:lnTo>
                    <a:pt x="204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963" name="Google Shape;3963;p55"/>
            <p:cNvSpPr/>
            <p:nvPr/>
          </p:nvSpPr>
          <p:spPr>
            <a:xfrm>
              <a:off x="3669585" y="2598215"/>
              <a:ext cx="60311" cy="19653"/>
            </a:xfrm>
            <a:custGeom>
              <a:rect b="b" l="l" r="r" t="t"/>
              <a:pathLst>
                <a:path extrusionOk="0" h="668" w="2050">
                  <a:moveTo>
                    <a:pt x="1" y="1"/>
                  </a:moveTo>
                  <a:lnTo>
                    <a:pt x="1" y="668"/>
                  </a:lnTo>
                  <a:lnTo>
                    <a:pt x="2049" y="668"/>
                  </a:lnTo>
                  <a:lnTo>
                    <a:pt x="204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964" name="Google Shape;3964;p55"/>
            <p:cNvSpPr/>
            <p:nvPr/>
          </p:nvSpPr>
          <p:spPr>
            <a:xfrm>
              <a:off x="3628957" y="2636755"/>
              <a:ext cx="20359" cy="19653"/>
            </a:xfrm>
            <a:custGeom>
              <a:rect b="b" l="l" r="r" t="t"/>
              <a:pathLst>
                <a:path extrusionOk="0" h="668" w="692">
                  <a:moveTo>
                    <a:pt x="1" y="1"/>
                  </a:moveTo>
                  <a:lnTo>
                    <a:pt x="1" y="667"/>
                  </a:lnTo>
                  <a:lnTo>
                    <a:pt x="691" y="667"/>
                  </a:lnTo>
                  <a:lnTo>
                    <a:pt x="6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965" name="Google Shape;3965;p55"/>
            <p:cNvSpPr/>
            <p:nvPr/>
          </p:nvSpPr>
          <p:spPr>
            <a:xfrm>
              <a:off x="3628957" y="2598215"/>
              <a:ext cx="20359" cy="19653"/>
            </a:xfrm>
            <a:custGeom>
              <a:rect b="b" l="l" r="r" t="t"/>
              <a:pathLst>
                <a:path extrusionOk="0" h="668" w="692">
                  <a:moveTo>
                    <a:pt x="1" y="1"/>
                  </a:moveTo>
                  <a:lnTo>
                    <a:pt x="1" y="668"/>
                  </a:lnTo>
                  <a:lnTo>
                    <a:pt x="691" y="668"/>
                  </a:lnTo>
                  <a:lnTo>
                    <a:pt x="6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966" name="Google Shape;3966;p55"/>
            <p:cNvSpPr/>
            <p:nvPr/>
          </p:nvSpPr>
          <p:spPr>
            <a:xfrm>
              <a:off x="3509866" y="2480537"/>
              <a:ext cx="339124" cy="292876"/>
            </a:xfrm>
            <a:custGeom>
              <a:rect b="b" l="l" r="r" t="t"/>
              <a:pathLst>
                <a:path extrusionOk="0" h="9955" w="11527">
                  <a:moveTo>
                    <a:pt x="7907" y="667"/>
                  </a:moveTo>
                  <a:lnTo>
                    <a:pt x="7216" y="1858"/>
                  </a:lnTo>
                  <a:lnTo>
                    <a:pt x="4358" y="1858"/>
                  </a:lnTo>
                  <a:lnTo>
                    <a:pt x="3668" y="667"/>
                  </a:lnTo>
                  <a:close/>
                  <a:moveTo>
                    <a:pt x="3072" y="1024"/>
                  </a:moveTo>
                  <a:lnTo>
                    <a:pt x="3787" y="2167"/>
                  </a:lnTo>
                  <a:lnTo>
                    <a:pt x="2358" y="4644"/>
                  </a:lnTo>
                  <a:lnTo>
                    <a:pt x="1000" y="4644"/>
                  </a:lnTo>
                  <a:lnTo>
                    <a:pt x="3072" y="1024"/>
                  </a:lnTo>
                  <a:close/>
                  <a:moveTo>
                    <a:pt x="8431" y="1024"/>
                  </a:moveTo>
                  <a:lnTo>
                    <a:pt x="10526" y="4644"/>
                  </a:lnTo>
                  <a:lnTo>
                    <a:pt x="9169" y="4644"/>
                  </a:lnTo>
                  <a:lnTo>
                    <a:pt x="7740" y="2215"/>
                  </a:lnTo>
                  <a:lnTo>
                    <a:pt x="8431" y="1024"/>
                  </a:lnTo>
                  <a:close/>
                  <a:moveTo>
                    <a:pt x="7192" y="2524"/>
                  </a:moveTo>
                  <a:lnTo>
                    <a:pt x="8573" y="4977"/>
                  </a:lnTo>
                  <a:lnTo>
                    <a:pt x="7192" y="7406"/>
                  </a:lnTo>
                  <a:lnTo>
                    <a:pt x="4358" y="7406"/>
                  </a:lnTo>
                  <a:lnTo>
                    <a:pt x="2953" y="4977"/>
                  </a:lnTo>
                  <a:lnTo>
                    <a:pt x="4358" y="2524"/>
                  </a:lnTo>
                  <a:close/>
                  <a:moveTo>
                    <a:pt x="2358" y="5311"/>
                  </a:moveTo>
                  <a:lnTo>
                    <a:pt x="3787" y="7740"/>
                  </a:lnTo>
                  <a:lnTo>
                    <a:pt x="3096" y="8930"/>
                  </a:lnTo>
                  <a:lnTo>
                    <a:pt x="1024" y="5311"/>
                  </a:lnTo>
                  <a:close/>
                  <a:moveTo>
                    <a:pt x="10574" y="5334"/>
                  </a:moveTo>
                  <a:lnTo>
                    <a:pt x="8502" y="8954"/>
                  </a:lnTo>
                  <a:lnTo>
                    <a:pt x="7788" y="7764"/>
                  </a:lnTo>
                  <a:lnTo>
                    <a:pt x="9216" y="5334"/>
                  </a:lnTo>
                  <a:close/>
                  <a:moveTo>
                    <a:pt x="7216" y="8097"/>
                  </a:moveTo>
                  <a:lnTo>
                    <a:pt x="7907" y="9288"/>
                  </a:lnTo>
                  <a:lnTo>
                    <a:pt x="3668" y="9288"/>
                  </a:lnTo>
                  <a:lnTo>
                    <a:pt x="4358" y="8097"/>
                  </a:lnTo>
                  <a:close/>
                  <a:moveTo>
                    <a:pt x="2906" y="0"/>
                  </a:moveTo>
                  <a:lnTo>
                    <a:pt x="0" y="4977"/>
                  </a:lnTo>
                  <a:lnTo>
                    <a:pt x="2906" y="9954"/>
                  </a:lnTo>
                  <a:lnTo>
                    <a:pt x="8645" y="9954"/>
                  </a:lnTo>
                  <a:lnTo>
                    <a:pt x="11526" y="4977"/>
                  </a:lnTo>
                  <a:lnTo>
                    <a:pt x="864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grpSp>
        <p:nvGrpSpPr>
          <p:cNvPr id="3967" name="Google Shape;3967;p55"/>
          <p:cNvGrpSpPr/>
          <p:nvPr/>
        </p:nvGrpSpPr>
        <p:grpSpPr>
          <a:xfrm>
            <a:off x="2583781" y="2545672"/>
            <a:ext cx="338418" cy="194113"/>
            <a:chOff x="2964781" y="2545672"/>
            <a:chExt cx="338418" cy="194113"/>
          </a:xfrm>
        </p:grpSpPr>
        <p:sp>
          <p:nvSpPr>
            <p:cNvPr id="3968" name="Google Shape;3968;p55"/>
            <p:cNvSpPr/>
            <p:nvPr/>
          </p:nvSpPr>
          <p:spPr>
            <a:xfrm>
              <a:off x="2964781" y="2545672"/>
              <a:ext cx="338418" cy="194113"/>
            </a:xfrm>
            <a:custGeom>
              <a:rect b="b" l="l" r="r" t="t"/>
              <a:pathLst>
                <a:path extrusionOk="0" h="6598" w="11503">
                  <a:moveTo>
                    <a:pt x="2858" y="668"/>
                  </a:moveTo>
                  <a:lnTo>
                    <a:pt x="2858" y="2930"/>
                  </a:lnTo>
                  <a:lnTo>
                    <a:pt x="1144" y="2930"/>
                  </a:lnTo>
                  <a:lnTo>
                    <a:pt x="1787" y="1549"/>
                  </a:lnTo>
                  <a:cubicBezTo>
                    <a:pt x="1977" y="1096"/>
                    <a:pt x="2382" y="763"/>
                    <a:pt x="2858" y="668"/>
                  </a:cubicBezTo>
                  <a:close/>
                  <a:moveTo>
                    <a:pt x="3525" y="668"/>
                  </a:moveTo>
                  <a:cubicBezTo>
                    <a:pt x="4001" y="763"/>
                    <a:pt x="4382" y="1096"/>
                    <a:pt x="4597" y="1549"/>
                  </a:cubicBezTo>
                  <a:lnTo>
                    <a:pt x="5240" y="2930"/>
                  </a:lnTo>
                  <a:lnTo>
                    <a:pt x="3525" y="2930"/>
                  </a:lnTo>
                  <a:lnTo>
                    <a:pt x="3525" y="668"/>
                  </a:lnTo>
                  <a:close/>
                  <a:moveTo>
                    <a:pt x="7955" y="3597"/>
                  </a:moveTo>
                  <a:lnTo>
                    <a:pt x="7955" y="5859"/>
                  </a:lnTo>
                  <a:cubicBezTo>
                    <a:pt x="7502" y="5764"/>
                    <a:pt x="7097" y="5430"/>
                    <a:pt x="6907" y="5002"/>
                  </a:cubicBezTo>
                  <a:lnTo>
                    <a:pt x="6264" y="3597"/>
                  </a:lnTo>
                  <a:close/>
                  <a:moveTo>
                    <a:pt x="10312" y="3597"/>
                  </a:moveTo>
                  <a:lnTo>
                    <a:pt x="9693" y="5002"/>
                  </a:lnTo>
                  <a:cubicBezTo>
                    <a:pt x="9479" y="5430"/>
                    <a:pt x="9098" y="5764"/>
                    <a:pt x="8621" y="5859"/>
                  </a:cubicBezTo>
                  <a:lnTo>
                    <a:pt x="8621" y="3597"/>
                  </a:lnTo>
                  <a:close/>
                  <a:moveTo>
                    <a:pt x="3216" y="1"/>
                  </a:moveTo>
                  <a:cubicBezTo>
                    <a:pt x="2334" y="1"/>
                    <a:pt x="1572" y="501"/>
                    <a:pt x="1215" y="1263"/>
                  </a:cubicBezTo>
                  <a:lnTo>
                    <a:pt x="477" y="2930"/>
                  </a:lnTo>
                  <a:lnTo>
                    <a:pt x="1" y="2930"/>
                  </a:lnTo>
                  <a:lnTo>
                    <a:pt x="1" y="3621"/>
                  </a:lnTo>
                  <a:lnTo>
                    <a:pt x="5549" y="3621"/>
                  </a:lnTo>
                  <a:lnTo>
                    <a:pt x="6311" y="5288"/>
                  </a:lnTo>
                  <a:cubicBezTo>
                    <a:pt x="6669" y="6097"/>
                    <a:pt x="7431" y="6597"/>
                    <a:pt x="8336" y="6597"/>
                  </a:cubicBezTo>
                  <a:cubicBezTo>
                    <a:pt x="9217" y="6597"/>
                    <a:pt x="9955" y="6097"/>
                    <a:pt x="10360" y="5288"/>
                  </a:cubicBezTo>
                  <a:lnTo>
                    <a:pt x="11098" y="3621"/>
                  </a:lnTo>
                  <a:lnTo>
                    <a:pt x="11503" y="3621"/>
                  </a:lnTo>
                  <a:lnTo>
                    <a:pt x="11503" y="2930"/>
                  </a:lnTo>
                  <a:lnTo>
                    <a:pt x="5954" y="2930"/>
                  </a:lnTo>
                  <a:lnTo>
                    <a:pt x="5192" y="1263"/>
                  </a:lnTo>
                  <a:cubicBezTo>
                    <a:pt x="4835" y="477"/>
                    <a:pt x="4073" y="1"/>
                    <a:pt x="321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nvGrpSpPr>
            <p:cNvPr id="3969" name="Google Shape;3969;p55"/>
            <p:cNvGrpSpPr/>
            <p:nvPr/>
          </p:nvGrpSpPr>
          <p:grpSpPr>
            <a:xfrm>
              <a:off x="3048156" y="2565295"/>
              <a:ext cx="170281" cy="154159"/>
              <a:chOff x="3048156" y="2565295"/>
              <a:chExt cx="170281" cy="154159"/>
            </a:xfrm>
          </p:grpSpPr>
          <p:sp>
            <p:nvSpPr>
              <p:cNvPr id="3970" name="Google Shape;3970;p55"/>
              <p:cNvSpPr/>
              <p:nvPr/>
            </p:nvSpPr>
            <p:spPr>
              <a:xfrm>
                <a:off x="3048156" y="2665498"/>
                <a:ext cx="20359" cy="20329"/>
              </a:xfrm>
              <a:custGeom>
                <a:rect b="b" l="l" r="r" t="t"/>
                <a:pathLst>
                  <a:path extrusionOk="0" h="691" w="692">
                    <a:moveTo>
                      <a:pt x="1" y="0"/>
                    </a:moveTo>
                    <a:lnTo>
                      <a:pt x="1" y="691"/>
                    </a:lnTo>
                    <a:lnTo>
                      <a:pt x="691" y="691"/>
                    </a:lnTo>
                    <a:lnTo>
                      <a:pt x="69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971" name="Google Shape;3971;p55"/>
              <p:cNvSpPr/>
              <p:nvPr/>
            </p:nvSpPr>
            <p:spPr>
              <a:xfrm>
                <a:off x="3048156" y="2699801"/>
                <a:ext cx="20359" cy="19653"/>
              </a:xfrm>
              <a:custGeom>
                <a:rect b="b" l="l" r="r" t="t"/>
                <a:pathLst>
                  <a:path extrusionOk="0" h="668" w="692">
                    <a:moveTo>
                      <a:pt x="1" y="1"/>
                    </a:moveTo>
                    <a:lnTo>
                      <a:pt x="1" y="668"/>
                    </a:lnTo>
                    <a:lnTo>
                      <a:pt x="691" y="668"/>
                    </a:lnTo>
                    <a:lnTo>
                      <a:pt x="6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972" name="Google Shape;3972;p55"/>
              <p:cNvSpPr/>
              <p:nvPr/>
            </p:nvSpPr>
            <p:spPr>
              <a:xfrm>
                <a:off x="3198078" y="2565295"/>
                <a:ext cx="20359" cy="20359"/>
              </a:xfrm>
              <a:custGeom>
                <a:rect b="b" l="l" r="r" t="t"/>
                <a:pathLst>
                  <a:path extrusionOk="0" h="692" w="692">
                    <a:moveTo>
                      <a:pt x="1" y="1"/>
                    </a:moveTo>
                    <a:lnTo>
                      <a:pt x="1" y="691"/>
                    </a:lnTo>
                    <a:lnTo>
                      <a:pt x="691" y="691"/>
                    </a:lnTo>
                    <a:lnTo>
                      <a:pt x="6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973" name="Google Shape;3973;p55"/>
              <p:cNvSpPr/>
              <p:nvPr/>
            </p:nvSpPr>
            <p:spPr>
              <a:xfrm>
                <a:off x="3198078" y="2598921"/>
                <a:ext cx="20359" cy="20359"/>
              </a:xfrm>
              <a:custGeom>
                <a:rect b="b" l="l" r="r" t="t"/>
                <a:pathLst>
                  <a:path extrusionOk="0" h="692" w="692">
                    <a:moveTo>
                      <a:pt x="1" y="1"/>
                    </a:moveTo>
                    <a:lnTo>
                      <a:pt x="1" y="691"/>
                    </a:lnTo>
                    <a:lnTo>
                      <a:pt x="691" y="691"/>
                    </a:lnTo>
                    <a:lnTo>
                      <a:pt x="6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grpSp>
      <p:grpSp>
        <p:nvGrpSpPr>
          <p:cNvPr id="3974" name="Google Shape;3974;p55"/>
          <p:cNvGrpSpPr/>
          <p:nvPr/>
        </p:nvGrpSpPr>
        <p:grpSpPr>
          <a:xfrm>
            <a:off x="1834458" y="2446205"/>
            <a:ext cx="338448" cy="338418"/>
            <a:chOff x="2367858" y="2446205"/>
            <a:chExt cx="338448" cy="338418"/>
          </a:xfrm>
        </p:grpSpPr>
        <p:sp>
          <p:nvSpPr>
            <p:cNvPr id="3975" name="Google Shape;3975;p55"/>
            <p:cNvSpPr/>
            <p:nvPr/>
          </p:nvSpPr>
          <p:spPr>
            <a:xfrm>
              <a:off x="2367858" y="2446205"/>
              <a:ext cx="338448" cy="338418"/>
            </a:xfrm>
            <a:custGeom>
              <a:rect b="b" l="l" r="r" t="t"/>
              <a:pathLst>
                <a:path extrusionOk="0" h="11503" w="11504">
                  <a:moveTo>
                    <a:pt x="2144" y="691"/>
                  </a:moveTo>
                  <a:cubicBezTo>
                    <a:pt x="2454" y="691"/>
                    <a:pt x="2692" y="929"/>
                    <a:pt x="2692" y="1215"/>
                  </a:cubicBezTo>
                  <a:cubicBezTo>
                    <a:pt x="2692" y="1524"/>
                    <a:pt x="2454" y="1762"/>
                    <a:pt x="2144" y="1762"/>
                  </a:cubicBezTo>
                  <a:cubicBezTo>
                    <a:pt x="1858" y="1762"/>
                    <a:pt x="1620" y="1524"/>
                    <a:pt x="1620" y="1215"/>
                  </a:cubicBezTo>
                  <a:cubicBezTo>
                    <a:pt x="1620" y="929"/>
                    <a:pt x="1858" y="691"/>
                    <a:pt x="2144" y="691"/>
                  </a:cubicBezTo>
                  <a:close/>
                  <a:moveTo>
                    <a:pt x="5764" y="691"/>
                  </a:moveTo>
                  <a:cubicBezTo>
                    <a:pt x="6050" y="691"/>
                    <a:pt x="6288" y="929"/>
                    <a:pt x="6288" y="1215"/>
                  </a:cubicBezTo>
                  <a:cubicBezTo>
                    <a:pt x="6288" y="1524"/>
                    <a:pt x="6050" y="1762"/>
                    <a:pt x="5764" y="1762"/>
                  </a:cubicBezTo>
                  <a:cubicBezTo>
                    <a:pt x="5454" y="1762"/>
                    <a:pt x="5216" y="1524"/>
                    <a:pt x="5216" y="1215"/>
                  </a:cubicBezTo>
                  <a:cubicBezTo>
                    <a:pt x="5216" y="929"/>
                    <a:pt x="5454" y="691"/>
                    <a:pt x="5764" y="691"/>
                  </a:cubicBezTo>
                  <a:close/>
                  <a:moveTo>
                    <a:pt x="9360" y="691"/>
                  </a:moveTo>
                  <a:cubicBezTo>
                    <a:pt x="9646" y="691"/>
                    <a:pt x="9884" y="929"/>
                    <a:pt x="9884" y="1215"/>
                  </a:cubicBezTo>
                  <a:cubicBezTo>
                    <a:pt x="9884" y="1524"/>
                    <a:pt x="9646" y="1762"/>
                    <a:pt x="9360" y="1762"/>
                  </a:cubicBezTo>
                  <a:cubicBezTo>
                    <a:pt x="9050" y="1762"/>
                    <a:pt x="8812" y="1524"/>
                    <a:pt x="8812" y="1215"/>
                  </a:cubicBezTo>
                  <a:cubicBezTo>
                    <a:pt x="8812" y="929"/>
                    <a:pt x="9050" y="691"/>
                    <a:pt x="9360" y="691"/>
                  </a:cubicBezTo>
                  <a:close/>
                  <a:moveTo>
                    <a:pt x="3644" y="1977"/>
                  </a:moveTo>
                  <a:lnTo>
                    <a:pt x="3644" y="10836"/>
                  </a:lnTo>
                  <a:lnTo>
                    <a:pt x="667" y="10836"/>
                  </a:lnTo>
                  <a:lnTo>
                    <a:pt x="667" y="1977"/>
                  </a:lnTo>
                  <a:lnTo>
                    <a:pt x="1168" y="1977"/>
                  </a:lnTo>
                  <a:cubicBezTo>
                    <a:pt x="1382" y="2263"/>
                    <a:pt x="1739" y="2453"/>
                    <a:pt x="2144" y="2453"/>
                  </a:cubicBezTo>
                  <a:cubicBezTo>
                    <a:pt x="2549" y="2453"/>
                    <a:pt x="2906" y="2263"/>
                    <a:pt x="3144" y="1977"/>
                  </a:cubicBezTo>
                  <a:close/>
                  <a:moveTo>
                    <a:pt x="7264" y="1977"/>
                  </a:moveTo>
                  <a:lnTo>
                    <a:pt x="7264" y="10836"/>
                  </a:lnTo>
                  <a:lnTo>
                    <a:pt x="4287" y="10836"/>
                  </a:lnTo>
                  <a:lnTo>
                    <a:pt x="4287" y="1977"/>
                  </a:lnTo>
                  <a:lnTo>
                    <a:pt x="4811" y="1977"/>
                  </a:lnTo>
                  <a:cubicBezTo>
                    <a:pt x="5002" y="2263"/>
                    <a:pt x="5359" y="2453"/>
                    <a:pt x="5788" y="2453"/>
                  </a:cubicBezTo>
                  <a:cubicBezTo>
                    <a:pt x="6192" y="2453"/>
                    <a:pt x="6526" y="2263"/>
                    <a:pt x="6764" y="1977"/>
                  </a:cubicBezTo>
                  <a:close/>
                  <a:moveTo>
                    <a:pt x="10884" y="1977"/>
                  </a:moveTo>
                  <a:lnTo>
                    <a:pt x="10884" y="10836"/>
                  </a:lnTo>
                  <a:lnTo>
                    <a:pt x="7907" y="10836"/>
                  </a:lnTo>
                  <a:lnTo>
                    <a:pt x="7907" y="1977"/>
                  </a:lnTo>
                  <a:lnTo>
                    <a:pt x="8407" y="1977"/>
                  </a:lnTo>
                  <a:cubicBezTo>
                    <a:pt x="8622" y="2263"/>
                    <a:pt x="8979" y="2453"/>
                    <a:pt x="9384" y="2453"/>
                  </a:cubicBezTo>
                  <a:cubicBezTo>
                    <a:pt x="9788" y="2453"/>
                    <a:pt x="10122" y="2263"/>
                    <a:pt x="10360" y="1977"/>
                  </a:cubicBezTo>
                  <a:close/>
                  <a:moveTo>
                    <a:pt x="2144" y="0"/>
                  </a:moveTo>
                  <a:cubicBezTo>
                    <a:pt x="1477" y="0"/>
                    <a:pt x="929" y="548"/>
                    <a:pt x="929" y="1215"/>
                  </a:cubicBezTo>
                  <a:lnTo>
                    <a:pt x="929" y="1286"/>
                  </a:lnTo>
                  <a:lnTo>
                    <a:pt x="1" y="1286"/>
                  </a:lnTo>
                  <a:lnTo>
                    <a:pt x="1" y="11502"/>
                  </a:lnTo>
                  <a:lnTo>
                    <a:pt x="11503" y="11502"/>
                  </a:lnTo>
                  <a:lnTo>
                    <a:pt x="11503" y="1286"/>
                  </a:lnTo>
                  <a:lnTo>
                    <a:pt x="10574" y="1286"/>
                  </a:lnTo>
                  <a:lnTo>
                    <a:pt x="10574" y="1215"/>
                  </a:lnTo>
                  <a:cubicBezTo>
                    <a:pt x="10574" y="548"/>
                    <a:pt x="10027" y="0"/>
                    <a:pt x="9360" y="0"/>
                  </a:cubicBezTo>
                  <a:cubicBezTo>
                    <a:pt x="8669" y="0"/>
                    <a:pt x="8121" y="548"/>
                    <a:pt x="8121" y="1215"/>
                  </a:cubicBezTo>
                  <a:lnTo>
                    <a:pt x="8121" y="1286"/>
                  </a:lnTo>
                  <a:lnTo>
                    <a:pt x="6978" y="1286"/>
                  </a:lnTo>
                  <a:lnTo>
                    <a:pt x="6978" y="1215"/>
                  </a:lnTo>
                  <a:cubicBezTo>
                    <a:pt x="6978" y="548"/>
                    <a:pt x="6431" y="0"/>
                    <a:pt x="5740" y="0"/>
                  </a:cubicBezTo>
                  <a:cubicBezTo>
                    <a:pt x="5073" y="0"/>
                    <a:pt x="4525" y="548"/>
                    <a:pt x="4525" y="1215"/>
                  </a:cubicBezTo>
                  <a:lnTo>
                    <a:pt x="4525" y="1286"/>
                  </a:lnTo>
                  <a:lnTo>
                    <a:pt x="3382" y="1286"/>
                  </a:lnTo>
                  <a:lnTo>
                    <a:pt x="3382" y="1215"/>
                  </a:lnTo>
                  <a:cubicBezTo>
                    <a:pt x="3382" y="548"/>
                    <a:pt x="2835" y="0"/>
                    <a:pt x="21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976" name="Google Shape;3976;p55"/>
            <p:cNvSpPr/>
            <p:nvPr/>
          </p:nvSpPr>
          <p:spPr>
            <a:xfrm>
              <a:off x="2516398" y="2542171"/>
              <a:ext cx="42777" cy="19653"/>
            </a:xfrm>
            <a:custGeom>
              <a:rect b="b" l="l" r="r" t="t"/>
              <a:pathLst>
                <a:path extrusionOk="0" h="668" w="1454">
                  <a:moveTo>
                    <a:pt x="0" y="1"/>
                  </a:moveTo>
                  <a:lnTo>
                    <a:pt x="0" y="668"/>
                  </a:lnTo>
                  <a:lnTo>
                    <a:pt x="1453" y="668"/>
                  </a:lnTo>
                  <a:lnTo>
                    <a:pt x="145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977" name="Google Shape;3977;p55"/>
            <p:cNvSpPr/>
            <p:nvPr/>
          </p:nvSpPr>
          <p:spPr>
            <a:xfrm>
              <a:off x="2516398" y="2584918"/>
              <a:ext cx="42777" cy="19653"/>
            </a:xfrm>
            <a:custGeom>
              <a:rect b="b" l="l" r="r" t="t"/>
              <a:pathLst>
                <a:path extrusionOk="0" h="668" w="1454">
                  <a:moveTo>
                    <a:pt x="0" y="0"/>
                  </a:moveTo>
                  <a:lnTo>
                    <a:pt x="0" y="667"/>
                  </a:lnTo>
                  <a:lnTo>
                    <a:pt x="1453" y="667"/>
                  </a:lnTo>
                  <a:lnTo>
                    <a:pt x="14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978" name="Google Shape;3978;p55"/>
            <p:cNvSpPr/>
            <p:nvPr/>
          </p:nvSpPr>
          <p:spPr>
            <a:xfrm>
              <a:off x="2516398" y="2627664"/>
              <a:ext cx="42777" cy="20329"/>
            </a:xfrm>
            <a:custGeom>
              <a:rect b="b" l="l" r="r" t="t"/>
              <a:pathLst>
                <a:path extrusionOk="0" h="691" w="1454">
                  <a:moveTo>
                    <a:pt x="0" y="0"/>
                  </a:moveTo>
                  <a:lnTo>
                    <a:pt x="0" y="691"/>
                  </a:lnTo>
                  <a:lnTo>
                    <a:pt x="1453" y="691"/>
                  </a:lnTo>
                  <a:lnTo>
                    <a:pt x="14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979" name="Google Shape;3979;p55"/>
            <p:cNvSpPr/>
            <p:nvPr/>
          </p:nvSpPr>
          <p:spPr>
            <a:xfrm>
              <a:off x="2516398" y="2670382"/>
              <a:ext cx="42777" cy="20359"/>
            </a:xfrm>
            <a:custGeom>
              <a:rect b="b" l="l" r="r" t="t"/>
              <a:pathLst>
                <a:path extrusionOk="0" h="692" w="1454">
                  <a:moveTo>
                    <a:pt x="0" y="1"/>
                  </a:moveTo>
                  <a:lnTo>
                    <a:pt x="0" y="691"/>
                  </a:lnTo>
                  <a:lnTo>
                    <a:pt x="1453" y="691"/>
                  </a:lnTo>
                  <a:lnTo>
                    <a:pt x="145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980" name="Google Shape;3980;p55"/>
            <p:cNvSpPr/>
            <p:nvPr/>
          </p:nvSpPr>
          <p:spPr>
            <a:xfrm>
              <a:off x="2409193" y="2542171"/>
              <a:ext cx="42777" cy="19653"/>
            </a:xfrm>
            <a:custGeom>
              <a:rect b="b" l="l" r="r" t="t"/>
              <a:pathLst>
                <a:path extrusionOk="0" h="668" w="1454">
                  <a:moveTo>
                    <a:pt x="1" y="1"/>
                  </a:moveTo>
                  <a:lnTo>
                    <a:pt x="1" y="668"/>
                  </a:lnTo>
                  <a:lnTo>
                    <a:pt x="1453" y="668"/>
                  </a:lnTo>
                  <a:lnTo>
                    <a:pt x="145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981" name="Google Shape;3981;p55"/>
            <p:cNvSpPr/>
            <p:nvPr/>
          </p:nvSpPr>
          <p:spPr>
            <a:xfrm>
              <a:off x="2409193" y="2584918"/>
              <a:ext cx="42777" cy="19653"/>
            </a:xfrm>
            <a:custGeom>
              <a:rect b="b" l="l" r="r" t="t"/>
              <a:pathLst>
                <a:path extrusionOk="0" h="668" w="1454">
                  <a:moveTo>
                    <a:pt x="1" y="0"/>
                  </a:moveTo>
                  <a:lnTo>
                    <a:pt x="1" y="667"/>
                  </a:lnTo>
                  <a:lnTo>
                    <a:pt x="1453" y="667"/>
                  </a:lnTo>
                  <a:lnTo>
                    <a:pt x="14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982" name="Google Shape;3982;p55"/>
            <p:cNvSpPr/>
            <p:nvPr/>
          </p:nvSpPr>
          <p:spPr>
            <a:xfrm>
              <a:off x="2409193" y="2627664"/>
              <a:ext cx="42777" cy="20329"/>
            </a:xfrm>
            <a:custGeom>
              <a:rect b="b" l="l" r="r" t="t"/>
              <a:pathLst>
                <a:path extrusionOk="0" h="691" w="1454">
                  <a:moveTo>
                    <a:pt x="1" y="0"/>
                  </a:moveTo>
                  <a:lnTo>
                    <a:pt x="1" y="691"/>
                  </a:lnTo>
                  <a:lnTo>
                    <a:pt x="1453" y="691"/>
                  </a:lnTo>
                  <a:lnTo>
                    <a:pt x="14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983" name="Google Shape;3983;p55"/>
            <p:cNvSpPr/>
            <p:nvPr/>
          </p:nvSpPr>
          <p:spPr>
            <a:xfrm>
              <a:off x="2409193" y="2670382"/>
              <a:ext cx="42777" cy="20359"/>
            </a:xfrm>
            <a:custGeom>
              <a:rect b="b" l="l" r="r" t="t"/>
              <a:pathLst>
                <a:path extrusionOk="0" h="692" w="1454">
                  <a:moveTo>
                    <a:pt x="1" y="1"/>
                  </a:moveTo>
                  <a:lnTo>
                    <a:pt x="1" y="691"/>
                  </a:lnTo>
                  <a:lnTo>
                    <a:pt x="1453" y="691"/>
                  </a:lnTo>
                  <a:lnTo>
                    <a:pt x="145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984" name="Google Shape;3984;p55"/>
            <p:cNvSpPr/>
            <p:nvPr/>
          </p:nvSpPr>
          <p:spPr>
            <a:xfrm>
              <a:off x="2622190" y="2542171"/>
              <a:ext cx="42747" cy="19653"/>
            </a:xfrm>
            <a:custGeom>
              <a:rect b="b" l="l" r="r" t="t"/>
              <a:pathLst>
                <a:path extrusionOk="0" h="668" w="1453">
                  <a:moveTo>
                    <a:pt x="0" y="1"/>
                  </a:moveTo>
                  <a:lnTo>
                    <a:pt x="0" y="668"/>
                  </a:lnTo>
                  <a:lnTo>
                    <a:pt x="1453" y="668"/>
                  </a:lnTo>
                  <a:lnTo>
                    <a:pt x="145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985" name="Google Shape;3985;p55"/>
            <p:cNvSpPr/>
            <p:nvPr/>
          </p:nvSpPr>
          <p:spPr>
            <a:xfrm>
              <a:off x="2622190" y="2584918"/>
              <a:ext cx="42747" cy="19653"/>
            </a:xfrm>
            <a:custGeom>
              <a:rect b="b" l="l" r="r" t="t"/>
              <a:pathLst>
                <a:path extrusionOk="0" h="668" w="1453">
                  <a:moveTo>
                    <a:pt x="0" y="0"/>
                  </a:moveTo>
                  <a:lnTo>
                    <a:pt x="0" y="667"/>
                  </a:lnTo>
                  <a:lnTo>
                    <a:pt x="1453" y="667"/>
                  </a:lnTo>
                  <a:lnTo>
                    <a:pt x="14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986" name="Google Shape;3986;p55"/>
            <p:cNvSpPr/>
            <p:nvPr/>
          </p:nvSpPr>
          <p:spPr>
            <a:xfrm>
              <a:off x="2622190" y="2627664"/>
              <a:ext cx="42747" cy="20329"/>
            </a:xfrm>
            <a:custGeom>
              <a:rect b="b" l="l" r="r" t="t"/>
              <a:pathLst>
                <a:path extrusionOk="0" h="691" w="1453">
                  <a:moveTo>
                    <a:pt x="0" y="0"/>
                  </a:moveTo>
                  <a:lnTo>
                    <a:pt x="0" y="691"/>
                  </a:lnTo>
                  <a:lnTo>
                    <a:pt x="1453" y="691"/>
                  </a:lnTo>
                  <a:lnTo>
                    <a:pt x="14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987" name="Google Shape;3987;p55"/>
            <p:cNvSpPr/>
            <p:nvPr/>
          </p:nvSpPr>
          <p:spPr>
            <a:xfrm>
              <a:off x="2622190" y="2670382"/>
              <a:ext cx="42747" cy="20359"/>
            </a:xfrm>
            <a:custGeom>
              <a:rect b="b" l="l" r="r" t="t"/>
              <a:pathLst>
                <a:path extrusionOk="0" h="692" w="1453">
                  <a:moveTo>
                    <a:pt x="0" y="1"/>
                  </a:moveTo>
                  <a:lnTo>
                    <a:pt x="0" y="691"/>
                  </a:lnTo>
                  <a:lnTo>
                    <a:pt x="1453" y="691"/>
                  </a:lnTo>
                  <a:lnTo>
                    <a:pt x="145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grpSp>
        <p:nvGrpSpPr>
          <p:cNvPr id="3988" name="Google Shape;3988;p55"/>
          <p:cNvGrpSpPr/>
          <p:nvPr/>
        </p:nvGrpSpPr>
        <p:grpSpPr>
          <a:xfrm>
            <a:off x="1095639" y="2528874"/>
            <a:ext cx="337738" cy="234742"/>
            <a:chOff x="1781439" y="2528874"/>
            <a:chExt cx="337738" cy="234742"/>
          </a:xfrm>
        </p:grpSpPr>
        <p:sp>
          <p:nvSpPr>
            <p:cNvPr id="3989" name="Google Shape;3989;p55"/>
            <p:cNvSpPr/>
            <p:nvPr/>
          </p:nvSpPr>
          <p:spPr>
            <a:xfrm>
              <a:off x="1781439" y="2528874"/>
              <a:ext cx="93232" cy="234742"/>
            </a:xfrm>
            <a:custGeom>
              <a:rect b="b" l="l" r="r" t="t"/>
              <a:pathLst>
                <a:path extrusionOk="0" h="7979" w="3169">
                  <a:moveTo>
                    <a:pt x="2525" y="643"/>
                  </a:moveTo>
                  <a:lnTo>
                    <a:pt x="2525" y="691"/>
                  </a:lnTo>
                  <a:lnTo>
                    <a:pt x="2525" y="1953"/>
                  </a:lnTo>
                  <a:lnTo>
                    <a:pt x="1597" y="2501"/>
                  </a:lnTo>
                  <a:lnTo>
                    <a:pt x="692" y="1953"/>
                  </a:lnTo>
                  <a:lnTo>
                    <a:pt x="692" y="643"/>
                  </a:lnTo>
                  <a:close/>
                  <a:moveTo>
                    <a:pt x="2525" y="2763"/>
                  </a:moveTo>
                  <a:lnTo>
                    <a:pt x="2525" y="7311"/>
                  </a:lnTo>
                  <a:lnTo>
                    <a:pt x="692" y="7311"/>
                  </a:lnTo>
                  <a:lnTo>
                    <a:pt x="692" y="2763"/>
                  </a:lnTo>
                  <a:lnTo>
                    <a:pt x="1597" y="3310"/>
                  </a:lnTo>
                  <a:lnTo>
                    <a:pt x="2525" y="2763"/>
                  </a:lnTo>
                  <a:close/>
                  <a:moveTo>
                    <a:pt x="1" y="0"/>
                  </a:moveTo>
                  <a:lnTo>
                    <a:pt x="1" y="7978"/>
                  </a:lnTo>
                  <a:lnTo>
                    <a:pt x="3168" y="7978"/>
                  </a:lnTo>
                  <a:lnTo>
                    <a:pt x="316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990" name="Google Shape;3990;p55"/>
            <p:cNvSpPr/>
            <p:nvPr/>
          </p:nvSpPr>
          <p:spPr>
            <a:xfrm>
              <a:off x="1903353" y="2528874"/>
              <a:ext cx="93203" cy="234742"/>
            </a:xfrm>
            <a:custGeom>
              <a:rect b="b" l="l" r="r" t="t"/>
              <a:pathLst>
                <a:path extrusionOk="0" h="7979" w="3168">
                  <a:moveTo>
                    <a:pt x="2525" y="691"/>
                  </a:moveTo>
                  <a:lnTo>
                    <a:pt x="2525" y="5239"/>
                  </a:lnTo>
                  <a:lnTo>
                    <a:pt x="1620" y="4692"/>
                  </a:lnTo>
                  <a:lnTo>
                    <a:pt x="667" y="5239"/>
                  </a:lnTo>
                  <a:lnTo>
                    <a:pt x="667" y="691"/>
                  </a:lnTo>
                  <a:close/>
                  <a:moveTo>
                    <a:pt x="1596" y="5501"/>
                  </a:moveTo>
                  <a:lnTo>
                    <a:pt x="2501" y="6049"/>
                  </a:lnTo>
                  <a:lnTo>
                    <a:pt x="2501" y="7311"/>
                  </a:lnTo>
                  <a:lnTo>
                    <a:pt x="667" y="7311"/>
                  </a:lnTo>
                  <a:lnTo>
                    <a:pt x="667" y="6049"/>
                  </a:lnTo>
                  <a:lnTo>
                    <a:pt x="1596" y="5501"/>
                  </a:lnTo>
                  <a:close/>
                  <a:moveTo>
                    <a:pt x="1" y="0"/>
                  </a:moveTo>
                  <a:lnTo>
                    <a:pt x="1" y="7978"/>
                  </a:lnTo>
                  <a:lnTo>
                    <a:pt x="3168" y="7978"/>
                  </a:lnTo>
                  <a:lnTo>
                    <a:pt x="316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991" name="Google Shape;3991;p55"/>
            <p:cNvSpPr/>
            <p:nvPr/>
          </p:nvSpPr>
          <p:spPr>
            <a:xfrm>
              <a:off x="2025974" y="2528874"/>
              <a:ext cx="93203" cy="234742"/>
            </a:xfrm>
            <a:custGeom>
              <a:rect b="b" l="l" r="r" t="t"/>
              <a:pathLst>
                <a:path extrusionOk="0" h="7979" w="3168">
                  <a:moveTo>
                    <a:pt x="2501" y="715"/>
                  </a:moveTo>
                  <a:lnTo>
                    <a:pt x="2501" y="2001"/>
                  </a:lnTo>
                  <a:lnTo>
                    <a:pt x="1596" y="2525"/>
                  </a:lnTo>
                  <a:lnTo>
                    <a:pt x="643" y="2001"/>
                  </a:lnTo>
                  <a:lnTo>
                    <a:pt x="643" y="715"/>
                  </a:lnTo>
                  <a:close/>
                  <a:moveTo>
                    <a:pt x="2501" y="2739"/>
                  </a:moveTo>
                  <a:lnTo>
                    <a:pt x="2501" y="7287"/>
                  </a:lnTo>
                  <a:lnTo>
                    <a:pt x="643" y="7287"/>
                  </a:lnTo>
                  <a:lnTo>
                    <a:pt x="643" y="2739"/>
                  </a:lnTo>
                  <a:lnTo>
                    <a:pt x="1596" y="3263"/>
                  </a:lnTo>
                  <a:lnTo>
                    <a:pt x="2501" y="2739"/>
                  </a:lnTo>
                  <a:close/>
                  <a:moveTo>
                    <a:pt x="0" y="0"/>
                  </a:moveTo>
                  <a:lnTo>
                    <a:pt x="0" y="7978"/>
                  </a:lnTo>
                  <a:lnTo>
                    <a:pt x="3168" y="7978"/>
                  </a:lnTo>
                  <a:lnTo>
                    <a:pt x="316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sp>
        <p:nvSpPr>
          <p:cNvPr id="3992" name="Google Shape;3992;p55"/>
          <p:cNvSpPr/>
          <p:nvPr/>
        </p:nvSpPr>
        <p:spPr>
          <a:xfrm>
            <a:off x="1094962" y="3012296"/>
            <a:ext cx="339124" cy="339830"/>
          </a:xfrm>
          <a:custGeom>
            <a:rect b="b" l="l" r="r" t="t"/>
            <a:pathLst>
              <a:path extrusionOk="0" h="11551" w="11527">
                <a:moveTo>
                  <a:pt x="6097" y="691"/>
                </a:moveTo>
                <a:cubicBezTo>
                  <a:pt x="8740" y="857"/>
                  <a:pt x="10860" y="3072"/>
                  <a:pt x="10860" y="5739"/>
                </a:cubicBezTo>
                <a:cubicBezTo>
                  <a:pt x="10860" y="6930"/>
                  <a:pt x="10431" y="8026"/>
                  <a:pt x="9764" y="8907"/>
                </a:cubicBezTo>
                <a:lnTo>
                  <a:pt x="8954" y="8145"/>
                </a:lnTo>
                <a:cubicBezTo>
                  <a:pt x="9454" y="7478"/>
                  <a:pt x="9764" y="6644"/>
                  <a:pt x="9764" y="5739"/>
                </a:cubicBezTo>
                <a:cubicBezTo>
                  <a:pt x="9764" y="3668"/>
                  <a:pt x="8145" y="1929"/>
                  <a:pt x="6097" y="1786"/>
                </a:cubicBezTo>
                <a:lnTo>
                  <a:pt x="6097" y="691"/>
                </a:lnTo>
                <a:close/>
                <a:moveTo>
                  <a:pt x="5763" y="2429"/>
                </a:moveTo>
                <a:cubicBezTo>
                  <a:pt x="7573" y="2429"/>
                  <a:pt x="9073" y="3930"/>
                  <a:pt x="9073" y="5739"/>
                </a:cubicBezTo>
                <a:cubicBezTo>
                  <a:pt x="9073" y="7549"/>
                  <a:pt x="7573" y="9050"/>
                  <a:pt x="5763" y="9050"/>
                </a:cubicBezTo>
                <a:cubicBezTo>
                  <a:pt x="3953" y="9050"/>
                  <a:pt x="2453" y="7549"/>
                  <a:pt x="2453" y="5739"/>
                </a:cubicBezTo>
                <a:cubicBezTo>
                  <a:pt x="2453" y="3930"/>
                  <a:pt x="3953" y="2429"/>
                  <a:pt x="5763" y="2429"/>
                </a:cubicBezTo>
                <a:close/>
                <a:moveTo>
                  <a:pt x="5406" y="691"/>
                </a:moveTo>
                <a:lnTo>
                  <a:pt x="5406" y="1786"/>
                </a:lnTo>
                <a:cubicBezTo>
                  <a:pt x="3358" y="1953"/>
                  <a:pt x="1739" y="3668"/>
                  <a:pt x="1739" y="5739"/>
                </a:cubicBezTo>
                <a:cubicBezTo>
                  <a:pt x="1739" y="7835"/>
                  <a:pt x="3358" y="9550"/>
                  <a:pt x="5406" y="9693"/>
                </a:cubicBezTo>
                <a:lnTo>
                  <a:pt x="5406" y="10812"/>
                </a:lnTo>
                <a:cubicBezTo>
                  <a:pt x="2786" y="10645"/>
                  <a:pt x="667" y="8430"/>
                  <a:pt x="667" y="5739"/>
                </a:cubicBezTo>
                <a:cubicBezTo>
                  <a:pt x="667" y="3072"/>
                  <a:pt x="2763" y="857"/>
                  <a:pt x="5406" y="691"/>
                </a:cubicBezTo>
                <a:close/>
                <a:moveTo>
                  <a:pt x="8478" y="8669"/>
                </a:moveTo>
                <a:lnTo>
                  <a:pt x="9288" y="9407"/>
                </a:lnTo>
                <a:cubicBezTo>
                  <a:pt x="8430" y="10217"/>
                  <a:pt x="7335" y="10740"/>
                  <a:pt x="6097" y="10812"/>
                </a:cubicBezTo>
                <a:lnTo>
                  <a:pt x="6097" y="9740"/>
                </a:lnTo>
                <a:cubicBezTo>
                  <a:pt x="7025" y="9645"/>
                  <a:pt x="7859" y="9264"/>
                  <a:pt x="8478" y="8669"/>
                </a:cubicBezTo>
                <a:close/>
                <a:moveTo>
                  <a:pt x="5763" y="0"/>
                </a:moveTo>
                <a:cubicBezTo>
                  <a:pt x="4215" y="0"/>
                  <a:pt x="2786" y="596"/>
                  <a:pt x="1691" y="1691"/>
                </a:cubicBezTo>
                <a:cubicBezTo>
                  <a:pt x="619" y="2763"/>
                  <a:pt x="0" y="4215"/>
                  <a:pt x="0" y="5763"/>
                </a:cubicBezTo>
                <a:cubicBezTo>
                  <a:pt x="0" y="7311"/>
                  <a:pt x="595" y="8740"/>
                  <a:pt x="1691" y="9859"/>
                </a:cubicBezTo>
                <a:cubicBezTo>
                  <a:pt x="2763" y="10931"/>
                  <a:pt x="4215" y="11550"/>
                  <a:pt x="5763" y="11550"/>
                </a:cubicBezTo>
                <a:cubicBezTo>
                  <a:pt x="7311" y="11550"/>
                  <a:pt x="8740" y="10955"/>
                  <a:pt x="9836" y="9859"/>
                </a:cubicBezTo>
                <a:cubicBezTo>
                  <a:pt x="10907" y="8788"/>
                  <a:pt x="11526" y="7311"/>
                  <a:pt x="11526" y="5763"/>
                </a:cubicBezTo>
                <a:cubicBezTo>
                  <a:pt x="11503" y="4215"/>
                  <a:pt x="10907" y="2763"/>
                  <a:pt x="9836" y="1691"/>
                </a:cubicBezTo>
                <a:cubicBezTo>
                  <a:pt x="8764" y="619"/>
                  <a:pt x="7311" y="0"/>
                  <a:pt x="57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993" name="Google Shape;3993;p55"/>
          <p:cNvSpPr/>
          <p:nvPr/>
        </p:nvSpPr>
        <p:spPr>
          <a:xfrm>
            <a:off x="1835871" y="2989172"/>
            <a:ext cx="337036" cy="339830"/>
          </a:xfrm>
          <a:custGeom>
            <a:rect b="b" l="l" r="r" t="t"/>
            <a:pathLst>
              <a:path extrusionOk="0" h="11551" w="11456">
                <a:moveTo>
                  <a:pt x="9717" y="715"/>
                </a:moveTo>
                <a:lnTo>
                  <a:pt x="9717" y="1501"/>
                </a:lnTo>
                <a:lnTo>
                  <a:pt x="5311" y="1501"/>
                </a:lnTo>
                <a:cubicBezTo>
                  <a:pt x="5073" y="1501"/>
                  <a:pt x="4906" y="1286"/>
                  <a:pt x="4930" y="1072"/>
                </a:cubicBezTo>
                <a:cubicBezTo>
                  <a:pt x="4954" y="881"/>
                  <a:pt x="5144" y="715"/>
                  <a:pt x="5359" y="715"/>
                </a:cubicBezTo>
                <a:close/>
                <a:moveTo>
                  <a:pt x="10764" y="3858"/>
                </a:moveTo>
                <a:lnTo>
                  <a:pt x="10764" y="4620"/>
                </a:lnTo>
                <a:lnTo>
                  <a:pt x="6359" y="4620"/>
                </a:lnTo>
                <a:cubicBezTo>
                  <a:pt x="6121" y="4620"/>
                  <a:pt x="5954" y="4406"/>
                  <a:pt x="5978" y="4215"/>
                </a:cubicBezTo>
                <a:cubicBezTo>
                  <a:pt x="6002" y="4001"/>
                  <a:pt x="6216" y="3858"/>
                  <a:pt x="6383" y="3858"/>
                </a:cubicBezTo>
                <a:close/>
                <a:moveTo>
                  <a:pt x="2072" y="4358"/>
                </a:moveTo>
                <a:cubicBezTo>
                  <a:pt x="2882" y="4358"/>
                  <a:pt x="3501" y="5001"/>
                  <a:pt x="3501" y="5787"/>
                </a:cubicBezTo>
                <a:cubicBezTo>
                  <a:pt x="3501" y="6597"/>
                  <a:pt x="2882" y="7216"/>
                  <a:pt x="2072" y="7216"/>
                </a:cubicBezTo>
                <a:cubicBezTo>
                  <a:pt x="1262" y="7216"/>
                  <a:pt x="643" y="6549"/>
                  <a:pt x="643" y="5787"/>
                </a:cubicBezTo>
                <a:cubicBezTo>
                  <a:pt x="643" y="4977"/>
                  <a:pt x="1310" y="4358"/>
                  <a:pt x="2072" y="4358"/>
                </a:cubicBezTo>
                <a:close/>
                <a:moveTo>
                  <a:pt x="10764" y="6978"/>
                </a:moveTo>
                <a:lnTo>
                  <a:pt x="10764" y="7740"/>
                </a:lnTo>
                <a:lnTo>
                  <a:pt x="6359" y="7740"/>
                </a:lnTo>
                <a:cubicBezTo>
                  <a:pt x="6121" y="7740"/>
                  <a:pt x="5954" y="7549"/>
                  <a:pt x="5978" y="7335"/>
                </a:cubicBezTo>
                <a:cubicBezTo>
                  <a:pt x="6002" y="7121"/>
                  <a:pt x="6216" y="6978"/>
                  <a:pt x="6383" y="6978"/>
                </a:cubicBezTo>
                <a:close/>
                <a:moveTo>
                  <a:pt x="9717" y="10098"/>
                </a:moveTo>
                <a:lnTo>
                  <a:pt x="9717" y="10883"/>
                </a:lnTo>
                <a:lnTo>
                  <a:pt x="5311" y="10883"/>
                </a:lnTo>
                <a:cubicBezTo>
                  <a:pt x="5073" y="10883"/>
                  <a:pt x="4906" y="10669"/>
                  <a:pt x="4930" y="10455"/>
                </a:cubicBezTo>
                <a:cubicBezTo>
                  <a:pt x="4954" y="10240"/>
                  <a:pt x="5144" y="10098"/>
                  <a:pt x="5359" y="10098"/>
                </a:cubicBezTo>
                <a:close/>
                <a:moveTo>
                  <a:pt x="5359" y="0"/>
                </a:moveTo>
                <a:cubicBezTo>
                  <a:pt x="4882" y="0"/>
                  <a:pt x="4477" y="310"/>
                  <a:pt x="4335" y="739"/>
                </a:cubicBezTo>
                <a:lnTo>
                  <a:pt x="3001" y="739"/>
                </a:lnTo>
                <a:lnTo>
                  <a:pt x="1858" y="3668"/>
                </a:lnTo>
                <a:cubicBezTo>
                  <a:pt x="834" y="3787"/>
                  <a:pt x="0" y="4668"/>
                  <a:pt x="0" y="5787"/>
                </a:cubicBezTo>
                <a:cubicBezTo>
                  <a:pt x="0" y="6883"/>
                  <a:pt x="834" y="7764"/>
                  <a:pt x="1858" y="7883"/>
                </a:cubicBezTo>
                <a:lnTo>
                  <a:pt x="3001" y="10812"/>
                </a:lnTo>
                <a:lnTo>
                  <a:pt x="4335" y="10812"/>
                </a:lnTo>
                <a:cubicBezTo>
                  <a:pt x="4477" y="11217"/>
                  <a:pt x="4882" y="11550"/>
                  <a:pt x="5359" y="11550"/>
                </a:cubicBezTo>
                <a:lnTo>
                  <a:pt x="10407" y="11550"/>
                </a:lnTo>
                <a:lnTo>
                  <a:pt x="10407" y="9383"/>
                </a:lnTo>
                <a:lnTo>
                  <a:pt x="5359" y="9383"/>
                </a:lnTo>
                <a:cubicBezTo>
                  <a:pt x="4882" y="9383"/>
                  <a:pt x="4477" y="9693"/>
                  <a:pt x="4335" y="10121"/>
                </a:cubicBezTo>
                <a:lnTo>
                  <a:pt x="3453" y="10121"/>
                </a:lnTo>
                <a:lnTo>
                  <a:pt x="2548" y="7835"/>
                </a:lnTo>
                <a:cubicBezTo>
                  <a:pt x="2929" y="7740"/>
                  <a:pt x="3287" y="7549"/>
                  <a:pt x="3572" y="7264"/>
                </a:cubicBezTo>
                <a:lnTo>
                  <a:pt x="4477" y="7668"/>
                </a:lnTo>
                <a:lnTo>
                  <a:pt x="5382" y="7668"/>
                </a:lnTo>
                <a:cubicBezTo>
                  <a:pt x="5525" y="8073"/>
                  <a:pt x="5906" y="8407"/>
                  <a:pt x="6383" y="8407"/>
                </a:cubicBezTo>
                <a:lnTo>
                  <a:pt x="11455" y="8407"/>
                </a:lnTo>
                <a:lnTo>
                  <a:pt x="11455" y="6263"/>
                </a:lnTo>
                <a:lnTo>
                  <a:pt x="6383" y="6263"/>
                </a:lnTo>
                <a:cubicBezTo>
                  <a:pt x="5906" y="6263"/>
                  <a:pt x="5525" y="6549"/>
                  <a:pt x="5382" y="7002"/>
                </a:cubicBezTo>
                <a:lnTo>
                  <a:pt x="4644" y="7002"/>
                </a:lnTo>
                <a:lnTo>
                  <a:pt x="3977" y="6740"/>
                </a:lnTo>
                <a:cubicBezTo>
                  <a:pt x="4120" y="6430"/>
                  <a:pt x="4192" y="6144"/>
                  <a:pt x="4192" y="5787"/>
                </a:cubicBezTo>
                <a:cubicBezTo>
                  <a:pt x="4192" y="5430"/>
                  <a:pt x="4096" y="5120"/>
                  <a:pt x="3977" y="4835"/>
                </a:cubicBezTo>
                <a:lnTo>
                  <a:pt x="4644" y="4549"/>
                </a:lnTo>
                <a:lnTo>
                  <a:pt x="5382" y="4549"/>
                </a:lnTo>
                <a:lnTo>
                  <a:pt x="5382" y="4573"/>
                </a:lnTo>
                <a:cubicBezTo>
                  <a:pt x="5525" y="4977"/>
                  <a:pt x="5906" y="5311"/>
                  <a:pt x="6383" y="5311"/>
                </a:cubicBezTo>
                <a:lnTo>
                  <a:pt x="11455" y="5311"/>
                </a:lnTo>
                <a:lnTo>
                  <a:pt x="11455" y="3144"/>
                </a:lnTo>
                <a:lnTo>
                  <a:pt x="6383" y="3144"/>
                </a:lnTo>
                <a:cubicBezTo>
                  <a:pt x="5906" y="3144"/>
                  <a:pt x="5525" y="3430"/>
                  <a:pt x="5382" y="3882"/>
                </a:cubicBezTo>
                <a:lnTo>
                  <a:pt x="4477" y="3882"/>
                </a:lnTo>
                <a:lnTo>
                  <a:pt x="3572" y="4263"/>
                </a:lnTo>
                <a:cubicBezTo>
                  <a:pt x="3287" y="4001"/>
                  <a:pt x="2929" y="3787"/>
                  <a:pt x="2548" y="3691"/>
                </a:cubicBezTo>
                <a:lnTo>
                  <a:pt x="3453" y="1405"/>
                </a:lnTo>
                <a:lnTo>
                  <a:pt x="4335" y="1405"/>
                </a:lnTo>
                <a:cubicBezTo>
                  <a:pt x="4477" y="1810"/>
                  <a:pt x="4882" y="2144"/>
                  <a:pt x="5359" y="2144"/>
                </a:cubicBezTo>
                <a:lnTo>
                  <a:pt x="10407" y="2144"/>
                </a:lnTo>
                <a:lnTo>
                  <a:pt x="104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994" name="Google Shape;3994;p55"/>
          <p:cNvSpPr/>
          <p:nvPr/>
        </p:nvSpPr>
        <p:spPr>
          <a:xfrm>
            <a:off x="2581692" y="3006676"/>
            <a:ext cx="337712" cy="339124"/>
          </a:xfrm>
          <a:custGeom>
            <a:rect b="b" l="l" r="r" t="t"/>
            <a:pathLst>
              <a:path extrusionOk="0" h="11527" w="11479">
                <a:moveTo>
                  <a:pt x="3239" y="5097"/>
                </a:moveTo>
                <a:lnTo>
                  <a:pt x="3239" y="10812"/>
                </a:lnTo>
                <a:lnTo>
                  <a:pt x="2477" y="10812"/>
                </a:lnTo>
                <a:lnTo>
                  <a:pt x="2477" y="5168"/>
                </a:lnTo>
                <a:cubicBezTo>
                  <a:pt x="2739" y="5168"/>
                  <a:pt x="3001" y="5121"/>
                  <a:pt x="3239" y="5097"/>
                </a:cubicBezTo>
                <a:close/>
                <a:moveTo>
                  <a:pt x="4692" y="4835"/>
                </a:moveTo>
                <a:lnTo>
                  <a:pt x="4692" y="10836"/>
                </a:lnTo>
                <a:lnTo>
                  <a:pt x="3930" y="10836"/>
                </a:lnTo>
                <a:lnTo>
                  <a:pt x="3930" y="5002"/>
                </a:lnTo>
                <a:cubicBezTo>
                  <a:pt x="4192" y="4954"/>
                  <a:pt x="4453" y="4883"/>
                  <a:pt x="4692" y="4835"/>
                </a:cubicBezTo>
                <a:close/>
                <a:moveTo>
                  <a:pt x="6168" y="4263"/>
                </a:moveTo>
                <a:lnTo>
                  <a:pt x="6168" y="10836"/>
                </a:lnTo>
                <a:lnTo>
                  <a:pt x="5382" y="10836"/>
                </a:lnTo>
                <a:lnTo>
                  <a:pt x="5382" y="4597"/>
                </a:lnTo>
                <a:cubicBezTo>
                  <a:pt x="5644" y="4502"/>
                  <a:pt x="5930" y="4382"/>
                  <a:pt x="6168" y="4263"/>
                </a:cubicBezTo>
                <a:close/>
                <a:moveTo>
                  <a:pt x="7621" y="3382"/>
                </a:moveTo>
                <a:lnTo>
                  <a:pt x="7621" y="10836"/>
                </a:lnTo>
                <a:lnTo>
                  <a:pt x="6859" y="10836"/>
                </a:lnTo>
                <a:lnTo>
                  <a:pt x="6859" y="3882"/>
                </a:lnTo>
                <a:cubicBezTo>
                  <a:pt x="7121" y="3739"/>
                  <a:pt x="7383" y="3549"/>
                  <a:pt x="7621" y="3382"/>
                </a:cubicBezTo>
                <a:close/>
                <a:moveTo>
                  <a:pt x="9073" y="2025"/>
                </a:moveTo>
                <a:lnTo>
                  <a:pt x="9073" y="10836"/>
                </a:lnTo>
                <a:lnTo>
                  <a:pt x="8311" y="10836"/>
                </a:lnTo>
                <a:lnTo>
                  <a:pt x="8311" y="2835"/>
                </a:lnTo>
                <a:cubicBezTo>
                  <a:pt x="8573" y="2596"/>
                  <a:pt x="8835" y="2334"/>
                  <a:pt x="9073" y="2025"/>
                </a:cubicBezTo>
                <a:close/>
                <a:moveTo>
                  <a:pt x="9764" y="1"/>
                </a:moveTo>
                <a:lnTo>
                  <a:pt x="9145" y="882"/>
                </a:lnTo>
                <a:cubicBezTo>
                  <a:pt x="7526" y="3168"/>
                  <a:pt x="4906" y="4502"/>
                  <a:pt x="2120" y="4502"/>
                </a:cubicBezTo>
                <a:lnTo>
                  <a:pt x="1786" y="4502"/>
                </a:lnTo>
                <a:lnTo>
                  <a:pt x="1786" y="10836"/>
                </a:lnTo>
                <a:lnTo>
                  <a:pt x="0" y="10836"/>
                </a:lnTo>
                <a:lnTo>
                  <a:pt x="0" y="11527"/>
                </a:lnTo>
                <a:lnTo>
                  <a:pt x="11479" y="11527"/>
                </a:lnTo>
                <a:lnTo>
                  <a:pt x="11479" y="10836"/>
                </a:lnTo>
                <a:lnTo>
                  <a:pt x="9764" y="10836"/>
                </a:lnTo>
                <a:lnTo>
                  <a:pt x="976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995" name="Google Shape;3995;p55"/>
          <p:cNvSpPr/>
          <p:nvPr/>
        </p:nvSpPr>
        <p:spPr>
          <a:xfrm>
            <a:off x="3279854" y="2985671"/>
            <a:ext cx="343331" cy="330004"/>
          </a:xfrm>
          <a:custGeom>
            <a:rect b="b" l="l" r="r" t="t"/>
            <a:pathLst>
              <a:path extrusionOk="0" h="11217" w="11670">
                <a:moveTo>
                  <a:pt x="5811" y="667"/>
                </a:moveTo>
                <a:cubicBezTo>
                  <a:pt x="6359" y="667"/>
                  <a:pt x="6883" y="881"/>
                  <a:pt x="7264" y="1262"/>
                </a:cubicBezTo>
                <a:cubicBezTo>
                  <a:pt x="7550" y="1548"/>
                  <a:pt x="7764" y="1929"/>
                  <a:pt x="7812" y="2334"/>
                </a:cubicBezTo>
                <a:cubicBezTo>
                  <a:pt x="7097" y="2596"/>
                  <a:pt x="6550" y="3168"/>
                  <a:pt x="6264" y="3810"/>
                </a:cubicBezTo>
                <a:cubicBezTo>
                  <a:pt x="6121" y="3787"/>
                  <a:pt x="5954" y="3763"/>
                  <a:pt x="5788" y="3763"/>
                </a:cubicBezTo>
                <a:cubicBezTo>
                  <a:pt x="5645" y="3763"/>
                  <a:pt x="5478" y="3787"/>
                  <a:pt x="5311" y="3810"/>
                </a:cubicBezTo>
                <a:lnTo>
                  <a:pt x="5240" y="3644"/>
                </a:lnTo>
                <a:cubicBezTo>
                  <a:pt x="4906" y="3025"/>
                  <a:pt x="4406" y="2572"/>
                  <a:pt x="3740" y="2310"/>
                </a:cubicBezTo>
                <a:cubicBezTo>
                  <a:pt x="3859" y="1953"/>
                  <a:pt x="4049" y="1548"/>
                  <a:pt x="4335" y="1262"/>
                </a:cubicBezTo>
                <a:cubicBezTo>
                  <a:pt x="4740" y="881"/>
                  <a:pt x="5264" y="667"/>
                  <a:pt x="5811" y="667"/>
                </a:cubicBezTo>
                <a:close/>
                <a:moveTo>
                  <a:pt x="2835" y="2834"/>
                </a:moveTo>
                <a:cubicBezTo>
                  <a:pt x="3025" y="2834"/>
                  <a:pt x="3239" y="2858"/>
                  <a:pt x="3478" y="2929"/>
                </a:cubicBezTo>
                <a:cubicBezTo>
                  <a:pt x="4025" y="3096"/>
                  <a:pt x="4430" y="3453"/>
                  <a:pt x="4668" y="3977"/>
                </a:cubicBezTo>
                <a:cubicBezTo>
                  <a:pt x="4692" y="4001"/>
                  <a:pt x="4692" y="4049"/>
                  <a:pt x="4740" y="4096"/>
                </a:cubicBezTo>
                <a:cubicBezTo>
                  <a:pt x="4168" y="4406"/>
                  <a:pt x="3811" y="5001"/>
                  <a:pt x="3740" y="5692"/>
                </a:cubicBezTo>
                <a:cubicBezTo>
                  <a:pt x="3025" y="5763"/>
                  <a:pt x="2311" y="6120"/>
                  <a:pt x="1834" y="6716"/>
                </a:cubicBezTo>
                <a:cubicBezTo>
                  <a:pt x="1453" y="6525"/>
                  <a:pt x="1168" y="6240"/>
                  <a:pt x="977" y="5835"/>
                </a:cubicBezTo>
                <a:cubicBezTo>
                  <a:pt x="739" y="5335"/>
                  <a:pt x="691" y="4811"/>
                  <a:pt x="858" y="4263"/>
                </a:cubicBezTo>
                <a:cubicBezTo>
                  <a:pt x="1168" y="3406"/>
                  <a:pt x="1953" y="2834"/>
                  <a:pt x="2835" y="2834"/>
                </a:cubicBezTo>
                <a:close/>
                <a:moveTo>
                  <a:pt x="8812" y="2858"/>
                </a:moveTo>
                <a:cubicBezTo>
                  <a:pt x="9669" y="2858"/>
                  <a:pt x="10503" y="3429"/>
                  <a:pt x="10765" y="4287"/>
                </a:cubicBezTo>
                <a:cubicBezTo>
                  <a:pt x="10979" y="4811"/>
                  <a:pt x="10931" y="5358"/>
                  <a:pt x="10693" y="5882"/>
                </a:cubicBezTo>
                <a:cubicBezTo>
                  <a:pt x="10455" y="6382"/>
                  <a:pt x="10003" y="6740"/>
                  <a:pt x="9455" y="6906"/>
                </a:cubicBezTo>
                <a:cubicBezTo>
                  <a:pt x="9248" y="6973"/>
                  <a:pt x="9037" y="7004"/>
                  <a:pt x="8831" y="7004"/>
                </a:cubicBezTo>
                <a:cubicBezTo>
                  <a:pt x="8445" y="7004"/>
                  <a:pt x="8074" y="6894"/>
                  <a:pt x="7764" y="6692"/>
                </a:cubicBezTo>
                <a:cubicBezTo>
                  <a:pt x="7859" y="6478"/>
                  <a:pt x="7907" y="6192"/>
                  <a:pt x="7907" y="5906"/>
                </a:cubicBezTo>
                <a:cubicBezTo>
                  <a:pt x="7907" y="5144"/>
                  <a:pt x="7526" y="4477"/>
                  <a:pt x="6907" y="4120"/>
                </a:cubicBezTo>
                <a:cubicBezTo>
                  <a:pt x="7145" y="3572"/>
                  <a:pt x="7597" y="3120"/>
                  <a:pt x="8193" y="2953"/>
                </a:cubicBezTo>
                <a:cubicBezTo>
                  <a:pt x="8383" y="2882"/>
                  <a:pt x="8598" y="2858"/>
                  <a:pt x="8812" y="2858"/>
                </a:cubicBezTo>
                <a:close/>
                <a:moveTo>
                  <a:pt x="5835" y="4477"/>
                </a:moveTo>
                <a:cubicBezTo>
                  <a:pt x="6645" y="4477"/>
                  <a:pt x="7264" y="5096"/>
                  <a:pt x="7264" y="5906"/>
                </a:cubicBezTo>
                <a:cubicBezTo>
                  <a:pt x="7240" y="6668"/>
                  <a:pt x="6597" y="7335"/>
                  <a:pt x="5835" y="7335"/>
                </a:cubicBezTo>
                <a:cubicBezTo>
                  <a:pt x="5049" y="7335"/>
                  <a:pt x="4406" y="6716"/>
                  <a:pt x="4406" y="5906"/>
                </a:cubicBezTo>
                <a:cubicBezTo>
                  <a:pt x="4406" y="5120"/>
                  <a:pt x="5026" y="4477"/>
                  <a:pt x="5835" y="4477"/>
                </a:cubicBezTo>
                <a:close/>
                <a:moveTo>
                  <a:pt x="7407" y="7240"/>
                </a:moveTo>
                <a:cubicBezTo>
                  <a:pt x="7836" y="7502"/>
                  <a:pt x="8336" y="7621"/>
                  <a:pt x="8836" y="7621"/>
                </a:cubicBezTo>
                <a:cubicBezTo>
                  <a:pt x="9074" y="7621"/>
                  <a:pt x="9312" y="7597"/>
                  <a:pt x="9550" y="7549"/>
                </a:cubicBezTo>
                <a:cubicBezTo>
                  <a:pt x="9741" y="7954"/>
                  <a:pt x="9788" y="8383"/>
                  <a:pt x="9741" y="8788"/>
                </a:cubicBezTo>
                <a:cubicBezTo>
                  <a:pt x="9646" y="9335"/>
                  <a:pt x="9336" y="9812"/>
                  <a:pt x="8907" y="10121"/>
                </a:cubicBezTo>
                <a:cubicBezTo>
                  <a:pt x="8539" y="10395"/>
                  <a:pt x="8112" y="10526"/>
                  <a:pt x="7688" y="10526"/>
                </a:cubicBezTo>
                <a:cubicBezTo>
                  <a:pt x="7042" y="10526"/>
                  <a:pt x="6405" y="10220"/>
                  <a:pt x="6002" y="9645"/>
                </a:cubicBezTo>
                <a:cubicBezTo>
                  <a:pt x="5645" y="9145"/>
                  <a:pt x="5526" y="8526"/>
                  <a:pt x="5692" y="7954"/>
                </a:cubicBezTo>
                <a:lnTo>
                  <a:pt x="5835" y="7954"/>
                </a:lnTo>
                <a:cubicBezTo>
                  <a:pt x="6454" y="7954"/>
                  <a:pt x="7026" y="7692"/>
                  <a:pt x="7407" y="7240"/>
                </a:cubicBezTo>
                <a:close/>
                <a:moveTo>
                  <a:pt x="3787" y="6406"/>
                </a:moveTo>
                <a:cubicBezTo>
                  <a:pt x="3930" y="7073"/>
                  <a:pt x="4406" y="7597"/>
                  <a:pt x="5002" y="7835"/>
                </a:cubicBezTo>
                <a:cubicBezTo>
                  <a:pt x="4811" y="8550"/>
                  <a:pt x="4930" y="9335"/>
                  <a:pt x="5383" y="9978"/>
                </a:cubicBezTo>
                <a:cubicBezTo>
                  <a:pt x="5002" y="10336"/>
                  <a:pt x="4502" y="10550"/>
                  <a:pt x="3954" y="10550"/>
                </a:cubicBezTo>
                <a:cubicBezTo>
                  <a:pt x="3549" y="10526"/>
                  <a:pt x="3097" y="10407"/>
                  <a:pt x="2739" y="10121"/>
                </a:cubicBezTo>
                <a:cubicBezTo>
                  <a:pt x="1811" y="9454"/>
                  <a:pt x="1596" y="8169"/>
                  <a:pt x="2287" y="7240"/>
                </a:cubicBezTo>
                <a:cubicBezTo>
                  <a:pt x="2644" y="6740"/>
                  <a:pt x="3216" y="6430"/>
                  <a:pt x="3787" y="6406"/>
                </a:cubicBezTo>
                <a:close/>
                <a:moveTo>
                  <a:pt x="5835" y="0"/>
                </a:moveTo>
                <a:cubicBezTo>
                  <a:pt x="4525" y="0"/>
                  <a:pt x="3382" y="953"/>
                  <a:pt x="3144" y="2215"/>
                </a:cubicBezTo>
                <a:cubicBezTo>
                  <a:pt x="3031" y="2200"/>
                  <a:pt x="2918" y="2193"/>
                  <a:pt x="2806" y="2193"/>
                </a:cubicBezTo>
                <a:cubicBezTo>
                  <a:pt x="1667" y="2193"/>
                  <a:pt x="607" y="2945"/>
                  <a:pt x="239" y="4072"/>
                </a:cubicBezTo>
                <a:cubicBezTo>
                  <a:pt x="1" y="4763"/>
                  <a:pt x="48" y="5501"/>
                  <a:pt x="382" y="6168"/>
                </a:cubicBezTo>
                <a:cubicBezTo>
                  <a:pt x="620" y="6644"/>
                  <a:pt x="1001" y="7049"/>
                  <a:pt x="1477" y="7335"/>
                </a:cubicBezTo>
                <a:cubicBezTo>
                  <a:pt x="953" y="8478"/>
                  <a:pt x="1287" y="9907"/>
                  <a:pt x="2334" y="10693"/>
                </a:cubicBezTo>
                <a:cubicBezTo>
                  <a:pt x="2835" y="11050"/>
                  <a:pt x="3382" y="11217"/>
                  <a:pt x="3954" y="11217"/>
                </a:cubicBezTo>
                <a:cubicBezTo>
                  <a:pt x="4644" y="11217"/>
                  <a:pt x="5287" y="10979"/>
                  <a:pt x="5788" y="10502"/>
                </a:cubicBezTo>
                <a:cubicBezTo>
                  <a:pt x="6311" y="10979"/>
                  <a:pt x="6978" y="11217"/>
                  <a:pt x="7669" y="11217"/>
                </a:cubicBezTo>
                <a:cubicBezTo>
                  <a:pt x="8240" y="11217"/>
                  <a:pt x="8812" y="11050"/>
                  <a:pt x="9288" y="10693"/>
                </a:cubicBezTo>
                <a:cubicBezTo>
                  <a:pt x="9884" y="10264"/>
                  <a:pt x="10265" y="9621"/>
                  <a:pt x="10384" y="8907"/>
                </a:cubicBezTo>
                <a:cubicBezTo>
                  <a:pt x="10479" y="8359"/>
                  <a:pt x="10384" y="7835"/>
                  <a:pt x="10169" y="7335"/>
                </a:cubicBezTo>
                <a:cubicBezTo>
                  <a:pt x="10646" y="7049"/>
                  <a:pt x="11027" y="6668"/>
                  <a:pt x="11265" y="6192"/>
                </a:cubicBezTo>
                <a:cubicBezTo>
                  <a:pt x="11598" y="5525"/>
                  <a:pt x="11670" y="4763"/>
                  <a:pt x="11432" y="4096"/>
                </a:cubicBezTo>
                <a:cubicBezTo>
                  <a:pt x="11037" y="2936"/>
                  <a:pt x="9958" y="2198"/>
                  <a:pt x="8806" y="2198"/>
                </a:cubicBezTo>
                <a:cubicBezTo>
                  <a:pt x="8705" y="2198"/>
                  <a:pt x="8604" y="2203"/>
                  <a:pt x="8502" y="2215"/>
                </a:cubicBezTo>
                <a:cubicBezTo>
                  <a:pt x="8383" y="1667"/>
                  <a:pt x="8145" y="1191"/>
                  <a:pt x="7764" y="810"/>
                </a:cubicBezTo>
                <a:cubicBezTo>
                  <a:pt x="7264" y="310"/>
                  <a:pt x="6550" y="0"/>
                  <a:pt x="58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nvGrpSpPr>
          <p:cNvPr id="3996" name="Google Shape;3996;p55"/>
          <p:cNvGrpSpPr/>
          <p:nvPr/>
        </p:nvGrpSpPr>
        <p:grpSpPr>
          <a:xfrm>
            <a:off x="4046005" y="3015090"/>
            <a:ext cx="339124" cy="299878"/>
            <a:chOff x="4122205" y="3015090"/>
            <a:chExt cx="339124" cy="299878"/>
          </a:xfrm>
        </p:grpSpPr>
        <p:sp>
          <p:nvSpPr>
            <p:cNvPr id="3997" name="Google Shape;3997;p55"/>
            <p:cNvSpPr/>
            <p:nvPr/>
          </p:nvSpPr>
          <p:spPr>
            <a:xfrm>
              <a:off x="4122205" y="3015090"/>
              <a:ext cx="339124" cy="299878"/>
            </a:xfrm>
            <a:custGeom>
              <a:rect b="b" l="l" r="r" t="t"/>
              <a:pathLst>
                <a:path extrusionOk="0" h="10193" w="11527">
                  <a:moveTo>
                    <a:pt x="3167" y="667"/>
                  </a:moveTo>
                  <a:lnTo>
                    <a:pt x="3167" y="3739"/>
                  </a:lnTo>
                  <a:lnTo>
                    <a:pt x="4358" y="5073"/>
                  </a:lnTo>
                  <a:lnTo>
                    <a:pt x="3167" y="6430"/>
                  </a:lnTo>
                  <a:lnTo>
                    <a:pt x="3167" y="9550"/>
                  </a:lnTo>
                  <a:lnTo>
                    <a:pt x="691" y="9550"/>
                  </a:lnTo>
                  <a:lnTo>
                    <a:pt x="691" y="667"/>
                  </a:lnTo>
                  <a:close/>
                  <a:moveTo>
                    <a:pt x="6311" y="667"/>
                  </a:moveTo>
                  <a:lnTo>
                    <a:pt x="6311" y="3739"/>
                  </a:lnTo>
                  <a:lnTo>
                    <a:pt x="7502" y="5073"/>
                  </a:lnTo>
                  <a:lnTo>
                    <a:pt x="6311" y="6430"/>
                  </a:lnTo>
                  <a:lnTo>
                    <a:pt x="6311" y="9550"/>
                  </a:lnTo>
                  <a:lnTo>
                    <a:pt x="3834" y="9550"/>
                  </a:lnTo>
                  <a:lnTo>
                    <a:pt x="3834" y="6716"/>
                  </a:lnTo>
                  <a:lnTo>
                    <a:pt x="5239" y="5120"/>
                  </a:lnTo>
                  <a:lnTo>
                    <a:pt x="3834" y="3501"/>
                  </a:lnTo>
                  <a:lnTo>
                    <a:pt x="3834" y="667"/>
                  </a:lnTo>
                  <a:close/>
                  <a:moveTo>
                    <a:pt x="9431" y="667"/>
                  </a:moveTo>
                  <a:lnTo>
                    <a:pt x="9431" y="3739"/>
                  </a:lnTo>
                  <a:lnTo>
                    <a:pt x="10621" y="5073"/>
                  </a:lnTo>
                  <a:lnTo>
                    <a:pt x="9431" y="6454"/>
                  </a:lnTo>
                  <a:lnTo>
                    <a:pt x="9431" y="9550"/>
                  </a:lnTo>
                  <a:lnTo>
                    <a:pt x="6978" y="9550"/>
                  </a:lnTo>
                  <a:lnTo>
                    <a:pt x="6978" y="6716"/>
                  </a:lnTo>
                  <a:lnTo>
                    <a:pt x="8359" y="5120"/>
                  </a:lnTo>
                  <a:lnTo>
                    <a:pt x="6978" y="3501"/>
                  </a:lnTo>
                  <a:lnTo>
                    <a:pt x="6978" y="667"/>
                  </a:lnTo>
                  <a:close/>
                  <a:moveTo>
                    <a:pt x="0" y="0"/>
                  </a:moveTo>
                  <a:lnTo>
                    <a:pt x="0" y="10193"/>
                  </a:lnTo>
                  <a:lnTo>
                    <a:pt x="10121" y="10193"/>
                  </a:lnTo>
                  <a:lnTo>
                    <a:pt x="10121" y="6692"/>
                  </a:lnTo>
                  <a:lnTo>
                    <a:pt x="11526" y="5073"/>
                  </a:lnTo>
                  <a:lnTo>
                    <a:pt x="10121" y="3501"/>
                  </a:lnTo>
                  <a:lnTo>
                    <a:pt x="101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998" name="Google Shape;3998;p55"/>
            <p:cNvSpPr/>
            <p:nvPr/>
          </p:nvSpPr>
          <p:spPr>
            <a:xfrm>
              <a:off x="4157214" y="3050806"/>
              <a:ext cx="42777" cy="20359"/>
            </a:xfrm>
            <a:custGeom>
              <a:rect b="b" l="l" r="r" t="t"/>
              <a:pathLst>
                <a:path extrusionOk="0" h="692" w="1454">
                  <a:moveTo>
                    <a:pt x="1" y="1"/>
                  </a:moveTo>
                  <a:lnTo>
                    <a:pt x="1" y="692"/>
                  </a:lnTo>
                  <a:lnTo>
                    <a:pt x="1454" y="692"/>
                  </a:lnTo>
                  <a:lnTo>
                    <a:pt x="145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999" name="Google Shape;3999;p55"/>
            <p:cNvSpPr/>
            <p:nvPr/>
          </p:nvSpPr>
          <p:spPr>
            <a:xfrm>
              <a:off x="4157214" y="3093552"/>
              <a:ext cx="42777" cy="20359"/>
            </a:xfrm>
            <a:custGeom>
              <a:rect b="b" l="l" r="r" t="t"/>
              <a:pathLst>
                <a:path extrusionOk="0" h="692" w="1454">
                  <a:moveTo>
                    <a:pt x="1" y="1"/>
                  </a:moveTo>
                  <a:lnTo>
                    <a:pt x="1" y="691"/>
                  </a:lnTo>
                  <a:lnTo>
                    <a:pt x="1454" y="691"/>
                  </a:lnTo>
                  <a:lnTo>
                    <a:pt x="145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000" name="Google Shape;4000;p55"/>
            <p:cNvSpPr/>
            <p:nvPr/>
          </p:nvSpPr>
          <p:spPr>
            <a:xfrm>
              <a:off x="4342174" y="3050806"/>
              <a:ext cx="42777" cy="20359"/>
            </a:xfrm>
            <a:custGeom>
              <a:rect b="b" l="l" r="r" t="t"/>
              <a:pathLst>
                <a:path extrusionOk="0" h="692" w="1454">
                  <a:moveTo>
                    <a:pt x="1" y="1"/>
                  </a:moveTo>
                  <a:lnTo>
                    <a:pt x="1" y="692"/>
                  </a:lnTo>
                  <a:lnTo>
                    <a:pt x="1454" y="692"/>
                  </a:lnTo>
                  <a:lnTo>
                    <a:pt x="145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001" name="Google Shape;4001;p55"/>
            <p:cNvSpPr/>
            <p:nvPr/>
          </p:nvSpPr>
          <p:spPr>
            <a:xfrm>
              <a:off x="4342174" y="3093552"/>
              <a:ext cx="42777" cy="20359"/>
            </a:xfrm>
            <a:custGeom>
              <a:rect b="b" l="l" r="r" t="t"/>
              <a:pathLst>
                <a:path extrusionOk="0" h="692" w="1454">
                  <a:moveTo>
                    <a:pt x="1" y="1"/>
                  </a:moveTo>
                  <a:lnTo>
                    <a:pt x="1" y="691"/>
                  </a:lnTo>
                  <a:lnTo>
                    <a:pt x="1454" y="691"/>
                  </a:lnTo>
                  <a:lnTo>
                    <a:pt x="145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002" name="Google Shape;4002;p55"/>
            <p:cNvSpPr/>
            <p:nvPr/>
          </p:nvSpPr>
          <p:spPr>
            <a:xfrm>
              <a:off x="4250415" y="3216173"/>
              <a:ext cx="42747" cy="20329"/>
            </a:xfrm>
            <a:custGeom>
              <a:rect b="b" l="l" r="r" t="t"/>
              <a:pathLst>
                <a:path extrusionOk="0" h="691" w="1453">
                  <a:moveTo>
                    <a:pt x="0" y="0"/>
                  </a:moveTo>
                  <a:lnTo>
                    <a:pt x="0" y="691"/>
                  </a:lnTo>
                  <a:lnTo>
                    <a:pt x="1453" y="691"/>
                  </a:lnTo>
                  <a:lnTo>
                    <a:pt x="14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003" name="Google Shape;4003;p55"/>
            <p:cNvSpPr/>
            <p:nvPr/>
          </p:nvSpPr>
          <p:spPr>
            <a:xfrm>
              <a:off x="4250415" y="3258890"/>
              <a:ext cx="42747" cy="20359"/>
            </a:xfrm>
            <a:custGeom>
              <a:rect b="b" l="l" r="r" t="t"/>
              <a:pathLst>
                <a:path extrusionOk="0" h="692" w="1453">
                  <a:moveTo>
                    <a:pt x="0" y="1"/>
                  </a:moveTo>
                  <a:lnTo>
                    <a:pt x="0" y="691"/>
                  </a:lnTo>
                  <a:lnTo>
                    <a:pt x="1453" y="691"/>
                  </a:lnTo>
                  <a:lnTo>
                    <a:pt x="145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grpSp>
        <p:nvGrpSpPr>
          <p:cNvPr id="4004" name="Google Shape;4004;p55"/>
          <p:cNvGrpSpPr/>
          <p:nvPr/>
        </p:nvGrpSpPr>
        <p:grpSpPr>
          <a:xfrm>
            <a:off x="4800211" y="3003175"/>
            <a:ext cx="299201" cy="339830"/>
            <a:chOff x="4724011" y="3003175"/>
            <a:chExt cx="299201" cy="339830"/>
          </a:xfrm>
        </p:grpSpPr>
        <p:sp>
          <p:nvSpPr>
            <p:cNvPr id="4005" name="Google Shape;4005;p55"/>
            <p:cNvSpPr/>
            <p:nvPr/>
          </p:nvSpPr>
          <p:spPr>
            <a:xfrm>
              <a:off x="4724011" y="3003175"/>
              <a:ext cx="299201" cy="339830"/>
            </a:xfrm>
            <a:custGeom>
              <a:rect b="b" l="l" r="r" t="t"/>
              <a:pathLst>
                <a:path extrusionOk="0" h="11551" w="10170">
                  <a:moveTo>
                    <a:pt x="6097" y="3644"/>
                  </a:moveTo>
                  <a:cubicBezTo>
                    <a:pt x="7121" y="3787"/>
                    <a:pt x="7907" y="4692"/>
                    <a:pt x="7907" y="5764"/>
                  </a:cubicBezTo>
                  <a:cubicBezTo>
                    <a:pt x="7907" y="6835"/>
                    <a:pt x="7145" y="7716"/>
                    <a:pt x="6097" y="7859"/>
                  </a:cubicBezTo>
                  <a:lnTo>
                    <a:pt x="6097" y="3644"/>
                  </a:lnTo>
                  <a:close/>
                  <a:moveTo>
                    <a:pt x="6097" y="1977"/>
                  </a:moveTo>
                  <a:cubicBezTo>
                    <a:pt x="8002" y="2144"/>
                    <a:pt x="9527" y="3763"/>
                    <a:pt x="9527" y="5716"/>
                  </a:cubicBezTo>
                  <a:cubicBezTo>
                    <a:pt x="9527" y="7693"/>
                    <a:pt x="8002" y="9336"/>
                    <a:pt x="6097" y="9479"/>
                  </a:cubicBezTo>
                  <a:lnTo>
                    <a:pt x="6097" y="8526"/>
                  </a:lnTo>
                  <a:cubicBezTo>
                    <a:pt x="7502" y="8336"/>
                    <a:pt x="8574" y="7145"/>
                    <a:pt x="8574" y="5716"/>
                  </a:cubicBezTo>
                  <a:cubicBezTo>
                    <a:pt x="8574" y="4287"/>
                    <a:pt x="7502" y="3096"/>
                    <a:pt x="6097" y="2930"/>
                  </a:cubicBezTo>
                  <a:lnTo>
                    <a:pt x="6097" y="1977"/>
                  </a:lnTo>
                  <a:close/>
                  <a:moveTo>
                    <a:pt x="5407" y="691"/>
                  </a:moveTo>
                  <a:lnTo>
                    <a:pt x="5407" y="10812"/>
                  </a:lnTo>
                  <a:cubicBezTo>
                    <a:pt x="2763" y="10646"/>
                    <a:pt x="691" y="8431"/>
                    <a:pt x="691" y="5764"/>
                  </a:cubicBezTo>
                  <a:cubicBezTo>
                    <a:pt x="691" y="3073"/>
                    <a:pt x="2763" y="882"/>
                    <a:pt x="5407" y="691"/>
                  </a:cubicBezTo>
                  <a:close/>
                  <a:moveTo>
                    <a:pt x="5764" y="1"/>
                  </a:moveTo>
                  <a:cubicBezTo>
                    <a:pt x="4216" y="1"/>
                    <a:pt x="2787" y="596"/>
                    <a:pt x="1692" y="1715"/>
                  </a:cubicBezTo>
                  <a:cubicBezTo>
                    <a:pt x="620" y="2787"/>
                    <a:pt x="1" y="4240"/>
                    <a:pt x="1" y="5787"/>
                  </a:cubicBezTo>
                  <a:cubicBezTo>
                    <a:pt x="1" y="7335"/>
                    <a:pt x="596" y="8764"/>
                    <a:pt x="1692" y="9860"/>
                  </a:cubicBezTo>
                  <a:cubicBezTo>
                    <a:pt x="2763" y="10931"/>
                    <a:pt x="4216" y="11551"/>
                    <a:pt x="5764" y="11551"/>
                  </a:cubicBezTo>
                  <a:lnTo>
                    <a:pt x="6097" y="11551"/>
                  </a:lnTo>
                  <a:lnTo>
                    <a:pt x="6097" y="10217"/>
                  </a:lnTo>
                  <a:cubicBezTo>
                    <a:pt x="8383" y="9979"/>
                    <a:pt x="10170" y="8074"/>
                    <a:pt x="10170" y="5764"/>
                  </a:cubicBezTo>
                  <a:cubicBezTo>
                    <a:pt x="10170" y="3430"/>
                    <a:pt x="8360" y="1525"/>
                    <a:pt x="6097" y="1358"/>
                  </a:cubicBezTo>
                  <a:lnTo>
                    <a:pt x="60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006" name="Google Shape;4006;p55"/>
            <p:cNvSpPr/>
            <p:nvPr/>
          </p:nvSpPr>
          <p:spPr>
            <a:xfrm>
              <a:off x="4791970" y="3141182"/>
              <a:ext cx="43483" cy="19653"/>
            </a:xfrm>
            <a:custGeom>
              <a:rect b="b" l="l" r="r" t="t"/>
              <a:pathLst>
                <a:path extrusionOk="0" h="668" w="1478">
                  <a:moveTo>
                    <a:pt x="1" y="1"/>
                  </a:moveTo>
                  <a:lnTo>
                    <a:pt x="1" y="668"/>
                  </a:lnTo>
                  <a:lnTo>
                    <a:pt x="1477" y="668"/>
                  </a:lnTo>
                  <a:lnTo>
                    <a:pt x="14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007" name="Google Shape;4007;p55"/>
            <p:cNvSpPr/>
            <p:nvPr/>
          </p:nvSpPr>
          <p:spPr>
            <a:xfrm>
              <a:off x="4791970" y="3183929"/>
              <a:ext cx="43483" cy="20359"/>
            </a:xfrm>
            <a:custGeom>
              <a:rect b="b" l="l" r="r" t="t"/>
              <a:pathLst>
                <a:path extrusionOk="0" h="692" w="1478">
                  <a:moveTo>
                    <a:pt x="1" y="1"/>
                  </a:moveTo>
                  <a:lnTo>
                    <a:pt x="1" y="691"/>
                  </a:lnTo>
                  <a:lnTo>
                    <a:pt x="1477" y="691"/>
                  </a:lnTo>
                  <a:lnTo>
                    <a:pt x="14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sp>
        <p:nvSpPr>
          <p:cNvPr id="4008" name="Google Shape;4008;p55"/>
          <p:cNvSpPr/>
          <p:nvPr/>
        </p:nvSpPr>
        <p:spPr>
          <a:xfrm>
            <a:off x="5511700" y="2997586"/>
            <a:ext cx="339124" cy="339801"/>
          </a:xfrm>
          <a:custGeom>
            <a:rect b="b" l="l" r="r" t="t"/>
            <a:pathLst>
              <a:path extrusionOk="0" h="11550" w="11527">
                <a:moveTo>
                  <a:pt x="2716" y="667"/>
                </a:moveTo>
                <a:lnTo>
                  <a:pt x="2716" y="2667"/>
                </a:lnTo>
                <a:lnTo>
                  <a:pt x="715" y="2667"/>
                </a:lnTo>
                <a:lnTo>
                  <a:pt x="715" y="1667"/>
                </a:lnTo>
                <a:cubicBezTo>
                  <a:pt x="691" y="1119"/>
                  <a:pt x="1144" y="667"/>
                  <a:pt x="1715" y="667"/>
                </a:cubicBezTo>
                <a:close/>
                <a:moveTo>
                  <a:pt x="9884" y="667"/>
                </a:moveTo>
                <a:cubicBezTo>
                  <a:pt x="10431" y="667"/>
                  <a:pt x="10884" y="1119"/>
                  <a:pt x="10884" y="1667"/>
                </a:cubicBezTo>
                <a:lnTo>
                  <a:pt x="10884" y="2667"/>
                </a:lnTo>
                <a:lnTo>
                  <a:pt x="8884" y="2667"/>
                </a:lnTo>
                <a:lnTo>
                  <a:pt x="8884" y="667"/>
                </a:lnTo>
                <a:close/>
                <a:moveTo>
                  <a:pt x="5454" y="1334"/>
                </a:moveTo>
                <a:lnTo>
                  <a:pt x="5454" y="2786"/>
                </a:lnTo>
                <a:cubicBezTo>
                  <a:pt x="5454" y="4239"/>
                  <a:pt x="4264" y="5430"/>
                  <a:pt x="2811" y="5430"/>
                </a:cubicBezTo>
                <a:lnTo>
                  <a:pt x="1358" y="5430"/>
                </a:lnTo>
                <a:lnTo>
                  <a:pt x="1358" y="3358"/>
                </a:lnTo>
                <a:lnTo>
                  <a:pt x="3382" y="3358"/>
                </a:lnTo>
                <a:lnTo>
                  <a:pt x="3382" y="1334"/>
                </a:lnTo>
                <a:close/>
                <a:moveTo>
                  <a:pt x="8193" y="1334"/>
                </a:moveTo>
                <a:lnTo>
                  <a:pt x="8193" y="3358"/>
                </a:lnTo>
                <a:lnTo>
                  <a:pt x="10217" y="3358"/>
                </a:lnTo>
                <a:lnTo>
                  <a:pt x="10217" y="5430"/>
                </a:lnTo>
                <a:lnTo>
                  <a:pt x="8764" y="5430"/>
                </a:lnTo>
                <a:cubicBezTo>
                  <a:pt x="7312" y="5430"/>
                  <a:pt x="6121" y="4239"/>
                  <a:pt x="6121" y="2786"/>
                </a:cubicBezTo>
                <a:lnTo>
                  <a:pt x="6121" y="1334"/>
                </a:lnTo>
                <a:close/>
                <a:moveTo>
                  <a:pt x="5811" y="4239"/>
                </a:moveTo>
                <a:cubicBezTo>
                  <a:pt x="6121" y="4906"/>
                  <a:pt x="6645" y="5430"/>
                  <a:pt x="7336" y="5763"/>
                </a:cubicBezTo>
                <a:cubicBezTo>
                  <a:pt x="6693" y="6097"/>
                  <a:pt x="6145" y="6620"/>
                  <a:pt x="5811" y="7287"/>
                </a:cubicBezTo>
                <a:cubicBezTo>
                  <a:pt x="5502" y="6620"/>
                  <a:pt x="4954" y="6097"/>
                  <a:pt x="4311" y="5763"/>
                </a:cubicBezTo>
                <a:cubicBezTo>
                  <a:pt x="4954" y="5430"/>
                  <a:pt x="5502" y="4906"/>
                  <a:pt x="5811" y="4239"/>
                </a:cubicBezTo>
                <a:close/>
                <a:moveTo>
                  <a:pt x="2811" y="6097"/>
                </a:moveTo>
                <a:cubicBezTo>
                  <a:pt x="4264" y="6097"/>
                  <a:pt x="5454" y="7287"/>
                  <a:pt x="5454" y="8740"/>
                </a:cubicBezTo>
                <a:lnTo>
                  <a:pt x="5454" y="10193"/>
                </a:lnTo>
                <a:lnTo>
                  <a:pt x="3382" y="10193"/>
                </a:lnTo>
                <a:lnTo>
                  <a:pt x="3382" y="8145"/>
                </a:lnTo>
                <a:lnTo>
                  <a:pt x="1358" y="8145"/>
                </a:lnTo>
                <a:lnTo>
                  <a:pt x="1358" y="6097"/>
                </a:lnTo>
                <a:close/>
                <a:moveTo>
                  <a:pt x="10217" y="6097"/>
                </a:moveTo>
                <a:lnTo>
                  <a:pt x="10217" y="8168"/>
                </a:lnTo>
                <a:lnTo>
                  <a:pt x="8193" y="8168"/>
                </a:lnTo>
                <a:lnTo>
                  <a:pt x="8193" y="10193"/>
                </a:lnTo>
                <a:lnTo>
                  <a:pt x="6121" y="10193"/>
                </a:lnTo>
                <a:lnTo>
                  <a:pt x="6121" y="8740"/>
                </a:lnTo>
                <a:cubicBezTo>
                  <a:pt x="6121" y="7287"/>
                  <a:pt x="7312" y="6097"/>
                  <a:pt x="8764" y="6097"/>
                </a:cubicBezTo>
                <a:close/>
                <a:moveTo>
                  <a:pt x="2716" y="8835"/>
                </a:moveTo>
                <a:lnTo>
                  <a:pt x="2716" y="10836"/>
                </a:lnTo>
                <a:lnTo>
                  <a:pt x="1715" y="10836"/>
                </a:lnTo>
                <a:cubicBezTo>
                  <a:pt x="1168" y="10836"/>
                  <a:pt x="739" y="10383"/>
                  <a:pt x="739" y="9835"/>
                </a:cubicBezTo>
                <a:lnTo>
                  <a:pt x="739" y="8835"/>
                </a:lnTo>
                <a:close/>
                <a:moveTo>
                  <a:pt x="10884" y="8835"/>
                </a:moveTo>
                <a:lnTo>
                  <a:pt x="10884" y="9835"/>
                </a:lnTo>
                <a:cubicBezTo>
                  <a:pt x="10884" y="10383"/>
                  <a:pt x="10431" y="10836"/>
                  <a:pt x="9884" y="10836"/>
                </a:cubicBezTo>
                <a:lnTo>
                  <a:pt x="8884" y="10836"/>
                </a:lnTo>
                <a:lnTo>
                  <a:pt x="8884" y="8835"/>
                </a:lnTo>
                <a:close/>
                <a:moveTo>
                  <a:pt x="8193" y="0"/>
                </a:moveTo>
                <a:lnTo>
                  <a:pt x="8193" y="643"/>
                </a:lnTo>
                <a:lnTo>
                  <a:pt x="3382" y="643"/>
                </a:lnTo>
                <a:lnTo>
                  <a:pt x="3382" y="24"/>
                </a:lnTo>
                <a:lnTo>
                  <a:pt x="1668" y="24"/>
                </a:lnTo>
                <a:cubicBezTo>
                  <a:pt x="763" y="24"/>
                  <a:pt x="1" y="762"/>
                  <a:pt x="1" y="1691"/>
                </a:cubicBezTo>
                <a:lnTo>
                  <a:pt x="1" y="3358"/>
                </a:lnTo>
                <a:lnTo>
                  <a:pt x="668" y="3358"/>
                </a:lnTo>
                <a:lnTo>
                  <a:pt x="668" y="8168"/>
                </a:lnTo>
                <a:lnTo>
                  <a:pt x="1" y="8168"/>
                </a:lnTo>
                <a:lnTo>
                  <a:pt x="1" y="9883"/>
                </a:lnTo>
                <a:cubicBezTo>
                  <a:pt x="1" y="10788"/>
                  <a:pt x="763" y="11550"/>
                  <a:pt x="1668" y="11550"/>
                </a:cubicBezTo>
                <a:lnTo>
                  <a:pt x="3382" y="11550"/>
                </a:lnTo>
                <a:lnTo>
                  <a:pt x="3382" y="10907"/>
                </a:lnTo>
                <a:lnTo>
                  <a:pt x="8193" y="10907"/>
                </a:lnTo>
                <a:lnTo>
                  <a:pt x="8193" y="11550"/>
                </a:lnTo>
                <a:lnTo>
                  <a:pt x="9860" y="11550"/>
                </a:lnTo>
                <a:cubicBezTo>
                  <a:pt x="10789" y="11550"/>
                  <a:pt x="11527" y="10788"/>
                  <a:pt x="11527" y="9883"/>
                </a:cubicBezTo>
                <a:lnTo>
                  <a:pt x="11527" y="8216"/>
                </a:lnTo>
                <a:lnTo>
                  <a:pt x="10908" y="8216"/>
                </a:lnTo>
                <a:lnTo>
                  <a:pt x="10908" y="3358"/>
                </a:lnTo>
                <a:lnTo>
                  <a:pt x="11527" y="3358"/>
                </a:lnTo>
                <a:lnTo>
                  <a:pt x="11527" y="1667"/>
                </a:lnTo>
                <a:cubicBezTo>
                  <a:pt x="11527" y="738"/>
                  <a:pt x="10789" y="0"/>
                  <a:pt x="986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009" name="Google Shape;4009;p55"/>
          <p:cNvSpPr/>
          <p:nvPr/>
        </p:nvSpPr>
        <p:spPr>
          <a:xfrm>
            <a:off x="6251931" y="3083755"/>
            <a:ext cx="339124" cy="187788"/>
          </a:xfrm>
          <a:custGeom>
            <a:rect b="b" l="l" r="r" t="t"/>
            <a:pathLst>
              <a:path extrusionOk="0" h="6383" w="11527">
                <a:moveTo>
                  <a:pt x="5168" y="667"/>
                </a:moveTo>
                <a:lnTo>
                  <a:pt x="5787" y="1762"/>
                </a:lnTo>
                <a:lnTo>
                  <a:pt x="5168" y="2858"/>
                </a:lnTo>
                <a:lnTo>
                  <a:pt x="3906" y="2858"/>
                </a:lnTo>
                <a:lnTo>
                  <a:pt x="3572" y="2334"/>
                </a:lnTo>
                <a:lnTo>
                  <a:pt x="3239" y="1786"/>
                </a:lnTo>
                <a:lnTo>
                  <a:pt x="3906" y="667"/>
                </a:lnTo>
                <a:close/>
                <a:moveTo>
                  <a:pt x="10121" y="667"/>
                </a:moveTo>
                <a:lnTo>
                  <a:pt x="10764" y="1762"/>
                </a:lnTo>
                <a:lnTo>
                  <a:pt x="10121" y="2858"/>
                </a:lnTo>
                <a:lnTo>
                  <a:pt x="8883" y="2858"/>
                </a:lnTo>
                <a:lnTo>
                  <a:pt x="8264" y="1762"/>
                </a:lnTo>
                <a:lnTo>
                  <a:pt x="8883" y="667"/>
                </a:lnTo>
                <a:close/>
                <a:moveTo>
                  <a:pt x="2691" y="2096"/>
                </a:moveTo>
                <a:lnTo>
                  <a:pt x="3310" y="3191"/>
                </a:lnTo>
                <a:lnTo>
                  <a:pt x="2691" y="4287"/>
                </a:lnTo>
                <a:lnTo>
                  <a:pt x="1429" y="4287"/>
                </a:lnTo>
                <a:lnTo>
                  <a:pt x="810" y="3191"/>
                </a:lnTo>
                <a:lnTo>
                  <a:pt x="1429" y="2096"/>
                </a:lnTo>
                <a:close/>
                <a:moveTo>
                  <a:pt x="7621" y="2096"/>
                </a:moveTo>
                <a:lnTo>
                  <a:pt x="8264" y="3191"/>
                </a:lnTo>
                <a:lnTo>
                  <a:pt x="7668" y="4287"/>
                </a:lnTo>
                <a:lnTo>
                  <a:pt x="6406" y="4287"/>
                </a:lnTo>
                <a:lnTo>
                  <a:pt x="5763" y="3191"/>
                </a:lnTo>
                <a:lnTo>
                  <a:pt x="6382" y="2096"/>
                </a:lnTo>
                <a:close/>
                <a:moveTo>
                  <a:pt x="5192" y="3477"/>
                </a:moveTo>
                <a:lnTo>
                  <a:pt x="5811" y="4596"/>
                </a:lnTo>
                <a:lnTo>
                  <a:pt x="5192" y="5692"/>
                </a:lnTo>
                <a:lnTo>
                  <a:pt x="3929" y="5692"/>
                </a:lnTo>
                <a:lnTo>
                  <a:pt x="3310" y="4596"/>
                </a:lnTo>
                <a:lnTo>
                  <a:pt x="3929" y="3477"/>
                </a:lnTo>
                <a:close/>
                <a:moveTo>
                  <a:pt x="10121" y="3477"/>
                </a:moveTo>
                <a:lnTo>
                  <a:pt x="10764" y="4596"/>
                </a:lnTo>
                <a:lnTo>
                  <a:pt x="10121" y="5692"/>
                </a:lnTo>
                <a:lnTo>
                  <a:pt x="8883" y="5692"/>
                </a:lnTo>
                <a:lnTo>
                  <a:pt x="8264" y="4596"/>
                </a:lnTo>
                <a:lnTo>
                  <a:pt x="8883" y="3477"/>
                </a:lnTo>
                <a:close/>
                <a:moveTo>
                  <a:pt x="3501" y="0"/>
                </a:moveTo>
                <a:lnTo>
                  <a:pt x="2667" y="1429"/>
                </a:lnTo>
                <a:lnTo>
                  <a:pt x="1024" y="1429"/>
                </a:lnTo>
                <a:lnTo>
                  <a:pt x="0" y="3191"/>
                </a:lnTo>
                <a:lnTo>
                  <a:pt x="1024" y="4954"/>
                </a:lnTo>
                <a:lnTo>
                  <a:pt x="2667" y="4954"/>
                </a:lnTo>
                <a:lnTo>
                  <a:pt x="3501" y="6382"/>
                </a:lnTo>
                <a:lnTo>
                  <a:pt x="5549" y="6382"/>
                </a:lnTo>
                <a:lnTo>
                  <a:pt x="6382" y="4954"/>
                </a:lnTo>
                <a:lnTo>
                  <a:pt x="7668" y="4954"/>
                </a:lnTo>
                <a:lnTo>
                  <a:pt x="8502" y="6382"/>
                </a:lnTo>
                <a:lnTo>
                  <a:pt x="10526" y="6382"/>
                </a:lnTo>
                <a:lnTo>
                  <a:pt x="11526" y="4620"/>
                </a:lnTo>
                <a:lnTo>
                  <a:pt x="10693" y="3191"/>
                </a:lnTo>
                <a:lnTo>
                  <a:pt x="11526" y="1762"/>
                </a:lnTo>
                <a:lnTo>
                  <a:pt x="10526" y="0"/>
                </a:lnTo>
                <a:lnTo>
                  <a:pt x="8502" y="0"/>
                </a:lnTo>
                <a:lnTo>
                  <a:pt x="7668" y="1429"/>
                </a:lnTo>
                <a:lnTo>
                  <a:pt x="6382" y="1429"/>
                </a:lnTo>
                <a:lnTo>
                  <a:pt x="554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010" name="Google Shape;4010;p55"/>
          <p:cNvSpPr/>
          <p:nvPr/>
        </p:nvSpPr>
        <p:spPr>
          <a:xfrm>
            <a:off x="6978130" y="2974462"/>
            <a:ext cx="337712" cy="338418"/>
          </a:xfrm>
          <a:custGeom>
            <a:rect b="b" l="l" r="r" t="t"/>
            <a:pathLst>
              <a:path extrusionOk="0" h="11503" w="11479">
                <a:moveTo>
                  <a:pt x="9359" y="2929"/>
                </a:moveTo>
                <a:lnTo>
                  <a:pt x="9359" y="4763"/>
                </a:lnTo>
                <a:lnTo>
                  <a:pt x="7597" y="6025"/>
                </a:lnTo>
                <a:lnTo>
                  <a:pt x="6573" y="5549"/>
                </a:lnTo>
                <a:lnTo>
                  <a:pt x="5263" y="7049"/>
                </a:lnTo>
                <a:lnTo>
                  <a:pt x="4239" y="6525"/>
                </a:lnTo>
                <a:lnTo>
                  <a:pt x="2739" y="8335"/>
                </a:lnTo>
                <a:lnTo>
                  <a:pt x="1810" y="7978"/>
                </a:lnTo>
                <a:lnTo>
                  <a:pt x="715" y="9145"/>
                </a:lnTo>
                <a:lnTo>
                  <a:pt x="715" y="7502"/>
                </a:lnTo>
                <a:lnTo>
                  <a:pt x="1691" y="6406"/>
                </a:lnTo>
                <a:lnTo>
                  <a:pt x="2501" y="6906"/>
                </a:lnTo>
                <a:lnTo>
                  <a:pt x="4263" y="5025"/>
                </a:lnTo>
                <a:lnTo>
                  <a:pt x="5144" y="5335"/>
                </a:lnTo>
                <a:lnTo>
                  <a:pt x="7121" y="3406"/>
                </a:lnTo>
                <a:lnTo>
                  <a:pt x="8240" y="3596"/>
                </a:lnTo>
                <a:lnTo>
                  <a:pt x="9359" y="2929"/>
                </a:lnTo>
                <a:close/>
                <a:moveTo>
                  <a:pt x="9312" y="5597"/>
                </a:moveTo>
                <a:lnTo>
                  <a:pt x="9312" y="10860"/>
                </a:lnTo>
                <a:lnTo>
                  <a:pt x="667" y="10860"/>
                </a:lnTo>
                <a:lnTo>
                  <a:pt x="667" y="10145"/>
                </a:lnTo>
                <a:lnTo>
                  <a:pt x="715" y="10145"/>
                </a:lnTo>
                <a:lnTo>
                  <a:pt x="2001" y="8788"/>
                </a:lnTo>
                <a:lnTo>
                  <a:pt x="2953" y="9145"/>
                </a:lnTo>
                <a:lnTo>
                  <a:pt x="4382" y="7383"/>
                </a:lnTo>
                <a:lnTo>
                  <a:pt x="5430" y="7930"/>
                </a:lnTo>
                <a:lnTo>
                  <a:pt x="6740" y="6406"/>
                </a:lnTo>
                <a:lnTo>
                  <a:pt x="7621" y="6811"/>
                </a:lnTo>
                <a:lnTo>
                  <a:pt x="9312" y="5597"/>
                </a:lnTo>
                <a:close/>
                <a:moveTo>
                  <a:pt x="0" y="0"/>
                </a:moveTo>
                <a:lnTo>
                  <a:pt x="0" y="11503"/>
                </a:lnTo>
                <a:lnTo>
                  <a:pt x="11479" y="11503"/>
                </a:lnTo>
                <a:lnTo>
                  <a:pt x="11479" y="10264"/>
                </a:lnTo>
                <a:lnTo>
                  <a:pt x="10836" y="10264"/>
                </a:lnTo>
                <a:lnTo>
                  <a:pt x="10836" y="10312"/>
                </a:lnTo>
                <a:lnTo>
                  <a:pt x="10836" y="10836"/>
                </a:lnTo>
                <a:lnTo>
                  <a:pt x="10026" y="10836"/>
                </a:lnTo>
                <a:lnTo>
                  <a:pt x="10026" y="1667"/>
                </a:lnTo>
                <a:lnTo>
                  <a:pt x="8121" y="2858"/>
                </a:lnTo>
                <a:lnTo>
                  <a:pt x="6906" y="2620"/>
                </a:lnTo>
                <a:lnTo>
                  <a:pt x="4977" y="4525"/>
                </a:lnTo>
                <a:lnTo>
                  <a:pt x="4049" y="4239"/>
                </a:lnTo>
                <a:lnTo>
                  <a:pt x="2382" y="6025"/>
                </a:lnTo>
                <a:lnTo>
                  <a:pt x="1572" y="5501"/>
                </a:lnTo>
                <a:lnTo>
                  <a:pt x="715" y="6454"/>
                </a:lnTo>
                <a:lnTo>
                  <a:pt x="715" y="691"/>
                </a:lnTo>
                <a:lnTo>
                  <a:pt x="1239" y="691"/>
                </a:lnTo>
                <a:lnTo>
                  <a:pt x="12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nvGrpSpPr>
          <p:cNvPr id="4011" name="Google Shape;4011;p55"/>
          <p:cNvGrpSpPr/>
          <p:nvPr/>
        </p:nvGrpSpPr>
        <p:grpSpPr>
          <a:xfrm>
            <a:off x="7750547" y="2997380"/>
            <a:ext cx="259982" cy="337915"/>
            <a:chOff x="7064747" y="2997380"/>
            <a:chExt cx="259982" cy="337915"/>
          </a:xfrm>
        </p:grpSpPr>
        <p:sp>
          <p:nvSpPr>
            <p:cNvPr id="4012" name="Google Shape;4012;p55"/>
            <p:cNvSpPr/>
            <p:nvPr/>
          </p:nvSpPr>
          <p:spPr>
            <a:xfrm>
              <a:off x="7064747" y="2997380"/>
              <a:ext cx="72903" cy="152955"/>
            </a:xfrm>
            <a:custGeom>
              <a:rect b="b" l="l" r="r" t="t"/>
              <a:pathLst>
                <a:path extrusionOk="0" h="5199" w="2478">
                  <a:moveTo>
                    <a:pt x="1263" y="650"/>
                  </a:moveTo>
                  <a:cubicBezTo>
                    <a:pt x="1549" y="650"/>
                    <a:pt x="1787" y="888"/>
                    <a:pt x="1787" y="1198"/>
                  </a:cubicBezTo>
                  <a:cubicBezTo>
                    <a:pt x="1787" y="1484"/>
                    <a:pt x="1549" y="1722"/>
                    <a:pt x="1263" y="1722"/>
                  </a:cubicBezTo>
                  <a:cubicBezTo>
                    <a:pt x="954" y="1722"/>
                    <a:pt x="715" y="1484"/>
                    <a:pt x="715" y="1198"/>
                  </a:cubicBezTo>
                  <a:cubicBezTo>
                    <a:pt x="715" y="888"/>
                    <a:pt x="954" y="650"/>
                    <a:pt x="1263" y="650"/>
                  </a:cubicBezTo>
                  <a:close/>
                  <a:moveTo>
                    <a:pt x="1246" y="2410"/>
                  </a:moveTo>
                  <a:cubicBezTo>
                    <a:pt x="1260" y="2410"/>
                    <a:pt x="1273" y="2411"/>
                    <a:pt x="1287" y="2412"/>
                  </a:cubicBezTo>
                  <a:cubicBezTo>
                    <a:pt x="1501" y="2460"/>
                    <a:pt x="1644" y="2650"/>
                    <a:pt x="1644" y="2817"/>
                  </a:cubicBezTo>
                  <a:lnTo>
                    <a:pt x="1644" y="4532"/>
                  </a:lnTo>
                  <a:lnTo>
                    <a:pt x="858" y="4532"/>
                  </a:lnTo>
                  <a:lnTo>
                    <a:pt x="858" y="2793"/>
                  </a:lnTo>
                  <a:cubicBezTo>
                    <a:pt x="858" y="2570"/>
                    <a:pt x="1046" y="2410"/>
                    <a:pt x="1246" y="2410"/>
                  </a:cubicBezTo>
                  <a:close/>
                  <a:moveTo>
                    <a:pt x="1288" y="1"/>
                  </a:moveTo>
                  <a:cubicBezTo>
                    <a:pt x="1249" y="1"/>
                    <a:pt x="1208" y="3"/>
                    <a:pt x="1168" y="7"/>
                  </a:cubicBezTo>
                  <a:cubicBezTo>
                    <a:pt x="573" y="55"/>
                    <a:pt x="96" y="531"/>
                    <a:pt x="25" y="1126"/>
                  </a:cubicBezTo>
                  <a:cubicBezTo>
                    <a:pt x="1" y="1507"/>
                    <a:pt x="191" y="1865"/>
                    <a:pt x="453" y="2150"/>
                  </a:cubicBezTo>
                  <a:cubicBezTo>
                    <a:pt x="311" y="2317"/>
                    <a:pt x="191" y="2555"/>
                    <a:pt x="191" y="2817"/>
                  </a:cubicBezTo>
                  <a:lnTo>
                    <a:pt x="191" y="5199"/>
                  </a:lnTo>
                  <a:lnTo>
                    <a:pt x="2335" y="5199"/>
                  </a:lnTo>
                  <a:lnTo>
                    <a:pt x="2335" y="2817"/>
                  </a:lnTo>
                  <a:cubicBezTo>
                    <a:pt x="2335" y="2555"/>
                    <a:pt x="2240" y="2317"/>
                    <a:pt x="2049" y="2150"/>
                  </a:cubicBezTo>
                  <a:cubicBezTo>
                    <a:pt x="2335" y="1912"/>
                    <a:pt x="2478" y="1603"/>
                    <a:pt x="2478" y="1222"/>
                  </a:cubicBezTo>
                  <a:cubicBezTo>
                    <a:pt x="2478" y="548"/>
                    <a:pt x="1948" y="1"/>
                    <a:pt x="1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013" name="Google Shape;4013;p55"/>
            <p:cNvSpPr/>
            <p:nvPr/>
          </p:nvSpPr>
          <p:spPr>
            <a:xfrm>
              <a:off x="7158654" y="2997380"/>
              <a:ext cx="72873" cy="152955"/>
            </a:xfrm>
            <a:custGeom>
              <a:rect b="b" l="l" r="r" t="t"/>
              <a:pathLst>
                <a:path extrusionOk="0" h="5199" w="2477">
                  <a:moveTo>
                    <a:pt x="1238" y="650"/>
                  </a:moveTo>
                  <a:cubicBezTo>
                    <a:pt x="1548" y="650"/>
                    <a:pt x="1786" y="888"/>
                    <a:pt x="1786" y="1198"/>
                  </a:cubicBezTo>
                  <a:cubicBezTo>
                    <a:pt x="1786" y="1484"/>
                    <a:pt x="1548" y="1722"/>
                    <a:pt x="1238" y="1722"/>
                  </a:cubicBezTo>
                  <a:cubicBezTo>
                    <a:pt x="953" y="1722"/>
                    <a:pt x="715" y="1484"/>
                    <a:pt x="715" y="1198"/>
                  </a:cubicBezTo>
                  <a:cubicBezTo>
                    <a:pt x="715" y="888"/>
                    <a:pt x="953" y="650"/>
                    <a:pt x="1238" y="650"/>
                  </a:cubicBezTo>
                  <a:close/>
                  <a:moveTo>
                    <a:pt x="1245" y="2410"/>
                  </a:moveTo>
                  <a:cubicBezTo>
                    <a:pt x="1259" y="2410"/>
                    <a:pt x="1272" y="2411"/>
                    <a:pt x="1286" y="2412"/>
                  </a:cubicBezTo>
                  <a:cubicBezTo>
                    <a:pt x="1453" y="2460"/>
                    <a:pt x="1643" y="2650"/>
                    <a:pt x="1643" y="2817"/>
                  </a:cubicBezTo>
                  <a:lnTo>
                    <a:pt x="1643" y="4532"/>
                  </a:lnTo>
                  <a:lnTo>
                    <a:pt x="857" y="4532"/>
                  </a:lnTo>
                  <a:lnTo>
                    <a:pt x="857" y="2793"/>
                  </a:lnTo>
                  <a:cubicBezTo>
                    <a:pt x="857" y="2570"/>
                    <a:pt x="1045" y="2410"/>
                    <a:pt x="1245" y="2410"/>
                  </a:cubicBezTo>
                  <a:close/>
                  <a:moveTo>
                    <a:pt x="1288" y="1"/>
                  </a:moveTo>
                  <a:cubicBezTo>
                    <a:pt x="1248" y="1"/>
                    <a:pt x="1208" y="3"/>
                    <a:pt x="1167" y="7"/>
                  </a:cubicBezTo>
                  <a:cubicBezTo>
                    <a:pt x="524" y="55"/>
                    <a:pt x="48" y="531"/>
                    <a:pt x="24" y="1126"/>
                  </a:cubicBezTo>
                  <a:cubicBezTo>
                    <a:pt x="0" y="1507"/>
                    <a:pt x="167" y="1865"/>
                    <a:pt x="453" y="2150"/>
                  </a:cubicBezTo>
                  <a:cubicBezTo>
                    <a:pt x="286" y="2317"/>
                    <a:pt x="167" y="2555"/>
                    <a:pt x="167" y="2817"/>
                  </a:cubicBezTo>
                  <a:lnTo>
                    <a:pt x="167" y="5199"/>
                  </a:lnTo>
                  <a:lnTo>
                    <a:pt x="2310" y="5199"/>
                  </a:lnTo>
                  <a:lnTo>
                    <a:pt x="2310" y="2817"/>
                  </a:lnTo>
                  <a:cubicBezTo>
                    <a:pt x="2310" y="2555"/>
                    <a:pt x="2239" y="2317"/>
                    <a:pt x="2048" y="2150"/>
                  </a:cubicBezTo>
                  <a:cubicBezTo>
                    <a:pt x="2310" y="1912"/>
                    <a:pt x="2477" y="1603"/>
                    <a:pt x="2477" y="1222"/>
                  </a:cubicBezTo>
                  <a:cubicBezTo>
                    <a:pt x="2477" y="548"/>
                    <a:pt x="1947" y="1"/>
                    <a:pt x="1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014" name="Google Shape;4014;p55"/>
            <p:cNvSpPr/>
            <p:nvPr/>
          </p:nvSpPr>
          <p:spPr>
            <a:xfrm>
              <a:off x="7252532" y="2997380"/>
              <a:ext cx="72197" cy="152955"/>
            </a:xfrm>
            <a:custGeom>
              <a:rect b="b" l="l" r="r" t="t"/>
              <a:pathLst>
                <a:path extrusionOk="0" h="5199" w="2454">
                  <a:moveTo>
                    <a:pt x="1215" y="650"/>
                  </a:moveTo>
                  <a:cubicBezTo>
                    <a:pt x="1501" y="650"/>
                    <a:pt x="1739" y="888"/>
                    <a:pt x="1739" y="1198"/>
                  </a:cubicBezTo>
                  <a:cubicBezTo>
                    <a:pt x="1739" y="1484"/>
                    <a:pt x="1501" y="1722"/>
                    <a:pt x="1215" y="1722"/>
                  </a:cubicBezTo>
                  <a:cubicBezTo>
                    <a:pt x="905" y="1722"/>
                    <a:pt x="667" y="1484"/>
                    <a:pt x="667" y="1198"/>
                  </a:cubicBezTo>
                  <a:cubicBezTo>
                    <a:pt x="667" y="888"/>
                    <a:pt x="905" y="650"/>
                    <a:pt x="1215" y="650"/>
                  </a:cubicBezTo>
                  <a:close/>
                  <a:moveTo>
                    <a:pt x="1198" y="2410"/>
                  </a:moveTo>
                  <a:cubicBezTo>
                    <a:pt x="1211" y="2410"/>
                    <a:pt x="1225" y="2411"/>
                    <a:pt x="1239" y="2412"/>
                  </a:cubicBezTo>
                  <a:cubicBezTo>
                    <a:pt x="1453" y="2460"/>
                    <a:pt x="1596" y="2650"/>
                    <a:pt x="1596" y="2817"/>
                  </a:cubicBezTo>
                  <a:lnTo>
                    <a:pt x="1596" y="4532"/>
                  </a:lnTo>
                  <a:lnTo>
                    <a:pt x="834" y="4532"/>
                  </a:lnTo>
                  <a:lnTo>
                    <a:pt x="834" y="2793"/>
                  </a:lnTo>
                  <a:cubicBezTo>
                    <a:pt x="834" y="2570"/>
                    <a:pt x="1001" y="2410"/>
                    <a:pt x="1198" y="2410"/>
                  </a:cubicBezTo>
                  <a:close/>
                  <a:moveTo>
                    <a:pt x="1190" y="1"/>
                  </a:moveTo>
                  <a:cubicBezTo>
                    <a:pt x="530" y="1"/>
                    <a:pt x="0" y="548"/>
                    <a:pt x="0" y="1222"/>
                  </a:cubicBezTo>
                  <a:cubicBezTo>
                    <a:pt x="0" y="1579"/>
                    <a:pt x="143" y="1912"/>
                    <a:pt x="405" y="2150"/>
                  </a:cubicBezTo>
                  <a:cubicBezTo>
                    <a:pt x="262" y="2317"/>
                    <a:pt x="143" y="2555"/>
                    <a:pt x="143" y="2817"/>
                  </a:cubicBezTo>
                  <a:lnTo>
                    <a:pt x="143" y="5199"/>
                  </a:lnTo>
                  <a:lnTo>
                    <a:pt x="2286" y="5199"/>
                  </a:lnTo>
                  <a:lnTo>
                    <a:pt x="2286" y="2817"/>
                  </a:lnTo>
                  <a:cubicBezTo>
                    <a:pt x="2286" y="2555"/>
                    <a:pt x="2191" y="2317"/>
                    <a:pt x="2024" y="2150"/>
                  </a:cubicBezTo>
                  <a:cubicBezTo>
                    <a:pt x="2286" y="1912"/>
                    <a:pt x="2453" y="1555"/>
                    <a:pt x="2429" y="1126"/>
                  </a:cubicBezTo>
                  <a:cubicBezTo>
                    <a:pt x="2406" y="531"/>
                    <a:pt x="1905" y="55"/>
                    <a:pt x="1310" y="7"/>
                  </a:cubicBezTo>
                  <a:cubicBezTo>
                    <a:pt x="1269" y="3"/>
                    <a:pt x="1229" y="1"/>
                    <a:pt x="11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015" name="Google Shape;4015;p55"/>
            <p:cNvSpPr/>
            <p:nvPr/>
          </p:nvSpPr>
          <p:spPr>
            <a:xfrm>
              <a:off x="7064747" y="3181752"/>
              <a:ext cx="72903" cy="153543"/>
            </a:xfrm>
            <a:custGeom>
              <a:rect b="b" l="l" r="r" t="t"/>
              <a:pathLst>
                <a:path extrusionOk="0" h="5219" w="2478">
                  <a:moveTo>
                    <a:pt x="1263" y="670"/>
                  </a:moveTo>
                  <a:cubicBezTo>
                    <a:pt x="1549" y="670"/>
                    <a:pt x="1787" y="908"/>
                    <a:pt x="1787" y="1194"/>
                  </a:cubicBezTo>
                  <a:cubicBezTo>
                    <a:pt x="1787" y="1504"/>
                    <a:pt x="1549" y="1742"/>
                    <a:pt x="1263" y="1742"/>
                  </a:cubicBezTo>
                  <a:cubicBezTo>
                    <a:pt x="954" y="1742"/>
                    <a:pt x="715" y="1504"/>
                    <a:pt x="715" y="1194"/>
                  </a:cubicBezTo>
                  <a:cubicBezTo>
                    <a:pt x="715" y="932"/>
                    <a:pt x="954" y="670"/>
                    <a:pt x="1263" y="670"/>
                  </a:cubicBezTo>
                  <a:close/>
                  <a:moveTo>
                    <a:pt x="1246" y="2454"/>
                  </a:moveTo>
                  <a:cubicBezTo>
                    <a:pt x="1260" y="2454"/>
                    <a:pt x="1273" y="2455"/>
                    <a:pt x="1287" y="2456"/>
                  </a:cubicBezTo>
                  <a:cubicBezTo>
                    <a:pt x="1501" y="2456"/>
                    <a:pt x="1644" y="2623"/>
                    <a:pt x="1644" y="2837"/>
                  </a:cubicBezTo>
                  <a:lnTo>
                    <a:pt x="1644" y="4528"/>
                  </a:lnTo>
                  <a:lnTo>
                    <a:pt x="858" y="4528"/>
                  </a:lnTo>
                  <a:lnTo>
                    <a:pt x="858" y="2837"/>
                  </a:lnTo>
                  <a:cubicBezTo>
                    <a:pt x="858" y="2614"/>
                    <a:pt x="1046" y="2454"/>
                    <a:pt x="1246" y="2454"/>
                  </a:cubicBezTo>
                  <a:close/>
                  <a:moveTo>
                    <a:pt x="1251" y="0"/>
                  </a:moveTo>
                  <a:cubicBezTo>
                    <a:pt x="1223" y="0"/>
                    <a:pt x="1196" y="1"/>
                    <a:pt x="1168" y="3"/>
                  </a:cubicBezTo>
                  <a:cubicBezTo>
                    <a:pt x="573" y="75"/>
                    <a:pt x="96" y="551"/>
                    <a:pt x="25" y="1146"/>
                  </a:cubicBezTo>
                  <a:cubicBezTo>
                    <a:pt x="1" y="1527"/>
                    <a:pt x="191" y="1885"/>
                    <a:pt x="453" y="2147"/>
                  </a:cubicBezTo>
                  <a:cubicBezTo>
                    <a:pt x="311" y="2337"/>
                    <a:pt x="191" y="2575"/>
                    <a:pt x="191" y="2837"/>
                  </a:cubicBezTo>
                  <a:lnTo>
                    <a:pt x="191" y="5219"/>
                  </a:lnTo>
                  <a:lnTo>
                    <a:pt x="2335" y="5219"/>
                  </a:lnTo>
                  <a:lnTo>
                    <a:pt x="2335" y="2837"/>
                  </a:lnTo>
                  <a:cubicBezTo>
                    <a:pt x="2335" y="2575"/>
                    <a:pt x="2240" y="2337"/>
                    <a:pt x="2049" y="2147"/>
                  </a:cubicBezTo>
                  <a:cubicBezTo>
                    <a:pt x="2335" y="1908"/>
                    <a:pt x="2478" y="1599"/>
                    <a:pt x="2478" y="1242"/>
                  </a:cubicBezTo>
                  <a:cubicBezTo>
                    <a:pt x="2478" y="555"/>
                    <a:pt x="1928" y="0"/>
                    <a:pt x="12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016" name="Google Shape;4016;p55"/>
            <p:cNvSpPr/>
            <p:nvPr/>
          </p:nvSpPr>
          <p:spPr>
            <a:xfrm>
              <a:off x="7158654" y="3181752"/>
              <a:ext cx="72873" cy="153543"/>
            </a:xfrm>
            <a:custGeom>
              <a:rect b="b" l="l" r="r" t="t"/>
              <a:pathLst>
                <a:path extrusionOk="0" h="5219" w="2477">
                  <a:moveTo>
                    <a:pt x="1238" y="670"/>
                  </a:moveTo>
                  <a:cubicBezTo>
                    <a:pt x="1548" y="670"/>
                    <a:pt x="1786" y="908"/>
                    <a:pt x="1786" y="1194"/>
                  </a:cubicBezTo>
                  <a:cubicBezTo>
                    <a:pt x="1786" y="1504"/>
                    <a:pt x="1548" y="1742"/>
                    <a:pt x="1238" y="1742"/>
                  </a:cubicBezTo>
                  <a:cubicBezTo>
                    <a:pt x="953" y="1742"/>
                    <a:pt x="715" y="1504"/>
                    <a:pt x="715" y="1194"/>
                  </a:cubicBezTo>
                  <a:cubicBezTo>
                    <a:pt x="715" y="932"/>
                    <a:pt x="953" y="670"/>
                    <a:pt x="1238" y="670"/>
                  </a:cubicBezTo>
                  <a:close/>
                  <a:moveTo>
                    <a:pt x="1245" y="2454"/>
                  </a:moveTo>
                  <a:cubicBezTo>
                    <a:pt x="1259" y="2454"/>
                    <a:pt x="1272" y="2455"/>
                    <a:pt x="1286" y="2456"/>
                  </a:cubicBezTo>
                  <a:cubicBezTo>
                    <a:pt x="1453" y="2456"/>
                    <a:pt x="1643" y="2623"/>
                    <a:pt x="1643" y="2837"/>
                  </a:cubicBezTo>
                  <a:lnTo>
                    <a:pt x="1643" y="4528"/>
                  </a:lnTo>
                  <a:lnTo>
                    <a:pt x="857" y="4528"/>
                  </a:lnTo>
                  <a:lnTo>
                    <a:pt x="857" y="2837"/>
                  </a:lnTo>
                  <a:cubicBezTo>
                    <a:pt x="857" y="2614"/>
                    <a:pt x="1045" y="2454"/>
                    <a:pt x="1245" y="2454"/>
                  </a:cubicBezTo>
                  <a:close/>
                  <a:moveTo>
                    <a:pt x="1250" y="0"/>
                  </a:moveTo>
                  <a:cubicBezTo>
                    <a:pt x="1223" y="0"/>
                    <a:pt x="1195" y="1"/>
                    <a:pt x="1167" y="3"/>
                  </a:cubicBezTo>
                  <a:cubicBezTo>
                    <a:pt x="572" y="75"/>
                    <a:pt x="95" y="551"/>
                    <a:pt x="24" y="1146"/>
                  </a:cubicBezTo>
                  <a:cubicBezTo>
                    <a:pt x="0" y="1527"/>
                    <a:pt x="167" y="1885"/>
                    <a:pt x="453" y="2147"/>
                  </a:cubicBezTo>
                  <a:cubicBezTo>
                    <a:pt x="286" y="2337"/>
                    <a:pt x="167" y="2575"/>
                    <a:pt x="167" y="2837"/>
                  </a:cubicBezTo>
                  <a:lnTo>
                    <a:pt x="167" y="5219"/>
                  </a:lnTo>
                  <a:lnTo>
                    <a:pt x="2310" y="5219"/>
                  </a:lnTo>
                  <a:lnTo>
                    <a:pt x="2310" y="2837"/>
                  </a:lnTo>
                  <a:cubicBezTo>
                    <a:pt x="2310" y="2575"/>
                    <a:pt x="2239" y="2337"/>
                    <a:pt x="2048" y="2147"/>
                  </a:cubicBezTo>
                  <a:cubicBezTo>
                    <a:pt x="2286" y="1908"/>
                    <a:pt x="2477" y="1599"/>
                    <a:pt x="2477" y="1242"/>
                  </a:cubicBezTo>
                  <a:cubicBezTo>
                    <a:pt x="2477" y="555"/>
                    <a:pt x="1927" y="0"/>
                    <a:pt x="12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017" name="Google Shape;4017;p55"/>
            <p:cNvSpPr/>
            <p:nvPr/>
          </p:nvSpPr>
          <p:spPr>
            <a:xfrm>
              <a:off x="7251120" y="3181752"/>
              <a:ext cx="72903" cy="153543"/>
            </a:xfrm>
            <a:custGeom>
              <a:rect b="b" l="l" r="r" t="t"/>
              <a:pathLst>
                <a:path extrusionOk="0" h="5219" w="2478">
                  <a:moveTo>
                    <a:pt x="1263" y="670"/>
                  </a:moveTo>
                  <a:cubicBezTo>
                    <a:pt x="1549" y="670"/>
                    <a:pt x="1787" y="908"/>
                    <a:pt x="1787" y="1194"/>
                  </a:cubicBezTo>
                  <a:cubicBezTo>
                    <a:pt x="1787" y="1504"/>
                    <a:pt x="1549" y="1742"/>
                    <a:pt x="1263" y="1742"/>
                  </a:cubicBezTo>
                  <a:cubicBezTo>
                    <a:pt x="953" y="1742"/>
                    <a:pt x="715" y="1504"/>
                    <a:pt x="715" y="1194"/>
                  </a:cubicBezTo>
                  <a:cubicBezTo>
                    <a:pt x="715" y="932"/>
                    <a:pt x="953" y="670"/>
                    <a:pt x="1263" y="670"/>
                  </a:cubicBezTo>
                  <a:close/>
                  <a:moveTo>
                    <a:pt x="1246" y="2454"/>
                  </a:moveTo>
                  <a:cubicBezTo>
                    <a:pt x="1259" y="2454"/>
                    <a:pt x="1273" y="2455"/>
                    <a:pt x="1287" y="2456"/>
                  </a:cubicBezTo>
                  <a:cubicBezTo>
                    <a:pt x="1501" y="2456"/>
                    <a:pt x="1644" y="2623"/>
                    <a:pt x="1644" y="2837"/>
                  </a:cubicBezTo>
                  <a:lnTo>
                    <a:pt x="1644" y="4528"/>
                  </a:lnTo>
                  <a:lnTo>
                    <a:pt x="882" y="4528"/>
                  </a:lnTo>
                  <a:lnTo>
                    <a:pt x="882" y="2837"/>
                  </a:lnTo>
                  <a:cubicBezTo>
                    <a:pt x="882" y="2614"/>
                    <a:pt x="1049" y="2454"/>
                    <a:pt x="1246" y="2454"/>
                  </a:cubicBezTo>
                  <a:close/>
                  <a:moveTo>
                    <a:pt x="1251" y="0"/>
                  </a:moveTo>
                  <a:cubicBezTo>
                    <a:pt x="1223" y="0"/>
                    <a:pt x="1195" y="1"/>
                    <a:pt x="1168" y="3"/>
                  </a:cubicBezTo>
                  <a:cubicBezTo>
                    <a:pt x="572" y="75"/>
                    <a:pt x="96" y="551"/>
                    <a:pt x="48" y="1146"/>
                  </a:cubicBezTo>
                  <a:cubicBezTo>
                    <a:pt x="1" y="1527"/>
                    <a:pt x="191" y="1885"/>
                    <a:pt x="453" y="2147"/>
                  </a:cubicBezTo>
                  <a:cubicBezTo>
                    <a:pt x="310" y="2337"/>
                    <a:pt x="191" y="2575"/>
                    <a:pt x="191" y="2837"/>
                  </a:cubicBezTo>
                  <a:lnTo>
                    <a:pt x="191" y="5219"/>
                  </a:lnTo>
                  <a:lnTo>
                    <a:pt x="2334" y="5219"/>
                  </a:lnTo>
                  <a:lnTo>
                    <a:pt x="2334" y="2837"/>
                  </a:lnTo>
                  <a:cubicBezTo>
                    <a:pt x="2334" y="2575"/>
                    <a:pt x="2239" y="2337"/>
                    <a:pt x="2072" y="2147"/>
                  </a:cubicBezTo>
                  <a:cubicBezTo>
                    <a:pt x="2334" y="1908"/>
                    <a:pt x="2477" y="1599"/>
                    <a:pt x="2477" y="1242"/>
                  </a:cubicBezTo>
                  <a:cubicBezTo>
                    <a:pt x="2477" y="555"/>
                    <a:pt x="1928" y="0"/>
                    <a:pt x="12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sp>
        <p:nvSpPr>
          <p:cNvPr id="4018" name="Google Shape;4018;p55"/>
          <p:cNvSpPr/>
          <p:nvPr/>
        </p:nvSpPr>
        <p:spPr>
          <a:xfrm>
            <a:off x="7709919" y="3554556"/>
            <a:ext cx="340537" cy="339830"/>
          </a:xfrm>
          <a:custGeom>
            <a:rect b="b" l="l" r="r" t="t"/>
            <a:pathLst>
              <a:path extrusionOk="0" h="11551" w="11575">
                <a:moveTo>
                  <a:pt x="5859" y="643"/>
                </a:moveTo>
                <a:cubicBezTo>
                  <a:pt x="6526" y="667"/>
                  <a:pt x="7240" y="834"/>
                  <a:pt x="7883" y="1120"/>
                </a:cubicBezTo>
                <a:lnTo>
                  <a:pt x="7883" y="2072"/>
                </a:lnTo>
                <a:lnTo>
                  <a:pt x="6978" y="2620"/>
                </a:lnTo>
                <a:cubicBezTo>
                  <a:pt x="6621" y="2453"/>
                  <a:pt x="6240" y="2406"/>
                  <a:pt x="5811" y="2406"/>
                </a:cubicBezTo>
                <a:cubicBezTo>
                  <a:pt x="5288" y="2406"/>
                  <a:pt x="4811" y="2525"/>
                  <a:pt x="4359" y="2739"/>
                </a:cubicBezTo>
                <a:lnTo>
                  <a:pt x="4359" y="1715"/>
                </a:lnTo>
                <a:lnTo>
                  <a:pt x="3525" y="1215"/>
                </a:lnTo>
                <a:cubicBezTo>
                  <a:pt x="4216" y="858"/>
                  <a:pt x="5026" y="643"/>
                  <a:pt x="5859" y="643"/>
                </a:cubicBezTo>
                <a:close/>
                <a:moveTo>
                  <a:pt x="2835" y="1620"/>
                </a:moveTo>
                <a:lnTo>
                  <a:pt x="3668" y="2096"/>
                </a:lnTo>
                <a:lnTo>
                  <a:pt x="3668" y="3144"/>
                </a:lnTo>
                <a:cubicBezTo>
                  <a:pt x="3001" y="3715"/>
                  <a:pt x="2549" y="4549"/>
                  <a:pt x="2477" y="5502"/>
                </a:cubicBezTo>
                <a:lnTo>
                  <a:pt x="1620" y="5025"/>
                </a:lnTo>
                <a:lnTo>
                  <a:pt x="763" y="5502"/>
                </a:lnTo>
                <a:cubicBezTo>
                  <a:pt x="810" y="3930"/>
                  <a:pt x="1620" y="2525"/>
                  <a:pt x="2835" y="1620"/>
                </a:cubicBezTo>
                <a:close/>
                <a:moveTo>
                  <a:pt x="8526" y="1501"/>
                </a:moveTo>
                <a:cubicBezTo>
                  <a:pt x="9812" y="2310"/>
                  <a:pt x="10693" y="3644"/>
                  <a:pt x="10860" y="5240"/>
                </a:cubicBezTo>
                <a:lnTo>
                  <a:pt x="10027" y="5716"/>
                </a:lnTo>
                <a:lnTo>
                  <a:pt x="9098" y="5192"/>
                </a:lnTo>
                <a:cubicBezTo>
                  <a:pt x="8955" y="4287"/>
                  <a:pt x="8407" y="3501"/>
                  <a:pt x="7669" y="3001"/>
                </a:cubicBezTo>
                <a:lnTo>
                  <a:pt x="8526" y="2501"/>
                </a:lnTo>
                <a:lnTo>
                  <a:pt x="8526" y="1501"/>
                </a:lnTo>
                <a:close/>
                <a:moveTo>
                  <a:pt x="5811" y="3049"/>
                </a:moveTo>
                <a:cubicBezTo>
                  <a:pt x="7312" y="3049"/>
                  <a:pt x="8503" y="4239"/>
                  <a:pt x="8503" y="5740"/>
                </a:cubicBezTo>
                <a:cubicBezTo>
                  <a:pt x="8503" y="7216"/>
                  <a:pt x="7288" y="8407"/>
                  <a:pt x="5811" y="8407"/>
                </a:cubicBezTo>
                <a:cubicBezTo>
                  <a:pt x="4335" y="8407"/>
                  <a:pt x="3144" y="7216"/>
                  <a:pt x="3144" y="5740"/>
                </a:cubicBezTo>
                <a:cubicBezTo>
                  <a:pt x="3144" y="4239"/>
                  <a:pt x="4335" y="3049"/>
                  <a:pt x="5811" y="3049"/>
                </a:cubicBezTo>
                <a:close/>
                <a:moveTo>
                  <a:pt x="9122" y="6002"/>
                </a:moveTo>
                <a:lnTo>
                  <a:pt x="9979" y="6478"/>
                </a:lnTo>
                <a:lnTo>
                  <a:pt x="10860" y="6002"/>
                </a:lnTo>
                <a:lnTo>
                  <a:pt x="10860" y="6002"/>
                </a:lnTo>
                <a:cubicBezTo>
                  <a:pt x="10789" y="7573"/>
                  <a:pt x="9979" y="8978"/>
                  <a:pt x="8764" y="9883"/>
                </a:cubicBezTo>
                <a:lnTo>
                  <a:pt x="7931" y="9407"/>
                </a:lnTo>
                <a:lnTo>
                  <a:pt x="7931" y="8359"/>
                </a:lnTo>
                <a:cubicBezTo>
                  <a:pt x="8622" y="7788"/>
                  <a:pt x="9074" y="6954"/>
                  <a:pt x="9122" y="6002"/>
                </a:cubicBezTo>
                <a:close/>
                <a:moveTo>
                  <a:pt x="1596" y="5787"/>
                </a:moveTo>
                <a:lnTo>
                  <a:pt x="2525" y="6287"/>
                </a:lnTo>
                <a:cubicBezTo>
                  <a:pt x="2668" y="7216"/>
                  <a:pt x="3192" y="8002"/>
                  <a:pt x="3930" y="8502"/>
                </a:cubicBezTo>
                <a:lnTo>
                  <a:pt x="3073" y="9002"/>
                </a:lnTo>
                <a:lnTo>
                  <a:pt x="3073" y="9979"/>
                </a:lnTo>
                <a:cubicBezTo>
                  <a:pt x="1811" y="9217"/>
                  <a:pt x="906" y="7859"/>
                  <a:pt x="763" y="6264"/>
                </a:cubicBezTo>
                <a:lnTo>
                  <a:pt x="1596" y="5787"/>
                </a:lnTo>
                <a:close/>
                <a:moveTo>
                  <a:pt x="7240" y="8764"/>
                </a:moveTo>
                <a:lnTo>
                  <a:pt x="7240" y="9788"/>
                </a:lnTo>
                <a:lnTo>
                  <a:pt x="8074" y="10288"/>
                </a:lnTo>
                <a:cubicBezTo>
                  <a:pt x="7407" y="10645"/>
                  <a:pt x="6597" y="10860"/>
                  <a:pt x="5764" y="10860"/>
                </a:cubicBezTo>
                <a:cubicBezTo>
                  <a:pt x="5073" y="10836"/>
                  <a:pt x="4359" y="10669"/>
                  <a:pt x="3740" y="10384"/>
                </a:cubicBezTo>
                <a:lnTo>
                  <a:pt x="3740" y="9431"/>
                </a:lnTo>
                <a:lnTo>
                  <a:pt x="4621" y="8883"/>
                </a:lnTo>
                <a:cubicBezTo>
                  <a:pt x="4978" y="9050"/>
                  <a:pt x="5383" y="9098"/>
                  <a:pt x="5788" y="9098"/>
                </a:cubicBezTo>
                <a:cubicBezTo>
                  <a:pt x="6312" y="9098"/>
                  <a:pt x="6812" y="8978"/>
                  <a:pt x="7240" y="8764"/>
                </a:cubicBezTo>
                <a:close/>
                <a:moveTo>
                  <a:pt x="5788" y="0"/>
                </a:moveTo>
                <a:cubicBezTo>
                  <a:pt x="4240" y="0"/>
                  <a:pt x="2811" y="596"/>
                  <a:pt x="1715" y="1691"/>
                </a:cubicBezTo>
                <a:cubicBezTo>
                  <a:pt x="644" y="2763"/>
                  <a:pt x="1" y="4216"/>
                  <a:pt x="1" y="5764"/>
                </a:cubicBezTo>
                <a:cubicBezTo>
                  <a:pt x="1" y="7311"/>
                  <a:pt x="596" y="8740"/>
                  <a:pt x="1715" y="9836"/>
                </a:cubicBezTo>
                <a:cubicBezTo>
                  <a:pt x="2787" y="10907"/>
                  <a:pt x="4240" y="11550"/>
                  <a:pt x="5788" y="11550"/>
                </a:cubicBezTo>
                <a:cubicBezTo>
                  <a:pt x="7336" y="11550"/>
                  <a:pt x="8764" y="10955"/>
                  <a:pt x="9860" y="9836"/>
                </a:cubicBezTo>
                <a:cubicBezTo>
                  <a:pt x="10932" y="8764"/>
                  <a:pt x="11575" y="7311"/>
                  <a:pt x="11575" y="5764"/>
                </a:cubicBezTo>
                <a:cubicBezTo>
                  <a:pt x="11575" y="4216"/>
                  <a:pt x="10979" y="2763"/>
                  <a:pt x="9860" y="1691"/>
                </a:cubicBezTo>
                <a:cubicBezTo>
                  <a:pt x="8788" y="620"/>
                  <a:pt x="7336" y="0"/>
                  <a:pt x="57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019" name="Google Shape;4019;p55"/>
          <p:cNvSpPr/>
          <p:nvPr/>
        </p:nvSpPr>
        <p:spPr>
          <a:xfrm>
            <a:off x="6977424" y="3548938"/>
            <a:ext cx="340537" cy="341243"/>
          </a:xfrm>
          <a:custGeom>
            <a:rect b="b" l="l" r="r" t="t"/>
            <a:pathLst>
              <a:path extrusionOk="0" h="11599" w="11575">
                <a:moveTo>
                  <a:pt x="5811" y="2001"/>
                </a:moveTo>
                <a:cubicBezTo>
                  <a:pt x="6002" y="2001"/>
                  <a:pt x="6192" y="2168"/>
                  <a:pt x="6192" y="2382"/>
                </a:cubicBezTo>
                <a:cubicBezTo>
                  <a:pt x="6192" y="2597"/>
                  <a:pt x="6002" y="2763"/>
                  <a:pt x="5811" y="2763"/>
                </a:cubicBezTo>
                <a:cubicBezTo>
                  <a:pt x="5597" y="2763"/>
                  <a:pt x="5406" y="2597"/>
                  <a:pt x="5406" y="2382"/>
                </a:cubicBezTo>
                <a:cubicBezTo>
                  <a:pt x="5382" y="2168"/>
                  <a:pt x="5573" y="2001"/>
                  <a:pt x="5811" y="2001"/>
                </a:cubicBezTo>
                <a:close/>
                <a:moveTo>
                  <a:pt x="2787" y="1620"/>
                </a:moveTo>
                <a:lnTo>
                  <a:pt x="3358" y="2406"/>
                </a:lnTo>
                <a:lnTo>
                  <a:pt x="2787" y="3216"/>
                </a:lnTo>
                <a:lnTo>
                  <a:pt x="739" y="3216"/>
                </a:lnTo>
                <a:lnTo>
                  <a:pt x="739" y="1620"/>
                </a:lnTo>
                <a:close/>
                <a:moveTo>
                  <a:pt x="5811" y="5383"/>
                </a:moveTo>
                <a:cubicBezTo>
                  <a:pt x="6002" y="5383"/>
                  <a:pt x="6192" y="5574"/>
                  <a:pt x="6192" y="5788"/>
                </a:cubicBezTo>
                <a:cubicBezTo>
                  <a:pt x="6192" y="5978"/>
                  <a:pt x="6002" y="6169"/>
                  <a:pt x="5811" y="6169"/>
                </a:cubicBezTo>
                <a:cubicBezTo>
                  <a:pt x="5597" y="6169"/>
                  <a:pt x="5406" y="5978"/>
                  <a:pt x="5406" y="5788"/>
                </a:cubicBezTo>
                <a:cubicBezTo>
                  <a:pt x="5406" y="5574"/>
                  <a:pt x="5597" y="5383"/>
                  <a:pt x="5811" y="5383"/>
                </a:cubicBezTo>
                <a:close/>
                <a:moveTo>
                  <a:pt x="10860" y="4978"/>
                </a:moveTo>
                <a:lnTo>
                  <a:pt x="10860" y="6574"/>
                </a:lnTo>
                <a:lnTo>
                  <a:pt x="8812" y="6574"/>
                </a:lnTo>
                <a:lnTo>
                  <a:pt x="8240" y="5788"/>
                </a:lnTo>
                <a:lnTo>
                  <a:pt x="8812" y="4978"/>
                </a:lnTo>
                <a:close/>
                <a:moveTo>
                  <a:pt x="5811" y="8765"/>
                </a:moveTo>
                <a:cubicBezTo>
                  <a:pt x="6002" y="8765"/>
                  <a:pt x="6192" y="8931"/>
                  <a:pt x="6192" y="9146"/>
                </a:cubicBezTo>
                <a:cubicBezTo>
                  <a:pt x="6192" y="9360"/>
                  <a:pt x="6002" y="9527"/>
                  <a:pt x="5811" y="9527"/>
                </a:cubicBezTo>
                <a:cubicBezTo>
                  <a:pt x="5597" y="9527"/>
                  <a:pt x="5406" y="9360"/>
                  <a:pt x="5406" y="9146"/>
                </a:cubicBezTo>
                <a:cubicBezTo>
                  <a:pt x="5406" y="8931"/>
                  <a:pt x="5597" y="8765"/>
                  <a:pt x="5811" y="8765"/>
                </a:cubicBezTo>
                <a:close/>
                <a:moveTo>
                  <a:pt x="2787" y="8336"/>
                </a:moveTo>
                <a:lnTo>
                  <a:pt x="3358" y="9146"/>
                </a:lnTo>
                <a:lnTo>
                  <a:pt x="2787" y="9955"/>
                </a:lnTo>
                <a:lnTo>
                  <a:pt x="739" y="9955"/>
                </a:lnTo>
                <a:lnTo>
                  <a:pt x="739" y="8336"/>
                </a:lnTo>
                <a:close/>
                <a:moveTo>
                  <a:pt x="5454" y="1"/>
                </a:moveTo>
                <a:lnTo>
                  <a:pt x="5454" y="1382"/>
                </a:lnTo>
                <a:cubicBezTo>
                  <a:pt x="5120" y="1501"/>
                  <a:pt x="4882" y="1739"/>
                  <a:pt x="4763" y="2049"/>
                </a:cubicBezTo>
                <a:lnTo>
                  <a:pt x="3906" y="2049"/>
                </a:lnTo>
                <a:lnTo>
                  <a:pt x="3096" y="930"/>
                </a:lnTo>
                <a:lnTo>
                  <a:pt x="0" y="930"/>
                </a:lnTo>
                <a:lnTo>
                  <a:pt x="0" y="3906"/>
                </a:lnTo>
                <a:lnTo>
                  <a:pt x="3096" y="3906"/>
                </a:lnTo>
                <a:lnTo>
                  <a:pt x="3906" y="2763"/>
                </a:lnTo>
                <a:lnTo>
                  <a:pt x="4763" y="2763"/>
                </a:lnTo>
                <a:cubicBezTo>
                  <a:pt x="4882" y="3097"/>
                  <a:pt x="5120" y="3335"/>
                  <a:pt x="5454" y="3454"/>
                </a:cubicBezTo>
                <a:lnTo>
                  <a:pt x="5454" y="4788"/>
                </a:lnTo>
                <a:cubicBezTo>
                  <a:pt x="5025" y="4954"/>
                  <a:pt x="4692" y="5335"/>
                  <a:pt x="4692" y="5812"/>
                </a:cubicBezTo>
                <a:cubicBezTo>
                  <a:pt x="4692" y="6288"/>
                  <a:pt x="5001" y="6669"/>
                  <a:pt x="5454" y="6812"/>
                </a:cubicBezTo>
                <a:lnTo>
                  <a:pt x="5454" y="8169"/>
                </a:lnTo>
                <a:cubicBezTo>
                  <a:pt x="5120" y="8288"/>
                  <a:pt x="4882" y="8526"/>
                  <a:pt x="4763" y="8836"/>
                </a:cubicBezTo>
                <a:lnTo>
                  <a:pt x="3906" y="8836"/>
                </a:lnTo>
                <a:lnTo>
                  <a:pt x="3096" y="7717"/>
                </a:lnTo>
                <a:lnTo>
                  <a:pt x="0" y="7717"/>
                </a:lnTo>
                <a:lnTo>
                  <a:pt x="0" y="10694"/>
                </a:lnTo>
                <a:lnTo>
                  <a:pt x="3096" y="10694"/>
                </a:lnTo>
                <a:lnTo>
                  <a:pt x="3906" y="9551"/>
                </a:lnTo>
                <a:lnTo>
                  <a:pt x="4763" y="9551"/>
                </a:lnTo>
                <a:cubicBezTo>
                  <a:pt x="4882" y="9884"/>
                  <a:pt x="5120" y="10122"/>
                  <a:pt x="5454" y="10241"/>
                </a:cubicBezTo>
                <a:lnTo>
                  <a:pt x="5454" y="11599"/>
                </a:lnTo>
                <a:lnTo>
                  <a:pt x="6121" y="11599"/>
                </a:lnTo>
                <a:lnTo>
                  <a:pt x="6121" y="10241"/>
                </a:lnTo>
                <a:cubicBezTo>
                  <a:pt x="6549" y="10098"/>
                  <a:pt x="6883" y="9717"/>
                  <a:pt x="6883" y="9217"/>
                </a:cubicBezTo>
                <a:cubicBezTo>
                  <a:pt x="6883" y="8741"/>
                  <a:pt x="6573" y="8360"/>
                  <a:pt x="6121" y="8217"/>
                </a:cubicBezTo>
                <a:lnTo>
                  <a:pt x="6121" y="6883"/>
                </a:lnTo>
                <a:cubicBezTo>
                  <a:pt x="6454" y="6764"/>
                  <a:pt x="6692" y="6526"/>
                  <a:pt x="6811" y="6193"/>
                </a:cubicBezTo>
                <a:lnTo>
                  <a:pt x="7669" y="6193"/>
                </a:lnTo>
                <a:lnTo>
                  <a:pt x="8478" y="7312"/>
                </a:lnTo>
                <a:lnTo>
                  <a:pt x="11574" y="7312"/>
                </a:lnTo>
                <a:lnTo>
                  <a:pt x="11574" y="4335"/>
                </a:lnTo>
                <a:lnTo>
                  <a:pt x="8454" y="4335"/>
                </a:lnTo>
                <a:lnTo>
                  <a:pt x="8454" y="4288"/>
                </a:lnTo>
                <a:lnTo>
                  <a:pt x="7645" y="5407"/>
                </a:lnTo>
                <a:lnTo>
                  <a:pt x="6811" y="5407"/>
                </a:lnTo>
                <a:cubicBezTo>
                  <a:pt x="6692" y="5097"/>
                  <a:pt x="6454" y="4859"/>
                  <a:pt x="6121" y="4740"/>
                </a:cubicBezTo>
                <a:lnTo>
                  <a:pt x="6121" y="3406"/>
                </a:lnTo>
                <a:cubicBezTo>
                  <a:pt x="6549" y="3240"/>
                  <a:pt x="6883" y="2859"/>
                  <a:pt x="6883" y="2382"/>
                </a:cubicBezTo>
                <a:cubicBezTo>
                  <a:pt x="6883" y="1906"/>
                  <a:pt x="6573" y="1525"/>
                  <a:pt x="6121" y="1382"/>
                </a:cubicBezTo>
                <a:lnTo>
                  <a:pt x="61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020" name="Google Shape;4020;p55"/>
          <p:cNvSpPr/>
          <p:nvPr/>
        </p:nvSpPr>
        <p:spPr>
          <a:xfrm>
            <a:off x="6253314" y="3593096"/>
            <a:ext cx="337742" cy="337712"/>
          </a:xfrm>
          <a:custGeom>
            <a:rect b="b" l="l" r="r" t="t"/>
            <a:pathLst>
              <a:path extrusionOk="0" h="11479" w="11480">
                <a:moveTo>
                  <a:pt x="3216" y="667"/>
                </a:moveTo>
                <a:lnTo>
                  <a:pt x="3216" y="2286"/>
                </a:lnTo>
                <a:lnTo>
                  <a:pt x="668" y="2286"/>
                </a:lnTo>
                <a:lnTo>
                  <a:pt x="668" y="667"/>
                </a:lnTo>
                <a:close/>
                <a:moveTo>
                  <a:pt x="3882" y="1262"/>
                </a:moveTo>
                <a:lnTo>
                  <a:pt x="4668" y="2191"/>
                </a:lnTo>
                <a:lnTo>
                  <a:pt x="4668" y="3406"/>
                </a:lnTo>
                <a:lnTo>
                  <a:pt x="3882" y="2501"/>
                </a:lnTo>
                <a:lnTo>
                  <a:pt x="3882" y="1262"/>
                </a:lnTo>
                <a:close/>
                <a:moveTo>
                  <a:pt x="10003" y="2405"/>
                </a:moveTo>
                <a:lnTo>
                  <a:pt x="10622" y="3215"/>
                </a:lnTo>
                <a:lnTo>
                  <a:pt x="10003" y="4001"/>
                </a:lnTo>
                <a:lnTo>
                  <a:pt x="5335" y="4001"/>
                </a:lnTo>
                <a:lnTo>
                  <a:pt x="5335" y="2405"/>
                </a:lnTo>
                <a:close/>
                <a:moveTo>
                  <a:pt x="3216" y="2929"/>
                </a:moveTo>
                <a:lnTo>
                  <a:pt x="3216" y="4549"/>
                </a:lnTo>
                <a:lnTo>
                  <a:pt x="668" y="4549"/>
                </a:lnTo>
                <a:lnTo>
                  <a:pt x="668" y="2929"/>
                </a:lnTo>
                <a:close/>
                <a:moveTo>
                  <a:pt x="3882" y="3525"/>
                </a:moveTo>
                <a:lnTo>
                  <a:pt x="4668" y="4454"/>
                </a:lnTo>
                <a:lnTo>
                  <a:pt x="4668" y="5668"/>
                </a:lnTo>
                <a:lnTo>
                  <a:pt x="3882" y="4763"/>
                </a:lnTo>
                <a:lnTo>
                  <a:pt x="3882" y="3525"/>
                </a:lnTo>
                <a:close/>
                <a:moveTo>
                  <a:pt x="10003" y="4668"/>
                </a:moveTo>
                <a:lnTo>
                  <a:pt x="10622" y="5478"/>
                </a:lnTo>
                <a:lnTo>
                  <a:pt x="10003" y="6263"/>
                </a:lnTo>
                <a:lnTo>
                  <a:pt x="5335" y="6263"/>
                </a:lnTo>
                <a:lnTo>
                  <a:pt x="5335" y="4668"/>
                </a:lnTo>
                <a:close/>
                <a:moveTo>
                  <a:pt x="3216" y="5239"/>
                </a:moveTo>
                <a:lnTo>
                  <a:pt x="3216" y="6835"/>
                </a:lnTo>
                <a:lnTo>
                  <a:pt x="668" y="6835"/>
                </a:lnTo>
                <a:lnTo>
                  <a:pt x="668" y="5239"/>
                </a:lnTo>
                <a:close/>
                <a:moveTo>
                  <a:pt x="3882" y="5787"/>
                </a:moveTo>
                <a:lnTo>
                  <a:pt x="4668" y="6716"/>
                </a:lnTo>
                <a:lnTo>
                  <a:pt x="4668" y="7930"/>
                </a:lnTo>
                <a:lnTo>
                  <a:pt x="3882" y="7025"/>
                </a:lnTo>
                <a:lnTo>
                  <a:pt x="3882" y="5787"/>
                </a:lnTo>
                <a:close/>
                <a:moveTo>
                  <a:pt x="10003" y="6954"/>
                </a:moveTo>
                <a:lnTo>
                  <a:pt x="10622" y="7764"/>
                </a:lnTo>
                <a:lnTo>
                  <a:pt x="10003" y="8573"/>
                </a:lnTo>
                <a:lnTo>
                  <a:pt x="5335" y="8573"/>
                </a:lnTo>
                <a:lnTo>
                  <a:pt x="5335" y="6954"/>
                </a:lnTo>
                <a:close/>
                <a:moveTo>
                  <a:pt x="3216" y="7478"/>
                </a:moveTo>
                <a:lnTo>
                  <a:pt x="3216" y="9097"/>
                </a:lnTo>
                <a:lnTo>
                  <a:pt x="668" y="9097"/>
                </a:lnTo>
                <a:lnTo>
                  <a:pt x="668" y="7478"/>
                </a:lnTo>
                <a:close/>
                <a:moveTo>
                  <a:pt x="3882" y="8073"/>
                </a:moveTo>
                <a:lnTo>
                  <a:pt x="4668" y="9002"/>
                </a:lnTo>
                <a:lnTo>
                  <a:pt x="4668" y="10217"/>
                </a:lnTo>
                <a:lnTo>
                  <a:pt x="3882" y="9312"/>
                </a:lnTo>
                <a:lnTo>
                  <a:pt x="3882" y="8073"/>
                </a:lnTo>
                <a:close/>
                <a:moveTo>
                  <a:pt x="10003" y="9216"/>
                </a:moveTo>
                <a:lnTo>
                  <a:pt x="10622" y="10026"/>
                </a:lnTo>
                <a:lnTo>
                  <a:pt x="10003" y="10836"/>
                </a:lnTo>
                <a:lnTo>
                  <a:pt x="5335" y="10836"/>
                </a:lnTo>
                <a:lnTo>
                  <a:pt x="5335" y="9216"/>
                </a:lnTo>
                <a:close/>
                <a:moveTo>
                  <a:pt x="1" y="0"/>
                </a:moveTo>
                <a:lnTo>
                  <a:pt x="1" y="9764"/>
                </a:lnTo>
                <a:lnTo>
                  <a:pt x="3382" y="9764"/>
                </a:lnTo>
                <a:lnTo>
                  <a:pt x="4835" y="11479"/>
                </a:lnTo>
                <a:lnTo>
                  <a:pt x="10312" y="11479"/>
                </a:lnTo>
                <a:lnTo>
                  <a:pt x="11479" y="10002"/>
                </a:lnTo>
                <a:lnTo>
                  <a:pt x="10598" y="8859"/>
                </a:lnTo>
                <a:lnTo>
                  <a:pt x="11479" y="7740"/>
                </a:lnTo>
                <a:lnTo>
                  <a:pt x="10598" y="6597"/>
                </a:lnTo>
                <a:lnTo>
                  <a:pt x="11479" y="5478"/>
                </a:lnTo>
                <a:lnTo>
                  <a:pt x="10598" y="4334"/>
                </a:lnTo>
                <a:lnTo>
                  <a:pt x="11479" y="3215"/>
                </a:lnTo>
                <a:lnTo>
                  <a:pt x="10312" y="1715"/>
                </a:lnTo>
                <a:lnTo>
                  <a:pt x="5168" y="1715"/>
                </a:lnTo>
                <a:lnTo>
                  <a:pt x="371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021" name="Google Shape;4021;p55"/>
          <p:cNvSpPr/>
          <p:nvPr/>
        </p:nvSpPr>
        <p:spPr>
          <a:xfrm>
            <a:off x="5541825" y="3553850"/>
            <a:ext cx="280990" cy="342625"/>
          </a:xfrm>
          <a:custGeom>
            <a:rect b="b" l="l" r="r" t="t"/>
            <a:pathLst>
              <a:path extrusionOk="0" h="11646" w="9551">
                <a:moveTo>
                  <a:pt x="7526" y="2192"/>
                </a:moveTo>
                <a:lnTo>
                  <a:pt x="7526" y="2954"/>
                </a:lnTo>
                <a:lnTo>
                  <a:pt x="1525" y="2954"/>
                </a:lnTo>
                <a:lnTo>
                  <a:pt x="1525" y="2192"/>
                </a:lnTo>
                <a:close/>
                <a:moveTo>
                  <a:pt x="8217" y="5407"/>
                </a:moveTo>
                <a:lnTo>
                  <a:pt x="8217" y="6169"/>
                </a:lnTo>
                <a:lnTo>
                  <a:pt x="1525" y="6169"/>
                </a:lnTo>
                <a:lnTo>
                  <a:pt x="1525" y="5407"/>
                </a:lnTo>
                <a:close/>
                <a:moveTo>
                  <a:pt x="8860" y="8598"/>
                </a:moveTo>
                <a:lnTo>
                  <a:pt x="8860" y="9360"/>
                </a:lnTo>
                <a:lnTo>
                  <a:pt x="1501" y="9360"/>
                </a:lnTo>
                <a:lnTo>
                  <a:pt x="1501" y="8598"/>
                </a:lnTo>
                <a:close/>
                <a:moveTo>
                  <a:pt x="1" y="1"/>
                </a:moveTo>
                <a:lnTo>
                  <a:pt x="1" y="691"/>
                </a:lnTo>
                <a:lnTo>
                  <a:pt x="858" y="691"/>
                </a:lnTo>
                <a:lnTo>
                  <a:pt x="858" y="1382"/>
                </a:lnTo>
                <a:lnTo>
                  <a:pt x="1" y="1382"/>
                </a:lnTo>
                <a:lnTo>
                  <a:pt x="1" y="2072"/>
                </a:lnTo>
                <a:lnTo>
                  <a:pt x="858" y="2072"/>
                </a:lnTo>
                <a:lnTo>
                  <a:pt x="858" y="2739"/>
                </a:lnTo>
                <a:lnTo>
                  <a:pt x="1" y="2739"/>
                </a:lnTo>
                <a:lnTo>
                  <a:pt x="1" y="3430"/>
                </a:lnTo>
                <a:lnTo>
                  <a:pt x="858" y="3430"/>
                </a:lnTo>
                <a:lnTo>
                  <a:pt x="858" y="4121"/>
                </a:lnTo>
                <a:lnTo>
                  <a:pt x="1" y="4121"/>
                </a:lnTo>
                <a:lnTo>
                  <a:pt x="1" y="4811"/>
                </a:lnTo>
                <a:lnTo>
                  <a:pt x="858" y="4811"/>
                </a:lnTo>
                <a:lnTo>
                  <a:pt x="858" y="5478"/>
                </a:lnTo>
                <a:lnTo>
                  <a:pt x="1" y="5478"/>
                </a:lnTo>
                <a:lnTo>
                  <a:pt x="1" y="6169"/>
                </a:lnTo>
                <a:lnTo>
                  <a:pt x="858" y="6169"/>
                </a:lnTo>
                <a:lnTo>
                  <a:pt x="858" y="6859"/>
                </a:lnTo>
                <a:lnTo>
                  <a:pt x="1" y="6859"/>
                </a:lnTo>
                <a:lnTo>
                  <a:pt x="1" y="7550"/>
                </a:lnTo>
                <a:lnTo>
                  <a:pt x="858" y="7550"/>
                </a:lnTo>
                <a:lnTo>
                  <a:pt x="858" y="8217"/>
                </a:lnTo>
                <a:lnTo>
                  <a:pt x="1" y="8217"/>
                </a:lnTo>
                <a:lnTo>
                  <a:pt x="1" y="8907"/>
                </a:lnTo>
                <a:lnTo>
                  <a:pt x="858" y="8907"/>
                </a:lnTo>
                <a:lnTo>
                  <a:pt x="858" y="9598"/>
                </a:lnTo>
                <a:lnTo>
                  <a:pt x="1" y="9598"/>
                </a:lnTo>
                <a:lnTo>
                  <a:pt x="1" y="10288"/>
                </a:lnTo>
                <a:lnTo>
                  <a:pt x="858" y="10288"/>
                </a:lnTo>
                <a:lnTo>
                  <a:pt x="858" y="10955"/>
                </a:lnTo>
                <a:lnTo>
                  <a:pt x="1" y="10955"/>
                </a:lnTo>
                <a:lnTo>
                  <a:pt x="1" y="11646"/>
                </a:lnTo>
                <a:lnTo>
                  <a:pt x="1525" y="11646"/>
                </a:lnTo>
                <a:lnTo>
                  <a:pt x="1525" y="10169"/>
                </a:lnTo>
                <a:lnTo>
                  <a:pt x="9550" y="10169"/>
                </a:lnTo>
                <a:lnTo>
                  <a:pt x="9550" y="7907"/>
                </a:lnTo>
                <a:lnTo>
                  <a:pt x="1525" y="7907"/>
                </a:lnTo>
                <a:lnTo>
                  <a:pt x="1525" y="6859"/>
                </a:lnTo>
                <a:lnTo>
                  <a:pt x="8907" y="6859"/>
                </a:lnTo>
                <a:lnTo>
                  <a:pt x="8907" y="4716"/>
                </a:lnTo>
                <a:lnTo>
                  <a:pt x="1525" y="4716"/>
                </a:lnTo>
                <a:lnTo>
                  <a:pt x="1525" y="3644"/>
                </a:lnTo>
                <a:lnTo>
                  <a:pt x="8217" y="3644"/>
                </a:lnTo>
                <a:lnTo>
                  <a:pt x="8217" y="1501"/>
                </a:lnTo>
                <a:lnTo>
                  <a:pt x="1525" y="1501"/>
                </a:lnTo>
                <a:lnTo>
                  <a:pt x="15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nvGrpSpPr>
          <p:cNvPr id="4022" name="Google Shape;4022;p55"/>
          <p:cNvGrpSpPr/>
          <p:nvPr/>
        </p:nvGrpSpPr>
        <p:grpSpPr>
          <a:xfrm>
            <a:off x="4780588" y="3600098"/>
            <a:ext cx="338448" cy="280283"/>
            <a:chOff x="4704388" y="3600098"/>
            <a:chExt cx="338448" cy="280283"/>
          </a:xfrm>
        </p:grpSpPr>
        <p:sp>
          <p:nvSpPr>
            <p:cNvPr id="4023" name="Google Shape;4023;p55"/>
            <p:cNvSpPr/>
            <p:nvPr/>
          </p:nvSpPr>
          <p:spPr>
            <a:xfrm>
              <a:off x="4704388" y="3705891"/>
              <a:ext cx="338448" cy="174490"/>
            </a:xfrm>
            <a:custGeom>
              <a:rect b="b" l="l" r="r" t="t"/>
              <a:pathLst>
                <a:path extrusionOk="0" h="5931" w="11504">
                  <a:moveTo>
                    <a:pt x="2573" y="2263"/>
                  </a:moveTo>
                  <a:lnTo>
                    <a:pt x="2954" y="2620"/>
                  </a:lnTo>
                  <a:lnTo>
                    <a:pt x="2954" y="5240"/>
                  </a:lnTo>
                  <a:lnTo>
                    <a:pt x="2192" y="5240"/>
                  </a:lnTo>
                  <a:lnTo>
                    <a:pt x="2192" y="2620"/>
                  </a:lnTo>
                  <a:lnTo>
                    <a:pt x="2573" y="2263"/>
                  </a:lnTo>
                  <a:close/>
                  <a:moveTo>
                    <a:pt x="5764" y="1572"/>
                  </a:moveTo>
                  <a:lnTo>
                    <a:pt x="6145" y="1929"/>
                  </a:lnTo>
                  <a:lnTo>
                    <a:pt x="6145" y="5240"/>
                  </a:lnTo>
                  <a:lnTo>
                    <a:pt x="5359" y="5240"/>
                  </a:lnTo>
                  <a:lnTo>
                    <a:pt x="5359" y="1929"/>
                  </a:lnTo>
                  <a:lnTo>
                    <a:pt x="5764" y="1572"/>
                  </a:lnTo>
                  <a:close/>
                  <a:moveTo>
                    <a:pt x="8931" y="929"/>
                  </a:moveTo>
                  <a:lnTo>
                    <a:pt x="9312" y="1286"/>
                  </a:lnTo>
                  <a:lnTo>
                    <a:pt x="9312" y="5240"/>
                  </a:lnTo>
                  <a:lnTo>
                    <a:pt x="8550" y="5240"/>
                  </a:lnTo>
                  <a:lnTo>
                    <a:pt x="8550" y="1286"/>
                  </a:lnTo>
                  <a:lnTo>
                    <a:pt x="8931" y="929"/>
                  </a:lnTo>
                  <a:close/>
                  <a:moveTo>
                    <a:pt x="8931" y="0"/>
                  </a:moveTo>
                  <a:lnTo>
                    <a:pt x="7860" y="977"/>
                  </a:lnTo>
                  <a:lnTo>
                    <a:pt x="7860" y="5240"/>
                  </a:lnTo>
                  <a:lnTo>
                    <a:pt x="6836" y="5240"/>
                  </a:lnTo>
                  <a:lnTo>
                    <a:pt x="6836" y="1667"/>
                  </a:lnTo>
                  <a:lnTo>
                    <a:pt x="5740" y="691"/>
                  </a:lnTo>
                  <a:lnTo>
                    <a:pt x="4669" y="1667"/>
                  </a:lnTo>
                  <a:lnTo>
                    <a:pt x="4669" y="5240"/>
                  </a:lnTo>
                  <a:lnTo>
                    <a:pt x="3645" y="5240"/>
                  </a:lnTo>
                  <a:lnTo>
                    <a:pt x="3645" y="2310"/>
                  </a:lnTo>
                  <a:lnTo>
                    <a:pt x="2573" y="1334"/>
                  </a:lnTo>
                  <a:lnTo>
                    <a:pt x="1501" y="2310"/>
                  </a:lnTo>
                  <a:lnTo>
                    <a:pt x="1501" y="5240"/>
                  </a:lnTo>
                  <a:lnTo>
                    <a:pt x="1" y="5240"/>
                  </a:lnTo>
                  <a:lnTo>
                    <a:pt x="1" y="5930"/>
                  </a:lnTo>
                  <a:lnTo>
                    <a:pt x="11503" y="5930"/>
                  </a:lnTo>
                  <a:lnTo>
                    <a:pt x="11503" y="5240"/>
                  </a:lnTo>
                  <a:lnTo>
                    <a:pt x="10003" y="5240"/>
                  </a:lnTo>
                  <a:lnTo>
                    <a:pt x="10003" y="977"/>
                  </a:lnTo>
                  <a:lnTo>
                    <a:pt x="893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024" name="Google Shape;4024;p55"/>
            <p:cNvSpPr/>
            <p:nvPr/>
          </p:nvSpPr>
          <p:spPr>
            <a:xfrm>
              <a:off x="4748546" y="3692564"/>
              <a:ext cx="63076" cy="56104"/>
            </a:xfrm>
            <a:custGeom>
              <a:rect b="b" l="l" r="r" t="t"/>
              <a:pathLst>
                <a:path extrusionOk="0" h="1907" w="2144">
                  <a:moveTo>
                    <a:pt x="1072" y="1"/>
                  </a:moveTo>
                  <a:lnTo>
                    <a:pt x="0" y="977"/>
                  </a:lnTo>
                  <a:lnTo>
                    <a:pt x="0" y="1906"/>
                  </a:lnTo>
                  <a:lnTo>
                    <a:pt x="1072" y="930"/>
                  </a:lnTo>
                  <a:lnTo>
                    <a:pt x="2144" y="1906"/>
                  </a:lnTo>
                  <a:lnTo>
                    <a:pt x="2144" y="977"/>
                  </a:lnTo>
                  <a:lnTo>
                    <a:pt x="107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025" name="Google Shape;4025;p55"/>
            <p:cNvSpPr/>
            <p:nvPr/>
          </p:nvSpPr>
          <p:spPr>
            <a:xfrm>
              <a:off x="4748546" y="3640020"/>
              <a:ext cx="63076" cy="56075"/>
            </a:xfrm>
            <a:custGeom>
              <a:rect b="b" l="l" r="r" t="t"/>
              <a:pathLst>
                <a:path extrusionOk="0" h="1906" w="2144">
                  <a:moveTo>
                    <a:pt x="1072" y="1"/>
                  </a:moveTo>
                  <a:lnTo>
                    <a:pt x="0" y="977"/>
                  </a:lnTo>
                  <a:lnTo>
                    <a:pt x="0" y="1906"/>
                  </a:lnTo>
                  <a:lnTo>
                    <a:pt x="1072" y="930"/>
                  </a:lnTo>
                  <a:lnTo>
                    <a:pt x="2144" y="1906"/>
                  </a:lnTo>
                  <a:lnTo>
                    <a:pt x="2144" y="977"/>
                  </a:lnTo>
                  <a:lnTo>
                    <a:pt x="107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026" name="Google Shape;4026;p55"/>
            <p:cNvSpPr/>
            <p:nvPr/>
          </p:nvSpPr>
          <p:spPr>
            <a:xfrm>
              <a:off x="4841718" y="3672264"/>
              <a:ext cx="63783" cy="56075"/>
            </a:xfrm>
            <a:custGeom>
              <a:rect b="b" l="l" r="r" t="t"/>
              <a:pathLst>
                <a:path extrusionOk="0" h="1906" w="2168">
                  <a:moveTo>
                    <a:pt x="1072" y="0"/>
                  </a:moveTo>
                  <a:lnTo>
                    <a:pt x="1" y="1000"/>
                  </a:lnTo>
                  <a:lnTo>
                    <a:pt x="1" y="1905"/>
                  </a:lnTo>
                  <a:lnTo>
                    <a:pt x="1072" y="929"/>
                  </a:lnTo>
                  <a:lnTo>
                    <a:pt x="2168" y="1905"/>
                  </a:lnTo>
                  <a:lnTo>
                    <a:pt x="2168" y="1000"/>
                  </a:lnTo>
                  <a:lnTo>
                    <a:pt x="107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027" name="Google Shape;4027;p55"/>
            <p:cNvSpPr/>
            <p:nvPr/>
          </p:nvSpPr>
          <p:spPr>
            <a:xfrm>
              <a:off x="4841718" y="3619721"/>
              <a:ext cx="63783" cy="56075"/>
            </a:xfrm>
            <a:custGeom>
              <a:rect b="b" l="l" r="r" t="t"/>
              <a:pathLst>
                <a:path extrusionOk="0" h="1906" w="2168">
                  <a:moveTo>
                    <a:pt x="1072" y="0"/>
                  </a:moveTo>
                  <a:lnTo>
                    <a:pt x="1" y="1000"/>
                  </a:lnTo>
                  <a:lnTo>
                    <a:pt x="1" y="1905"/>
                  </a:lnTo>
                  <a:lnTo>
                    <a:pt x="1072" y="929"/>
                  </a:lnTo>
                  <a:lnTo>
                    <a:pt x="2168" y="1905"/>
                  </a:lnTo>
                  <a:lnTo>
                    <a:pt x="2168" y="1000"/>
                  </a:lnTo>
                  <a:lnTo>
                    <a:pt x="107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028" name="Google Shape;4028;p55"/>
            <p:cNvSpPr/>
            <p:nvPr/>
          </p:nvSpPr>
          <p:spPr>
            <a:xfrm>
              <a:off x="4935596" y="3653347"/>
              <a:ext cx="63106" cy="56075"/>
            </a:xfrm>
            <a:custGeom>
              <a:rect b="b" l="l" r="r" t="t"/>
              <a:pathLst>
                <a:path extrusionOk="0" h="1906" w="2145">
                  <a:moveTo>
                    <a:pt x="1072" y="0"/>
                  </a:moveTo>
                  <a:lnTo>
                    <a:pt x="1" y="977"/>
                  </a:lnTo>
                  <a:lnTo>
                    <a:pt x="1" y="1905"/>
                  </a:lnTo>
                  <a:lnTo>
                    <a:pt x="1072" y="929"/>
                  </a:lnTo>
                  <a:lnTo>
                    <a:pt x="2144" y="1905"/>
                  </a:lnTo>
                  <a:lnTo>
                    <a:pt x="2144" y="977"/>
                  </a:lnTo>
                  <a:lnTo>
                    <a:pt x="107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029" name="Google Shape;4029;p55"/>
            <p:cNvSpPr/>
            <p:nvPr/>
          </p:nvSpPr>
          <p:spPr>
            <a:xfrm>
              <a:off x="4935596" y="3600098"/>
              <a:ext cx="63106" cy="56075"/>
            </a:xfrm>
            <a:custGeom>
              <a:rect b="b" l="l" r="r" t="t"/>
              <a:pathLst>
                <a:path extrusionOk="0" h="1906" w="2145">
                  <a:moveTo>
                    <a:pt x="1072" y="0"/>
                  </a:moveTo>
                  <a:lnTo>
                    <a:pt x="1" y="977"/>
                  </a:lnTo>
                  <a:lnTo>
                    <a:pt x="1" y="1906"/>
                  </a:lnTo>
                  <a:lnTo>
                    <a:pt x="1072" y="905"/>
                  </a:lnTo>
                  <a:lnTo>
                    <a:pt x="2144" y="1906"/>
                  </a:lnTo>
                  <a:lnTo>
                    <a:pt x="2144" y="977"/>
                  </a:lnTo>
                  <a:lnTo>
                    <a:pt x="107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sp>
        <p:nvSpPr>
          <p:cNvPr id="4030" name="Google Shape;4030;p55"/>
          <p:cNvSpPr/>
          <p:nvPr/>
        </p:nvSpPr>
        <p:spPr>
          <a:xfrm>
            <a:off x="4046005" y="3582446"/>
            <a:ext cx="339830" cy="288816"/>
          </a:xfrm>
          <a:custGeom>
            <a:rect b="b" l="l" r="r" t="t"/>
            <a:pathLst>
              <a:path extrusionOk="0" h="9817" w="11551">
                <a:moveTo>
                  <a:pt x="9859" y="672"/>
                </a:moveTo>
                <a:cubicBezTo>
                  <a:pt x="10383" y="672"/>
                  <a:pt x="10836" y="1124"/>
                  <a:pt x="10836" y="1672"/>
                </a:cubicBezTo>
                <a:cubicBezTo>
                  <a:pt x="10836" y="2196"/>
                  <a:pt x="10383" y="2648"/>
                  <a:pt x="9859" y="2648"/>
                </a:cubicBezTo>
                <a:cubicBezTo>
                  <a:pt x="9312" y="2648"/>
                  <a:pt x="8883" y="2196"/>
                  <a:pt x="8883" y="1672"/>
                </a:cubicBezTo>
                <a:cubicBezTo>
                  <a:pt x="8883" y="1124"/>
                  <a:pt x="9312" y="672"/>
                  <a:pt x="9859" y="672"/>
                </a:cubicBezTo>
                <a:close/>
                <a:moveTo>
                  <a:pt x="3906" y="3029"/>
                </a:moveTo>
                <a:cubicBezTo>
                  <a:pt x="4120" y="3029"/>
                  <a:pt x="4287" y="3220"/>
                  <a:pt x="4287" y="3410"/>
                </a:cubicBezTo>
                <a:cubicBezTo>
                  <a:pt x="4287" y="3625"/>
                  <a:pt x="4120" y="3792"/>
                  <a:pt x="3906" y="3792"/>
                </a:cubicBezTo>
                <a:cubicBezTo>
                  <a:pt x="3691" y="3792"/>
                  <a:pt x="3525" y="3625"/>
                  <a:pt x="3525" y="3410"/>
                </a:cubicBezTo>
                <a:cubicBezTo>
                  <a:pt x="3525" y="3220"/>
                  <a:pt x="3668" y="3029"/>
                  <a:pt x="3906" y="3029"/>
                </a:cubicBezTo>
                <a:close/>
                <a:moveTo>
                  <a:pt x="6811" y="5959"/>
                </a:moveTo>
                <a:cubicBezTo>
                  <a:pt x="7025" y="5959"/>
                  <a:pt x="7216" y="6125"/>
                  <a:pt x="7216" y="6340"/>
                </a:cubicBezTo>
                <a:cubicBezTo>
                  <a:pt x="7216" y="6554"/>
                  <a:pt x="7025" y="6721"/>
                  <a:pt x="6811" y="6721"/>
                </a:cubicBezTo>
                <a:cubicBezTo>
                  <a:pt x="6621" y="6721"/>
                  <a:pt x="6430" y="6554"/>
                  <a:pt x="6430" y="6340"/>
                </a:cubicBezTo>
                <a:cubicBezTo>
                  <a:pt x="6430" y="6125"/>
                  <a:pt x="6621" y="5959"/>
                  <a:pt x="6811" y="5959"/>
                </a:cubicBezTo>
                <a:close/>
                <a:moveTo>
                  <a:pt x="1072" y="7054"/>
                </a:moveTo>
                <a:cubicBezTo>
                  <a:pt x="1286" y="7054"/>
                  <a:pt x="1453" y="7221"/>
                  <a:pt x="1453" y="7435"/>
                </a:cubicBezTo>
                <a:cubicBezTo>
                  <a:pt x="1453" y="7649"/>
                  <a:pt x="1286" y="7816"/>
                  <a:pt x="1072" y="7816"/>
                </a:cubicBezTo>
                <a:cubicBezTo>
                  <a:pt x="857" y="7816"/>
                  <a:pt x="691" y="7649"/>
                  <a:pt x="691" y="7435"/>
                </a:cubicBezTo>
                <a:cubicBezTo>
                  <a:pt x="691" y="7221"/>
                  <a:pt x="857" y="7054"/>
                  <a:pt x="1072" y="7054"/>
                </a:cubicBezTo>
                <a:close/>
                <a:moveTo>
                  <a:pt x="3334" y="4315"/>
                </a:moveTo>
                <a:cubicBezTo>
                  <a:pt x="3406" y="4363"/>
                  <a:pt x="3477" y="4387"/>
                  <a:pt x="3572" y="4435"/>
                </a:cubicBezTo>
                <a:lnTo>
                  <a:pt x="3572" y="9126"/>
                </a:lnTo>
                <a:lnTo>
                  <a:pt x="1429" y="9126"/>
                </a:lnTo>
                <a:lnTo>
                  <a:pt x="1429" y="8435"/>
                </a:lnTo>
                <a:cubicBezTo>
                  <a:pt x="1858" y="8292"/>
                  <a:pt x="2143" y="7911"/>
                  <a:pt x="2143" y="7435"/>
                </a:cubicBezTo>
                <a:cubicBezTo>
                  <a:pt x="2143" y="7126"/>
                  <a:pt x="2024" y="6864"/>
                  <a:pt x="1810" y="6649"/>
                </a:cubicBezTo>
                <a:lnTo>
                  <a:pt x="3334" y="4315"/>
                </a:lnTo>
                <a:close/>
                <a:moveTo>
                  <a:pt x="4501" y="4292"/>
                </a:moveTo>
                <a:lnTo>
                  <a:pt x="5859" y="5863"/>
                </a:lnTo>
                <a:cubicBezTo>
                  <a:pt x="5787" y="6006"/>
                  <a:pt x="5739" y="6149"/>
                  <a:pt x="5739" y="6340"/>
                </a:cubicBezTo>
                <a:cubicBezTo>
                  <a:pt x="5739" y="6816"/>
                  <a:pt x="6049" y="7197"/>
                  <a:pt x="6501" y="7340"/>
                </a:cubicBezTo>
                <a:lnTo>
                  <a:pt x="6501" y="9126"/>
                </a:lnTo>
                <a:lnTo>
                  <a:pt x="4263" y="9126"/>
                </a:lnTo>
                <a:lnTo>
                  <a:pt x="4263" y="4435"/>
                </a:lnTo>
                <a:lnTo>
                  <a:pt x="4239" y="4435"/>
                </a:lnTo>
                <a:cubicBezTo>
                  <a:pt x="4311" y="4411"/>
                  <a:pt x="4430" y="4339"/>
                  <a:pt x="4501" y="4292"/>
                </a:cubicBezTo>
                <a:close/>
                <a:moveTo>
                  <a:pt x="9288" y="3220"/>
                </a:moveTo>
                <a:cubicBezTo>
                  <a:pt x="9383" y="3244"/>
                  <a:pt x="9478" y="3268"/>
                  <a:pt x="9526" y="3268"/>
                </a:cubicBezTo>
                <a:lnTo>
                  <a:pt x="9526" y="9126"/>
                </a:lnTo>
                <a:lnTo>
                  <a:pt x="7144" y="9126"/>
                </a:lnTo>
                <a:lnTo>
                  <a:pt x="7144" y="7340"/>
                </a:lnTo>
                <a:cubicBezTo>
                  <a:pt x="7573" y="7197"/>
                  <a:pt x="7883" y="6816"/>
                  <a:pt x="7883" y="6340"/>
                </a:cubicBezTo>
                <a:cubicBezTo>
                  <a:pt x="7883" y="6102"/>
                  <a:pt x="7811" y="5863"/>
                  <a:pt x="7645" y="5673"/>
                </a:cubicBezTo>
                <a:lnTo>
                  <a:pt x="9288" y="3220"/>
                </a:lnTo>
                <a:close/>
                <a:moveTo>
                  <a:pt x="9858" y="1"/>
                </a:moveTo>
                <a:cubicBezTo>
                  <a:pt x="8961" y="1"/>
                  <a:pt x="8240" y="758"/>
                  <a:pt x="8240" y="1624"/>
                </a:cubicBezTo>
                <a:cubicBezTo>
                  <a:pt x="8240" y="2101"/>
                  <a:pt x="8454" y="2529"/>
                  <a:pt x="8764" y="2815"/>
                </a:cubicBezTo>
                <a:lnTo>
                  <a:pt x="7121" y="5292"/>
                </a:lnTo>
                <a:cubicBezTo>
                  <a:pt x="7025" y="5268"/>
                  <a:pt x="6930" y="5268"/>
                  <a:pt x="6859" y="5268"/>
                </a:cubicBezTo>
                <a:cubicBezTo>
                  <a:pt x="6668" y="5268"/>
                  <a:pt x="6525" y="5292"/>
                  <a:pt x="6382" y="5387"/>
                </a:cubicBezTo>
                <a:lnTo>
                  <a:pt x="4954" y="3720"/>
                </a:lnTo>
                <a:cubicBezTo>
                  <a:pt x="4977" y="3601"/>
                  <a:pt x="5001" y="3458"/>
                  <a:pt x="4977" y="3291"/>
                </a:cubicBezTo>
                <a:cubicBezTo>
                  <a:pt x="4906" y="2791"/>
                  <a:pt x="4501" y="2386"/>
                  <a:pt x="4001" y="2339"/>
                </a:cubicBezTo>
                <a:cubicBezTo>
                  <a:pt x="3986" y="2338"/>
                  <a:pt x="3970" y="2338"/>
                  <a:pt x="3955" y="2338"/>
                </a:cubicBezTo>
                <a:cubicBezTo>
                  <a:pt x="3334" y="2338"/>
                  <a:pt x="2858" y="2806"/>
                  <a:pt x="2858" y="3410"/>
                </a:cubicBezTo>
                <a:cubicBezTo>
                  <a:pt x="2858" y="3530"/>
                  <a:pt x="2882" y="3649"/>
                  <a:pt x="2906" y="3744"/>
                </a:cubicBezTo>
                <a:lnTo>
                  <a:pt x="1215" y="6363"/>
                </a:lnTo>
                <a:lnTo>
                  <a:pt x="1096" y="6363"/>
                </a:lnTo>
                <a:cubicBezTo>
                  <a:pt x="500" y="6363"/>
                  <a:pt x="24" y="6840"/>
                  <a:pt x="24" y="7435"/>
                </a:cubicBezTo>
                <a:cubicBezTo>
                  <a:pt x="24" y="7911"/>
                  <a:pt x="334" y="8292"/>
                  <a:pt x="786" y="8435"/>
                </a:cubicBezTo>
                <a:lnTo>
                  <a:pt x="786" y="9126"/>
                </a:lnTo>
                <a:lnTo>
                  <a:pt x="0" y="9126"/>
                </a:lnTo>
                <a:lnTo>
                  <a:pt x="0" y="9817"/>
                </a:lnTo>
                <a:lnTo>
                  <a:pt x="11503" y="9817"/>
                </a:lnTo>
                <a:lnTo>
                  <a:pt x="11503" y="9126"/>
                </a:lnTo>
                <a:lnTo>
                  <a:pt x="10193" y="9126"/>
                </a:lnTo>
                <a:lnTo>
                  <a:pt x="10193" y="3268"/>
                </a:lnTo>
                <a:lnTo>
                  <a:pt x="10217" y="3268"/>
                </a:lnTo>
                <a:cubicBezTo>
                  <a:pt x="10979" y="3125"/>
                  <a:pt x="11550" y="2410"/>
                  <a:pt x="11526" y="1577"/>
                </a:cubicBezTo>
                <a:cubicBezTo>
                  <a:pt x="11503" y="743"/>
                  <a:pt x="10812" y="53"/>
                  <a:pt x="9978" y="5"/>
                </a:cubicBezTo>
                <a:cubicBezTo>
                  <a:pt x="9938" y="2"/>
                  <a:pt x="9898" y="1"/>
                  <a:pt x="98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031" name="Google Shape;4031;p55"/>
          <p:cNvSpPr/>
          <p:nvPr/>
        </p:nvSpPr>
        <p:spPr>
          <a:xfrm>
            <a:off x="3328896" y="3561558"/>
            <a:ext cx="245245" cy="339830"/>
          </a:xfrm>
          <a:custGeom>
            <a:rect b="b" l="l" r="r" t="t"/>
            <a:pathLst>
              <a:path extrusionOk="0" h="11551" w="8336">
                <a:moveTo>
                  <a:pt x="4168" y="786"/>
                </a:moveTo>
                <a:lnTo>
                  <a:pt x="6931" y="2311"/>
                </a:lnTo>
                <a:lnTo>
                  <a:pt x="4168" y="3835"/>
                </a:lnTo>
                <a:lnTo>
                  <a:pt x="1406" y="2311"/>
                </a:lnTo>
                <a:lnTo>
                  <a:pt x="4168" y="786"/>
                </a:lnTo>
                <a:close/>
                <a:moveTo>
                  <a:pt x="5526" y="3835"/>
                </a:moveTo>
                <a:lnTo>
                  <a:pt x="6931" y="4597"/>
                </a:lnTo>
                <a:lnTo>
                  <a:pt x="4168" y="6121"/>
                </a:lnTo>
                <a:lnTo>
                  <a:pt x="1406" y="4597"/>
                </a:lnTo>
                <a:lnTo>
                  <a:pt x="2787" y="3835"/>
                </a:lnTo>
                <a:lnTo>
                  <a:pt x="4168" y="4573"/>
                </a:lnTo>
                <a:lnTo>
                  <a:pt x="5526" y="3835"/>
                </a:lnTo>
                <a:close/>
                <a:moveTo>
                  <a:pt x="5526" y="6145"/>
                </a:moveTo>
                <a:lnTo>
                  <a:pt x="6931" y="6931"/>
                </a:lnTo>
                <a:lnTo>
                  <a:pt x="4168" y="8431"/>
                </a:lnTo>
                <a:lnTo>
                  <a:pt x="1406" y="6931"/>
                </a:lnTo>
                <a:lnTo>
                  <a:pt x="2787" y="6145"/>
                </a:lnTo>
                <a:lnTo>
                  <a:pt x="4168" y="6907"/>
                </a:lnTo>
                <a:lnTo>
                  <a:pt x="5526" y="6145"/>
                </a:lnTo>
                <a:close/>
                <a:moveTo>
                  <a:pt x="5526" y="8455"/>
                </a:moveTo>
                <a:lnTo>
                  <a:pt x="6931" y="9217"/>
                </a:lnTo>
                <a:lnTo>
                  <a:pt x="4168" y="10741"/>
                </a:lnTo>
                <a:lnTo>
                  <a:pt x="1406" y="9217"/>
                </a:lnTo>
                <a:lnTo>
                  <a:pt x="2787" y="8455"/>
                </a:lnTo>
                <a:lnTo>
                  <a:pt x="4168" y="9193"/>
                </a:lnTo>
                <a:lnTo>
                  <a:pt x="5526" y="8455"/>
                </a:lnTo>
                <a:close/>
                <a:moveTo>
                  <a:pt x="4168" y="1"/>
                </a:moveTo>
                <a:lnTo>
                  <a:pt x="1" y="2287"/>
                </a:lnTo>
                <a:lnTo>
                  <a:pt x="2120" y="3454"/>
                </a:lnTo>
                <a:lnTo>
                  <a:pt x="1" y="4597"/>
                </a:lnTo>
                <a:lnTo>
                  <a:pt x="2120" y="5764"/>
                </a:lnTo>
                <a:lnTo>
                  <a:pt x="1" y="6931"/>
                </a:lnTo>
                <a:lnTo>
                  <a:pt x="2120" y="8097"/>
                </a:lnTo>
                <a:lnTo>
                  <a:pt x="1" y="9241"/>
                </a:lnTo>
                <a:lnTo>
                  <a:pt x="4168" y="11551"/>
                </a:lnTo>
                <a:lnTo>
                  <a:pt x="8336" y="9241"/>
                </a:lnTo>
                <a:lnTo>
                  <a:pt x="6216" y="8097"/>
                </a:lnTo>
                <a:lnTo>
                  <a:pt x="8336" y="6931"/>
                </a:lnTo>
                <a:lnTo>
                  <a:pt x="6216" y="5764"/>
                </a:lnTo>
                <a:lnTo>
                  <a:pt x="8336" y="4597"/>
                </a:lnTo>
                <a:lnTo>
                  <a:pt x="6216" y="3454"/>
                </a:lnTo>
                <a:lnTo>
                  <a:pt x="8336" y="2287"/>
                </a:lnTo>
                <a:lnTo>
                  <a:pt x="416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nvGrpSpPr>
          <p:cNvPr id="4032" name="Google Shape;4032;p55"/>
          <p:cNvGrpSpPr/>
          <p:nvPr/>
        </p:nvGrpSpPr>
        <p:grpSpPr>
          <a:xfrm>
            <a:off x="2581692" y="3577680"/>
            <a:ext cx="339121" cy="336388"/>
            <a:chOff x="2962692" y="3577680"/>
            <a:chExt cx="339121" cy="336388"/>
          </a:xfrm>
        </p:grpSpPr>
        <p:sp>
          <p:nvSpPr>
            <p:cNvPr id="4033" name="Google Shape;4033;p55"/>
            <p:cNvSpPr/>
            <p:nvPr/>
          </p:nvSpPr>
          <p:spPr>
            <a:xfrm>
              <a:off x="2962692" y="3577680"/>
              <a:ext cx="98116" cy="336388"/>
            </a:xfrm>
            <a:custGeom>
              <a:rect b="b" l="l" r="r" t="t"/>
              <a:pathLst>
                <a:path extrusionOk="0" h="11434" w="3335">
                  <a:moveTo>
                    <a:pt x="2048" y="667"/>
                  </a:moveTo>
                  <a:lnTo>
                    <a:pt x="2048" y="4739"/>
                  </a:lnTo>
                  <a:cubicBezTo>
                    <a:pt x="1929" y="4692"/>
                    <a:pt x="1786" y="4644"/>
                    <a:pt x="1667" y="4644"/>
                  </a:cubicBezTo>
                  <a:cubicBezTo>
                    <a:pt x="1524" y="4644"/>
                    <a:pt x="1405" y="4692"/>
                    <a:pt x="1286" y="4739"/>
                  </a:cubicBezTo>
                  <a:lnTo>
                    <a:pt x="1286" y="667"/>
                  </a:lnTo>
                  <a:close/>
                  <a:moveTo>
                    <a:pt x="1655" y="5357"/>
                  </a:moveTo>
                  <a:cubicBezTo>
                    <a:pt x="1667" y="5357"/>
                    <a:pt x="1679" y="5357"/>
                    <a:pt x="1691" y="5359"/>
                  </a:cubicBezTo>
                  <a:cubicBezTo>
                    <a:pt x="1905" y="5406"/>
                    <a:pt x="2048" y="5573"/>
                    <a:pt x="2048" y="5763"/>
                  </a:cubicBezTo>
                  <a:lnTo>
                    <a:pt x="2048" y="8192"/>
                  </a:lnTo>
                  <a:cubicBezTo>
                    <a:pt x="1929" y="8169"/>
                    <a:pt x="1786" y="8145"/>
                    <a:pt x="1667" y="8145"/>
                  </a:cubicBezTo>
                  <a:cubicBezTo>
                    <a:pt x="1524" y="8145"/>
                    <a:pt x="1405" y="8169"/>
                    <a:pt x="1286" y="8192"/>
                  </a:cubicBezTo>
                  <a:lnTo>
                    <a:pt x="1286" y="5763"/>
                  </a:lnTo>
                  <a:cubicBezTo>
                    <a:pt x="1286" y="5539"/>
                    <a:pt x="1456" y="5357"/>
                    <a:pt x="1655" y="5357"/>
                  </a:cubicBezTo>
                  <a:close/>
                  <a:moveTo>
                    <a:pt x="1667" y="8812"/>
                  </a:moveTo>
                  <a:cubicBezTo>
                    <a:pt x="2215" y="8812"/>
                    <a:pt x="2644" y="9264"/>
                    <a:pt x="2644" y="9812"/>
                  </a:cubicBezTo>
                  <a:cubicBezTo>
                    <a:pt x="2644" y="10336"/>
                    <a:pt x="2215" y="10788"/>
                    <a:pt x="1667" y="10788"/>
                  </a:cubicBezTo>
                  <a:cubicBezTo>
                    <a:pt x="1119" y="10788"/>
                    <a:pt x="691" y="10336"/>
                    <a:pt x="691" y="9812"/>
                  </a:cubicBezTo>
                  <a:cubicBezTo>
                    <a:pt x="691" y="9264"/>
                    <a:pt x="1119" y="8812"/>
                    <a:pt x="1667" y="8812"/>
                  </a:cubicBezTo>
                  <a:close/>
                  <a:moveTo>
                    <a:pt x="596" y="0"/>
                  </a:moveTo>
                  <a:lnTo>
                    <a:pt x="596" y="8550"/>
                  </a:lnTo>
                  <a:cubicBezTo>
                    <a:pt x="238" y="8883"/>
                    <a:pt x="0" y="9359"/>
                    <a:pt x="0" y="9859"/>
                  </a:cubicBezTo>
                  <a:cubicBezTo>
                    <a:pt x="24" y="10717"/>
                    <a:pt x="738" y="11431"/>
                    <a:pt x="1620" y="11431"/>
                  </a:cubicBezTo>
                  <a:cubicBezTo>
                    <a:pt x="1646" y="11433"/>
                    <a:pt x="1673" y="11433"/>
                    <a:pt x="1700" y="11433"/>
                  </a:cubicBezTo>
                  <a:cubicBezTo>
                    <a:pt x="2571" y="11433"/>
                    <a:pt x="3310" y="10690"/>
                    <a:pt x="3310" y="9812"/>
                  </a:cubicBezTo>
                  <a:cubicBezTo>
                    <a:pt x="3334" y="9288"/>
                    <a:pt x="3096" y="8859"/>
                    <a:pt x="2739" y="8550"/>
                  </a:cubicBezTo>
                  <a:lnTo>
                    <a:pt x="27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034" name="Google Shape;4034;p55"/>
            <p:cNvSpPr/>
            <p:nvPr/>
          </p:nvSpPr>
          <p:spPr>
            <a:xfrm>
              <a:off x="3203697" y="3577680"/>
              <a:ext cx="98116" cy="336388"/>
            </a:xfrm>
            <a:custGeom>
              <a:rect b="b" l="l" r="r" t="t"/>
              <a:pathLst>
                <a:path extrusionOk="0" h="11434" w="3335">
                  <a:moveTo>
                    <a:pt x="2072" y="667"/>
                  </a:moveTo>
                  <a:lnTo>
                    <a:pt x="2072" y="3287"/>
                  </a:lnTo>
                  <a:cubicBezTo>
                    <a:pt x="1953" y="3215"/>
                    <a:pt x="1810" y="3191"/>
                    <a:pt x="1691" y="3191"/>
                  </a:cubicBezTo>
                  <a:cubicBezTo>
                    <a:pt x="1548" y="3191"/>
                    <a:pt x="1429" y="3215"/>
                    <a:pt x="1310" y="3287"/>
                  </a:cubicBezTo>
                  <a:lnTo>
                    <a:pt x="1310" y="667"/>
                  </a:lnTo>
                  <a:close/>
                  <a:moveTo>
                    <a:pt x="1650" y="3904"/>
                  </a:moveTo>
                  <a:cubicBezTo>
                    <a:pt x="1664" y="3904"/>
                    <a:pt x="1678" y="3904"/>
                    <a:pt x="1691" y="3906"/>
                  </a:cubicBezTo>
                  <a:cubicBezTo>
                    <a:pt x="1906" y="3930"/>
                    <a:pt x="2048" y="4120"/>
                    <a:pt x="2048" y="4287"/>
                  </a:cubicBezTo>
                  <a:lnTo>
                    <a:pt x="2048" y="8192"/>
                  </a:lnTo>
                  <a:cubicBezTo>
                    <a:pt x="1929" y="8169"/>
                    <a:pt x="1786" y="8145"/>
                    <a:pt x="1667" y="8145"/>
                  </a:cubicBezTo>
                  <a:cubicBezTo>
                    <a:pt x="1501" y="8145"/>
                    <a:pt x="1382" y="8169"/>
                    <a:pt x="1263" y="8192"/>
                  </a:cubicBezTo>
                  <a:lnTo>
                    <a:pt x="1263" y="4287"/>
                  </a:lnTo>
                  <a:cubicBezTo>
                    <a:pt x="1263" y="4064"/>
                    <a:pt x="1450" y="3904"/>
                    <a:pt x="1650" y="3904"/>
                  </a:cubicBezTo>
                  <a:close/>
                  <a:moveTo>
                    <a:pt x="1667" y="8812"/>
                  </a:moveTo>
                  <a:cubicBezTo>
                    <a:pt x="2191" y="8812"/>
                    <a:pt x="2644" y="9264"/>
                    <a:pt x="2644" y="9812"/>
                  </a:cubicBezTo>
                  <a:cubicBezTo>
                    <a:pt x="2644" y="10336"/>
                    <a:pt x="2191" y="10788"/>
                    <a:pt x="1667" y="10788"/>
                  </a:cubicBezTo>
                  <a:cubicBezTo>
                    <a:pt x="1120" y="10788"/>
                    <a:pt x="667" y="10336"/>
                    <a:pt x="667" y="9812"/>
                  </a:cubicBezTo>
                  <a:cubicBezTo>
                    <a:pt x="667" y="9264"/>
                    <a:pt x="1120" y="8812"/>
                    <a:pt x="1667" y="8812"/>
                  </a:cubicBezTo>
                  <a:close/>
                  <a:moveTo>
                    <a:pt x="596" y="0"/>
                  </a:moveTo>
                  <a:lnTo>
                    <a:pt x="596" y="8550"/>
                  </a:lnTo>
                  <a:cubicBezTo>
                    <a:pt x="238" y="8883"/>
                    <a:pt x="0" y="9359"/>
                    <a:pt x="0" y="9859"/>
                  </a:cubicBezTo>
                  <a:cubicBezTo>
                    <a:pt x="24" y="10717"/>
                    <a:pt x="739" y="11431"/>
                    <a:pt x="1596" y="11431"/>
                  </a:cubicBezTo>
                  <a:cubicBezTo>
                    <a:pt x="1624" y="11433"/>
                    <a:pt x="1651" y="11433"/>
                    <a:pt x="1678" y="11433"/>
                  </a:cubicBezTo>
                  <a:cubicBezTo>
                    <a:pt x="2571" y="11433"/>
                    <a:pt x="3311" y="10690"/>
                    <a:pt x="3311" y="9812"/>
                  </a:cubicBezTo>
                  <a:cubicBezTo>
                    <a:pt x="3334" y="9288"/>
                    <a:pt x="3096" y="8859"/>
                    <a:pt x="2739" y="8550"/>
                  </a:cubicBezTo>
                  <a:lnTo>
                    <a:pt x="27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035" name="Google Shape;4035;p55"/>
            <p:cNvSpPr/>
            <p:nvPr/>
          </p:nvSpPr>
          <p:spPr>
            <a:xfrm>
              <a:off x="3082488" y="3577680"/>
              <a:ext cx="98116" cy="336388"/>
            </a:xfrm>
            <a:custGeom>
              <a:rect b="b" l="l" r="r" t="t"/>
              <a:pathLst>
                <a:path extrusionOk="0" h="11434" w="3335">
                  <a:moveTo>
                    <a:pt x="2096" y="667"/>
                  </a:moveTo>
                  <a:lnTo>
                    <a:pt x="2096" y="1834"/>
                  </a:lnTo>
                  <a:cubicBezTo>
                    <a:pt x="1977" y="1763"/>
                    <a:pt x="1834" y="1739"/>
                    <a:pt x="1715" y="1739"/>
                  </a:cubicBezTo>
                  <a:cubicBezTo>
                    <a:pt x="1548" y="1739"/>
                    <a:pt x="1429" y="1763"/>
                    <a:pt x="1310" y="1834"/>
                  </a:cubicBezTo>
                  <a:lnTo>
                    <a:pt x="1310" y="667"/>
                  </a:lnTo>
                  <a:close/>
                  <a:moveTo>
                    <a:pt x="1674" y="2451"/>
                  </a:moveTo>
                  <a:cubicBezTo>
                    <a:pt x="1688" y="2451"/>
                    <a:pt x="1701" y="2452"/>
                    <a:pt x="1715" y="2453"/>
                  </a:cubicBezTo>
                  <a:cubicBezTo>
                    <a:pt x="1906" y="2477"/>
                    <a:pt x="2072" y="2668"/>
                    <a:pt x="2072" y="2834"/>
                  </a:cubicBezTo>
                  <a:lnTo>
                    <a:pt x="2072" y="8192"/>
                  </a:lnTo>
                  <a:cubicBezTo>
                    <a:pt x="1953" y="8169"/>
                    <a:pt x="1787" y="8145"/>
                    <a:pt x="1667" y="8145"/>
                  </a:cubicBezTo>
                  <a:cubicBezTo>
                    <a:pt x="1525" y="8145"/>
                    <a:pt x="1405" y="8169"/>
                    <a:pt x="1286" y="8192"/>
                  </a:cubicBezTo>
                  <a:lnTo>
                    <a:pt x="1286" y="2834"/>
                  </a:lnTo>
                  <a:cubicBezTo>
                    <a:pt x="1286" y="2611"/>
                    <a:pt x="1474" y="2451"/>
                    <a:pt x="1674" y="2451"/>
                  </a:cubicBezTo>
                  <a:close/>
                  <a:moveTo>
                    <a:pt x="1715" y="8812"/>
                  </a:moveTo>
                  <a:cubicBezTo>
                    <a:pt x="2239" y="8812"/>
                    <a:pt x="2691" y="9264"/>
                    <a:pt x="2691" y="9812"/>
                  </a:cubicBezTo>
                  <a:cubicBezTo>
                    <a:pt x="2691" y="10336"/>
                    <a:pt x="2239" y="10788"/>
                    <a:pt x="1715" y="10788"/>
                  </a:cubicBezTo>
                  <a:cubicBezTo>
                    <a:pt x="1167" y="10788"/>
                    <a:pt x="715" y="10336"/>
                    <a:pt x="715" y="9812"/>
                  </a:cubicBezTo>
                  <a:cubicBezTo>
                    <a:pt x="715" y="9264"/>
                    <a:pt x="1167" y="8812"/>
                    <a:pt x="1715" y="8812"/>
                  </a:cubicBezTo>
                  <a:close/>
                  <a:moveTo>
                    <a:pt x="596" y="0"/>
                  </a:moveTo>
                  <a:lnTo>
                    <a:pt x="596" y="8550"/>
                  </a:lnTo>
                  <a:cubicBezTo>
                    <a:pt x="239" y="8883"/>
                    <a:pt x="0" y="9359"/>
                    <a:pt x="0" y="9859"/>
                  </a:cubicBezTo>
                  <a:cubicBezTo>
                    <a:pt x="48" y="10717"/>
                    <a:pt x="763" y="11431"/>
                    <a:pt x="1620" y="11431"/>
                  </a:cubicBezTo>
                  <a:cubicBezTo>
                    <a:pt x="1647" y="11433"/>
                    <a:pt x="1675" y="11433"/>
                    <a:pt x="1702" y="11433"/>
                  </a:cubicBezTo>
                  <a:cubicBezTo>
                    <a:pt x="2593" y="11433"/>
                    <a:pt x="3311" y="10690"/>
                    <a:pt x="3311" y="9812"/>
                  </a:cubicBezTo>
                  <a:cubicBezTo>
                    <a:pt x="3334" y="9288"/>
                    <a:pt x="3096" y="8859"/>
                    <a:pt x="2739" y="8550"/>
                  </a:cubicBezTo>
                  <a:lnTo>
                    <a:pt x="27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sp>
        <p:nvSpPr>
          <p:cNvPr id="4036" name="Google Shape;4036;p55"/>
          <p:cNvSpPr/>
          <p:nvPr/>
        </p:nvSpPr>
        <p:spPr>
          <a:xfrm>
            <a:off x="1834458" y="3560146"/>
            <a:ext cx="338448" cy="337742"/>
          </a:xfrm>
          <a:custGeom>
            <a:rect b="b" l="l" r="r" t="t"/>
            <a:pathLst>
              <a:path extrusionOk="0" h="11480" w="11504">
                <a:moveTo>
                  <a:pt x="6169" y="668"/>
                </a:moveTo>
                <a:lnTo>
                  <a:pt x="6169" y="5407"/>
                </a:lnTo>
                <a:lnTo>
                  <a:pt x="5311" y="5407"/>
                </a:lnTo>
                <a:lnTo>
                  <a:pt x="5311" y="668"/>
                </a:lnTo>
                <a:close/>
                <a:moveTo>
                  <a:pt x="1549" y="3025"/>
                </a:moveTo>
                <a:lnTo>
                  <a:pt x="1549" y="5431"/>
                </a:lnTo>
                <a:lnTo>
                  <a:pt x="691" y="5431"/>
                </a:lnTo>
                <a:lnTo>
                  <a:pt x="691" y="3025"/>
                </a:lnTo>
                <a:close/>
                <a:moveTo>
                  <a:pt x="3097" y="1549"/>
                </a:moveTo>
                <a:lnTo>
                  <a:pt x="3097" y="5431"/>
                </a:lnTo>
                <a:lnTo>
                  <a:pt x="2239" y="5431"/>
                </a:lnTo>
                <a:lnTo>
                  <a:pt x="2239" y="1549"/>
                </a:lnTo>
                <a:close/>
                <a:moveTo>
                  <a:pt x="4621" y="2311"/>
                </a:moveTo>
                <a:lnTo>
                  <a:pt x="4621" y="5431"/>
                </a:lnTo>
                <a:lnTo>
                  <a:pt x="3763" y="5431"/>
                </a:lnTo>
                <a:lnTo>
                  <a:pt x="3763" y="2311"/>
                </a:lnTo>
                <a:close/>
                <a:moveTo>
                  <a:pt x="6169" y="6074"/>
                </a:moveTo>
                <a:lnTo>
                  <a:pt x="6169" y="8503"/>
                </a:lnTo>
                <a:lnTo>
                  <a:pt x="5311" y="8503"/>
                </a:lnTo>
                <a:lnTo>
                  <a:pt x="5311" y="6074"/>
                </a:lnTo>
                <a:close/>
                <a:moveTo>
                  <a:pt x="9264" y="6074"/>
                </a:moveTo>
                <a:lnTo>
                  <a:pt x="9264" y="9193"/>
                </a:lnTo>
                <a:lnTo>
                  <a:pt x="8407" y="9193"/>
                </a:lnTo>
                <a:lnTo>
                  <a:pt x="8407" y="6074"/>
                </a:lnTo>
                <a:close/>
                <a:moveTo>
                  <a:pt x="7717" y="6074"/>
                </a:moveTo>
                <a:lnTo>
                  <a:pt x="7717" y="9955"/>
                </a:lnTo>
                <a:lnTo>
                  <a:pt x="6859" y="9955"/>
                </a:lnTo>
                <a:lnTo>
                  <a:pt x="6859" y="6074"/>
                </a:lnTo>
                <a:close/>
                <a:moveTo>
                  <a:pt x="10836" y="6074"/>
                </a:moveTo>
                <a:lnTo>
                  <a:pt x="10836" y="10813"/>
                </a:lnTo>
                <a:lnTo>
                  <a:pt x="9979" y="10813"/>
                </a:lnTo>
                <a:lnTo>
                  <a:pt x="9979" y="6074"/>
                </a:lnTo>
                <a:close/>
                <a:moveTo>
                  <a:pt x="4621" y="1"/>
                </a:moveTo>
                <a:lnTo>
                  <a:pt x="4621" y="1620"/>
                </a:lnTo>
                <a:lnTo>
                  <a:pt x="3763" y="1620"/>
                </a:lnTo>
                <a:lnTo>
                  <a:pt x="3763" y="858"/>
                </a:lnTo>
                <a:lnTo>
                  <a:pt x="1549" y="858"/>
                </a:lnTo>
                <a:lnTo>
                  <a:pt x="1549" y="2335"/>
                </a:lnTo>
                <a:lnTo>
                  <a:pt x="1" y="2335"/>
                </a:lnTo>
                <a:lnTo>
                  <a:pt x="1" y="6074"/>
                </a:lnTo>
                <a:lnTo>
                  <a:pt x="4621" y="6074"/>
                </a:lnTo>
                <a:lnTo>
                  <a:pt x="4621" y="9146"/>
                </a:lnTo>
                <a:lnTo>
                  <a:pt x="6169" y="9146"/>
                </a:lnTo>
                <a:lnTo>
                  <a:pt x="6169" y="10598"/>
                </a:lnTo>
                <a:lnTo>
                  <a:pt x="8407" y="10598"/>
                </a:lnTo>
                <a:lnTo>
                  <a:pt x="8407" y="9860"/>
                </a:lnTo>
                <a:lnTo>
                  <a:pt x="9264" y="9860"/>
                </a:lnTo>
                <a:lnTo>
                  <a:pt x="9264" y="11479"/>
                </a:lnTo>
                <a:lnTo>
                  <a:pt x="11503" y="11479"/>
                </a:lnTo>
                <a:lnTo>
                  <a:pt x="11503" y="5359"/>
                </a:lnTo>
                <a:lnTo>
                  <a:pt x="6859" y="5359"/>
                </a:lnTo>
                <a:lnTo>
                  <a:pt x="685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nvGrpSpPr>
          <p:cNvPr id="4037" name="Google Shape;4037;p55"/>
          <p:cNvGrpSpPr/>
          <p:nvPr/>
        </p:nvGrpSpPr>
        <p:grpSpPr>
          <a:xfrm>
            <a:off x="1095639" y="3660349"/>
            <a:ext cx="337742" cy="185697"/>
            <a:chOff x="1781439" y="3660349"/>
            <a:chExt cx="337742" cy="185697"/>
          </a:xfrm>
        </p:grpSpPr>
        <p:sp>
          <p:nvSpPr>
            <p:cNvPr id="4038" name="Google Shape;4038;p55"/>
            <p:cNvSpPr/>
            <p:nvPr/>
          </p:nvSpPr>
          <p:spPr>
            <a:xfrm>
              <a:off x="2023150" y="3660349"/>
              <a:ext cx="96027" cy="104412"/>
            </a:xfrm>
            <a:custGeom>
              <a:rect b="b" l="l" r="r" t="t"/>
              <a:pathLst>
                <a:path extrusionOk="0" h="3549" w="3264">
                  <a:moveTo>
                    <a:pt x="2621" y="691"/>
                  </a:moveTo>
                  <a:lnTo>
                    <a:pt x="2621" y="2144"/>
                  </a:lnTo>
                  <a:lnTo>
                    <a:pt x="2168" y="2144"/>
                  </a:lnTo>
                  <a:lnTo>
                    <a:pt x="1692" y="2620"/>
                  </a:lnTo>
                  <a:lnTo>
                    <a:pt x="1215" y="2144"/>
                  </a:lnTo>
                  <a:lnTo>
                    <a:pt x="692" y="2144"/>
                  </a:lnTo>
                  <a:lnTo>
                    <a:pt x="692" y="691"/>
                  </a:lnTo>
                  <a:close/>
                  <a:moveTo>
                    <a:pt x="1" y="0"/>
                  </a:moveTo>
                  <a:lnTo>
                    <a:pt x="1" y="2787"/>
                  </a:lnTo>
                  <a:lnTo>
                    <a:pt x="930" y="2787"/>
                  </a:lnTo>
                  <a:lnTo>
                    <a:pt x="1668" y="3549"/>
                  </a:lnTo>
                  <a:lnTo>
                    <a:pt x="2406" y="2787"/>
                  </a:lnTo>
                  <a:lnTo>
                    <a:pt x="3264" y="2787"/>
                  </a:lnTo>
                  <a:lnTo>
                    <a:pt x="326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039" name="Google Shape;4039;p55"/>
            <p:cNvSpPr/>
            <p:nvPr/>
          </p:nvSpPr>
          <p:spPr>
            <a:xfrm>
              <a:off x="1901971" y="3661055"/>
              <a:ext cx="96704" cy="104412"/>
            </a:xfrm>
            <a:custGeom>
              <a:rect b="b" l="l" r="r" t="t"/>
              <a:pathLst>
                <a:path extrusionOk="0" h="3549" w="3287">
                  <a:moveTo>
                    <a:pt x="2596" y="667"/>
                  </a:moveTo>
                  <a:lnTo>
                    <a:pt x="2596" y="2120"/>
                  </a:lnTo>
                  <a:lnTo>
                    <a:pt x="2143" y="2120"/>
                  </a:lnTo>
                  <a:lnTo>
                    <a:pt x="1667" y="2596"/>
                  </a:lnTo>
                  <a:lnTo>
                    <a:pt x="1191" y="2120"/>
                  </a:lnTo>
                  <a:lnTo>
                    <a:pt x="667" y="2120"/>
                  </a:lnTo>
                  <a:lnTo>
                    <a:pt x="667" y="667"/>
                  </a:lnTo>
                  <a:close/>
                  <a:moveTo>
                    <a:pt x="0" y="0"/>
                  </a:moveTo>
                  <a:lnTo>
                    <a:pt x="0" y="2787"/>
                  </a:lnTo>
                  <a:lnTo>
                    <a:pt x="929" y="2787"/>
                  </a:lnTo>
                  <a:lnTo>
                    <a:pt x="1667" y="3549"/>
                  </a:lnTo>
                  <a:lnTo>
                    <a:pt x="2429" y="2787"/>
                  </a:lnTo>
                  <a:lnTo>
                    <a:pt x="3286" y="2787"/>
                  </a:lnTo>
                  <a:lnTo>
                    <a:pt x="3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040" name="Google Shape;4040;p55"/>
            <p:cNvSpPr/>
            <p:nvPr/>
          </p:nvSpPr>
          <p:spPr>
            <a:xfrm>
              <a:off x="1781439" y="3661055"/>
              <a:ext cx="96027" cy="104412"/>
            </a:xfrm>
            <a:custGeom>
              <a:rect b="b" l="l" r="r" t="t"/>
              <a:pathLst>
                <a:path extrusionOk="0" h="3549" w="3264">
                  <a:moveTo>
                    <a:pt x="2597" y="667"/>
                  </a:moveTo>
                  <a:lnTo>
                    <a:pt x="2597" y="2120"/>
                  </a:lnTo>
                  <a:lnTo>
                    <a:pt x="2144" y="2120"/>
                  </a:lnTo>
                  <a:lnTo>
                    <a:pt x="1668" y="2596"/>
                  </a:lnTo>
                  <a:lnTo>
                    <a:pt x="1192" y="2120"/>
                  </a:lnTo>
                  <a:lnTo>
                    <a:pt x="644" y="2120"/>
                  </a:lnTo>
                  <a:lnTo>
                    <a:pt x="644" y="667"/>
                  </a:lnTo>
                  <a:close/>
                  <a:moveTo>
                    <a:pt x="1" y="0"/>
                  </a:moveTo>
                  <a:lnTo>
                    <a:pt x="1" y="2787"/>
                  </a:lnTo>
                  <a:lnTo>
                    <a:pt x="930" y="2787"/>
                  </a:lnTo>
                  <a:lnTo>
                    <a:pt x="1668" y="3549"/>
                  </a:lnTo>
                  <a:lnTo>
                    <a:pt x="2406" y="2787"/>
                  </a:lnTo>
                  <a:lnTo>
                    <a:pt x="3264" y="2787"/>
                  </a:lnTo>
                  <a:lnTo>
                    <a:pt x="326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041" name="Google Shape;4041;p55"/>
            <p:cNvSpPr/>
            <p:nvPr/>
          </p:nvSpPr>
          <p:spPr>
            <a:xfrm>
              <a:off x="1781439" y="3782940"/>
              <a:ext cx="337742" cy="63106"/>
            </a:xfrm>
            <a:custGeom>
              <a:rect b="b" l="l" r="r" t="t"/>
              <a:pathLst>
                <a:path extrusionOk="0" h="2145" w="11480">
                  <a:moveTo>
                    <a:pt x="3597" y="692"/>
                  </a:moveTo>
                  <a:lnTo>
                    <a:pt x="3597" y="1454"/>
                  </a:lnTo>
                  <a:lnTo>
                    <a:pt x="644" y="1454"/>
                  </a:lnTo>
                  <a:lnTo>
                    <a:pt x="644" y="692"/>
                  </a:lnTo>
                  <a:close/>
                  <a:moveTo>
                    <a:pt x="7241" y="715"/>
                  </a:moveTo>
                  <a:lnTo>
                    <a:pt x="7241" y="1477"/>
                  </a:lnTo>
                  <a:lnTo>
                    <a:pt x="4288" y="1477"/>
                  </a:lnTo>
                  <a:lnTo>
                    <a:pt x="4288" y="715"/>
                  </a:lnTo>
                  <a:close/>
                  <a:moveTo>
                    <a:pt x="10837" y="715"/>
                  </a:moveTo>
                  <a:lnTo>
                    <a:pt x="10837" y="1477"/>
                  </a:lnTo>
                  <a:lnTo>
                    <a:pt x="7884" y="1477"/>
                  </a:lnTo>
                  <a:lnTo>
                    <a:pt x="7884" y="715"/>
                  </a:lnTo>
                  <a:close/>
                  <a:moveTo>
                    <a:pt x="1" y="1"/>
                  </a:moveTo>
                  <a:lnTo>
                    <a:pt x="1" y="2144"/>
                  </a:lnTo>
                  <a:lnTo>
                    <a:pt x="11480" y="2144"/>
                  </a:lnTo>
                  <a:lnTo>
                    <a:pt x="1148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sp>
        <p:nvSpPr>
          <p:cNvPr id="4042" name="Google Shape;4042;p55"/>
          <p:cNvSpPr/>
          <p:nvPr/>
        </p:nvSpPr>
        <p:spPr>
          <a:xfrm>
            <a:off x="1093550" y="4164777"/>
            <a:ext cx="339830" cy="339154"/>
          </a:xfrm>
          <a:custGeom>
            <a:rect b="b" l="l" r="r" t="t"/>
            <a:pathLst>
              <a:path extrusionOk="0" h="11528" w="11551">
                <a:moveTo>
                  <a:pt x="5478" y="691"/>
                </a:moveTo>
                <a:lnTo>
                  <a:pt x="5478" y="2501"/>
                </a:lnTo>
                <a:lnTo>
                  <a:pt x="6240" y="3240"/>
                </a:lnTo>
                <a:lnTo>
                  <a:pt x="5478" y="3978"/>
                </a:lnTo>
                <a:lnTo>
                  <a:pt x="5478" y="5502"/>
                </a:lnTo>
                <a:lnTo>
                  <a:pt x="4239" y="5502"/>
                </a:lnTo>
                <a:lnTo>
                  <a:pt x="3215" y="4478"/>
                </a:lnTo>
                <a:lnTo>
                  <a:pt x="2215" y="5502"/>
                </a:lnTo>
                <a:lnTo>
                  <a:pt x="763" y="5502"/>
                </a:lnTo>
                <a:cubicBezTo>
                  <a:pt x="882" y="2906"/>
                  <a:pt x="2930" y="858"/>
                  <a:pt x="5478" y="691"/>
                </a:cubicBezTo>
                <a:close/>
                <a:moveTo>
                  <a:pt x="6121" y="715"/>
                </a:moveTo>
                <a:cubicBezTo>
                  <a:pt x="8693" y="858"/>
                  <a:pt x="10765" y="2906"/>
                  <a:pt x="10884" y="5502"/>
                </a:cubicBezTo>
                <a:lnTo>
                  <a:pt x="9145" y="5502"/>
                </a:lnTo>
                <a:lnTo>
                  <a:pt x="8407" y="6240"/>
                </a:lnTo>
                <a:lnTo>
                  <a:pt x="7669" y="5502"/>
                </a:lnTo>
                <a:lnTo>
                  <a:pt x="6121" y="5502"/>
                </a:lnTo>
                <a:lnTo>
                  <a:pt x="6121" y="4264"/>
                </a:lnTo>
                <a:lnTo>
                  <a:pt x="7121" y="3240"/>
                </a:lnTo>
                <a:lnTo>
                  <a:pt x="6121" y="2216"/>
                </a:lnTo>
                <a:lnTo>
                  <a:pt x="6121" y="715"/>
                </a:lnTo>
                <a:close/>
                <a:moveTo>
                  <a:pt x="10836" y="6121"/>
                </a:moveTo>
                <a:cubicBezTo>
                  <a:pt x="10669" y="8669"/>
                  <a:pt x="8645" y="10646"/>
                  <a:pt x="6145" y="10812"/>
                </a:cubicBezTo>
                <a:lnTo>
                  <a:pt x="6145" y="9169"/>
                </a:lnTo>
                <a:lnTo>
                  <a:pt x="5406" y="8431"/>
                </a:lnTo>
                <a:lnTo>
                  <a:pt x="6145" y="7669"/>
                </a:lnTo>
                <a:lnTo>
                  <a:pt x="6145" y="6121"/>
                </a:lnTo>
                <a:lnTo>
                  <a:pt x="7383" y="6121"/>
                </a:lnTo>
                <a:lnTo>
                  <a:pt x="8407" y="7145"/>
                </a:lnTo>
                <a:lnTo>
                  <a:pt x="9407" y="6121"/>
                </a:lnTo>
                <a:close/>
                <a:moveTo>
                  <a:pt x="3215" y="5454"/>
                </a:moveTo>
                <a:lnTo>
                  <a:pt x="3978" y="6192"/>
                </a:lnTo>
                <a:lnTo>
                  <a:pt x="5478" y="6192"/>
                </a:lnTo>
                <a:lnTo>
                  <a:pt x="5478" y="7431"/>
                </a:lnTo>
                <a:lnTo>
                  <a:pt x="4478" y="8455"/>
                </a:lnTo>
                <a:lnTo>
                  <a:pt x="5478" y="9455"/>
                </a:lnTo>
                <a:lnTo>
                  <a:pt x="5478" y="10836"/>
                </a:lnTo>
                <a:cubicBezTo>
                  <a:pt x="2977" y="10646"/>
                  <a:pt x="953" y="8669"/>
                  <a:pt x="763" y="6192"/>
                </a:cubicBezTo>
                <a:lnTo>
                  <a:pt x="2477" y="6192"/>
                </a:lnTo>
                <a:lnTo>
                  <a:pt x="3215" y="5454"/>
                </a:lnTo>
                <a:close/>
                <a:moveTo>
                  <a:pt x="5707" y="0"/>
                </a:moveTo>
                <a:cubicBezTo>
                  <a:pt x="4233" y="0"/>
                  <a:pt x="2768" y="639"/>
                  <a:pt x="1715" y="1692"/>
                </a:cubicBezTo>
                <a:cubicBezTo>
                  <a:pt x="596" y="2787"/>
                  <a:pt x="0" y="4287"/>
                  <a:pt x="0" y="5835"/>
                </a:cubicBezTo>
                <a:cubicBezTo>
                  <a:pt x="48" y="7359"/>
                  <a:pt x="643" y="8788"/>
                  <a:pt x="1739" y="9860"/>
                </a:cubicBezTo>
                <a:cubicBezTo>
                  <a:pt x="2769" y="10866"/>
                  <a:pt x="4235" y="11528"/>
                  <a:pt x="5709" y="11528"/>
                </a:cubicBezTo>
                <a:cubicBezTo>
                  <a:pt x="5735" y="11528"/>
                  <a:pt x="5761" y="11527"/>
                  <a:pt x="5787" y="11527"/>
                </a:cubicBezTo>
                <a:cubicBezTo>
                  <a:pt x="5813" y="11527"/>
                  <a:pt x="5838" y="11528"/>
                  <a:pt x="5863" y="11528"/>
                </a:cubicBezTo>
                <a:cubicBezTo>
                  <a:pt x="7293" y="11528"/>
                  <a:pt x="8783" y="10866"/>
                  <a:pt x="9836" y="9860"/>
                </a:cubicBezTo>
                <a:cubicBezTo>
                  <a:pt x="10908" y="8788"/>
                  <a:pt x="11503" y="7359"/>
                  <a:pt x="11551" y="5835"/>
                </a:cubicBezTo>
                <a:lnTo>
                  <a:pt x="11551" y="5502"/>
                </a:lnTo>
                <a:cubicBezTo>
                  <a:pt x="11431" y="4073"/>
                  <a:pt x="10908" y="2716"/>
                  <a:pt x="9860" y="1692"/>
                </a:cubicBezTo>
                <a:cubicBezTo>
                  <a:pt x="8830" y="662"/>
                  <a:pt x="7317" y="0"/>
                  <a:pt x="5864" y="0"/>
                </a:cubicBezTo>
                <a:cubicBezTo>
                  <a:pt x="5839" y="0"/>
                  <a:pt x="5813" y="0"/>
                  <a:pt x="5787" y="1"/>
                </a:cubicBezTo>
                <a:cubicBezTo>
                  <a:pt x="5761" y="0"/>
                  <a:pt x="5734" y="0"/>
                  <a:pt x="57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043" name="Google Shape;4043;p55"/>
          <p:cNvSpPr/>
          <p:nvPr/>
        </p:nvSpPr>
        <p:spPr>
          <a:xfrm>
            <a:off x="1868144" y="4128355"/>
            <a:ext cx="270399" cy="339124"/>
          </a:xfrm>
          <a:custGeom>
            <a:rect b="b" l="l" r="r" t="t"/>
            <a:pathLst>
              <a:path extrusionOk="0" h="11527" w="9191">
                <a:moveTo>
                  <a:pt x="1706" y="735"/>
                </a:moveTo>
                <a:cubicBezTo>
                  <a:pt x="1732" y="735"/>
                  <a:pt x="1758" y="736"/>
                  <a:pt x="1785" y="739"/>
                </a:cubicBezTo>
                <a:cubicBezTo>
                  <a:pt x="2261" y="762"/>
                  <a:pt x="2666" y="1191"/>
                  <a:pt x="2666" y="1691"/>
                </a:cubicBezTo>
                <a:lnTo>
                  <a:pt x="2666" y="2644"/>
                </a:lnTo>
                <a:lnTo>
                  <a:pt x="1713" y="2644"/>
                </a:lnTo>
                <a:cubicBezTo>
                  <a:pt x="1237" y="2644"/>
                  <a:pt x="808" y="2239"/>
                  <a:pt x="761" y="1739"/>
                </a:cubicBezTo>
                <a:cubicBezTo>
                  <a:pt x="738" y="1194"/>
                  <a:pt x="1170" y="735"/>
                  <a:pt x="1706" y="735"/>
                </a:cubicBezTo>
                <a:close/>
                <a:moveTo>
                  <a:pt x="7552" y="2667"/>
                </a:moveTo>
                <a:cubicBezTo>
                  <a:pt x="7567" y="2667"/>
                  <a:pt x="7581" y="2667"/>
                  <a:pt x="7596" y="2668"/>
                </a:cubicBezTo>
                <a:cubicBezTo>
                  <a:pt x="8072" y="2691"/>
                  <a:pt x="8429" y="3072"/>
                  <a:pt x="8453" y="3525"/>
                </a:cubicBezTo>
                <a:cubicBezTo>
                  <a:pt x="8477" y="4096"/>
                  <a:pt x="8048" y="4549"/>
                  <a:pt x="7500" y="4549"/>
                </a:cubicBezTo>
                <a:lnTo>
                  <a:pt x="6548" y="4549"/>
                </a:lnTo>
                <a:lnTo>
                  <a:pt x="6548" y="3620"/>
                </a:lnTo>
                <a:lnTo>
                  <a:pt x="6572" y="3620"/>
                </a:lnTo>
                <a:cubicBezTo>
                  <a:pt x="6572" y="3087"/>
                  <a:pt x="7023" y="2667"/>
                  <a:pt x="7552" y="2667"/>
                </a:cubicBezTo>
                <a:close/>
                <a:moveTo>
                  <a:pt x="1744" y="4834"/>
                </a:moveTo>
                <a:cubicBezTo>
                  <a:pt x="1757" y="4834"/>
                  <a:pt x="1771" y="4834"/>
                  <a:pt x="1785" y="4835"/>
                </a:cubicBezTo>
                <a:cubicBezTo>
                  <a:pt x="2261" y="4859"/>
                  <a:pt x="2666" y="5311"/>
                  <a:pt x="2666" y="5787"/>
                </a:cubicBezTo>
                <a:lnTo>
                  <a:pt x="2666" y="6740"/>
                </a:lnTo>
                <a:lnTo>
                  <a:pt x="1713" y="6740"/>
                </a:lnTo>
                <a:cubicBezTo>
                  <a:pt x="1237" y="6740"/>
                  <a:pt x="808" y="6359"/>
                  <a:pt x="761" y="5859"/>
                </a:cubicBezTo>
                <a:cubicBezTo>
                  <a:pt x="738" y="5301"/>
                  <a:pt x="1191" y="4834"/>
                  <a:pt x="1744" y="4834"/>
                </a:cubicBezTo>
                <a:close/>
                <a:moveTo>
                  <a:pt x="7541" y="6834"/>
                </a:moveTo>
                <a:cubicBezTo>
                  <a:pt x="8094" y="6834"/>
                  <a:pt x="8547" y="7301"/>
                  <a:pt x="8501" y="7835"/>
                </a:cubicBezTo>
                <a:cubicBezTo>
                  <a:pt x="8453" y="8288"/>
                  <a:pt x="8000" y="8716"/>
                  <a:pt x="7524" y="8716"/>
                </a:cubicBezTo>
                <a:lnTo>
                  <a:pt x="6595" y="8716"/>
                </a:lnTo>
                <a:lnTo>
                  <a:pt x="6595" y="7788"/>
                </a:lnTo>
                <a:cubicBezTo>
                  <a:pt x="6595" y="7311"/>
                  <a:pt x="7000" y="6859"/>
                  <a:pt x="7500" y="6835"/>
                </a:cubicBezTo>
                <a:cubicBezTo>
                  <a:pt x="7514" y="6835"/>
                  <a:pt x="7528" y="6834"/>
                  <a:pt x="7541" y="6834"/>
                </a:cubicBezTo>
                <a:close/>
                <a:moveTo>
                  <a:pt x="1706" y="8975"/>
                </a:moveTo>
                <a:cubicBezTo>
                  <a:pt x="1732" y="8975"/>
                  <a:pt x="1758" y="8976"/>
                  <a:pt x="1785" y="8978"/>
                </a:cubicBezTo>
                <a:cubicBezTo>
                  <a:pt x="2261" y="9002"/>
                  <a:pt x="2666" y="9455"/>
                  <a:pt x="2666" y="9931"/>
                </a:cubicBezTo>
                <a:lnTo>
                  <a:pt x="2666" y="10884"/>
                </a:lnTo>
                <a:lnTo>
                  <a:pt x="1713" y="10884"/>
                </a:lnTo>
                <a:cubicBezTo>
                  <a:pt x="1237" y="10884"/>
                  <a:pt x="808" y="10503"/>
                  <a:pt x="761" y="9979"/>
                </a:cubicBezTo>
                <a:cubicBezTo>
                  <a:pt x="738" y="9434"/>
                  <a:pt x="1170" y="8975"/>
                  <a:pt x="1706" y="8975"/>
                </a:cubicBezTo>
                <a:close/>
                <a:moveTo>
                  <a:pt x="4262" y="0"/>
                </a:moveTo>
                <a:lnTo>
                  <a:pt x="4262" y="2596"/>
                </a:lnTo>
                <a:lnTo>
                  <a:pt x="3309" y="2596"/>
                </a:lnTo>
                <a:lnTo>
                  <a:pt x="3309" y="1691"/>
                </a:lnTo>
                <a:cubicBezTo>
                  <a:pt x="3309" y="858"/>
                  <a:pt x="2714" y="167"/>
                  <a:pt x="1880" y="48"/>
                </a:cubicBezTo>
                <a:cubicBezTo>
                  <a:pt x="1813" y="40"/>
                  <a:pt x="1746" y="36"/>
                  <a:pt x="1680" y="36"/>
                </a:cubicBezTo>
                <a:cubicBezTo>
                  <a:pt x="747" y="36"/>
                  <a:pt x="0" y="803"/>
                  <a:pt x="23" y="1715"/>
                </a:cubicBezTo>
                <a:cubicBezTo>
                  <a:pt x="46" y="2572"/>
                  <a:pt x="808" y="3287"/>
                  <a:pt x="1666" y="3287"/>
                </a:cubicBezTo>
                <a:lnTo>
                  <a:pt x="4262" y="3287"/>
                </a:lnTo>
                <a:lnTo>
                  <a:pt x="4262" y="6716"/>
                </a:lnTo>
                <a:lnTo>
                  <a:pt x="3309" y="6716"/>
                </a:lnTo>
                <a:lnTo>
                  <a:pt x="3309" y="5787"/>
                </a:lnTo>
                <a:cubicBezTo>
                  <a:pt x="3309" y="4954"/>
                  <a:pt x="2714" y="4263"/>
                  <a:pt x="1880" y="4144"/>
                </a:cubicBezTo>
                <a:cubicBezTo>
                  <a:pt x="1813" y="4136"/>
                  <a:pt x="1746" y="4132"/>
                  <a:pt x="1680" y="4132"/>
                </a:cubicBezTo>
                <a:cubicBezTo>
                  <a:pt x="747" y="4132"/>
                  <a:pt x="0" y="4899"/>
                  <a:pt x="23" y="5811"/>
                </a:cubicBezTo>
                <a:cubicBezTo>
                  <a:pt x="46" y="6692"/>
                  <a:pt x="808" y="7383"/>
                  <a:pt x="1666" y="7383"/>
                </a:cubicBezTo>
                <a:lnTo>
                  <a:pt x="4262" y="7383"/>
                </a:lnTo>
                <a:lnTo>
                  <a:pt x="4262" y="10836"/>
                </a:lnTo>
                <a:lnTo>
                  <a:pt x="3309" y="10836"/>
                </a:lnTo>
                <a:lnTo>
                  <a:pt x="3309" y="9931"/>
                </a:lnTo>
                <a:cubicBezTo>
                  <a:pt x="3309" y="9098"/>
                  <a:pt x="2714" y="8407"/>
                  <a:pt x="1880" y="8288"/>
                </a:cubicBezTo>
                <a:cubicBezTo>
                  <a:pt x="1813" y="8280"/>
                  <a:pt x="1746" y="8276"/>
                  <a:pt x="1680" y="8276"/>
                </a:cubicBezTo>
                <a:cubicBezTo>
                  <a:pt x="747" y="8276"/>
                  <a:pt x="0" y="9043"/>
                  <a:pt x="23" y="9955"/>
                </a:cubicBezTo>
                <a:cubicBezTo>
                  <a:pt x="46" y="10812"/>
                  <a:pt x="808" y="11527"/>
                  <a:pt x="1666" y="11527"/>
                </a:cubicBezTo>
                <a:lnTo>
                  <a:pt x="4928" y="11527"/>
                </a:lnTo>
                <a:lnTo>
                  <a:pt x="4928" y="9359"/>
                </a:lnTo>
                <a:lnTo>
                  <a:pt x="7500" y="9359"/>
                </a:lnTo>
                <a:cubicBezTo>
                  <a:pt x="8381" y="9359"/>
                  <a:pt x="9144" y="8645"/>
                  <a:pt x="9144" y="7740"/>
                </a:cubicBezTo>
                <a:cubicBezTo>
                  <a:pt x="9166" y="6885"/>
                  <a:pt x="8445" y="6137"/>
                  <a:pt x="7582" y="6137"/>
                </a:cubicBezTo>
                <a:cubicBezTo>
                  <a:pt x="7531" y="6137"/>
                  <a:pt x="7480" y="6139"/>
                  <a:pt x="7429" y="6145"/>
                </a:cubicBezTo>
                <a:cubicBezTo>
                  <a:pt x="6572" y="6216"/>
                  <a:pt x="5929" y="6930"/>
                  <a:pt x="5929" y="7788"/>
                </a:cubicBezTo>
                <a:lnTo>
                  <a:pt x="5929" y="8716"/>
                </a:lnTo>
                <a:lnTo>
                  <a:pt x="4976" y="8716"/>
                </a:lnTo>
                <a:lnTo>
                  <a:pt x="4976" y="5263"/>
                </a:lnTo>
                <a:lnTo>
                  <a:pt x="7524" y="5263"/>
                </a:lnTo>
                <a:cubicBezTo>
                  <a:pt x="8381" y="5263"/>
                  <a:pt x="9144" y="4573"/>
                  <a:pt x="9167" y="3668"/>
                </a:cubicBezTo>
                <a:cubicBezTo>
                  <a:pt x="9191" y="2730"/>
                  <a:pt x="8452" y="1976"/>
                  <a:pt x="7520" y="1976"/>
                </a:cubicBezTo>
                <a:cubicBezTo>
                  <a:pt x="7505" y="1976"/>
                  <a:pt x="7491" y="1977"/>
                  <a:pt x="7477" y="1977"/>
                </a:cubicBezTo>
                <a:cubicBezTo>
                  <a:pt x="6595" y="2001"/>
                  <a:pt x="5881" y="2763"/>
                  <a:pt x="5881" y="3620"/>
                </a:cubicBezTo>
                <a:lnTo>
                  <a:pt x="5881" y="4549"/>
                </a:lnTo>
                <a:lnTo>
                  <a:pt x="4928" y="4549"/>
                </a:lnTo>
                <a:lnTo>
                  <a:pt x="49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nvGrpSpPr>
          <p:cNvPr id="4044" name="Google Shape;4044;p55"/>
          <p:cNvGrpSpPr/>
          <p:nvPr/>
        </p:nvGrpSpPr>
        <p:grpSpPr>
          <a:xfrm>
            <a:off x="2591489" y="4129767"/>
            <a:ext cx="320203" cy="295667"/>
            <a:chOff x="2972489" y="4129767"/>
            <a:chExt cx="320203" cy="295667"/>
          </a:xfrm>
        </p:grpSpPr>
        <p:sp>
          <p:nvSpPr>
            <p:cNvPr id="4045" name="Google Shape;4045;p55"/>
            <p:cNvSpPr/>
            <p:nvPr/>
          </p:nvSpPr>
          <p:spPr>
            <a:xfrm>
              <a:off x="2972489" y="4362358"/>
              <a:ext cx="63076" cy="63076"/>
            </a:xfrm>
            <a:custGeom>
              <a:rect b="b" l="l" r="r" t="t"/>
              <a:pathLst>
                <a:path extrusionOk="0" h="2144" w="2144">
                  <a:moveTo>
                    <a:pt x="1072" y="691"/>
                  </a:moveTo>
                  <a:cubicBezTo>
                    <a:pt x="1287" y="691"/>
                    <a:pt x="1453" y="858"/>
                    <a:pt x="1453" y="1072"/>
                  </a:cubicBezTo>
                  <a:cubicBezTo>
                    <a:pt x="1453" y="1286"/>
                    <a:pt x="1287" y="1453"/>
                    <a:pt x="1072" y="1453"/>
                  </a:cubicBezTo>
                  <a:cubicBezTo>
                    <a:pt x="858" y="1453"/>
                    <a:pt x="691" y="1286"/>
                    <a:pt x="691" y="1072"/>
                  </a:cubicBezTo>
                  <a:cubicBezTo>
                    <a:pt x="691" y="882"/>
                    <a:pt x="834" y="691"/>
                    <a:pt x="1072" y="691"/>
                  </a:cubicBezTo>
                  <a:close/>
                  <a:moveTo>
                    <a:pt x="1072" y="0"/>
                  </a:moveTo>
                  <a:cubicBezTo>
                    <a:pt x="477" y="0"/>
                    <a:pt x="1" y="477"/>
                    <a:pt x="1" y="1072"/>
                  </a:cubicBezTo>
                  <a:cubicBezTo>
                    <a:pt x="1" y="1667"/>
                    <a:pt x="477" y="2144"/>
                    <a:pt x="1072" y="2144"/>
                  </a:cubicBezTo>
                  <a:cubicBezTo>
                    <a:pt x="1668" y="2144"/>
                    <a:pt x="2144" y="1667"/>
                    <a:pt x="2144" y="1072"/>
                  </a:cubicBezTo>
                  <a:cubicBezTo>
                    <a:pt x="2144" y="477"/>
                    <a:pt x="1668" y="0"/>
                    <a:pt x="10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046" name="Google Shape;4046;p55"/>
            <p:cNvSpPr/>
            <p:nvPr/>
          </p:nvSpPr>
          <p:spPr>
            <a:xfrm>
              <a:off x="2972489" y="4284602"/>
              <a:ext cx="63076" cy="63076"/>
            </a:xfrm>
            <a:custGeom>
              <a:rect b="b" l="l" r="r" t="t"/>
              <a:pathLst>
                <a:path extrusionOk="0" h="2144" w="2144">
                  <a:moveTo>
                    <a:pt x="1072" y="691"/>
                  </a:moveTo>
                  <a:cubicBezTo>
                    <a:pt x="1287" y="691"/>
                    <a:pt x="1453" y="857"/>
                    <a:pt x="1453" y="1072"/>
                  </a:cubicBezTo>
                  <a:cubicBezTo>
                    <a:pt x="1453" y="1286"/>
                    <a:pt x="1287" y="1453"/>
                    <a:pt x="1072" y="1453"/>
                  </a:cubicBezTo>
                  <a:cubicBezTo>
                    <a:pt x="858" y="1453"/>
                    <a:pt x="691" y="1286"/>
                    <a:pt x="691" y="1072"/>
                  </a:cubicBezTo>
                  <a:cubicBezTo>
                    <a:pt x="691" y="857"/>
                    <a:pt x="834" y="691"/>
                    <a:pt x="1072" y="691"/>
                  </a:cubicBezTo>
                  <a:close/>
                  <a:moveTo>
                    <a:pt x="1072" y="0"/>
                  </a:moveTo>
                  <a:cubicBezTo>
                    <a:pt x="477" y="0"/>
                    <a:pt x="1" y="476"/>
                    <a:pt x="1" y="1072"/>
                  </a:cubicBezTo>
                  <a:cubicBezTo>
                    <a:pt x="1" y="1667"/>
                    <a:pt x="477" y="2143"/>
                    <a:pt x="1072" y="2143"/>
                  </a:cubicBezTo>
                  <a:cubicBezTo>
                    <a:pt x="1668" y="2143"/>
                    <a:pt x="2144" y="1667"/>
                    <a:pt x="2144" y="1072"/>
                  </a:cubicBezTo>
                  <a:cubicBezTo>
                    <a:pt x="2144" y="476"/>
                    <a:pt x="1668" y="0"/>
                    <a:pt x="10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047" name="Google Shape;4047;p55"/>
            <p:cNvSpPr/>
            <p:nvPr/>
          </p:nvSpPr>
          <p:spPr>
            <a:xfrm>
              <a:off x="2972489" y="4206817"/>
              <a:ext cx="63076" cy="63076"/>
            </a:xfrm>
            <a:custGeom>
              <a:rect b="b" l="l" r="r" t="t"/>
              <a:pathLst>
                <a:path extrusionOk="0" h="2144" w="2144">
                  <a:moveTo>
                    <a:pt x="1072" y="691"/>
                  </a:moveTo>
                  <a:cubicBezTo>
                    <a:pt x="1287" y="691"/>
                    <a:pt x="1453" y="858"/>
                    <a:pt x="1453" y="1072"/>
                  </a:cubicBezTo>
                  <a:cubicBezTo>
                    <a:pt x="1453" y="1287"/>
                    <a:pt x="1287" y="1453"/>
                    <a:pt x="1072" y="1453"/>
                  </a:cubicBezTo>
                  <a:cubicBezTo>
                    <a:pt x="858" y="1453"/>
                    <a:pt x="691" y="1287"/>
                    <a:pt x="691" y="1072"/>
                  </a:cubicBezTo>
                  <a:cubicBezTo>
                    <a:pt x="691" y="858"/>
                    <a:pt x="834" y="691"/>
                    <a:pt x="1072" y="691"/>
                  </a:cubicBezTo>
                  <a:close/>
                  <a:moveTo>
                    <a:pt x="1072" y="1"/>
                  </a:moveTo>
                  <a:cubicBezTo>
                    <a:pt x="477" y="1"/>
                    <a:pt x="1" y="477"/>
                    <a:pt x="1" y="1072"/>
                  </a:cubicBezTo>
                  <a:cubicBezTo>
                    <a:pt x="1" y="1668"/>
                    <a:pt x="477" y="2144"/>
                    <a:pt x="1072" y="2144"/>
                  </a:cubicBezTo>
                  <a:cubicBezTo>
                    <a:pt x="1668" y="2144"/>
                    <a:pt x="2144" y="1668"/>
                    <a:pt x="2144" y="1072"/>
                  </a:cubicBezTo>
                  <a:cubicBezTo>
                    <a:pt x="2144" y="477"/>
                    <a:pt x="1668" y="1"/>
                    <a:pt x="10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048" name="Google Shape;4048;p55"/>
            <p:cNvSpPr/>
            <p:nvPr/>
          </p:nvSpPr>
          <p:spPr>
            <a:xfrm>
              <a:off x="3057953" y="4362358"/>
              <a:ext cx="63106" cy="63076"/>
            </a:xfrm>
            <a:custGeom>
              <a:rect b="b" l="l" r="r" t="t"/>
              <a:pathLst>
                <a:path extrusionOk="0" h="2144" w="2145">
                  <a:moveTo>
                    <a:pt x="1073" y="691"/>
                  </a:moveTo>
                  <a:cubicBezTo>
                    <a:pt x="1287" y="691"/>
                    <a:pt x="1477" y="858"/>
                    <a:pt x="1477" y="1072"/>
                  </a:cubicBezTo>
                  <a:cubicBezTo>
                    <a:pt x="1477" y="1286"/>
                    <a:pt x="1287" y="1453"/>
                    <a:pt x="1073" y="1453"/>
                  </a:cubicBezTo>
                  <a:cubicBezTo>
                    <a:pt x="882" y="1453"/>
                    <a:pt x="692" y="1286"/>
                    <a:pt x="692" y="1072"/>
                  </a:cubicBezTo>
                  <a:cubicBezTo>
                    <a:pt x="692" y="882"/>
                    <a:pt x="858" y="691"/>
                    <a:pt x="1073" y="691"/>
                  </a:cubicBezTo>
                  <a:close/>
                  <a:moveTo>
                    <a:pt x="1073" y="0"/>
                  </a:moveTo>
                  <a:cubicBezTo>
                    <a:pt x="477" y="0"/>
                    <a:pt x="1" y="477"/>
                    <a:pt x="1" y="1072"/>
                  </a:cubicBezTo>
                  <a:cubicBezTo>
                    <a:pt x="1" y="1667"/>
                    <a:pt x="477" y="2144"/>
                    <a:pt x="1073" y="2144"/>
                  </a:cubicBezTo>
                  <a:cubicBezTo>
                    <a:pt x="1668" y="2144"/>
                    <a:pt x="2144" y="1667"/>
                    <a:pt x="2144" y="1072"/>
                  </a:cubicBezTo>
                  <a:cubicBezTo>
                    <a:pt x="2144" y="477"/>
                    <a:pt x="1668" y="0"/>
                    <a:pt x="10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049" name="Google Shape;4049;p55"/>
            <p:cNvSpPr/>
            <p:nvPr/>
          </p:nvSpPr>
          <p:spPr>
            <a:xfrm>
              <a:off x="3057953" y="4284602"/>
              <a:ext cx="63106" cy="63076"/>
            </a:xfrm>
            <a:custGeom>
              <a:rect b="b" l="l" r="r" t="t"/>
              <a:pathLst>
                <a:path extrusionOk="0" h="2144" w="2145">
                  <a:moveTo>
                    <a:pt x="1073" y="691"/>
                  </a:moveTo>
                  <a:cubicBezTo>
                    <a:pt x="1287" y="691"/>
                    <a:pt x="1477" y="857"/>
                    <a:pt x="1477" y="1072"/>
                  </a:cubicBezTo>
                  <a:cubicBezTo>
                    <a:pt x="1477" y="1286"/>
                    <a:pt x="1287" y="1453"/>
                    <a:pt x="1073" y="1453"/>
                  </a:cubicBezTo>
                  <a:cubicBezTo>
                    <a:pt x="882" y="1453"/>
                    <a:pt x="692" y="1286"/>
                    <a:pt x="692" y="1072"/>
                  </a:cubicBezTo>
                  <a:cubicBezTo>
                    <a:pt x="692" y="857"/>
                    <a:pt x="858" y="691"/>
                    <a:pt x="1073" y="691"/>
                  </a:cubicBezTo>
                  <a:close/>
                  <a:moveTo>
                    <a:pt x="1073" y="0"/>
                  </a:moveTo>
                  <a:cubicBezTo>
                    <a:pt x="477" y="0"/>
                    <a:pt x="1" y="476"/>
                    <a:pt x="1" y="1072"/>
                  </a:cubicBezTo>
                  <a:cubicBezTo>
                    <a:pt x="1" y="1667"/>
                    <a:pt x="477" y="2143"/>
                    <a:pt x="1073" y="2143"/>
                  </a:cubicBezTo>
                  <a:cubicBezTo>
                    <a:pt x="1668" y="2143"/>
                    <a:pt x="2144" y="1667"/>
                    <a:pt x="2144" y="1072"/>
                  </a:cubicBezTo>
                  <a:cubicBezTo>
                    <a:pt x="2144" y="476"/>
                    <a:pt x="1668" y="0"/>
                    <a:pt x="10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050" name="Google Shape;4050;p55"/>
            <p:cNvSpPr/>
            <p:nvPr/>
          </p:nvSpPr>
          <p:spPr>
            <a:xfrm>
              <a:off x="3144152" y="4362358"/>
              <a:ext cx="63076" cy="63076"/>
            </a:xfrm>
            <a:custGeom>
              <a:rect b="b" l="l" r="r" t="t"/>
              <a:pathLst>
                <a:path extrusionOk="0" h="2144" w="2144">
                  <a:moveTo>
                    <a:pt x="1072" y="691"/>
                  </a:moveTo>
                  <a:cubicBezTo>
                    <a:pt x="1262" y="691"/>
                    <a:pt x="1453" y="858"/>
                    <a:pt x="1453" y="1072"/>
                  </a:cubicBezTo>
                  <a:cubicBezTo>
                    <a:pt x="1453" y="1286"/>
                    <a:pt x="1262" y="1453"/>
                    <a:pt x="1072" y="1453"/>
                  </a:cubicBezTo>
                  <a:cubicBezTo>
                    <a:pt x="857" y="1453"/>
                    <a:pt x="667" y="1286"/>
                    <a:pt x="667" y="1072"/>
                  </a:cubicBezTo>
                  <a:cubicBezTo>
                    <a:pt x="691" y="882"/>
                    <a:pt x="857" y="691"/>
                    <a:pt x="1072" y="691"/>
                  </a:cubicBezTo>
                  <a:close/>
                  <a:moveTo>
                    <a:pt x="1072" y="0"/>
                  </a:moveTo>
                  <a:cubicBezTo>
                    <a:pt x="476" y="0"/>
                    <a:pt x="0" y="477"/>
                    <a:pt x="0" y="1072"/>
                  </a:cubicBezTo>
                  <a:cubicBezTo>
                    <a:pt x="0" y="1667"/>
                    <a:pt x="476" y="2144"/>
                    <a:pt x="1072" y="2144"/>
                  </a:cubicBezTo>
                  <a:cubicBezTo>
                    <a:pt x="1667" y="2144"/>
                    <a:pt x="2143" y="1667"/>
                    <a:pt x="2143" y="1072"/>
                  </a:cubicBezTo>
                  <a:cubicBezTo>
                    <a:pt x="2143" y="477"/>
                    <a:pt x="1667" y="0"/>
                    <a:pt x="10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051" name="Google Shape;4051;p55"/>
            <p:cNvSpPr/>
            <p:nvPr/>
          </p:nvSpPr>
          <p:spPr>
            <a:xfrm>
              <a:off x="3144152" y="4284602"/>
              <a:ext cx="63076" cy="63076"/>
            </a:xfrm>
            <a:custGeom>
              <a:rect b="b" l="l" r="r" t="t"/>
              <a:pathLst>
                <a:path extrusionOk="0" h="2144" w="2144">
                  <a:moveTo>
                    <a:pt x="1072" y="691"/>
                  </a:moveTo>
                  <a:cubicBezTo>
                    <a:pt x="1262" y="691"/>
                    <a:pt x="1453" y="857"/>
                    <a:pt x="1453" y="1072"/>
                  </a:cubicBezTo>
                  <a:cubicBezTo>
                    <a:pt x="1453" y="1286"/>
                    <a:pt x="1262" y="1453"/>
                    <a:pt x="1072" y="1453"/>
                  </a:cubicBezTo>
                  <a:cubicBezTo>
                    <a:pt x="857" y="1453"/>
                    <a:pt x="667" y="1286"/>
                    <a:pt x="667" y="1072"/>
                  </a:cubicBezTo>
                  <a:cubicBezTo>
                    <a:pt x="667" y="857"/>
                    <a:pt x="857" y="691"/>
                    <a:pt x="1072" y="691"/>
                  </a:cubicBezTo>
                  <a:close/>
                  <a:moveTo>
                    <a:pt x="1072" y="0"/>
                  </a:moveTo>
                  <a:cubicBezTo>
                    <a:pt x="476" y="0"/>
                    <a:pt x="0" y="476"/>
                    <a:pt x="0" y="1072"/>
                  </a:cubicBezTo>
                  <a:cubicBezTo>
                    <a:pt x="0" y="1667"/>
                    <a:pt x="476" y="2143"/>
                    <a:pt x="1072" y="2143"/>
                  </a:cubicBezTo>
                  <a:cubicBezTo>
                    <a:pt x="1667" y="2143"/>
                    <a:pt x="2143" y="1667"/>
                    <a:pt x="2143" y="1072"/>
                  </a:cubicBezTo>
                  <a:cubicBezTo>
                    <a:pt x="2143" y="476"/>
                    <a:pt x="1667" y="0"/>
                    <a:pt x="10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052" name="Google Shape;4052;p55"/>
            <p:cNvSpPr/>
            <p:nvPr/>
          </p:nvSpPr>
          <p:spPr>
            <a:xfrm>
              <a:off x="3144152" y="4206817"/>
              <a:ext cx="63076" cy="63076"/>
            </a:xfrm>
            <a:custGeom>
              <a:rect b="b" l="l" r="r" t="t"/>
              <a:pathLst>
                <a:path extrusionOk="0" h="2144" w="2144">
                  <a:moveTo>
                    <a:pt x="1072" y="691"/>
                  </a:moveTo>
                  <a:cubicBezTo>
                    <a:pt x="1262" y="691"/>
                    <a:pt x="1453" y="858"/>
                    <a:pt x="1453" y="1072"/>
                  </a:cubicBezTo>
                  <a:cubicBezTo>
                    <a:pt x="1453" y="1287"/>
                    <a:pt x="1262" y="1453"/>
                    <a:pt x="1072" y="1453"/>
                  </a:cubicBezTo>
                  <a:cubicBezTo>
                    <a:pt x="857" y="1453"/>
                    <a:pt x="667" y="1287"/>
                    <a:pt x="667" y="1072"/>
                  </a:cubicBezTo>
                  <a:cubicBezTo>
                    <a:pt x="691" y="858"/>
                    <a:pt x="857" y="691"/>
                    <a:pt x="1072" y="691"/>
                  </a:cubicBezTo>
                  <a:close/>
                  <a:moveTo>
                    <a:pt x="1072" y="1"/>
                  </a:moveTo>
                  <a:cubicBezTo>
                    <a:pt x="476" y="1"/>
                    <a:pt x="0" y="477"/>
                    <a:pt x="0" y="1072"/>
                  </a:cubicBezTo>
                  <a:cubicBezTo>
                    <a:pt x="0" y="1668"/>
                    <a:pt x="476" y="2144"/>
                    <a:pt x="1072" y="2144"/>
                  </a:cubicBezTo>
                  <a:cubicBezTo>
                    <a:pt x="1667" y="2144"/>
                    <a:pt x="2143" y="1668"/>
                    <a:pt x="2143" y="1072"/>
                  </a:cubicBezTo>
                  <a:cubicBezTo>
                    <a:pt x="2143" y="477"/>
                    <a:pt x="1667" y="1"/>
                    <a:pt x="10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053" name="Google Shape;4053;p55"/>
            <p:cNvSpPr/>
            <p:nvPr/>
          </p:nvSpPr>
          <p:spPr>
            <a:xfrm>
              <a:off x="3229616" y="4362358"/>
              <a:ext cx="63076" cy="63076"/>
            </a:xfrm>
            <a:custGeom>
              <a:rect b="b" l="l" r="r" t="t"/>
              <a:pathLst>
                <a:path extrusionOk="0" h="2144" w="2144">
                  <a:moveTo>
                    <a:pt x="1072" y="691"/>
                  </a:moveTo>
                  <a:cubicBezTo>
                    <a:pt x="1286" y="691"/>
                    <a:pt x="1477" y="858"/>
                    <a:pt x="1477" y="1072"/>
                  </a:cubicBezTo>
                  <a:cubicBezTo>
                    <a:pt x="1477" y="1286"/>
                    <a:pt x="1286" y="1453"/>
                    <a:pt x="1072" y="1453"/>
                  </a:cubicBezTo>
                  <a:cubicBezTo>
                    <a:pt x="882" y="1453"/>
                    <a:pt x="691" y="1286"/>
                    <a:pt x="691" y="1072"/>
                  </a:cubicBezTo>
                  <a:cubicBezTo>
                    <a:pt x="691" y="882"/>
                    <a:pt x="882" y="691"/>
                    <a:pt x="1072" y="691"/>
                  </a:cubicBezTo>
                  <a:close/>
                  <a:moveTo>
                    <a:pt x="1072" y="0"/>
                  </a:moveTo>
                  <a:cubicBezTo>
                    <a:pt x="477" y="0"/>
                    <a:pt x="0" y="477"/>
                    <a:pt x="0" y="1072"/>
                  </a:cubicBezTo>
                  <a:cubicBezTo>
                    <a:pt x="0" y="1667"/>
                    <a:pt x="477" y="2144"/>
                    <a:pt x="1072" y="2144"/>
                  </a:cubicBezTo>
                  <a:cubicBezTo>
                    <a:pt x="1667" y="2144"/>
                    <a:pt x="2144" y="1667"/>
                    <a:pt x="2144" y="1072"/>
                  </a:cubicBezTo>
                  <a:cubicBezTo>
                    <a:pt x="2144" y="477"/>
                    <a:pt x="1667" y="0"/>
                    <a:pt x="10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054" name="Google Shape;4054;p55"/>
            <p:cNvSpPr/>
            <p:nvPr/>
          </p:nvSpPr>
          <p:spPr>
            <a:xfrm>
              <a:off x="3229616" y="4284602"/>
              <a:ext cx="63076" cy="63076"/>
            </a:xfrm>
            <a:custGeom>
              <a:rect b="b" l="l" r="r" t="t"/>
              <a:pathLst>
                <a:path extrusionOk="0" h="2144" w="2144">
                  <a:moveTo>
                    <a:pt x="1072" y="691"/>
                  </a:moveTo>
                  <a:cubicBezTo>
                    <a:pt x="1286" y="691"/>
                    <a:pt x="1477" y="857"/>
                    <a:pt x="1477" y="1072"/>
                  </a:cubicBezTo>
                  <a:cubicBezTo>
                    <a:pt x="1477" y="1286"/>
                    <a:pt x="1286" y="1453"/>
                    <a:pt x="1072" y="1453"/>
                  </a:cubicBezTo>
                  <a:cubicBezTo>
                    <a:pt x="882" y="1453"/>
                    <a:pt x="691" y="1286"/>
                    <a:pt x="691" y="1072"/>
                  </a:cubicBezTo>
                  <a:cubicBezTo>
                    <a:pt x="691" y="857"/>
                    <a:pt x="882" y="691"/>
                    <a:pt x="1072" y="691"/>
                  </a:cubicBezTo>
                  <a:close/>
                  <a:moveTo>
                    <a:pt x="1072" y="0"/>
                  </a:moveTo>
                  <a:cubicBezTo>
                    <a:pt x="477" y="0"/>
                    <a:pt x="0" y="476"/>
                    <a:pt x="0" y="1072"/>
                  </a:cubicBezTo>
                  <a:cubicBezTo>
                    <a:pt x="0" y="1667"/>
                    <a:pt x="477" y="2143"/>
                    <a:pt x="1072" y="2143"/>
                  </a:cubicBezTo>
                  <a:cubicBezTo>
                    <a:pt x="1667" y="2143"/>
                    <a:pt x="2144" y="1667"/>
                    <a:pt x="2144" y="1072"/>
                  </a:cubicBezTo>
                  <a:cubicBezTo>
                    <a:pt x="2144" y="476"/>
                    <a:pt x="1667" y="0"/>
                    <a:pt x="10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055" name="Google Shape;4055;p55"/>
            <p:cNvSpPr/>
            <p:nvPr/>
          </p:nvSpPr>
          <p:spPr>
            <a:xfrm>
              <a:off x="3229616" y="4206817"/>
              <a:ext cx="63076" cy="63076"/>
            </a:xfrm>
            <a:custGeom>
              <a:rect b="b" l="l" r="r" t="t"/>
              <a:pathLst>
                <a:path extrusionOk="0" h="2144" w="2144">
                  <a:moveTo>
                    <a:pt x="1072" y="691"/>
                  </a:moveTo>
                  <a:cubicBezTo>
                    <a:pt x="1286" y="691"/>
                    <a:pt x="1477" y="858"/>
                    <a:pt x="1477" y="1072"/>
                  </a:cubicBezTo>
                  <a:cubicBezTo>
                    <a:pt x="1477" y="1287"/>
                    <a:pt x="1286" y="1453"/>
                    <a:pt x="1072" y="1453"/>
                  </a:cubicBezTo>
                  <a:cubicBezTo>
                    <a:pt x="882" y="1453"/>
                    <a:pt x="691" y="1287"/>
                    <a:pt x="691" y="1072"/>
                  </a:cubicBezTo>
                  <a:cubicBezTo>
                    <a:pt x="691" y="858"/>
                    <a:pt x="882" y="691"/>
                    <a:pt x="1072" y="691"/>
                  </a:cubicBezTo>
                  <a:close/>
                  <a:moveTo>
                    <a:pt x="1072" y="1"/>
                  </a:moveTo>
                  <a:cubicBezTo>
                    <a:pt x="477" y="1"/>
                    <a:pt x="0" y="477"/>
                    <a:pt x="0" y="1072"/>
                  </a:cubicBezTo>
                  <a:cubicBezTo>
                    <a:pt x="0" y="1668"/>
                    <a:pt x="477" y="2144"/>
                    <a:pt x="1072" y="2144"/>
                  </a:cubicBezTo>
                  <a:cubicBezTo>
                    <a:pt x="1667" y="2144"/>
                    <a:pt x="2144" y="1668"/>
                    <a:pt x="2144" y="1072"/>
                  </a:cubicBezTo>
                  <a:cubicBezTo>
                    <a:pt x="2144" y="477"/>
                    <a:pt x="1667" y="1"/>
                    <a:pt x="10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056" name="Google Shape;4056;p55"/>
            <p:cNvSpPr/>
            <p:nvPr/>
          </p:nvSpPr>
          <p:spPr>
            <a:xfrm>
              <a:off x="3229616" y="4129767"/>
              <a:ext cx="63076" cy="63076"/>
            </a:xfrm>
            <a:custGeom>
              <a:rect b="b" l="l" r="r" t="t"/>
              <a:pathLst>
                <a:path extrusionOk="0" h="2144" w="2144">
                  <a:moveTo>
                    <a:pt x="1072" y="691"/>
                  </a:moveTo>
                  <a:cubicBezTo>
                    <a:pt x="1286" y="691"/>
                    <a:pt x="1477" y="857"/>
                    <a:pt x="1477" y="1072"/>
                  </a:cubicBezTo>
                  <a:cubicBezTo>
                    <a:pt x="1477" y="1286"/>
                    <a:pt x="1286" y="1453"/>
                    <a:pt x="1072" y="1453"/>
                  </a:cubicBezTo>
                  <a:cubicBezTo>
                    <a:pt x="882" y="1453"/>
                    <a:pt x="691" y="1286"/>
                    <a:pt x="691" y="1072"/>
                  </a:cubicBezTo>
                  <a:cubicBezTo>
                    <a:pt x="691" y="857"/>
                    <a:pt x="882" y="691"/>
                    <a:pt x="1072" y="691"/>
                  </a:cubicBezTo>
                  <a:close/>
                  <a:moveTo>
                    <a:pt x="1072" y="0"/>
                  </a:moveTo>
                  <a:cubicBezTo>
                    <a:pt x="477" y="0"/>
                    <a:pt x="0" y="476"/>
                    <a:pt x="0" y="1072"/>
                  </a:cubicBezTo>
                  <a:cubicBezTo>
                    <a:pt x="0" y="1667"/>
                    <a:pt x="477" y="2143"/>
                    <a:pt x="1072" y="2143"/>
                  </a:cubicBezTo>
                  <a:cubicBezTo>
                    <a:pt x="1667" y="2143"/>
                    <a:pt x="2144" y="1667"/>
                    <a:pt x="2144" y="1072"/>
                  </a:cubicBezTo>
                  <a:cubicBezTo>
                    <a:pt x="2144" y="476"/>
                    <a:pt x="1667" y="0"/>
                    <a:pt x="10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sp>
        <p:nvSpPr>
          <p:cNvPr id="4057" name="Google Shape;4057;p55"/>
          <p:cNvSpPr/>
          <p:nvPr/>
        </p:nvSpPr>
        <p:spPr>
          <a:xfrm>
            <a:off x="3281266" y="4129767"/>
            <a:ext cx="338418" cy="337712"/>
          </a:xfrm>
          <a:custGeom>
            <a:rect b="b" l="l" r="r" t="t"/>
            <a:pathLst>
              <a:path extrusionOk="0" h="11479" w="11503">
                <a:moveTo>
                  <a:pt x="10169" y="2429"/>
                </a:moveTo>
                <a:cubicBezTo>
                  <a:pt x="10360" y="2429"/>
                  <a:pt x="10550" y="2620"/>
                  <a:pt x="10550" y="2834"/>
                </a:cubicBezTo>
                <a:cubicBezTo>
                  <a:pt x="10550" y="3024"/>
                  <a:pt x="10360" y="3215"/>
                  <a:pt x="10169" y="3215"/>
                </a:cubicBezTo>
                <a:cubicBezTo>
                  <a:pt x="9955" y="3215"/>
                  <a:pt x="9764" y="3024"/>
                  <a:pt x="9764" y="2834"/>
                </a:cubicBezTo>
                <a:cubicBezTo>
                  <a:pt x="9764" y="2620"/>
                  <a:pt x="9931" y="2429"/>
                  <a:pt x="10169" y="2429"/>
                </a:cubicBezTo>
                <a:close/>
                <a:moveTo>
                  <a:pt x="8669" y="4763"/>
                </a:moveTo>
                <a:cubicBezTo>
                  <a:pt x="8883" y="4763"/>
                  <a:pt x="9050" y="4930"/>
                  <a:pt x="9050" y="5144"/>
                </a:cubicBezTo>
                <a:cubicBezTo>
                  <a:pt x="9050" y="5358"/>
                  <a:pt x="8883" y="5525"/>
                  <a:pt x="8669" y="5525"/>
                </a:cubicBezTo>
                <a:cubicBezTo>
                  <a:pt x="8454" y="5525"/>
                  <a:pt x="8288" y="5358"/>
                  <a:pt x="8288" y="5144"/>
                </a:cubicBezTo>
                <a:cubicBezTo>
                  <a:pt x="8288" y="4930"/>
                  <a:pt x="8454" y="4763"/>
                  <a:pt x="8669" y="4763"/>
                </a:cubicBezTo>
                <a:close/>
                <a:moveTo>
                  <a:pt x="4335" y="5358"/>
                </a:moveTo>
                <a:cubicBezTo>
                  <a:pt x="4525" y="5358"/>
                  <a:pt x="4716" y="5525"/>
                  <a:pt x="4716" y="5739"/>
                </a:cubicBezTo>
                <a:cubicBezTo>
                  <a:pt x="4716" y="5954"/>
                  <a:pt x="4525" y="6120"/>
                  <a:pt x="4335" y="6120"/>
                </a:cubicBezTo>
                <a:cubicBezTo>
                  <a:pt x="4120" y="6120"/>
                  <a:pt x="3930" y="5954"/>
                  <a:pt x="3930" y="5739"/>
                </a:cubicBezTo>
                <a:cubicBezTo>
                  <a:pt x="3906" y="5525"/>
                  <a:pt x="4096" y="5358"/>
                  <a:pt x="4335" y="5358"/>
                </a:cubicBezTo>
                <a:close/>
                <a:moveTo>
                  <a:pt x="6716" y="6811"/>
                </a:moveTo>
                <a:cubicBezTo>
                  <a:pt x="6906" y="6811"/>
                  <a:pt x="7097" y="6978"/>
                  <a:pt x="7097" y="7192"/>
                </a:cubicBezTo>
                <a:cubicBezTo>
                  <a:pt x="7097" y="7406"/>
                  <a:pt x="6906" y="7573"/>
                  <a:pt x="6716" y="7573"/>
                </a:cubicBezTo>
                <a:cubicBezTo>
                  <a:pt x="6502" y="7573"/>
                  <a:pt x="6311" y="7406"/>
                  <a:pt x="6311" y="7192"/>
                </a:cubicBezTo>
                <a:cubicBezTo>
                  <a:pt x="6311" y="6978"/>
                  <a:pt x="6478" y="6811"/>
                  <a:pt x="6716" y="6811"/>
                </a:cubicBezTo>
                <a:close/>
                <a:moveTo>
                  <a:pt x="2715" y="7740"/>
                </a:moveTo>
                <a:cubicBezTo>
                  <a:pt x="2929" y="7740"/>
                  <a:pt x="3096" y="7906"/>
                  <a:pt x="3096" y="8121"/>
                </a:cubicBezTo>
                <a:cubicBezTo>
                  <a:pt x="3096" y="8335"/>
                  <a:pt x="2929" y="8502"/>
                  <a:pt x="2715" y="8502"/>
                </a:cubicBezTo>
                <a:cubicBezTo>
                  <a:pt x="2501" y="8502"/>
                  <a:pt x="2334" y="8335"/>
                  <a:pt x="2334" y="8121"/>
                </a:cubicBezTo>
                <a:cubicBezTo>
                  <a:pt x="2334" y="7906"/>
                  <a:pt x="2501" y="7740"/>
                  <a:pt x="2715" y="7740"/>
                </a:cubicBezTo>
                <a:close/>
                <a:moveTo>
                  <a:pt x="0" y="0"/>
                </a:moveTo>
                <a:lnTo>
                  <a:pt x="0" y="11479"/>
                </a:lnTo>
                <a:lnTo>
                  <a:pt x="11503" y="11479"/>
                </a:lnTo>
                <a:lnTo>
                  <a:pt x="11503" y="10264"/>
                </a:lnTo>
                <a:lnTo>
                  <a:pt x="10836" y="10264"/>
                </a:lnTo>
                <a:lnTo>
                  <a:pt x="10836" y="10288"/>
                </a:lnTo>
                <a:lnTo>
                  <a:pt x="10836" y="10836"/>
                </a:lnTo>
                <a:lnTo>
                  <a:pt x="691" y="10836"/>
                </a:lnTo>
                <a:lnTo>
                  <a:pt x="691" y="9883"/>
                </a:lnTo>
                <a:lnTo>
                  <a:pt x="2072" y="8954"/>
                </a:lnTo>
                <a:cubicBezTo>
                  <a:pt x="2243" y="9082"/>
                  <a:pt x="2490" y="9172"/>
                  <a:pt x="2746" y="9172"/>
                </a:cubicBezTo>
                <a:cubicBezTo>
                  <a:pt x="2775" y="9172"/>
                  <a:pt x="2805" y="9171"/>
                  <a:pt x="2834" y="9169"/>
                </a:cubicBezTo>
                <a:cubicBezTo>
                  <a:pt x="3334" y="9097"/>
                  <a:pt x="3739" y="8716"/>
                  <a:pt x="3787" y="8216"/>
                </a:cubicBezTo>
                <a:cubicBezTo>
                  <a:pt x="3811" y="7930"/>
                  <a:pt x="3739" y="7668"/>
                  <a:pt x="3620" y="7478"/>
                </a:cubicBezTo>
                <a:lnTo>
                  <a:pt x="4049" y="6716"/>
                </a:lnTo>
                <a:cubicBezTo>
                  <a:pt x="4144" y="6740"/>
                  <a:pt x="4239" y="6740"/>
                  <a:pt x="4335" y="6740"/>
                </a:cubicBezTo>
                <a:cubicBezTo>
                  <a:pt x="4596" y="6740"/>
                  <a:pt x="4835" y="6668"/>
                  <a:pt x="5001" y="6478"/>
                </a:cubicBezTo>
                <a:lnTo>
                  <a:pt x="5644" y="6930"/>
                </a:lnTo>
                <a:cubicBezTo>
                  <a:pt x="5597" y="7073"/>
                  <a:pt x="5597" y="7216"/>
                  <a:pt x="5644" y="7382"/>
                </a:cubicBezTo>
                <a:cubicBezTo>
                  <a:pt x="5716" y="7787"/>
                  <a:pt x="6049" y="8121"/>
                  <a:pt x="6478" y="8168"/>
                </a:cubicBezTo>
                <a:cubicBezTo>
                  <a:pt x="6542" y="8180"/>
                  <a:pt x="6606" y="8186"/>
                  <a:pt x="6669" y="8186"/>
                </a:cubicBezTo>
                <a:cubicBezTo>
                  <a:pt x="7234" y="8186"/>
                  <a:pt x="7716" y="7723"/>
                  <a:pt x="7716" y="7144"/>
                </a:cubicBezTo>
                <a:cubicBezTo>
                  <a:pt x="7716" y="6954"/>
                  <a:pt x="7692" y="6811"/>
                  <a:pt x="7597" y="6692"/>
                </a:cubicBezTo>
                <a:lnTo>
                  <a:pt x="8169" y="6073"/>
                </a:lnTo>
                <a:cubicBezTo>
                  <a:pt x="8289" y="6124"/>
                  <a:pt x="8434" y="6163"/>
                  <a:pt x="8585" y="6163"/>
                </a:cubicBezTo>
                <a:cubicBezTo>
                  <a:pt x="8644" y="6163"/>
                  <a:pt x="8704" y="6157"/>
                  <a:pt x="8764" y="6144"/>
                </a:cubicBezTo>
                <a:cubicBezTo>
                  <a:pt x="9240" y="6097"/>
                  <a:pt x="9621" y="5715"/>
                  <a:pt x="9693" y="5239"/>
                </a:cubicBezTo>
                <a:cubicBezTo>
                  <a:pt x="9717" y="4906"/>
                  <a:pt x="9621" y="4620"/>
                  <a:pt x="9407" y="4406"/>
                </a:cubicBezTo>
                <a:lnTo>
                  <a:pt x="9836" y="3810"/>
                </a:lnTo>
                <a:cubicBezTo>
                  <a:pt x="9907" y="3822"/>
                  <a:pt x="9979" y="3828"/>
                  <a:pt x="10056" y="3828"/>
                </a:cubicBezTo>
                <a:cubicBezTo>
                  <a:pt x="10133" y="3828"/>
                  <a:pt x="10217" y="3822"/>
                  <a:pt x="10312" y="3810"/>
                </a:cubicBezTo>
                <a:cubicBezTo>
                  <a:pt x="10717" y="3715"/>
                  <a:pt x="11050" y="3382"/>
                  <a:pt x="11145" y="2977"/>
                </a:cubicBezTo>
                <a:cubicBezTo>
                  <a:pt x="11277" y="2319"/>
                  <a:pt x="10762" y="1701"/>
                  <a:pt x="10121" y="1701"/>
                </a:cubicBezTo>
                <a:cubicBezTo>
                  <a:pt x="10067" y="1701"/>
                  <a:pt x="10011" y="1705"/>
                  <a:pt x="9955" y="1715"/>
                </a:cubicBezTo>
                <a:cubicBezTo>
                  <a:pt x="9478" y="1786"/>
                  <a:pt x="9097" y="2167"/>
                  <a:pt x="9026" y="2667"/>
                </a:cubicBezTo>
                <a:cubicBezTo>
                  <a:pt x="9002" y="2977"/>
                  <a:pt x="9097" y="3239"/>
                  <a:pt x="9264" y="3453"/>
                </a:cubicBezTo>
                <a:lnTo>
                  <a:pt x="8859" y="4072"/>
                </a:lnTo>
                <a:cubicBezTo>
                  <a:pt x="8788" y="4048"/>
                  <a:pt x="8693" y="4048"/>
                  <a:pt x="8645" y="4048"/>
                </a:cubicBezTo>
                <a:cubicBezTo>
                  <a:pt x="8050" y="4048"/>
                  <a:pt x="7573" y="4525"/>
                  <a:pt x="7573" y="5120"/>
                </a:cubicBezTo>
                <a:cubicBezTo>
                  <a:pt x="7573" y="5287"/>
                  <a:pt x="7621" y="5477"/>
                  <a:pt x="7692" y="5620"/>
                </a:cubicBezTo>
                <a:lnTo>
                  <a:pt x="7145" y="6216"/>
                </a:lnTo>
                <a:cubicBezTo>
                  <a:pt x="7002" y="6120"/>
                  <a:pt x="6835" y="6097"/>
                  <a:pt x="6668" y="6097"/>
                </a:cubicBezTo>
                <a:cubicBezTo>
                  <a:pt x="6406" y="6097"/>
                  <a:pt x="6168" y="6192"/>
                  <a:pt x="5954" y="6358"/>
                </a:cubicBezTo>
                <a:lnTo>
                  <a:pt x="5335" y="5906"/>
                </a:lnTo>
                <a:cubicBezTo>
                  <a:pt x="5359" y="5787"/>
                  <a:pt x="5359" y="5692"/>
                  <a:pt x="5335" y="5549"/>
                </a:cubicBezTo>
                <a:cubicBezTo>
                  <a:pt x="5287" y="5096"/>
                  <a:pt x="4882" y="4691"/>
                  <a:pt x="4382" y="4644"/>
                </a:cubicBezTo>
                <a:cubicBezTo>
                  <a:pt x="4344" y="4639"/>
                  <a:pt x="4306" y="4637"/>
                  <a:pt x="4269" y="4637"/>
                </a:cubicBezTo>
                <a:cubicBezTo>
                  <a:pt x="3698" y="4637"/>
                  <a:pt x="3215" y="5134"/>
                  <a:pt x="3215" y="5715"/>
                </a:cubicBezTo>
                <a:cubicBezTo>
                  <a:pt x="3215" y="5977"/>
                  <a:pt x="3310" y="6192"/>
                  <a:pt x="3453" y="6382"/>
                </a:cubicBezTo>
                <a:lnTo>
                  <a:pt x="3049" y="7073"/>
                </a:lnTo>
                <a:cubicBezTo>
                  <a:pt x="2953" y="7049"/>
                  <a:pt x="2834" y="7025"/>
                  <a:pt x="2715" y="7025"/>
                </a:cubicBezTo>
                <a:cubicBezTo>
                  <a:pt x="2120" y="7025"/>
                  <a:pt x="1643" y="7502"/>
                  <a:pt x="1643" y="8097"/>
                </a:cubicBezTo>
                <a:cubicBezTo>
                  <a:pt x="1643" y="8168"/>
                  <a:pt x="1643" y="8264"/>
                  <a:pt x="1667" y="8359"/>
                </a:cubicBezTo>
                <a:lnTo>
                  <a:pt x="691" y="9002"/>
                </a:lnTo>
                <a:lnTo>
                  <a:pt x="691" y="691"/>
                </a:lnTo>
                <a:lnTo>
                  <a:pt x="1239" y="691"/>
                </a:lnTo>
                <a:lnTo>
                  <a:pt x="12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058" name="Google Shape;4058;p55"/>
          <p:cNvSpPr/>
          <p:nvPr/>
        </p:nvSpPr>
        <p:spPr>
          <a:xfrm>
            <a:off x="4045298" y="4129767"/>
            <a:ext cx="339830" cy="339801"/>
          </a:xfrm>
          <a:custGeom>
            <a:rect b="b" l="l" r="r" t="t"/>
            <a:pathLst>
              <a:path extrusionOk="0" h="11550" w="11551">
                <a:moveTo>
                  <a:pt x="6121" y="2072"/>
                </a:moveTo>
                <a:cubicBezTo>
                  <a:pt x="8002" y="2262"/>
                  <a:pt x="9455" y="3810"/>
                  <a:pt x="9455" y="5715"/>
                </a:cubicBezTo>
                <a:cubicBezTo>
                  <a:pt x="9455" y="6358"/>
                  <a:pt x="9288" y="6954"/>
                  <a:pt x="8978" y="7502"/>
                </a:cubicBezTo>
                <a:lnTo>
                  <a:pt x="6121" y="5573"/>
                </a:lnTo>
                <a:lnTo>
                  <a:pt x="6121" y="2072"/>
                </a:lnTo>
                <a:close/>
                <a:moveTo>
                  <a:pt x="6121" y="691"/>
                </a:moveTo>
                <a:cubicBezTo>
                  <a:pt x="8788" y="857"/>
                  <a:pt x="10860" y="3072"/>
                  <a:pt x="10860" y="5739"/>
                </a:cubicBezTo>
                <a:cubicBezTo>
                  <a:pt x="10860" y="6692"/>
                  <a:pt x="10598" y="7597"/>
                  <a:pt x="10145" y="8335"/>
                </a:cubicBezTo>
                <a:lnTo>
                  <a:pt x="9526" y="7906"/>
                </a:lnTo>
                <a:cubicBezTo>
                  <a:pt x="9883" y="7287"/>
                  <a:pt x="10121" y="6549"/>
                  <a:pt x="10121" y="5739"/>
                </a:cubicBezTo>
                <a:cubicBezTo>
                  <a:pt x="10121" y="3453"/>
                  <a:pt x="8359" y="1596"/>
                  <a:pt x="6121" y="1429"/>
                </a:cubicBezTo>
                <a:lnTo>
                  <a:pt x="6121" y="691"/>
                </a:lnTo>
                <a:close/>
                <a:moveTo>
                  <a:pt x="5454" y="2120"/>
                </a:moveTo>
                <a:lnTo>
                  <a:pt x="5454" y="5715"/>
                </a:lnTo>
                <a:lnTo>
                  <a:pt x="4739" y="9264"/>
                </a:lnTo>
                <a:cubicBezTo>
                  <a:pt x="3215" y="8811"/>
                  <a:pt x="2120" y="7406"/>
                  <a:pt x="2120" y="5739"/>
                </a:cubicBezTo>
                <a:cubicBezTo>
                  <a:pt x="2120" y="3834"/>
                  <a:pt x="3572" y="2262"/>
                  <a:pt x="5454" y="2120"/>
                </a:cubicBezTo>
                <a:close/>
                <a:moveTo>
                  <a:pt x="6002" y="6311"/>
                </a:moveTo>
                <a:lnTo>
                  <a:pt x="8597" y="8097"/>
                </a:lnTo>
                <a:cubicBezTo>
                  <a:pt x="7907" y="8907"/>
                  <a:pt x="6907" y="9407"/>
                  <a:pt x="5811" y="9407"/>
                </a:cubicBezTo>
                <a:cubicBezTo>
                  <a:pt x="5692" y="9407"/>
                  <a:pt x="5525" y="9407"/>
                  <a:pt x="5406" y="9383"/>
                </a:cubicBezTo>
                <a:lnTo>
                  <a:pt x="6002" y="6311"/>
                </a:lnTo>
                <a:close/>
                <a:moveTo>
                  <a:pt x="5454" y="691"/>
                </a:moveTo>
                <a:lnTo>
                  <a:pt x="5454" y="1429"/>
                </a:lnTo>
                <a:cubicBezTo>
                  <a:pt x="3215" y="1596"/>
                  <a:pt x="1453" y="3477"/>
                  <a:pt x="1453" y="5739"/>
                </a:cubicBezTo>
                <a:cubicBezTo>
                  <a:pt x="1453" y="7692"/>
                  <a:pt x="2787" y="9407"/>
                  <a:pt x="4620" y="9907"/>
                </a:cubicBezTo>
                <a:lnTo>
                  <a:pt x="4454" y="10621"/>
                </a:lnTo>
                <a:cubicBezTo>
                  <a:pt x="2287" y="10050"/>
                  <a:pt x="715" y="8097"/>
                  <a:pt x="715" y="5739"/>
                </a:cubicBezTo>
                <a:cubicBezTo>
                  <a:pt x="715" y="3072"/>
                  <a:pt x="2787" y="857"/>
                  <a:pt x="5454" y="691"/>
                </a:cubicBezTo>
                <a:close/>
                <a:moveTo>
                  <a:pt x="9169" y="8478"/>
                </a:moveTo>
                <a:lnTo>
                  <a:pt x="9788" y="8883"/>
                </a:lnTo>
                <a:cubicBezTo>
                  <a:pt x="8835" y="10050"/>
                  <a:pt x="7407" y="10836"/>
                  <a:pt x="5811" y="10836"/>
                </a:cubicBezTo>
                <a:cubicBezTo>
                  <a:pt x="5573" y="10836"/>
                  <a:pt x="5359" y="10812"/>
                  <a:pt x="5120" y="10764"/>
                </a:cubicBezTo>
                <a:lnTo>
                  <a:pt x="5263" y="10050"/>
                </a:lnTo>
                <a:cubicBezTo>
                  <a:pt x="5454" y="10074"/>
                  <a:pt x="5621" y="10074"/>
                  <a:pt x="5811" y="10074"/>
                </a:cubicBezTo>
                <a:cubicBezTo>
                  <a:pt x="7168" y="10074"/>
                  <a:pt x="8359" y="9454"/>
                  <a:pt x="9169" y="8478"/>
                </a:cubicBezTo>
                <a:close/>
                <a:moveTo>
                  <a:pt x="5763" y="0"/>
                </a:moveTo>
                <a:cubicBezTo>
                  <a:pt x="4215" y="0"/>
                  <a:pt x="2787" y="595"/>
                  <a:pt x="1691" y="1691"/>
                </a:cubicBezTo>
                <a:cubicBezTo>
                  <a:pt x="620" y="2763"/>
                  <a:pt x="0" y="4215"/>
                  <a:pt x="0" y="5763"/>
                </a:cubicBezTo>
                <a:cubicBezTo>
                  <a:pt x="0" y="7311"/>
                  <a:pt x="596" y="8740"/>
                  <a:pt x="1691" y="9859"/>
                </a:cubicBezTo>
                <a:cubicBezTo>
                  <a:pt x="2763" y="10931"/>
                  <a:pt x="4215" y="11550"/>
                  <a:pt x="5763" y="11550"/>
                </a:cubicBezTo>
                <a:cubicBezTo>
                  <a:pt x="7311" y="11550"/>
                  <a:pt x="8740" y="10955"/>
                  <a:pt x="9860" y="9859"/>
                </a:cubicBezTo>
                <a:cubicBezTo>
                  <a:pt x="10931" y="8788"/>
                  <a:pt x="11550" y="7311"/>
                  <a:pt x="11550" y="5763"/>
                </a:cubicBezTo>
                <a:cubicBezTo>
                  <a:pt x="11550" y="4215"/>
                  <a:pt x="10955" y="2763"/>
                  <a:pt x="9860" y="1691"/>
                </a:cubicBezTo>
                <a:cubicBezTo>
                  <a:pt x="8788" y="619"/>
                  <a:pt x="7311" y="0"/>
                  <a:pt x="57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nvGrpSpPr>
          <p:cNvPr id="4059" name="Google Shape;4059;p55"/>
          <p:cNvGrpSpPr/>
          <p:nvPr/>
        </p:nvGrpSpPr>
        <p:grpSpPr>
          <a:xfrm>
            <a:off x="4780588" y="4129767"/>
            <a:ext cx="339153" cy="337712"/>
            <a:chOff x="4704388" y="4129767"/>
            <a:chExt cx="339153" cy="337712"/>
          </a:xfrm>
        </p:grpSpPr>
        <p:sp>
          <p:nvSpPr>
            <p:cNvPr id="4060" name="Google Shape;4060;p55"/>
            <p:cNvSpPr/>
            <p:nvPr/>
          </p:nvSpPr>
          <p:spPr>
            <a:xfrm>
              <a:off x="4704388" y="4129767"/>
              <a:ext cx="64489" cy="337712"/>
            </a:xfrm>
            <a:custGeom>
              <a:rect b="b" l="l" r="r" t="t"/>
              <a:pathLst>
                <a:path extrusionOk="0" h="11479" w="2192">
                  <a:moveTo>
                    <a:pt x="1073" y="1953"/>
                  </a:moveTo>
                  <a:cubicBezTo>
                    <a:pt x="1287" y="1953"/>
                    <a:pt x="1477" y="2143"/>
                    <a:pt x="1477" y="2334"/>
                  </a:cubicBezTo>
                  <a:cubicBezTo>
                    <a:pt x="1477" y="2548"/>
                    <a:pt x="1287" y="2739"/>
                    <a:pt x="1073" y="2739"/>
                  </a:cubicBezTo>
                  <a:cubicBezTo>
                    <a:pt x="882" y="2739"/>
                    <a:pt x="692" y="2548"/>
                    <a:pt x="692" y="2334"/>
                  </a:cubicBezTo>
                  <a:cubicBezTo>
                    <a:pt x="692" y="2143"/>
                    <a:pt x="882" y="1953"/>
                    <a:pt x="1073" y="1953"/>
                  </a:cubicBezTo>
                  <a:close/>
                  <a:moveTo>
                    <a:pt x="1073" y="5358"/>
                  </a:moveTo>
                  <a:cubicBezTo>
                    <a:pt x="1287" y="5358"/>
                    <a:pt x="1477" y="5525"/>
                    <a:pt x="1477" y="5739"/>
                  </a:cubicBezTo>
                  <a:cubicBezTo>
                    <a:pt x="1477" y="5954"/>
                    <a:pt x="1311" y="6120"/>
                    <a:pt x="1073" y="6120"/>
                  </a:cubicBezTo>
                  <a:cubicBezTo>
                    <a:pt x="882" y="6120"/>
                    <a:pt x="692" y="5954"/>
                    <a:pt x="692" y="5739"/>
                  </a:cubicBezTo>
                  <a:cubicBezTo>
                    <a:pt x="692" y="5525"/>
                    <a:pt x="882" y="5358"/>
                    <a:pt x="1073" y="5358"/>
                  </a:cubicBezTo>
                  <a:close/>
                  <a:moveTo>
                    <a:pt x="1073" y="8716"/>
                  </a:moveTo>
                  <a:cubicBezTo>
                    <a:pt x="1287" y="8716"/>
                    <a:pt x="1477" y="8883"/>
                    <a:pt x="1477" y="9097"/>
                  </a:cubicBezTo>
                  <a:cubicBezTo>
                    <a:pt x="1477" y="9311"/>
                    <a:pt x="1311" y="9478"/>
                    <a:pt x="1073" y="9478"/>
                  </a:cubicBezTo>
                  <a:cubicBezTo>
                    <a:pt x="882" y="9478"/>
                    <a:pt x="692" y="9311"/>
                    <a:pt x="692" y="9097"/>
                  </a:cubicBezTo>
                  <a:cubicBezTo>
                    <a:pt x="692" y="8883"/>
                    <a:pt x="882" y="8716"/>
                    <a:pt x="1073" y="8716"/>
                  </a:cubicBezTo>
                  <a:close/>
                  <a:moveTo>
                    <a:pt x="763" y="0"/>
                  </a:moveTo>
                  <a:lnTo>
                    <a:pt x="763" y="1357"/>
                  </a:lnTo>
                  <a:cubicBezTo>
                    <a:pt x="334" y="1524"/>
                    <a:pt x="1" y="1905"/>
                    <a:pt x="1" y="2381"/>
                  </a:cubicBezTo>
                  <a:cubicBezTo>
                    <a:pt x="1" y="2858"/>
                    <a:pt x="311" y="3239"/>
                    <a:pt x="763" y="3382"/>
                  </a:cubicBezTo>
                  <a:lnTo>
                    <a:pt x="763" y="4739"/>
                  </a:lnTo>
                  <a:cubicBezTo>
                    <a:pt x="334" y="4882"/>
                    <a:pt x="1" y="5263"/>
                    <a:pt x="1" y="5739"/>
                  </a:cubicBezTo>
                  <a:cubicBezTo>
                    <a:pt x="1" y="6216"/>
                    <a:pt x="311" y="6597"/>
                    <a:pt x="763" y="6763"/>
                  </a:cubicBezTo>
                  <a:lnTo>
                    <a:pt x="763" y="8097"/>
                  </a:lnTo>
                  <a:cubicBezTo>
                    <a:pt x="334" y="8240"/>
                    <a:pt x="1" y="8621"/>
                    <a:pt x="1" y="9097"/>
                  </a:cubicBezTo>
                  <a:cubicBezTo>
                    <a:pt x="1" y="9573"/>
                    <a:pt x="311" y="9978"/>
                    <a:pt x="763" y="10121"/>
                  </a:cubicBezTo>
                  <a:lnTo>
                    <a:pt x="763" y="11479"/>
                  </a:lnTo>
                  <a:lnTo>
                    <a:pt x="1430" y="11479"/>
                  </a:lnTo>
                  <a:lnTo>
                    <a:pt x="1430" y="10121"/>
                  </a:lnTo>
                  <a:cubicBezTo>
                    <a:pt x="1859" y="9978"/>
                    <a:pt x="2192" y="9573"/>
                    <a:pt x="2192" y="9097"/>
                  </a:cubicBezTo>
                  <a:cubicBezTo>
                    <a:pt x="2192" y="8621"/>
                    <a:pt x="1882" y="8240"/>
                    <a:pt x="1430" y="8097"/>
                  </a:cubicBezTo>
                  <a:lnTo>
                    <a:pt x="1430" y="6763"/>
                  </a:lnTo>
                  <a:cubicBezTo>
                    <a:pt x="1859" y="6597"/>
                    <a:pt x="2192" y="6216"/>
                    <a:pt x="2192" y="5739"/>
                  </a:cubicBezTo>
                  <a:cubicBezTo>
                    <a:pt x="2192" y="5263"/>
                    <a:pt x="1882" y="4882"/>
                    <a:pt x="1430" y="4739"/>
                  </a:cubicBezTo>
                  <a:lnTo>
                    <a:pt x="1430" y="3382"/>
                  </a:lnTo>
                  <a:cubicBezTo>
                    <a:pt x="1859" y="3239"/>
                    <a:pt x="2144" y="2858"/>
                    <a:pt x="2144" y="2381"/>
                  </a:cubicBezTo>
                  <a:cubicBezTo>
                    <a:pt x="2144" y="1905"/>
                    <a:pt x="1859" y="1524"/>
                    <a:pt x="1406" y="1357"/>
                  </a:cubicBezTo>
                  <a:lnTo>
                    <a:pt x="140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061" name="Google Shape;4061;p55"/>
            <p:cNvSpPr/>
            <p:nvPr/>
          </p:nvSpPr>
          <p:spPr>
            <a:xfrm>
              <a:off x="4782879" y="4162688"/>
              <a:ext cx="260661" cy="75698"/>
            </a:xfrm>
            <a:custGeom>
              <a:rect b="b" l="l" r="r" t="t"/>
              <a:pathLst>
                <a:path extrusionOk="0" h="2573" w="8860">
                  <a:moveTo>
                    <a:pt x="8169" y="667"/>
                  </a:moveTo>
                  <a:lnTo>
                    <a:pt x="8169" y="1882"/>
                  </a:lnTo>
                  <a:lnTo>
                    <a:pt x="7073" y="1882"/>
                  </a:lnTo>
                  <a:lnTo>
                    <a:pt x="7073" y="667"/>
                  </a:lnTo>
                  <a:close/>
                  <a:moveTo>
                    <a:pt x="6430" y="691"/>
                  </a:moveTo>
                  <a:lnTo>
                    <a:pt x="6430" y="1905"/>
                  </a:lnTo>
                  <a:lnTo>
                    <a:pt x="1358" y="1905"/>
                  </a:lnTo>
                  <a:lnTo>
                    <a:pt x="858" y="1286"/>
                  </a:lnTo>
                  <a:lnTo>
                    <a:pt x="1358" y="691"/>
                  </a:lnTo>
                  <a:close/>
                  <a:moveTo>
                    <a:pt x="1072" y="0"/>
                  </a:moveTo>
                  <a:lnTo>
                    <a:pt x="0" y="1286"/>
                  </a:lnTo>
                  <a:lnTo>
                    <a:pt x="1072" y="2572"/>
                  </a:lnTo>
                  <a:lnTo>
                    <a:pt x="8859" y="2572"/>
                  </a:lnTo>
                  <a:lnTo>
                    <a:pt x="885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062" name="Google Shape;4062;p55"/>
            <p:cNvSpPr/>
            <p:nvPr/>
          </p:nvSpPr>
          <p:spPr>
            <a:xfrm>
              <a:off x="4782879" y="4260066"/>
              <a:ext cx="260661" cy="75698"/>
            </a:xfrm>
            <a:custGeom>
              <a:rect b="b" l="l" r="r" t="t"/>
              <a:pathLst>
                <a:path extrusionOk="0" h="2573" w="8860">
                  <a:moveTo>
                    <a:pt x="6430" y="715"/>
                  </a:moveTo>
                  <a:lnTo>
                    <a:pt x="6430" y="1906"/>
                  </a:lnTo>
                  <a:lnTo>
                    <a:pt x="1358" y="1906"/>
                  </a:lnTo>
                  <a:lnTo>
                    <a:pt x="858" y="1310"/>
                  </a:lnTo>
                  <a:lnTo>
                    <a:pt x="1358" y="715"/>
                  </a:lnTo>
                  <a:close/>
                  <a:moveTo>
                    <a:pt x="8169" y="691"/>
                  </a:moveTo>
                  <a:lnTo>
                    <a:pt x="8169" y="1906"/>
                  </a:lnTo>
                  <a:lnTo>
                    <a:pt x="7097" y="1906"/>
                  </a:lnTo>
                  <a:lnTo>
                    <a:pt x="7097" y="691"/>
                  </a:lnTo>
                  <a:close/>
                  <a:moveTo>
                    <a:pt x="1072" y="1"/>
                  </a:moveTo>
                  <a:lnTo>
                    <a:pt x="0" y="1286"/>
                  </a:lnTo>
                  <a:lnTo>
                    <a:pt x="1072" y="2572"/>
                  </a:lnTo>
                  <a:lnTo>
                    <a:pt x="8859" y="2572"/>
                  </a:lnTo>
                  <a:lnTo>
                    <a:pt x="885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063" name="Google Shape;4063;p55"/>
            <p:cNvSpPr/>
            <p:nvPr/>
          </p:nvSpPr>
          <p:spPr>
            <a:xfrm>
              <a:off x="4782879" y="4360240"/>
              <a:ext cx="260661" cy="75021"/>
            </a:xfrm>
            <a:custGeom>
              <a:rect b="b" l="l" r="r" t="t"/>
              <a:pathLst>
                <a:path extrusionOk="0" h="2550" w="8860">
                  <a:moveTo>
                    <a:pt x="6430" y="668"/>
                  </a:moveTo>
                  <a:lnTo>
                    <a:pt x="6430" y="1858"/>
                  </a:lnTo>
                  <a:lnTo>
                    <a:pt x="1358" y="1858"/>
                  </a:lnTo>
                  <a:lnTo>
                    <a:pt x="858" y="1263"/>
                  </a:lnTo>
                  <a:lnTo>
                    <a:pt x="1358" y="668"/>
                  </a:lnTo>
                  <a:close/>
                  <a:moveTo>
                    <a:pt x="8169" y="644"/>
                  </a:moveTo>
                  <a:lnTo>
                    <a:pt x="8169" y="1858"/>
                  </a:lnTo>
                  <a:lnTo>
                    <a:pt x="7097" y="1858"/>
                  </a:lnTo>
                  <a:lnTo>
                    <a:pt x="7097" y="644"/>
                  </a:lnTo>
                  <a:close/>
                  <a:moveTo>
                    <a:pt x="1072" y="1"/>
                  </a:moveTo>
                  <a:lnTo>
                    <a:pt x="0" y="1263"/>
                  </a:lnTo>
                  <a:lnTo>
                    <a:pt x="1072" y="2549"/>
                  </a:lnTo>
                  <a:lnTo>
                    <a:pt x="8859" y="2549"/>
                  </a:lnTo>
                  <a:lnTo>
                    <a:pt x="885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grpSp>
        <p:nvGrpSpPr>
          <p:cNvPr id="4064" name="Google Shape;4064;p55"/>
          <p:cNvGrpSpPr/>
          <p:nvPr/>
        </p:nvGrpSpPr>
        <p:grpSpPr>
          <a:xfrm>
            <a:off x="5512405" y="4129767"/>
            <a:ext cx="338418" cy="338418"/>
            <a:chOff x="5283805" y="4129767"/>
            <a:chExt cx="338418" cy="338418"/>
          </a:xfrm>
        </p:grpSpPr>
        <p:sp>
          <p:nvSpPr>
            <p:cNvPr id="4065" name="Google Shape;4065;p55"/>
            <p:cNvSpPr/>
            <p:nvPr/>
          </p:nvSpPr>
          <p:spPr>
            <a:xfrm>
              <a:off x="5283805" y="4129767"/>
              <a:ext cx="338418" cy="338418"/>
            </a:xfrm>
            <a:custGeom>
              <a:rect b="b" l="l" r="r" t="t"/>
              <a:pathLst>
                <a:path extrusionOk="0" h="11503" w="11503">
                  <a:moveTo>
                    <a:pt x="7454" y="691"/>
                  </a:moveTo>
                  <a:lnTo>
                    <a:pt x="7454" y="2000"/>
                  </a:lnTo>
                  <a:lnTo>
                    <a:pt x="5406" y="2000"/>
                  </a:lnTo>
                  <a:lnTo>
                    <a:pt x="5406" y="691"/>
                  </a:lnTo>
                  <a:close/>
                  <a:moveTo>
                    <a:pt x="10860" y="5096"/>
                  </a:moveTo>
                  <a:lnTo>
                    <a:pt x="10860" y="6406"/>
                  </a:lnTo>
                  <a:lnTo>
                    <a:pt x="8812" y="6406"/>
                  </a:lnTo>
                  <a:lnTo>
                    <a:pt x="8812" y="5096"/>
                  </a:lnTo>
                  <a:close/>
                  <a:moveTo>
                    <a:pt x="3978" y="4668"/>
                  </a:moveTo>
                  <a:lnTo>
                    <a:pt x="3978" y="6835"/>
                  </a:lnTo>
                  <a:lnTo>
                    <a:pt x="715" y="6835"/>
                  </a:lnTo>
                  <a:lnTo>
                    <a:pt x="715" y="4668"/>
                  </a:lnTo>
                  <a:close/>
                  <a:moveTo>
                    <a:pt x="7454" y="9550"/>
                  </a:moveTo>
                  <a:lnTo>
                    <a:pt x="7454" y="10859"/>
                  </a:lnTo>
                  <a:lnTo>
                    <a:pt x="5406" y="10859"/>
                  </a:lnTo>
                  <a:lnTo>
                    <a:pt x="5406" y="9550"/>
                  </a:lnTo>
                  <a:close/>
                  <a:moveTo>
                    <a:pt x="4716" y="0"/>
                  </a:moveTo>
                  <a:lnTo>
                    <a:pt x="4716" y="2643"/>
                  </a:lnTo>
                  <a:lnTo>
                    <a:pt x="6073" y="2643"/>
                  </a:lnTo>
                  <a:lnTo>
                    <a:pt x="6073" y="3334"/>
                  </a:lnTo>
                  <a:cubicBezTo>
                    <a:pt x="6073" y="3715"/>
                    <a:pt x="5764" y="4025"/>
                    <a:pt x="5383" y="4025"/>
                  </a:cubicBezTo>
                  <a:lnTo>
                    <a:pt x="1" y="4025"/>
                  </a:lnTo>
                  <a:lnTo>
                    <a:pt x="1" y="7525"/>
                  </a:lnTo>
                  <a:lnTo>
                    <a:pt x="5383" y="7525"/>
                  </a:lnTo>
                  <a:cubicBezTo>
                    <a:pt x="5764" y="7525"/>
                    <a:pt x="6073" y="7835"/>
                    <a:pt x="6073" y="8216"/>
                  </a:cubicBezTo>
                  <a:lnTo>
                    <a:pt x="6073" y="8883"/>
                  </a:lnTo>
                  <a:lnTo>
                    <a:pt x="4716" y="8883"/>
                  </a:lnTo>
                  <a:lnTo>
                    <a:pt x="4716" y="11502"/>
                  </a:lnTo>
                  <a:lnTo>
                    <a:pt x="8121" y="11502"/>
                  </a:lnTo>
                  <a:lnTo>
                    <a:pt x="8121" y="8883"/>
                  </a:lnTo>
                  <a:lnTo>
                    <a:pt x="6740" y="8883"/>
                  </a:lnTo>
                  <a:lnTo>
                    <a:pt x="6740" y="8216"/>
                  </a:lnTo>
                  <a:cubicBezTo>
                    <a:pt x="6740" y="7478"/>
                    <a:pt x="6145" y="6882"/>
                    <a:pt x="5406" y="6882"/>
                  </a:cubicBezTo>
                  <a:lnTo>
                    <a:pt x="4621" y="6882"/>
                  </a:lnTo>
                  <a:lnTo>
                    <a:pt x="4621" y="6097"/>
                  </a:lnTo>
                  <a:lnTo>
                    <a:pt x="8121" y="6097"/>
                  </a:lnTo>
                  <a:lnTo>
                    <a:pt x="8121" y="7073"/>
                  </a:lnTo>
                  <a:lnTo>
                    <a:pt x="11503" y="7073"/>
                  </a:lnTo>
                  <a:lnTo>
                    <a:pt x="11503" y="4430"/>
                  </a:lnTo>
                  <a:lnTo>
                    <a:pt x="8121" y="4430"/>
                  </a:lnTo>
                  <a:lnTo>
                    <a:pt x="8121" y="5454"/>
                  </a:lnTo>
                  <a:lnTo>
                    <a:pt x="4621" y="5454"/>
                  </a:lnTo>
                  <a:lnTo>
                    <a:pt x="4621" y="4668"/>
                  </a:lnTo>
                  <a:lnTo>
                    <a:pt x="5406" y="4668"/>
                  </a:lnTo>
                  <a:cubicBezTo>
                    <a:pt x="6145" y="4668"/>
                    <a:pt x="6740" y="4072"/>
                    <a:pt x="6740" y="3334"/>
                  </a:cubicBezTo>
                  <a:lnTo>
                    <a:pt x="6740" y="2643"/>
                  </a:lnTo>
                  <a:lnTo>
                    <a:pt x="8121" y="2643"/>
                  </a:lnTo>
                  <a:lnTo>
                    <a:pt x="81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nvGrpSpPr>
            <p:cNvPr id="4066" name="Google Shape;4066;p55"/>
            <p:cNvGrpSpPr/>
            <p:nvPr/>
          </p:nvGrpSpPr>
          <p:grpSpPr>
            <a:xfrm>
              <a:off x="5323051" y="4290192"/>
              <a:ext cx="59575" cy="19653"/>
              <a:chOff x="5323051" y="4290192"/>
              <a:chExt cx="59575" cy="19653"/>
            </a:xfrm>
          </p:grpSpPr>
          <p:sp>
            <p:nvSpPr>
              <p:cNvPr id="4067" name="Google Shape;4067;p55"/>
              <p:cNvSpPr/>
              <p:nvPr/>
            </p:nvSpPr>
            <p:spPr>
              <a:xfrm>
                <a:off x="5323051" y="4290192"/>
                <a:ext cx="20329" cy="19653"/>
              </a:xfrm>
              <a:custGeom>
                <a:rect b="b" l="l" r="r" t="t"/>
                <a:pathLst>
                  <a:path extrusionOk="0" h="668" w="691">
                    <a:moveTo>
                      <a:pt x="0" y="1"/>
                    </a:moveTo>
                    <a:lnTo>
                      <a:pt x="0" y="667"/>
                    </a:lnTo>
                    <a:lnTo>
                      <a:pt x="691" y="667"/>
                    </a:lnTo>
                    <a:lnTo>
                      <a:pt x="6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068" name="Google Shape;4068;p55"/>
              <p:cNvSpPr/>
              <p:nvPr/>
            </p:nvSpPr>
            <p:spPr>
              <a:xfrm>
                <a:off x="5362268" y="4290192"/>
                <a:ext cx="20359" cy="19653"/>
              </a:xfrm>
              <a:custGeom>
                <a:rect b="b" l="l" r="r" t="t"/>
                <a:pathLst>
                  <a:path extrusionOk="0" h="668" w="692">
                    <a:moveTo>
                      <a:pt x="1" y="1"/>
                    </a:moveTo>
                    <a:lnTo>
                      <a:pt x="1" y="667"/>
                    </a:lnTo>
                    <a:lnTo>
                      <a:pt x="691" y="667"/>
                    </a:lnTo>
                    <a:lnTo>
                      <a:pt x="6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grpSp>
      <p:sp>
        <p:nvSpPr>
          <p:cNvPr id="4069" name="Google Shape;4069;p55"/>
          <p:cNvSpPr/>
          <p:nvPr/>
        </p:nvSpPr>
        <p:spPr>
          <a:xfrm>
            <a:off x="6252608" y="4164777"/>
            <a:ext cx="338448" cy="337742"/>
          </a:xfrm>
          <a:custGeom>
            <a:rect b="b" l="l" r="r" t="t"/>
            <a:pathLst>
              <a:path extrusionOk="0" h="11480" w="11504">
                <a:moveTo>
                  <a:pt x="5431" y="691"/>
                </a:moveTo>
                <a:lnTo>
                  <a:pt x="5431" y="2501"/>
                </a:lnTo>
                <a:cubicBezTo>
                  <a:pt x="5645" y="2382"/>
                  <a:pt x="5955" y="2216"/>
                  <a:pt x="6240" y="2216"/>
                </a:cubicBezTo>
                <a:cubicBezTo>
                  <a:pt x="6693" y="2216"/>
                  <a:pt x="7050" y="2573"/>
                  <a:pt x="7050" y="3025"/>
                </a:cubicBezTo>
                <a:cubicBezTo>
                  <a:pt x="7050" y="3478"/>
                  <a:pt x="6693" y="3835"/>
                  <a:pt x="6240" y="3835"/>
                </a:cubicBezTo>
                <a:cubicBezTo>
                  <a:pt x="6002" y="3835"/>
                  <a:pt x="5669" y="3692"/>
                  <a:pt x="5431" y="3573"/>
                </a:cubicBezTo>
                <a:lnTo>
                  <a:pt x="5431" y="5383"/>
                </a:lnTo>
                <a:lnTo>
                  <a:pt x="4573" y="5383"/>
                </a:lnTo>
                <a:cubicBezTo>
                  <a:pt x="4621" y="4525"/>
                  <a:pt x="3954" y="3763"/>
                  <a:pt x="3073" y="3763"/>
                </a:cubicBezTo>
                <a:cubicBezTo>
                  <a:pt x="2239" y="3763"/>
                  <a:pt x="1525" y="4525"/>
                  <a:pt x="1596" y="5383"/>
                </a:cubicBezTo>
                <a:lnTo>
                  <a:pt x="692" y="5383"/>
                </a:lnTo>
                <a:lnTo>
                  <a:pt x="692" y="691"/>
                </a:lnTo>
                <a:close/>
                <a:moveTo>
                  <a:pt x="10884" y="644"/>
                </a:moveTo>
                <a:lnTo>
                  <a:pt x="10884" y="5383"/>
                </a:lnTo>
                <a:lnTo>
                  <a:pt x="9027" y="5383"/>
                </a:lnTo>
                <a:lnTo>
                  <a:pt x="9027" y="5407"/>
                </a:lnTo>
                <a:cubicBezTo>
                  <a:pt x="9146" y="5621"/>
                  <a:pt x="9312" y="5954"/>
                  <a:pt x="9312" y="6192"/>
                </a:cubicBezTo>
                <a:cubicBezTo>
                  <a:pt x="9312" y="6645"/>
                  <a:pt x="8955" y="7002"/>
                  <a:pt x="8503" y="7002"/>
                </a:cubicBezTo>
                <a:cubicBezTo>
                  <a:pt x="8050" y="7002"/>
                  <a:pt x="7693" y="6645"/>
                  <a:pt x="7693" y="6192"/>
                </a:cubicBezTo>
                <a:cubicBezTo>
                  <a:pt x="7693" y="5954"/>
                  <a:pt x="7836" y="5621"/>
                  <a:pt x="7955" y="5407"/>
                </a:cubicBezTo>
                <a:lnTo>
                  <a:pt x="6145" y="5407"/>
                </a:lnTo>
                <a:lnTo>
                  <a:pt x="6145" y="4525"/>
                </a:lnTo>
                <a:cubicBezTo>
                  <a:pt x="6174" y="4527"/>
                  <a:pt x="6203" y="4528"/>
                  <a:pt x="6231" y="4528"/>
                </a:cubicBezTo>
                <a:cubicBezTo>
                  <a:pt x="7051" y="4528"/>
                  <a:pt x="7741" y="3877"/>
                  <a:pt x="7741" y="3025"/>
                </a:cubicBezTo>
                <a:cubicBezTo>
                  <a:pt x="7741" y="2209"/>
                  <a:pt x="7071" y="1544"/>
                  <a:pt x="6267" y="1544"/>
                </a:cubicBezTo>
                <a:cubicBezTo>
                  <a:pt x="6227" y="1544"/>
                  <a:pt x="6186" y="1545"/>
                  <a:pt x="6145" y="1549"/>
                </a:cubicBezTo>
                <a:lnTo>
                  <a:pt x="6145" y="644"/>
                </a:lnTo>
                <a:close/>
                <a:moveTo>
                  <a:pt x="3049" y="4525"/>
                </a:moveTo>
                <a:cubicBezTo>
                  <a:pt x="3502" y="4525"/>
                  <a:pt x="3859" y="4883"/>
                  <a:pt x="3859" y="5311"/>
                </a:cubicBezTo>
                <a:cubicBezTo>
                  <a:pt x="3859" y="5550"/>
                  <a:pt x="3716" y="5883"/>
                  <a:pt x="3597" y="6097"/>
                </a:cubicBezTo>
                <a:lnTo>
                  <a:pt x="5383" y="6097"/>
                </a:lnTo>
                <a:lnTo>
                  <a:pt x="5383" y="6978"/>
                </a:lnTo>
                <a:cubicBezTo>
                  <a:pt x="5354" y="6977"/>
                  <a:pt x="5326" y="6976"/>
                  <a:pt x="5297" y="6976"/>
                </a:cubicBezTo>
                <a:cubicBezTo>
                  <a:pt x="4454" y="6976"/>
                  <a:pt x="3764" y="7649"/>
                  <a:pt x="3764" y="8479"/>
                </a:cubicBezTo>
                <a:cubicBezTo>
                  <a:pt x="3764" y="9295"/>
                  <a:pt x="4433" y="9960"/>
                  <a:pt x="5258" y="9960"/>
                </a:cubicBezTo>
                <a:cubicBezTo>
                  <a:pt x="5299" y="9960"/>
                  <a:pt x="5341" y="9959"/>
                  <a:pt x="5383" y="9955"/>
                </a:cubicBezTo>
                <a:lnTo>
                  <a:pt x="5383" y="10836"/>
                </a:lnTo>
                <a:lnTo>
                  <a:pt x="668" y="10836"/>
                </a:lnTo>
                <a:lnTo>
                  <a:pt x="668" y="6097"/>
                </a:lnTo>
                <a:lnTo>
                  <a:pt x="2525" y="6097"/>
                </a:lnTo>
                <a:cubicBezTo>
                  <a:pt x="2406" y="5883"/>
                  <a:pt x="2239" y="5550"/>
                  <a:pt x="2239" y="5311"/>
                </a:cubicBezTo>
                <a:cubicBezTo>
                  <a:pt x="2239" y="4883"/>
                  <a:pt x="2597" y="4525"/>
                  <a:pt x="3049" y="4525"/>
                </a:cubicBezTo>
                <a:close/>
                <a:moveTo>
                  <a:pt x="10884" y="6121"/>
                </a:moveTo>
                <a:lnTo>
                  <a:pt x="10884" y="10836"/>
                </a:lnTo>
                <a:lnTo>
                  <a:pt x="6121" y="10836"/>
                </a:lnTo>
                <a:lnTo>
                  <a:pt x="6121" y="9026"/>
                </a:lnTo>
                <a:cubicBezTo>
                  <a:pt x="5907" y="9145"/>
                  <a:pt x="5573" y="9288"/>
                  <a:pt x="5335" y="9288"/>
                </a:cubicBezTo>
                <a:cubicBezTo>
                  <a:pt x="4907" y="9288"/>
                  <a:pt x="4549" y="8931"/>
                  <a:pt x="4549" y="8479"/>
                </a:cubicBezTo>
                <a:cubicBezTo>
                  <a:pt x="4549" y="8026"/>
                  <a:pt x="4907" y="7669"/>
                  <a:pt x="5335" y="7669"/>
                </a:cubicBezTo>
                <a:cubicBezTo>
                  <a:pt x="5573" y="7669"/>
                  <a:pt x="5907" y="7836"/>
                  <a:pt x="6121" y="7955"/>
                </a:cubicBezTo>
                <a:lnTo>
                  <a:pt x="6121" y="6121"/>
                </a:lnTo>
                <a:lnTo>
                  <a:pt x="7002" y="6121"/>
                </a:lnTo>
                <a:cubicBezTo>
                  <a:pt x="6955" y="7002"/>
                  <a:pt x="7645" y="7740"/>
                  <a:pt x="8503" y="7740"/>
                </a:cubicBezTo>
                <a:cubicBezTo>
                  <a:pt x="9360" y="7740"/>
                  <a:pt x="10051" y="7002"/>
                  <a:pt x="9979" y="6121"/>
                </a:cubicBezTo>
                <a:close/>
                <a:moveTo>
                  <a:pt x="1" y="1"/>
                </a:moveTo>
                <a:lnTo>
                  <a:pt x="1" y="11479"/>
                </a:lnTo>
                <a:lnTo>
                  <a:pt x="11503" y="11479"/>
                </a:lnTo>
                <a:lnTo>
                  <a:pt x="115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070" name="Google Shape;4070;p55"/>
          <p:cNvSpPr/>
          <p:nvPr/>
        </p:nvSpPr>
        <p:spPr>
          <a:xfrm>
            <a:off x="6978807" y="4133268"/>
            <a:ext cx="338448" cy="298554"/>
          </a:xfrm>
          <a:custGeom>
            <a:rect b="b" l="l" r="r" t="t"/>
            <a:pathLst>
              <a:path extrusionOk="0" h="10148" w="11504">
                <a:moveTo>
                  <a:pt x="5764" y="1334"/>
                </a:moveTo>
                <a:lnTo>
                  <a:pt x="6431" y="2524"/>
                </a:lnTo>
                <a:lnTo>
                  <a:pt x="5073" y="2524"/>
                </a:lnTo>
                <a:lnTo>
                  <a:pt x="5764" y="1334"/>
                </a:lnTo>
                <a:close/>
                <a:moveTo>
                  <a:pt x="1644" y="7430"/>
                </a:moveTo>
                <a:cubicBezTo>
                  <a:pt x="2192" y="7430"/>
                  <a:pt x="2621" y="7883"/>
                  <a:pt x="2621" y="8430"/>
                </a:cubicBezTo>
                <a:cubicBezTo>
                  <a:pt x="2621" y="8954"/>
                  <a:pt x="2192" y="9407"/>
                  <a:pt x="1644" y="9407"/>
                </a:cubicBezTo>
                <a:cubicBezTo>
                  <a:pt x="1120" y="9407"/>
                  <a:pt x="668" y="8954"/>
                  <a:pt x="668" y="8430"/>
                </a:cubicBezTo>
                <a:cubicBezTo>
                  <a:pt x="668" y="7883"/>
                  <a:pt x="1120" y="7430"/>
                  <a:pt x="1644" y="7430"/>
                </a:cubicBezTo>
                <a:close/>
                <a:moveTo>
                  <a:pt x="5716" y="7430"/>
                </a:moveTo>
                <a:cubicBezTo>
                  <a:pt x="6288" y="7478"/>
                  <a:pt x="6717" y="7883"/>
                  <a:pt x="6717" y="8430"/>
                </a:cubicBezTo>
                <a:cubicBezTo>
                  <a:pt x="6717" y="8954"/>
                  <a:pt x="6264" y="9407"/>
                  <a:pt x="5716" y="9407"/>
                </a:cubicBezTo>
                <a:cubicBezTo>
                  <a:pt x="5193" y="9407"/>
                  <a:pt x="4740" y="8954"/>
                  <a:pt x="4740" y="8430"/>
                </a:cubicBezTo>
                <a:cubicBezTo>
                  <a:pt x="4740" y="7883"/>
                  <a:pt x="5193" y="7430"/>
                  <a:pt x="5716" y="7430"/>
                </a:cubicBezTo>
                <a:close/>
                <a:moveTo>
                  <a:pt x="9836" y="7430"/>
                </a:moveTo>
                <a:cubicBezTo>
                  <a:pt x="10360" y="7430"/>
                  <a:pt x="10813" y="7883"/>
                  <a:pt x="10813" y="8430"/>
                </a:cubicBezTo>
                <a:cubicBezTo>
                  <a:pt x="10813" y="8954"/>
                  <a:pt x="10360" y="9407"/>
                  <a:pt x="9836" y="9407"/>
                </a:cubicBezTo>
                <a:cubicBezTo>
                  <a:pt x="9289" y="9407"/>
                  <a:pt x="8860" y="8954"/>
                  <a:pt x="8860" y="8430"/>
                </a:cubicBezTo>
                <a:cubicBezTo>
                  <a:pt x="8860" y="7883"/>
                  <a:pt x="9289" y="7430"/>
                  <a:pt x="9836" y="7430"/>
                </a:cubicBezTo>
                <a:close/>
                <a:moveTo>
                  <a:pt x="5764" y="0"/>
                </a:moveTo>
                <a:lnTo>
                  <a:pt x="3907" y="3215"/>
                </a:lnTo>
                <a:lnTo>
                  <a:pt x="5431" y="3215"/>
                </a:lnTo>
                <a:lnTo>
                  <a:pt x="5431" y="4739"/>
                </a:lnTo>
                <a:lnTo>
                  <a:pt x="1358" y="4739"/>
                </a:lnTo>
                <a:lnTo>
                  <a:pt x="1358" y="6811"/>
                </a:lnTo>
                <a:cubicBezTo>
                  <a:pt x="573" y="6954"/>
                  <a:pt x="1" y="7668"/>
                  <a:pt x="49" y="8502"/>
                </a:cubicBezTo>
                <a:cubicBezTo>
                  <a:pt x="72" y="9335"/>
                  <a:pt x="763" y="10026"/>
                  <a:pt x="1597" y="10097"/>
                </a:cubicBezTo>
                <a:cubicBezTo>
                  <a:pt x="1624" y="10099"/>
                  <a:pt x="1651" y="10099"/>
                  <a:pt x="1679" y="10099"/>
                </a:cubicBezTo>
                <a:cubicBezTo>
                  <a:pt x="2593" y="10099"/>
                  <a:pt x="3311" y="9333"/>
                  <a:pt x="3311" y="8454"/>
                </a:cubicBezTo>
                <a:cubicBezTo>
                  <a:pt x="3311" y="7645"/>
                  <a:pt x="2740" y="6978"/>
                  <a:pt x="2001" y="6835"/>
                </a:cubicBezTo>
                <a:lnTo>
                  <a:pt x="2001" y="5406"/>
                </a:lnTo>
                <a:lnTo>
                  <a:pt x="5431" y="5406"/>
                </a:lnTo>
                <a:lnTo>
                  <a:pt x="5431" y="6835"/>
                </a:lnTo>
                <a:cubicBezTo>
                  <a:pt x="4645" y="6978"/>
                  <a:pt x="4097" y="7716"/>
                  <a:pt x="4121" y="8549"/>
                </a:cubicBezTo>
                <a:cubicBezTo>
                  <a:pt x="4145" y="9359"/>
                  <a:pt x="4835" y="10050"/>
                  <a:pt x="5669" y="10121"/>
                </a:cubicBezTo>
                <a:cubicBezTo>
                  <a:pt x="5697" y="10123"/>
                  <a:pt x="5725" y="10123"/>
                  <a:pt x="5753" y="10123"/>
                </a:cubicBezTo>
                <a:cubicBezTo>
                  <a:pt x="6666" y="10123"/>
                  <a:pt x="7383" y="9379"/>
                  <a:pt x="7383" y="8478"/>
                </a:cubicBezTo>
                <a:cubicBezTo>
                  <a:pt x="7383" y="7668"/>
                  <a:pt x="6836" y="7025"/>
                  <a:pt x="6074" y="6859"/>
                </a:cubicBezTo>
                <a:lnTo>
                  <a:pt x="6074" y="5430"/>
                </a:lnTo>
                <a:lnTo>
                  <a:pt x="9503" y="5430"/>
                </a:lnTo>
                <a:lnTo>
                  <a:pt x="9503" y="6859"/>
                </a:lnTo>
                <a:cubicBezTo>
                  <a:pt x="8741" y="7025"/>
                  <a:pt x="8169" y="7740"/>
                  <a:pt x="8193" y="8573"/>
                </a:cubicBezTo>
                <a:cubicBezTo>
                  <a:pt x="8217" y="9407"/>
                  <a:pt x="8908" y="10074"/>
                  <a:pt x="9741" y="10145"/>
                </a:cubicBezTo>
                <a:cubicBezTo>
                  <a:pt x="9769" y="10146"/>
                  <a:pt x="9798" y="10147"/>
                  <a:pt x="9826" y="10147"/>
                </a:cubicBezTo>
                <a:cubicBezTo>
                  <a:pt x="10740" y="10147"/>
                  <a:pt x="11480" y="9403"/>
                  <a:pt x="11480" y="8502"/>
                </a:cubicBezTo>
                <a:cubicBezTo>
                  <a:pt x="11503" y="7645"/>
                  <a:pt x="10932" y="6978"/>
                  <a:pt x="10194" y="6811"/>
                </a:cubicBezTo>
                <a:lnTo>
                  <a:pt x="10194" y="4739"/>
                </a:lnTo>
                <a:lnTo>
                  <a:pt x="6074" y="4739"/>
                </a:lnTo>
                <a:lnTo>
                  <a:pt x="6074" y="3215"/>
                </a:lnTo>
                <a:lnTo>
                  <a:pt x="7598" y="3215"/>
                </a:lnTo>
                <a:lnTo>
                  <a:pt x="576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nvGrpSpPr>
          <p:cNvPr id="4071" name="Google Shape;4071;p55"/>
          <p:cNvGrpSpPr/>
          <p:nvPr/>
        </p:nvGrpSpPr>
        <p:grpSpPr>
          <a:xfrm>
            <a:off x="7711330" y="4129767"/>
            <a:ext cx="339122" cy="339122"/>
            <a:chOff x="7025530" y="4129767"/>
            <a:chExt cx="339122" cy="339122"/>
          </a:xfrm>
        </p:grpSpPr>
        <p:sp>
          <p:nvSpPr>
            <p:cNvPr id="4072" name="Google Shape;4072;p55"/>
            <p:cNvSpPr/>
            <p:nvPr/>
          </p:nvSpPr>
          <p:spPr>
            <a:xfrm>
              <a:off x="7128528" y="4233442"/>
              <a:ext cx="131743" cy="131743"/>
            </a:xfrm>
            <a:custGeom>
              <a:rect b="b" l="l" r="r" t="t"/>
              <a:pathLst>
                <a:path extrusionOk="0" h="4478" w="4478">
                  <a:moveTo>
                    <a:pt x="2239" y="691"/>
                  </a:moveTo>
                  <a:cubicBezTo>
                    <a:pt x="3072" y="691"/>
                    <a:pt x="3787" y="1406"/>
                    <a:pt x="3787" y="2239"/>
                  </a:cubicBezTo>
                  <a:cubicBezTo>
                    <a:pt x="3810" y="3073"/>
                    <a:pt x="3096" y="3787"/>
                    <a:pt x="2239" y="3787"/>
                  </a:cubicBezTo>
                  <a:cubicBezTo>
                    <a:pt x="1381" y="3787"/>
                    <a:pt x="691" y="3073"/>
                    <a:pt x="691" y="2239"/>
                  </a:cubicBezTo>
                  <a:cubicBezTo>
                    <a:pt x="691" y="1382"/>
                    <a:pt x="1405" y="691"/>
                    <a:pt x="2239" y="691"/>
                  </a:cubicBezTo>
                  <a:close/>
                  <a:moveTo>
                    <a:pt x="2239" y="1"/>
                  </a:moveTo>
                  <a:cubicBezTo>
                    <a:pt x="1024" y="1"/>
                    <a:pt x="0" y="1025"/>
                    <a:pt x="0" y="2239"/>
                  </a:cubicBezTo>
                  <a:cubicBezTo>
                    <a:pt x="0" y="3454"/>
                    <a:pt x="1024" y="4478"/>
                    <a:pt x="2239" y="4478"/>
                  </a:cubicBezTo>
                  <a:cubicBezTo>
                    <a:pt x="3453" y="4478"/>
                    <a:pt x="4477" y="3477"/>
                    <a:pt x="4477" y="2239"/>
                  </a:cubicBezTo>
                  <a:cubicBezTo>
                    <a:pt x="4477" y="1025"/>
                    <a:pt x="3453" y="1"/>
                    <a:pt x="22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073" name="Google Shape;4073;p55"/>
            <p:cNvSpPr/>
            <p:nvPr/>
          </p:nvSpPr>
          <p:spPr>
            <a:xfrm>
              <a:off x="7025530" y="4309815"/>
              <a:ext cx="157662" cy="158368"/>
            </a:xfrm>
            <a:custGeom>
              <a:rect b="b" l="l" r="r" t="t"/>
              <a:pathLst>
                <a:path extrusionOk="0" h="5383" w="5359">
                  <a:moveTo>
                    <a:pt x="2358" y="691"/>
                  </a:moveTo>
                  <a:cubicBezTo>
                    <a:pt x="2715" y="1834"/>
                    <a:pt x="3596" y="2715"/>
                    <a:pt x="4692" y="3049"/>
                  </a:cubicBezTo>
                  <a:lnTo>
                    <a:pt x="4692" y="4597"/>
                  </a:lnTo>
                  <a:cubicBezTo>
                    <a:pt x="2739" y="4168"/>
                    <a:pt x="1215" y="2620"/>
                    <a:pt x="810" y="691"/>
                  </a:cubicBezTo>
                  <a:close/>
                  <a:moveTo>
                    <a:pt x="0" y="0"/>
                  </a:moveTo>
                  <a:lnTo>
                    <a:pt x="48" y="381"/>
                  </a:lnTo>
                  <a:cubicBezTo>
                    <a:pt x="381" y="2953"/>
                    <a:pt x="2406" y="4978"/>
                    <a:pt x="4978" y="5335"/>
                  </a:cubicBezTo>
                  <a:lnTo>
                    <a:pt x="5359" y="5382"/>
                  </a:lnTo>
                  <a:lnTo>
                    <a:pt x="5359" y="2548"/>
                  </a:lnTo>
                  <a:lnTo>
                    <a:pt x="5073" y="2477"/>
                  </a:lnTo>
                  <a:cubicBezTo>
                    <a:pt x="4025" y="2215"/>
                    <a:pt x="3192" y="1358"/>
                    <a:pt x="2906" y="286"/>
                  </a:cubicBezTo>
                  <a:lnTo>
                    <a:pt x="285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074" name="Google Shape;4074;p55"/>
            <p:cNvSpPr/>
            <p:nvPr/>
          </p:nvSpPr>
          <p:spPr>
            <a:xfrm>
              <a:off x="7206991" y="4129767"/>
              <a:ext cx="157662" cy="157662"/>
            </a:xfrm>
            <a:custGeom>
              <a:rect b="b" l="l" r="r" t="t"/>
              <a:pathLst>
                <a:path extrusionOk="0" h="5359" w="5359">
                  <a:moveTo>
                    <a:pt x="643" y="762"/>
                  </a:moveTo>
                  <a:cubicBezTo>
                    <a:pt x="2572" y="1191"/>
                    <a:pt x="4120" y="2715"/>
                    <a:pt x="4549" y="4668"/>
                  </a:cubicBezTo>
                  <a:lnTo>
                    <a:pt x="3001" y="4668"/>
                  </a:lnTo>
                  <a:cubicBezTo>
                    <a:pt x="2810" y="4120"/>
                    <a:pt x="2525" y="3620"/>
                    <a:pt x="2096" y="3215"/>
                  </a:cubicBezTo>
                  <a:cubicBezTo>
                    <a:pt x="1691" y="2786"/>
                    <a:pt x="1191" y="2501"/>
                    <a:pt x="643" y="2310"/>
                  </a:cubicBezTo>
                  <a:lnTo>
                    <a:pt x="643" y="762"/>
                  </a:lnTo>
                  <a:close/>
                  <a:moveTo>
                    <a:pt x="0" y="0"/>
                  </a:moveTo>
                  <a:lnTo>
                    <a:pt x="0" y="2858"/>
                  </a:lnTo>
                  <a:lnTo>
                    <a:pt x="262" y="2905"/>
                  </a:lnTo>
                  <a:cubicBezTo>
                    <a:pt x="1334" y="3144"/>
                    <a:pt x="2167" y="4025"/>
                    <a:pt x="2429" y="5096"/>
                  </a:cubicBezTo>
                  <a:lnTo>
                    <a:pt x="2501" y="5358"/>
                  </a:lnTo>
                  <a:lnTo>
                    <a:pt x="5359" y="5358"/>
                  </a:lnTo>
                  <a:lnTo>
                    <a:pt x="5287" y="4977"/>
                  </a:lnTo>
                  <a:cubicBezTo>
                    <a:pt x="4930" y="2405"/>
                    <a:pt x="2906" y="405"/>
                    <a:pt x="381" y="48"/>
                  </a:cubicBez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075" name="Google Shape;4075;p55"/>
            <p:cNvSpPr/>
            <p:nvPr/>
          </p:nvSpPr>
          <p:spPr>
            <a:xfrm>
              <a:off x="7025530" y="4129767"/>
              <a:ext cx="157662" cy="157662"/>
            </a:xfrm>
            <a:custGeom>
              <a:rect b="b" l="l" r="r" t="t"/>
              <a:pathLst>
                <a:path extrusionOk="0" h="5359" w="5359">
                  <a:moveTo>
                    <a:pt x="4692" y="762"/>
                  </a:moveTo>
                  <a:lnTo>
                    <a:pt x="4692" y="2310"/>
                  </a:lnTo>
                  <a:cubicBezTo>
                    <a:pt x="4168" y="2501"/>
                    <a:pt x="3668" y="2786"/>
                    <a:pt x="3239" y="3215"/>
                  </a:cubicBezTo>
                  <a:cubicBezTo>
                    <a:pt x="2834" y="3620"/>
                    <a:pt x="2525" y="4144"/>
                    <a:pt x="2358" y="4668"/>
                  </a:cubicBezTo>
                  <a:lnTo>
                    <a:pt x="810" y="4668"/>
                  </a:lnTo>
                  <a:cubicBezTo>
                    <a:pt x="1215" y="2739"/>
                    <a:pt x="2763" y="1191"/>
                    <a:pt x="4692" y="762"/>
                  </a:cubicBezTo>
                  <a:close/>
                  <a:moveTo>
                    <a:pt x="5359" y="0"/>
                  </a:moveTo>
                  <a:lnTo>
                    <a:pt x="4978" y="48"/>
                  </a:lnTo>
                  <a:cubicBezTo>
                    <a:pt x="2406" y="405"/>
                    <a:pt x="381" y="2405"/>
                    <a:pt x="48" y="4977"/>
                  </a:cubicBezTo>
                  <a:lnTo>
                    <a:pt x="0" y="5358"/>
                  </a:lnTo>
                  <a:lnTo>
                    <a:pt x="2858" y="5358"/>
                  </a:lnTo>
                  <a:lnTo>
                    <a:pt x="2906" y="5096"/>
                  </a:lnTo>
                  <a:cubicBezTo>
                    <a:pt x="3144" y="4025"/>
                    <a:pt x="4025" y="3144"/>
                    <a:pt x="5073" y="2905"/>
                  </a:cubicBezTo>
                  <a:lnTo>
                    <a:pt x="5359" y="2858"/>
                  </a:lnTo>
                  <a:lnTo>
                    <a:pt x="535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076" name="Google Shape;4076;p55"/>
            <p:cNvSpPr/>
            <p:nvPr/>
          </p:nvSpPr>
          <p:spPr>
            <a:xfrm>
              <a:off x="7205578" y="4309815"/>
              <a:ext cx="157662" cy="159074"/>
            </a:xfrm>
            <a:custGeom>
              <a:rect b="b" l="l" r="r" t="t"/>
              <a:pathLst>
                <a:path extrusionOk="0" h="5407" w="5359">
                  <a:moveTo>
                    <a:pt x="4597" y="691"/>
                  </a:moveTo>
                  <a:cubicBezTo>
                    <a:pt x="4216" y="2620"/>
                    <a:pt x="2668" y="4168"/>
                    <a:pt x="691" y="4597"/>
                  </a:cubicBezTo>
                  <a:lnTo>
                    <a:pt x="691" y="3049"/>
                  </a:lnTo>
                  <a:cubicBezTo>
                    <a:pt x="1834" y="2691"/>
                    <a:pt x="2716" y="1786"/>
                    <a:pt x="3049" y="691"/>
                  </a:cubicBezTo>
                  <a:close/>
                  <a:moveTo>
                    <a:pt x="2501" y="0"/>
                  </a:moveTo>
                  <a:lnTo>
                    <a:pt x="2454" y="286"/>
                  </a:lnTo>
                  <a:cubicBezTo>
                    <a:pt x="2215" y="1358"/>
                    <a:pt x="1334" y="2215"/>
                    <a:pt x="286" y="2477"/>
                  </a:cubicBezTo>
                  <a:lnTo>
                    <a:pt x="1" y="2548"/>
                  </a:lnTo>
                  <a:lnTo>
                    <a:pt x="1" y="5406"/>
                  </a:lnTo>
                  <a:lnTo>
                    <a:pt x="406" y="5335"/>
                  </a:lnTo>
                  <a:cubicBezTo>
                    <a:pt x="2954" y="4978"/>
                    <a:pt x="4978" y="2953"/>
                    <a:pt x="5311" y="405"/>
                  </a:cubicBezTo>
                  <a:lnTo>
                    <a:pt x="535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grpSp>
        <p:nvGrpSpPr>
          <p:cNvPr id="144" name="Google Shape;144;p20"/>
          <p:cNvGrpSpPr/>
          <p:nvPr/>
        </p:nvGrpSpPr>
        <p:grpSpPr>
          <a:xfrm>
            <a:off x="876525" y="2417388"/>
            <a:ext cx="3374700" cy="1010700"/>
            <a:chOff x="876525" y="2419013"/>
            <a:chExt cx="3374700" cy="1010700"/>
          </a:xfrm>
        </p:grpSpPr>
        <p:grpSp>
          <p:nvGrpSpPr>
            <p:cNvPr id="145" name="Google Shape;145;p20"/>
            <p:cNvGrpSpPr/>
            <p:nvPr/>
          </p:nvGrpSpPr>
          <p:grpSpPr>
            <a:xfrm>
              <a:off x="876525" y="2419013"/>
              <a:ext cx="2841300" cy="1010700"/>
              <a:chOff x="876525" y="2419013"/>
              <a:chExt cx="2841300" cy="1010700"/>
            </a:xfrm>
          </p:grpSpPr>
          <p:sp>
            <p:nvSpPr>
              <p:cNvPr id="146" name="Google Shape;146;p20"/>
              <p:cNvSpPr/>
              <p:nvPr/>
            </p:nvSpPr>
            <p:spPr>
              <a:xfrm>
                <a:off x="876525" y="2419013"/>
                <a:ext cx="2432400" cy="1010700"/>
              </a:xfrm>
              <a:prstGeom prst="roundRect">
                <a:avLst>
                  <a:gd fmla="val 50000"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7" name="Google Shape;147;p20"/>
              <p:cNvCxnSpPr>
                <a:endCxn id="146" idx="3"/>
              </p:cNvCxnSpPr>
              <p:nvPr/>
            </p:nvCxnSpPr>
            <p:spPr>
              <a:xfrm flipH="1">
                <a:off x="3308925" y="2922263"/>
                <a:ext cx="408900" cy="2100"/>
              </a:xfrm>
              <a:prstGeom prst="straightConnector1">
                <a:avLst/>
              </a:prstGeom>
              <a:noFill/>
              <a:ln cap="flat" cmpd="sng" w="19050">
                <a:solidFill>
                  <a:schemeClr val="accent1"/>
                </a:solidFill>
                <a:prstDash val="solid"/>
                <a:round/>
                <a:headEnd len="med" w="med" type="none"/>
                <a:tailEnd len="med" w="med" type="none"/>
              </a:ln>
            </p:spPr>
          </p:cxnSp>
        </p:grpSp>
        <p:sp>
          <p:nvSpPr>
            <p:cNvPr id="148" name="Google Shape;148;p20"/>
            <p:cNvSpPr/>
            <p:nvPr/>
          </p:nvSpPr>
          <p:spPr>
            <a:xfrm>
              <a:off x="3669825" y="2633625"/>
              <a:ext cx="581400" cy="581400"/>
            </a:xfrm>
            <a:prstGeom prst="ellipse">
              <a:avLst/>
            </a:prstGeom>
            <a:solidFill>
              <a:srgbClr val="FB9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20"/>
          <p:cNvGrpSpPr/>
          <p:nvPr/>
        </p:nvGrpSpPr>
        <p:grpSpPr>
          <a:xfrm>
            <a:off x="876525" y="3721363"/>
            <a:ext cx="3374700" cy="1010700"/>
            <a:chOff x="876525" y="3799188"/>
            <a:chExt cx="3374700" cy="1010700"/>
          </a:xfrm>
        </p:grpSpPr>
        <p:grpSp>
          <p:nvGrpSpPr>
            <p:cNvPr id="150" name="Google Shape;150;p20"/>
            <p:cNvGrpSpPr/>
            <p:nvPr/>
          </p:nvGrpSpPr>
          <p:grpSpPr>
            <a:xfrm>
              <a:off x="876525" y="3799188"/>
              <a:ext cx="2841300" cy="1010700"/>
              <a:chOff x="876525" y="3799188"/>
              <a:chExt cx="2841300" cy="1010700"/>
            </a:xfrm>
          </p:grpSpPr>
          <p:sp>
            <p:nvSpPr>
              <p:cNvPr id="151" name="Google Shape;151;p20"/>
              <p:cNvSpPr/>
              <p:nvPr/>
            </p:nvSpPr>
            <p:spPr>
              <a:xfrm>
                <a:off x="876525" y="3799188"/>
                <a:ext cx="2432400" cy="1010700"/>
              </a:xfrm>
              <a:prstGeom prst="roundRect">
                <a:avLst>
                  <a:gd fmla="val 50000"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2" name="Google Shape;152;p20"/>
              <p:cNvCxnSpPr>
                <a:endCxn id="151" idx="3"/>
              </p:cNvCxnSpPr>
              <p:nvPr/>
            </p:nvCxnSpPr>
            <p:spPr>
              <a:xfrm flipH="1">
                <a:off x="3308925" y="4302438"/>
                <a:ext cx="408900" cy="2100"/>
              </a:xfrm>
              <a:prstGeom prst="straightConnector1">
                <a:avLst/>
              </a:prstGeom>
              <a:noFill/>
              <a:ln cap="flat" cmpd="sng" w="19050">
                <a:solidFill>
                  <a:schemeClr val="accent1"/>
                </a:solidFill>
                <a:prstDash val="solid"/>
                <a:round/>
                <a:headEnd len="med" w="med" type="none"/>
                <a:tailEnd len="med" w="med" type="none"/>
              </a:ln>
            </p:spPr>
          </p:cxnSp>
        </p:grpSp>
        <p:sp>
          <p:nvSpPr>
            <p:cNvPr id="153" name="Google Shape;153;p20"/>
            <p:cNvSpPr/>
            <p:nvPr/>
          </p:nvSpPr>
          <p:spPr>
            <a:xfrm>
              <a:off x="3669825" y="4016025"/>
              <a:ext cx="581400" cy="581400"/>
            </a:xfrm>
            <a:prstGeom prst="ellipse">
              <a:avLst/>
            </a:prstGeom>
            <a:solidFill>
              <a:srgbClr val="FB9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20"/>
          <p:cNvGrpSpPr/>
          <p:nvPr/>
        </p:nvGrpSpPr>
        <p:grpSpPr>
          <a:xfrm>
            <a:off x="4898288" y="1113425"/>
            <a:ext cx="3373438" cy="1010700"/>
            <a:chOff x="4898288" y="1038850"/>
            <a:chExt cx="3373438" cy="1010700"/>
          </a:xfrm>
        </p:grpSpPr>
        <p:grpSp>
          <p:nvGrpSpPr>
            <p:cNvPr id="155" name="Google Shape;155;p20"/>
            <p:cNvGrpSpPr/>
            <p:nvPr/>
          </p:nvGrpSpPr>
          <p:grpSpPr>
            <a:xfrm>
              <a:off x="5430425" y="1038850"/>
              <a:ext cx="2841300" cy="1010700"/>
              <a:chOff x="5430425" y="1038850"/>
              <a:chExt cx="2841300" cy="1010700"/>
            </a:xfrm>
          </p:grpSpPr>
          <p:sp>
            <p:nvSpPr>
              <p:cNvPr id="156" name="Google Shape;156;p20"/>
              <p:cNvSpPr/>
              <p:nvPr/>
            </p:nvSpPr>
            <p:spPr>
              <a:xfrm rot="10800000">
                <a:off x="5839325" y="1038850"/>
                <a:ext cx="2432400" cy="1010700"/>
              </a:xfrm>
              <a:prstGeom prst="roundRect">
                <a:avLst>
                  <a:gd fmla="val 50000"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7" name="Google Shape;157;p20"/>
              <p:cNvCxnSpPr>
                <a:endCxn id="156" idx="3"/>
              </p:cNvCxnSpPr>
              <p:nvPr/>
            </p:nvCxnSpPr>
            <p:spPr>
              <a:xfrm flipH="1" rot="10800000">
                <a:off x="5430425" y="1544200"/>
                <a:ext cx="408900" cy="2100"/>
              </a:xfrm>
              <a:prstGeom prst="straightConnector1">
                <a:avLst/>
              </a:prstGeom>
              <a:noFill/>
              <a:ln cap="flat" cmpd="sng" w="19050">
                <a:solidFill>
                  <a:schemeClr val="accent1"/>
                </a:solidFill>
                <a:prstDash val="solid"/>
                <a:round/>
                <a:headEnd len="med" w="med" type="none"/>
                <a:tailEnd len="med" w="med" type="none"/>
              </a:ln>
            </p:spPr>
          </p:cxnSp>
        </p:grpSp>
        <p:sp>
          <p:nvSpPr>
            <p:cNvPr id="158" name="Google Shape;158;p20"/>
            <p:cNvSpPr/>
            <p:nvPr/>
          </p:nvSpPr>
          <p:spPr>
            <a:xfrm>
              <a:off x="4898288" y="1252688"/>
              <a:ext cx="578700" cy="578700"/>
            </a:xfrm>
            <a:prstGeom prst="ellipse">
              <a:avLst/>
            </a:prstGeom>
            <a:solidFill>
              <a:srgbClr val="FB9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20"/>
          <p:cNvGrpSpPr/>
          <p:nvPr/>
        </p:nvGrpSpPr>
        <p:grpSpPr>
          <a:xfrm>
            <a:off x="4901150" y="2417400"/>
            <a:ext cx="3370575" cy="1010700"/>
            <a:chOff x="4901150" y="2419025"/>
            <a:chExt cx="3370575" cy="1010700"/>
          </a:xfrm>
        </p:grpSpPr>
        <p:grpSp>
          <p:nvGrpSpPr>
            <p:cNvPr id="160" name="Google Shape;160;p20"/>
            <p:cNvGrpSpPr/>
            <p:nvPr/>
          </p:nvGrpSpPr>
          <p:grpSpPr>
            <a:xfrm>
              <a:off x="5430425" y="2419025"/>
              <a:ext cx="2841300" cy="1010700"/>
              <a:chOff x="5430425" y="2419025"/>
              <a:chExt cx="2841300" cy="1010700"/>
            </a:xfrm>
          </p:grpSpPr>
          <p:sp>
            <p:nvSpPr>
              <p:cNvPr id="161" name="Google Shape;161;p20"/>
              <p:cNvSpPr/>
              <p:nvPr/>
            </p:nvSpPr>
            <p:spPr>
              <a:xfrm rot="10800000">
                <a:off x="5839325" y="2419025"/>
                <a:ext cx="2432400" cy="1010700"/>
              </a:xfrm>
              <a:prstGeom prst="roundRect">
                <a:avLst>
                  <a:gd fmla="val 50000"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2" name="Google Shape;162;p20"/>
              <p:cNvCxnSpPr>
                <a:endCxn id="161" idx="3"/>
              </p:cNvCxnSpPr>
              <p:nvPr/>
            </p:nvCxnSpPr>
            <p:spPr>
              <a:xfrm flipH="1" rot="10800000">
                <a:off x="5430425" y="2924375"/>
                <a:ext cx="408900" cy="2100"/>
              </a:xfrm>
              <a:prstGeom prst="straightConnector1">
                <a:avLst/>
              </a:prstGeom>
              <a:noFill/>
              <a:ln cap="flat" cmpd="sng" w="19050">
                <a:solidFill>
                  <a:schemeClr val="accent1"/>
                </a:solidFill>
                <a:prstDash val="solid"/>
                <a:round/>
                <a:headEnd len="med" w="med" type="none"/>
                <a:tailEnd len="med" w="med" type="none"/>
              </a:ln>
            </p:spPr>
          </p:cxnSp>
        </p:grpSp>
        <p:sp>
          <p:nvSpPr>
            <p:cNvPr id="163" name="Google Shape;163;p20"/>
            <p:cNvSpPr/>
            <p:nvPr/>
          </p:nvSpPr>
          <p:spPr>
            <a:xfrm>
              <a:off x="4901150" y="2637950"/>
              <a:ext cx="573000" cy="572700"/>
            </a:xfrm>
            <a:prstGeom prst="ellipse">
              <a:avLst/>
            </a:prstGeom>
            <a:solidFill>
              <a:srgbClr val="FB9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20"/>
          <p:cNvGrpSpPr/>
          <p:nvPr/>
        </p:nvGrpSpPr>
        <p:grpSpPr>
          <a:xfrm>
            <a:off x="4896875" y="3721363"/>
            <a:ext cx="3374850" cy="1010700"/>
            <a:chOff x="4896875" y="3799188"/>
            <a:chExt cx="3374850" cy="1010700"/>
          </a:xfrm>
        </p:grpSpPr>
        <p:grpSp>
          <p:nvGrpSpPr>
            <p:cNvPr id="165" name="Google Shape;165;p20"/>
            <p:cNvGrpSpPr/>
            <p:nvPr/>
          </p:nvGrpSpPr>
          <p:grpSpPr>
            <a:xfrm>
              <a:off x="5430425" y="3799188"/>
              <a:ext cx="2841300" cy="1010700"/>
              <a:chOff x="5430425" y="3799188"/>
              <a:chExt cx="2841300" cy="1010700"/>
            </a:xfrm>
          </p:grpSpPr>
          <p:sp>
            <p:nvSpPr>
              <p:cNvPr id="166" name="Google Shape;166;p20"/>
              <p:cNvSpPr/>
              <p:nvPr/>
            </p:nvSpPr>
            <p:spPr>
              <a:xfrm rot="10800000">
                <a:off x="5839325" y="3799188"/>
                <a:ext cx="2432400" cy="1010700"/>
              </a:xfrm>
              <a:prstGeom prst="roundRect">
                <a:avLst>
                  <a:gd fmla="val 50000"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7" name="Google Shape;167;p20"/>
              <p:cNvCxnSpPr>
                <a:endCxn id="166" idx="3"/>
              </p:cNvCxnSpPr>
              <p:nvPr/>
            </p:nvCxnSpPr>
            <p:spPr>
              <a:xfrm flipH="1" rot="10800000">
                <a:off x="5430425" y="4304538"/>
                <a:ext cx="408900" cy="2100"/>
              </a:xfrm>
              <a:prstGeom prst="straightConnector1">
                <a:avLst/>
              </a:prstGeom>
              <a:noFill/>
              <a:ln cap="flat" cmpd="sng" w="19050">
                <a:solidFill>
                  <a:schemeClr val="accent1"/>
                </a:solidFill>
                <a:prstDash val="solid"/>
                <a:round/>
                <a:headEnd len="med" w="med" type="none"/>
                <a:tailEnd len="med" w="med" type="none"/>
              </a:ln>
            </p:spPr>
          </p:cxnSp>
        </p:grpSp>
        <p:sp>
          <p:nvSpPr>
            <p:cNvPr id="168" name="Google Shape;168;p20"/>
            <p:cNvSpPr/>
            <p:nvPr/>
          </p:nvSpPr>
          <p:spPr>
            <a:xfrm>
              <a:off x="4896875" y="4016075"/>
              <a:ext cx="581400" cy="581400"/>
            </a:xfrm>
            <a:prstGeom prst="ellipse">
              <a:avLst/>
            </a:prstGeom>
            <a:solidFill>
              <a:srgbClr val="FB9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20"/>
          <p:cNvGrpSpPr/>
          <p:nvPr/>
        </p:nvGrpSpPr>
        <p:grpSpPr>
          <a:xfrm>
            <a:off x="876525" y="1113425"/>
            <a:ext cx="3374788" cy="1010700"/>
            <a:chOff x="876525" y="1038850"/>
            <a:chExt cx="3374788" cy="1010700"/>
          </a:xfrm>
        </p:grpSpPr>
        <p:sp>
          <p:nvSpPr>
            <p:cNvPr id="170" name="Google Shape;170;p20"/>
            <p:cNvSpPr/>
            <p:nvPr/>
          </p:nvSpPr>
          <p:spPr>
            <a:xfrm>
              <a:off x="3669913" y="1251313"/>
              <a:ext cx="581400" cy="581400"/>
            </a:xfrm>
            <a:prstGeom prst="ellipse">
              <a:avLst/>
            </a:prstGeom>
            <a:solidFill>
              <a:srgbClr val="FB9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 name="Google Shape;171;p20"/>
            <p:cNvGrpSpPr/>
            <p:nvPr/>
          </p:nvGrpSpPr>
          <p:grpSpPr>
            <a:xfrm>
              <a:off x="876525" y="1038850"/>
              <a:ext cx="2793388" cy="1010700"/>
              <a:chOff x="876525" y="1038850"/>
              <a:chExt cx="2793388" cy="1010700"/>
            </a:xfrm>
          </p:grpSpPr>
          <p:sp>
            <p:nvSpPr>
              <p:cNvPr id="172" name="Google Shape;172;p20"/>
              <p:cNvSpPr/>
              <p:nvPr/>
            </p:nvSpPr>
            <p:spPr>
              <a:xfrm>
                <a:off x="876525" y="1038850"/>
                <a:ext cx="2432400" cy="1010700"/>
              </a:xfrm>
              <a:prstGeom prst="roundRect">
                <a:avLst>
                  <a:gd fmla="val 50000"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3" name="Google Shape;173;p20"/>
              <p:cNvCxnSpPr>
                <a:stCxn id="170" idx="2"/>
                <a:endCxn id="172" idx="3"/>
              </p:cNvCxnSpPr>
              <p:nvPr/>
            </p:nvCxnSpPr>
            <p:spPr>
              <a:xfrm flipH="1">
                <a:off x="3309013" y="1542013"/>
                <a:ext cx="360900" cy="2100"/>
              </a:xfrm>
              <a:prstGeom prst="straightConnector1">
                <a:avLst/>
              </a:prstGeom>
              <a:noFill/>
              <a:ln cap="flat" cmpd="sng" w="19050">
                <a:solidFill>
                  <a:schemeClr val="accent1"/>
                </a:solidFill>
                <a:prstDash val="solid"/>
                <a:round/>
                <a:headEnd len="med" w="med" type="none"/>
                <a:tailEnd len="med" w="med" type="none"/>
              </a:ln>
            </p:spPr>
          </p:cxnSp>
        </p:grpSp>
      </p:grpSp>
      <p:sp>
        <p:nvSpPr>
          <p:cNvPr id="174" name="Google Shape;174;p20"/>
          <p:cNvSpPr txBox="1"/>
          <p:nvPr>
            <p:ph type="title"/>
          </p:nvPr>
        </p:nvSpPr>
        <p:spPr>
          <a:xfrm>
            <a:off x="457200" y="419675"/>
            <a:ext cx="8229600" cy="39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a:t>Clinical Case in Neurology Infographics</a:t>
            </a:r>
            <a:endParaRPr/>
          </a:p>
        </p:txBody>
      </p:sp>
      <p:grpSp>
        <p:nvGrpSpPr>
          <p:cNvPr id="175" name="Google Shape;175;p20"/>
          <p:cNvGrpSpPr/>
          <p:nvPr/>
        </p:nvGrpSpPr>
        <p:grpSpPr>
          <a:xfrm>
            <a:off x="461350" y="1191225"/>
            <a:ext cx="2760600" cy="841950"/>
            <a:chOff x="461350" y="1116650"/>
            <a:chExt cx="2760600" cy="841950"/>
          </a:xfrm>
        </p:grpSpPr>
        <p:grpSp>
          <p:nvGrpSpPr>
            <p:cNvPr id="176" name="Google Shape;176;p20"/>
            <p:cNvGrpSpPr/>
            <p:nvPr/>
          </p:nvGrpSpPr>
          <p:grpSpPr>
            <a:xfrm>
              <a:off x="1309150" y="1116650"/>
              <a:ext cx="1912800" cy="841950"/>
              <a:chOff x="1309150" y="1116650"/>
              <a:chExt cx="1912800" cy="841950"/>
            </a:xfrm>
          </p:grpSpPr>
          <p:sp>
            <p:nvSpPr>
              <p:cNvPr id="177" name="Google Shape;177;p20"/>
              <p:cNvSpPr txBox="1"/>
              <p:nvPr/>
            </p:nvSpPr>
            <p:spPr>
              <a:xfrm>
                <a:off x="1309150" y="1451900"/>
                <a:ext cx="1912800" cy="50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Fira Sans Condensed"/>
                    <a:ea typeface="Fira Sans Condensed"/>
                    <a:cs typeface="Fira Sans Condensed"/>
                    <a:sym typeface="Fira Sans Condensed"/>
                  </a:rPr>
                  <a:t>Despite being red Mars is a very cold place</a:t>
                </a:r>
                <a:endParaRPr>
                  <a:solidFill>
                    <a:schemeClr val="dk1"/>
                  </a:solidFill>
                  <a:latin typeface="Fira Sans Condensed"/>
                  <a:ea typeface="Fira Sans Condensed"/>
                  <a:cs typeface="Fira Sans Condensed"/>
                  <a:sym typeface="Fira Sans Condensed"/>
                </a:endParaRPr>
              </a:p>
            </p:txBody>
          </p:sp>
          <p:sp>
            <p:nvSpPr>
              <p:cNvPr id="178" name="Google Shape;178;p20"/>
              <p:cNvSpPr txBox="1"/>
              <p:nvPr/>
            </p:nvSpPr>
            <p:spPr>
              <a:xfrm>
                <a:off x="1309150" y="1116650"/>
                <a:ext cx="1198500" cy="33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Mars</a:t>
                </a:r>
                <a:endParaRPr sz="1800">
                  <a:solidFill>
                    <a:schemeClr val="dk1"/>
                  </a:solidFill>
                  <a:latin typeface="Fira Sans Condensed ExtraBold"/>
                  <a:ea typeface="Fira Sans Condensed ExtraBold"/>
                  <a:cs typeface="Fira Sans Condensed ExtraBold"/>
                  <a:sym typeface="Fira Sans Condensed ExtraBold"/>
                </a:endParaRPr>
              </a:p>
            </p:txBody>
          </p:sp>
        </p:grpSp>
        <p:sp>
          <p:nvSpPr>
            <p:cNvPr id="179" name="Google Shape;179;p20"/>
            <p:cNvSpPr/>
            <p:nvPr/>
          </p:nvSpPr>
          <p:spPr>
            <a:xfrm>
              <a:off x="461350" y="1156175"/>
              <a:ext cx="771600" cy="771600"/>
            </a:xfrm>
            <a:prstGeom prst="ellipse">
              <a:avLst/>
            </a:prstGeom>
            <a:solidFill>
              <a:srgbClr val="E17C7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Fira Sans Condensed ExtraBold"/>
                  <a:ea typeface="Fira Sans Condensed ExtraBold"/>
                  <a:cs typeface="Fira Sans Condensed ExtraBold"/>
                  <a:sym typeface="Fira Sans Condensed ExtraBold"/>
                </a:rPr>
                <a:t>01</a:t>
              </a:r>
              <a:endParaRPr>
                <a:solidFill>
                  <a:srgbClr val="FFFFFF"/>
                </a:solidFill>
              </a:endParaRPr>
            </a:p>
          </p:txBody>
        </p:sp>
      </p:grpSp>
      <p:grpSp>
        <p:nvGrpSpPr>
          <p:cNvPr id="180" name="Google Shape;180;p20"/>
          <p:cNvGrpSpPr/>
          <p:nvPr/>
        </p:nvGrpSpPr>
        <p:grpSpPr>
          <a:xfrm>
            <a:off x="461350" y="2501763"/>
            <a:ext cx="2760600" cy="841950"/>
            <a:chOff x="461350" y="2503388"/>
            <a:chExt cx="2760600" cy="841950"/>
          </a:xfrm>
        </p:grpSpPr>
        <p:grpSp>
          <p:nvGrpSpPr>
            <p:cNvPr id="181" name="Google Shape;181;p20"/>
            <p:cNvGrpSpPr/>
            <p:nvPr/>
          </p:nvGrpSpPr>
          <p:grpSpPr>
            <a:xfrm>
              <a:off x="1309150" y="2503388"/>
              <a:ext cx="1912800" cy="841950"/>
              <a:chOff x="1385350" y="2503388"/>
              <a:chExt cx="1912800" cy="841950"/>
            </a:xfrm>
          </p:grpSpPr>
          <p:sp>
            <p:nvSpPr>
              <p:cNvPr id="182" name="Google Shape;182;p20"/>
              <p:cNvSpPr txBox="1"/>
              <p:nvPr/>
            </p:nvSpPr>
            <p:spPr>
              <a:xfrm>
                <a:off x="1385350" y="2838638"/>
                <a:ext cx="1912800" cy="50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Fira Sans Condensed"/>
                    <a:ea typeface="Fira Sans Condensed"/>
                    <a:cs typeface="Fira Sans Condensed"/>
                    <a:sym typeface="Fira Sans Condensed"/>
                  </a:rPr>
                  <a:t>Venus has a beautiful name, but is hot</a:t>
                </a:r>
                <a:endParaRPr>
                  <a:solidFill>
                    <a:schemeClr val="dk1"/>
                  </a:solidFill>
                  <a:latin typeface="Fira Sans Condensed"/>
                  <a:ea typeface="Fira Sans Condensed"/>
                  <a:cs typeface="Fira Sans Condensed"/>
                  <a:sym typeface="Fira Sans Condensed"/>
                </a:endParaRPr>
              </a:p>
            </p:txBody>
          </p:sp>
          <p:sp>
            <p:nvSpPr>
              <p:cNvPr id="183" name="Google Shape;183;p20"/>
              <p:cNvSpPr txBox="1"/>
              <p:nvPr/>
            </p:nvSpPr>
            <p:spPr>
              <a:xfrm>
                <a:off x="1385350" y="2503388"/>
                <a:ext cx="1198500" cy="33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Venus</a:t>
                </a:r>
                <a:endParaRPr sz="1800">
                  <a:solidFill>
                    <a:schemeClr val="dk1"/>
                  </a:solidFill>
                  <a:latin typeface="Fira Sans Condensed ExtraBold"/>
                  <a:ea typeface="Fira Sans Condensed ExtraBold"/>
                  <a:cs typeface="Fira Sans Condensed ExtraBold"/>
                  <a:sym typeface="Fira Sans Condensed ExtraBold"/>
                </a:endParaRPr>
              </a:p>
            </p:txBody>
          </p:sp>
        </p:grpSp>
        <p:sp>
          <p:nvSpPr>
            <p:cNvPr id="184" name="Google Shape;184;p20"/>
            <p:cNvSpPr/>
            <p:nvPr/>
          </p:nvSpPr>
          <p:spPr>
            <a:xfrm>
              <a:off x="461350" y="2538575"/>
              <a:ext cx="771600" cy="771600"/>
            </a:xfrm>
            <a:prstGeom prst="ellipse">
              <a:avLst/>
            </a:prstGeom>
            <a:solidFill>
              <a:srgbClr val="E17C7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Fira Sans Condensed ExtraBold"/>
                  <a:ea typeface="Fira Sans Condensed ExtraBold"/>
                  <a:cs typeface="Fira Sans Condensed ExtraBold"/>
                  <a:sym typeface="Fira Sans Condensed ExtraBold"/>
                </a:rPr>
                <a:t>03</a:t>
              </a:r>
              <a:endParaRPr>
                <a:solidFill>
                  <a:srgbClr val="FFFFFF"/>
                </a:solidFill>
              </a:endParaRPr>
            </a:p>
          </p:txBody>
        </p:sp>
      </p:grpSp>
      <p:grpSp>
        <p:nvGrpSpPr>
          <p:cNvPr id="185" name="Google Shape;185;p20"/>
          <p:cNvGrpSpPr/>
          <p:nvPr/>
        </p:nvGrpSpPr>
        <p:grpSpPr>
          <a:xfrm>
            <a:off x="461350" y="3812300"/>
            <a:ext cx="2760600" cy="841950"/>
            <a:chOff x="461350" y="3890125"/>
            <a:chExt cx="2760600" cy="841950"/>
          </a:xfrm>
        </p:grpSpPr>
        <p:grpSp>
          <p:nvGrpSpPr>
            <p:cNvPr id="186" name="Google Shape;186;p20"/>
            <p:cNvGrpSpPr/>
            <p:nvPr/>
          </p:nvGrpSpPr>
          <p:grpSpPr>
            <a:xfrm>
              <a:off x="1309150" y="3890125"/>
              <a:ext cx="1912800" cy="841950"/>
              <a:chOff x="1385350" y="3890125"/>
              <a:chExt cx="1912800" cy="841950"/>
            </a:xfrm>
          </p:grpSpPr>
          <p:sp>
            <p:nvSpPr>
              <p:cNvPr id="187" name="Google Shape;187;p20"/>
              <p:cNvSpPr txBox="1"/>
              <p:nvPr/>
            </p:nvSpPr>
            <p:spPr>
              <a:xfrm>
                <a:off x="1385350" y="4225375"/>
                <a:ext cx="1912800" cy="50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Fira Sans Condensed"/>
                    <a:ea typeface="Fira Sans Condensed"/>
                    <a:cs typeface="Fira Sans Condensed"/>
                    <a:sym typeface="Fira Sans Condensed"/>
                  </a:rPr>
                  <a:t>The Earth is the planet we all live on</a:t>
                </a:r>
                <a:endParaRPr>
                  <a:solidFill>
                    <a:schemeClr val="dk1"/>
                  </a:solidFill>
                  <a:latin typeface="Fira Sans Condensed"/>
                  <a:ea typeface="Fira Sans Condensed"/>
                  <a:cs typeface="Fira Sans Condensed"/>
                  <a:sym typeface="Fira Sans Condensed"/>
                </a:endParaRPr>
              </a:p>
            </p:txBody>
          </p:sp>
          <p:sp>
            <p:nvSpPr>
              <p:cNvPr id="188" name="Google Shape;188;p20"/>
              <p:cNvSpPr txBox="1"/>
              <p:nvPr/>
            </p:nvSpPr>
            <p:spPr>
              <a:xfrm>
                <a:off x="1385350" y="3890125"/>
                <a:ext cx="1198500" cy="33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Earth</a:t>
                </a:r>
                <a:endParaRPr sz="1800">
                  <a:solidFill>
                    <a:schemeClr val="dk1"/>
                  </a:solidFill>
                  <a:latin typeface="Fira Sans Condensed ExtraBold"/>
                  <a:ea typeface="Fira Sans Condensed ExtraBold"/>
                  <a:cs typeface="Fira Sans Condensed ExtraBold"/>
                  <a:sym typeface="Fira Sans Condensed ExtraBold"/>
                </a:endParaRPr>
              </a:p>
            </p:txBody>
          </p:sp>
        </p:grpSp>
        <p:sp>
          <p:nvSpPr>
            <p:cNvPr id="189" name="Google Shape;189;p20"/>
            <p:cNvSpPr/>
            <p:nvPr/>
          </p:nvSpPr>
          <p:spPr>
            <a:xfrm>
              <a:off x="461350" y="3925300"/>
              <a:ext cx="771600" cy="771600"/>
            </a:xfrm>
            <a:prstGeom prst="ellipse">
              <a:avLst/>
            </a:prstGeom>
            <a:solidFill>
              <a:srgbClr val="E17C7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Fira Sans Condensed ExtraBold"/>
                  <a:ea typeface="Fira Sans Condensed ExtraBold"/>
                  <a:cs typeface="Fira Sans Condensed ExtraBold"/>
                  <a:sym typeface="Fira Sans Condensed ExtraBold"/>
                </a:rPr>
                <a:t>05</a:t>
              </a:r>
              <a:endParaRPr>
                <a:solidFill>
                  <a:srgbClr val="FFFFFF"/>
                </a:solidFill>
              </a:endParaRPr>
            </a:p>
          </p:txBody>
        </p:sp>
      </p:grpSp>
      <p:grpSp>
        <p:nvGrpSpPr>
          <p:cNvPr id="190" name="Google Shape;190;p20"/>
          <p:cNvGrpSpPr/>
          <p:nvPr/>
        </p:nvGrpSpPr>
        <p:grpSpPr>
          <a:xfrm>
            <a:off x="5926200" y="1191225"/>
            <a:ext cx="2760600" cy="841950"/>
            <a:chOff x="5926200" y="1116650"/>
            <a:chExt cx="2760600" cy="841950"/>
          </a:xfrm>
        </p:grpSpPr>
        <p:grpSp>
          <p:nvGrpSpPr>
            <p:cNvPr id="191" name="Google Shape;191;p20"/>
            <p:cNvGrpSpPr/>
            <p:nvPr/>
          </p:nvGrpSpPr>
          <p:grpSpPr>
            <a:xfrm>
              <a:off x="5926200" y="1116650"/>
              <a:ext cx="1912850" cy="841950"/>
              <a:chOff x="5926200" y="1116650"/>
              <a:chExt cx="1912850" cy="841950"/>
            </a:xfrm>
          </p:grpSpPr>
          <p:sp>
            <p:nvSpPr>
              <p:cNvPr id="192" name="Google Shape;192;p20"/>
              <p:cNvSpPr txBox="1"/>
              <p:nvPr/>
            </p:nvSpPr>
            <p:spPr>
              <a:xfrm>
                <a:off x="5926200" y="1451900"/>
                <a:ext cx="1912800" cy="506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Fira Sans Condensed"/>
                    <a:ea typeface="Fira Sans Condensed"/>
                    <a:cs typeface="Fira Sans Condensed"/>
                    <a:sym typeface="Fira Sans Condensed"/>
                  </a:rPr>
                  <a:t>Mercury is the closest planet to the Sun</a:t>
                </a:r>
                <a:endParaRPr>
                  <a:solidFill>
                    <a:schemeClr val="dk1"/>
                  </a:solidFill>
                  <a:latin typeface="Fira Sans Condensed"/>
                  <a:ea typeface="Fira Sans Condensed"/>
                  <a:cs typeface="Fira Sans Condensed"/>
                  <a:sym typeface="Fira Sans Condensed"/>
                </a:endParaRPr>
              </a:p>
            </p:txBody>
          </p:sp>
          <p:sp>
            <p:nvSpPr>
              <p:cNvPr id="193" name="Google Shape;193;p20"/>
              <p:cNvSpPr txBox="1"/>
              <p:nvPr/>
            </p:nvSpPr>
            <p:spPr>
              <a:xfrm>
                <a:off x="6640550" y="1116650"/>
                <a:ext cx="1198500" cy="335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M</a:t>
                </a:r>
                <a:r>
                  <a:rPr lang="en" sz="1800">
                    <a:solidFill>
                      <a:schemeClr val="dk1"/>
                    </a:solidFill>
                    <a:latin typeface="Fira Sans Condensed ExtraBold"/>
                    <a:ea typeface="Fira Sans Condensed ExtraBold"/>
                    <a:cs typeface="Fira Sans Condensed ExtraBold"/>
                    <a:sym typeface="Fira Sans Condensed ExtraBold"/>
                  </a:rPr>
                  <a:t>ercury</a:t>
                </a:r>
                <a:endParaRPr sz="1800">
                  <a:solidFill>
                    <a:schemeClr val="dk1"/>
                  </a:solidFill>
                  <a:latin typeface="Fira Sans Condensed ExtraBold"/>
                  <a:ea typeface="Fira Sans Condensed ExtraBold"/>
                  <a:cs typeface="Fira Sans Condensed ExtraBold"/>
                  <a:sym typeface="Fira Sans Condensed ExtraBold"/>
                </a:endParaRPr>
              </a:p>
            </p:txBody>
          </p:sp>
        </p:grpSp>
        <p:sp>
          <p:nvSpPr>
            <p:cNvPr id="194" name="Google Shape;194;p20"/>
            <p:cNvSpPr/>
            <p:nvPr/>
          </p:nvSpPr>
          <p:spPr>
            <a:xfrm>
              <a:off x="7915200" y="1156175"/>
              <a:ext cx="771600" cy="771600"/>
            </a:xfrm>
            <a:prstGeom prst="ellipse">
              <a:avLst/>
            </a:prstGeom>
            <a:solidFill>
              <a:srgbClr val="E17C7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Fira Sans Condensed ExtraBold"/>
                  <a:ea typeface="Fira Sans Condensed ExtraBold"/>
                  <a:cs typeface="Fira Sans Condensed ExtraBold"/>
                  <a:sym typeface="Fira Sans Condensed ExtraBold"/>
                </a:rPr>
                <a:t>02</a:t>
              </a:r>
              <a:endParaRPr>
                <a:solidFill>
                  <a:srgbClr val="FFFFFF"/>
                </a:solidFill>
              </a:endParaRPr>
            </a:p>
          </p:txBody>
        </p:sp>
      </p:grpSp>
      <p:grpSp>
        <p:nvGrpSpPr>
          <p:cNvPr id="195" name="Google Shape;195;p20"/>
          <p:cNvGrpSpPr/>
          <p:nvPr/>
        </p:nvGrpSpPr>
        <p:grpSpPr>
          <a:xfrm>
            <a:off x="5926200" y="2501763"/>
            <a:ext cx="2760600" cy="841950"/>
            <a:chOff x="5926200" y="2503388"/>
            <a:chExt cx="2760600" cy="841950"/>
          </a:xfrm>
        </p:grpSpPr>
        <p:grpSp>
          <p:nvGrpSpPr>
            <p:cNvPr id="196" name="Google Shape;196;p20"/>
            <p:cNvGrpSpPr/>
            <p:nvPr/>
          </p:nvGrpSpPr>
          <p:grpSpPr>
            <a:xfrm>
              <a:off x="5926200" y="2503388"/>
              <a:ext cx="1912850" cy="841950"/>
              <a:chOff x="5926200" y="2503388"/>
              <a:chExt cx="1912850" cy="841950"/>
            </a:xfrm>
          </p:grpSpPr>
          <p:sp>
            <p:nvSpPr>
              <p:cNvPr id="197" name="Google Shape;197;p20"/>
              <p:cNvSpPr txBox="1"/>
              <p:nvPr/>
            </p:nvSpPr>
            <p:spPr>
              <a:xfrm>
                <a:off x="5926200" y="2838638"/>
                <a:ext cx="1912800" cy="506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Fira Sans Condensed"/>
                    <a:ea typeface="Fira Sans Condensed"/>
                    <a:cs typeface="Fira Sans Condensed"/>
                    <a:sym typeface="Fira Sans Condensed"/>
                  </a:rPr>
                  <a:t>Jupiter is the biggest planet of them all</a:t>
                </a:r>
                <a:endParaRPr>
                  <a:solidFill>
                    <a:schemeClr val="dk1"/>
                  </a:solidFill>
                  <a:latin typeface="Fira Sans Condensed"/>
                  <a:ea typeface="Fira Sans Condensed"/>
                  <a:cs typeface="Fira Sans Condensed"/>
                  <a:sym typeface="Fira Sans Condensed"/>
                </a:endParaRPr>
              </a:p>
            </p:txBody>
          </p:sp>
          <p:sp>
            <p:nvSpPr>
              <p:cNvPr id="198" name="Google Shape;198;p20"/>
              <p:cNvSpPr txBox="1"/>
              <p:nvPr/>
            </p:nvSpPr>
            <p:spPr>
              <a:xfrm>
                <a:off x="6640550" y="2503388"/>
                <a:ext cx="1198500" cy="335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J</a:t>
                </a:r>
                <a:r>
                  <a:rPr lang="en" sz="1800">
                    <a:solidFill>
                      <a:schemeClr val="dk1"/>
                    </a:solidFill>
                    <a:latin typeface="Fira Sans Condensed ExtraBold"/>
                    <a:ea typeface="Fira Sans Condensed ExtraBold"/>
                    <a:cs typeface="Fira Sans Condensed ExtraBold"/>
                    <a:sym typeface="Fira Sans Condensed ExtraBold"/>
                  </a:rPr>
                  <a:t>upiter</a:t>
                </a:r>
                <a:endParaRPr sz="1800">
                  <a:solidFill>
                    <a:schemeClr val="dk1"/>
                  </a:solidFill>
                  <a:latin typeface="Fira Sans Condensed ExtraBold"/>
                  <a:ea typeface="Fira Sans Condensed ExtraBold"/>
                  <a:cs typeface="Fira Sans Condensed ExtraBold"/>
                  <a:sym typeface="Fira Sans Condensed ExtraBold"/>
                </a:endParaRPr>
              </a:p>
            </p:txBody>
          </p:sp>
        </p:grpSp>
        <p:sp>
          <p:nvSpPr>
            <p:cNvPr id="199" name="Google Shape;199;p20"/>
            <p:cNvSpPr/>
            <p:nvPr/>
          </p:nvSpPr>
          <p:spPr>
            <a:xfrm>
              <a:off x="7915200" y="2538575"/>
              <a:ext cx="771600" cy="771600"/>
            </a:xfrm>
            <a:prstGeom prst="ellipse">
              <a:avLst/>
            </a:prstGeom>
            <a:solidFill>
              <a:srgbClr val="E17C7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Fira Sans Condensed ExtraBold"/>
                  <a:ea typeface="Fira Sans Condensed ExtraBold"/>
                  <a:cs typeface="Fira Sans Condensed ExtraBold"/>
                  <a:sym typeface="Fira Sans Condensed ExtraBold"/>
                </a:rPr>
                <a:t>04</a:t>
              </a:r>
              <a:endParaRPr>
                <a:solidFill>
                  <a:srgbClr val="FFFFFF"/>
                </a:solidFill>
              </a:endParaRPr>
            </a:p>
          </p:txBody>
        </p:sp>
      </p:grpSp>
      <p:grpSp>
        <p:nvGrpSpPr>
          <p:cNvPr id="200" name="Google Shape;200;p20"/>
          <p:cNvGrpSpPr/>
          <p:nvPr/>
        </p:nvGrpSpPr>
        <p:grpSpPr>
          <a:xfrm>
            <a:off x="5926200" y="3812300"/>
            <a:ext cx="2760600" cy="841950"/>
            <a:chOff x="5926200" y="3890125"/>
            <a:chExt cx="2760600" cy="841950"/>
          </a:xfrm>
        </p:grpSpPr>
        <p:grpSp>
          <p:nvGrpSpPr>
            <p:cNvPr id="201" name="Google Shape;201;p20"/>
            <p:cNvGrpSpPr/>
            <p:nvPr/>
          </p:nvGrpSpPr>
          <p:grpSpPr>
            <a:xfrm>
              <a:off x="5926200" y="3890125"/>
              <a:ext cx="1912850" cy="841950"/>
              <a:chOff x="5926200" y="3890125"/>
              <a:chExt cx="1912850" cy="841950"/>
            </a:xfrm>
          </p:grpSpPr>
          <p:sp>
            <p:nvSpPr>
              <p:cNvPr id="202" name="Google Shape;202;p20"/>
              <p:cNvSpPr txBox="1"/>
              <p:nvPr/>
            </p:nvSpPr>
            <p:spPr>
              <a:xfrm>
                <a:off x="5926200" y="4225375"/>
                <a:ext cx="1912800" cy="506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Fira Sans Condensed"/>
                    <a:ea typeface="Fira Sans Condensed"/>
                    <a:cs typeface="Fira Sans Condensed"/>
                    <a:sym typeface="Fira Sans Condensed"/>
                  </a:rPr>
                  <a:t>Saturn is the ringed one. It’s a gas giant</a:t>
                </a:r>
                <a:endParaRPr>
                  <a:solidFill>
                    <a:schemeClr val="dk1"/>
                  </a:solidFill>
                  <a:latin typeface="Fira Sans Condensed"/>
                  <a:ea typeface="Fira Sans Condensed"/>
                  <a:cs typeface="Fira Sans Condensed"/>
                  <a:sym typeface="Fira Sans Condensed"/>
                </a:endParaRPr>
              </a:p>
            </p:txBody>
          </p:sp>
          <p:sp>
            <p:nvSpPr>
              <p:cNvPr id="203" name="Google Shape;203;p20"/>
              <p:cNvSpPr txBox="1"/>
              <p:nvPr/>
            </p:nvSpPr>
            <p:spPr>
              <a:xfrm>
                <a:off x="6640550" y="3890125"/>
                <a:ext cx="1198500" cy="335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S</a:t>
                </a:r>
                <a:r>
                  <a:rPr lang="en" sz="1800">
                    <a:solidFill>
                      <a:schemeClr val="dk1"/>
                    </a:solidFill>
                    <a:latin typeface="Fira Sans Condensed ExtraBold"/>
                    <a:ea typeface="Fira Sans Condensed ExtraBold"/>
                    <a:cs typeface="Fira Sans Condensed ExtraBold"/>
                    <a:sym typeface="Fira Sans Condensed ExtraBold"/>
                  </a:rPr>
                  <a:t>aturn</a:t>
                </a:r>
                <a:endParaRPr sz="1800">
                  <a:solidFill>
                    <a:schemeClr val="dk1"/>
                  </a:solidFill>
                  <a:latin typeface="Fira Sans Condensed ExtraBold"/>
                  <a:ea typeface="Fira Sans Condensed ExtraBold"/>
                  <a:cs typeface="Fira Sans Condensed ExtraBold"/>
                  <a:sym typeface="Fira Sans Condensed ExtraBold"/>
                </a:endParaRPr>
              </a:p>
            </p:txBody>
          </p:sp>
        </p:grpSp>
        <p:sp>
          <p:nvSpPr>
            <p:cNvPr id="204" name="Google Shape;204;p20"/>
            <p:cNvSpPr/>
            <p:nvPr/>
          </p:nvSpPr>
          <p:spPr>
            <a:xfrm>
              <a:off x="7915200" y="3925300"/>
              <a:ext cx="771600" cy="771600"/>
            </a:xfrm>
            <a:prstGeom prst="ellipse">
              <a:avLst/>
            </a:prstGeom>
            <a:solidFill>
              <a:srgbClr val="E17C7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Fira Sans Condensed ExtraBold"/>
                  <a:ea typeface="Fira Sans Condensed ExtraBold"/>
                  <a:cs typeface="Fira Sans Condensed ExtraBold"/>
                  <a:sym typeface="Fira Sans Condensed ExtraBold"/>
                </a:rPr>
                <a:t>07</a:t>
              </a:r>
              <a:endParaRPr>
                <a:solidFill>
                  <a:srgbClr val="FFFFFF"/>
                </a:solidFill>
              </a:endParaRPr>
            </a:p>
          </p:txBody>
        </p:sp>
      </p:grpSp>
      <p:grpSp>
        <p:nvGrpSpPr>
          <p:cNvPr id="205" name="Google Shape;205;p20"/>
          <p:cNvGrpSpPr/>
          <p:nvPr/>
        </p:nvGrpSpPr>
        <p:grpSpPr>
          <a:xfrm>
            <a:off x="3812034" y="1465671"/>
            <a:ext cx="301761" cy="301743"/>
            <a:chOff x="-28461325" y="3545475"/>
            <a:chExt cx="296950" cy="296175"/>
          </a:xfrm>
        </p:grpSpPr>
        <p:sp>
          <p:nvSpPr>
            <p:cNvPr id="206" name="Google Shape;206;p20"/>
            <p:cNvSpPr/>
            <p:nvPr/>
          </p:nvSpPr>
          <p:spPr>
            <a:xfrm>
              <a:off x="-28461325" y="3666775"/>
              <a:ext cx="34675" cy="52775"/>
            </a:xfrm>
            <a:custGeom>
              <a:rect b="b" l="l" r="r" t="t"/>
              <a:pathLst>
                <a:path extrusionOk="0" h="2111" w="1387">
                  <a:moveTo>
                    <a:pt x="0" y="0"/>
                  </a:moveTo>
                  <a:lnTo>
                    <a:pt x="0" y="2111"/>
                  </a:lnTo>
                  <a:lnTo>
                    <a:pt x="1386" y="2111"/>
                  </a:lnTo>
                  <a:lnTo>
                    <a:pt x="13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0"/>
            <p:cNvSpPr/>
            <p:nvPr/>
          </p:nvSpPr>
          <p:spPr>
            <a:xfrm>
              <a:off x="-28461325" y="3737650"/>
              <a:ext cx="52775" cy="17350"/>
            </a:xfrm>
            <a:custGeom>
              <a:rect b="b" l="l" r="r" t="t"/>
              <a:pathLst>
                <a:path extrusionOk="0" h="694" w="2111">
                  <a:moveTo>
                    <a:pt x="0" y="1"/>
                  </a:moveTo>
                  <a:lnTo>
                    <a:pt x="0" y="694"/>
                  </a:lnTo>
                  <a:lnTo>
                    <a:pt x="1733" y="694"/>
                  </a:lnTo>
                  <a:cubicBezTo>
                    <a:pt x="1954" y="694"/>
                    <a:pt x="2111" y="536"/>
                    <a:pt x="2111" y="347"/>
                  </a:cubicBezTo>
                  <a:cubicBezTo>
                    <a:pt x="2111" y="158"/>
                    <a:pt x="1954" y="1"/>
                    <a:pt x="17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0"/>
            <p:cNvSpPr/>
            <p:nvPr/>
          </p:nvSpPr>
          <p:spPr>
            <a:xfrm>
              <a:off x="-28461325" y="3632100"/>
              <a:ext cx="52775" cy="17375"/>
            </a:xfrm>
            <a:custGeom>
              <a:rect b="b" l="l" r="r" t="t"/>
              <a:pathLst>
                <a:path extrusionOk="0" h="695" w="2111">
                  <a:moveTo>
                    <a:pt x="0" y="1"/>
                  </a:moveTo>
                  <a:lnTo>
                    <a:pt x="0" y="694"/>
                  </a:lnTo>
                  <a:lnTo>
                    <a:pt x="1733" y="694"/>
                  </a:lnTo>
                  <a:cubicBezTo>
                    <a:pt x="1954" y="694"/>
                    <a:pt x="2111" y="537"/>
                    <a:pt x="2111" y="348"/>
                  </a:cubicBezTo>
                  <a:cubicBezTo>
                    <a:pt x="2111" y="159"/>
                    <a:pt x="1954" y="1"/>
                    <a:pt x="17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0"/>
            <p:cNvSpPr/>
            <p:nvPr/>
          </p:nvSpPr>
          <p:spPr>
            <a:xfrm>
              <a:off x="-28460550" y="3545475"/>
              <a:ext cx="296175" cy="296175"/>
            </a:xfrm>
            <a:custGeom>
              <a:rect b="b" l="l" r="r" t="t"/>
              <a:pathLst>
                <a:path extrusionOk="0" h="11847" w="11847">
                  <a:moveTo>
                    <a:pt x="2427" y="0"/>
                  </a:moveTo>
                  <a:cubicBezTo>
                    <a:pt x="1072" y="0"/>
                    <a:pt x="1" y="1103"/>
                    <a:pt x="1" y="2426"/>
                  </a:cubicBezTo>
                  <a:lnTo>
                    <a:pt x="1" y="2804"/>
                  </a:lnTo>
                  <a:lnTo>
                    <a:pt x="1355" y="2804"/>
                  </a:lnTo>
                  <a:lnTo>
                    <a:pt x="1355" y="2426"/>
                  </a:lnTo>
                  <a:cubicBezTo>
                    <a:pt x="1355" y="1859"/>
                    <a:pt x="1828" y="1418"/>
                    <a:pt x="2395" y="1418"/>
                  </a:cubicBezTo>
                  <a:lnTo>
                    <a:pt x="9358" y="1418"/>
                  </a:lnTo>
                  <a:cubicBezTo>
                    <a:pt x="9956" y="1418"/>
                    <a:pt x="10366" y="1891"/>
                    <a:pt x="10366" y="2426"/>
                  </a:cubicBezTo>
                  <a:lnTo>
                    <a:pt x="10366" y="9420"/>
                  </a:lnTo>
                  <a:cubicBezTo>
                    <a:pt x="10366" y="9987"/>
                    <a:pt x="9893" y="10429"/>
                    <a:pt x="9358" y="10429"/>
                  </a:cubicBezTo>
                  <a:lnTo>
                    <a:pt x="2395" y="10429"/>
                  </a:lnTo>
                  <a:cubicBezTo>
                    <a:pt x="1797" y="10429"/>
                    <a:pt x="1355" y="9956"/>
                    <a:pt x="1355" y="9420"/>
                  </a:cubicBezTo>
                  <a:lnTo>
                    <a:pt x="1355" y="9042"/>
                  </a:lnTo>
                  <a:lnTo>
                    <a:pt x="1" y="9042"/>
                  </a:lnTo>
                  <a:lnTo>
                    <a:pt x="1" y="9420"/>
                  </a:lnTo>
                  <a:cubicBezTo>
                    <a:pt x="1" y="10744"/>
                    <a:pt x="1103" y="11846"/>
                    <a:pt x="2427" y="11846"/>
                  </a:cubicBezTo>
                  <a:lnTo>
                    <a:pt x="9389" y="11846"/>
                  </a:lnTo>
                  <a:cubicBezTo>
                    <a:pt x="10744" y="11846"/>
                    <a:pt x="11847" y="10744"/>
                    <a:pt x="11847" y="9420"/>
                  </a:cubicBezTo>
                  <a:lnTo>
                    <a:pt x="11847" y="2426"/>
                  </a:lnTo>
                  <a:cubicBezTo>
                    <a:pt x="11847" y="1103"/>
                    <a:pt x="10744" y="0"/>
                    <a:pt x="93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0"/>
            <p:cNvSpPr/>
            <p:nvPr/>
          </p:nvSpPr>
          <p:spPr>
            <a:xfrm>
              <a:off x="-28347925" y="3649450"/>
              <a:ext cx="86675" cy="86650"/>
            </a:xfrm>
            <a:custGeom>
              <a:rect b="b" l="l" r="r" t="t"/>
              <a:pathLst>
                <a:path extrusionOk="0" h="3466" w="3467">
                  <a:moveTo>
                    <a:pt x="1387" y="0"/>
                  </a:moveTo>
                  <a:lnTo>
                    <a:pt x="1387" y="1040"/>
                  </a:lnTo>
                  <a:cubicBezTo>
                    <a:pt x="1387" y="1229"/>
                    <a:pt x="1230" y="1386"/>
                    <a:pt x="1041" y="1386"/>
                  </a:cubicBezTo>
                  <a:lnTo>
                    <a:pt x="1" y="1386"/>
                  </a:lnTo>
                  <a:lnTo>
                    <a:pt x="1" y="2111"/>
                  </a:lnTo>
                  <a:lnTo>
                    <a:pt x="1041" y="2111"/>
                  </a:lnTo>
                  <a:cubicBezTo>
                    <a:pt x="1230" y="2111"/>
                    <a:pt x="1387" y="2268"/>
                    <a:pt x="1387" y="2457"/>
                  </a:cubicBezTo>
                  <a:lnTo>
                    <a:pt x="1387" y="3466"/>
                  </a:lnTo>
                  <a:lnTo>
                    <a:pt x="2080" y="3466"/>
                  </a:lnTo>
                  <a:lnTo>
                    <a:pt x="2080" y="2457"/>
                  </a:lnTo>
                  <a:cubicBezTo>
                    <a:pt x="2080" y="2268"/>
                    <a:pt x="2238" y="2111"/>
                    <a:pt x="2458" y="2111"/>
                  </a:cubicBezTo>
                  <a:lnTo>
                    <a:pt x="3467" y="2111"/>
                  </a:lnTo>
                  <a:lnTo>
                    <a:pt x="3467" y="1386"/>
                  </a:lnTo>
                  <a:lnTo>
                    <a:pt x="2458" y="1386"/>
                  </a:lnTo>
                  <a:cubicBezTo>
                    <a:pt x="2238" y="1386"/>
                    <a:pt x="2080" y="1229"/>
                    <a:pt x="2080" y="1040"/>
                  </a:cubicBezTo>
                  <a:lnTo>
                    <a:pt x="20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0"/>
            <p:cNvSpPr/>
            <p:nvPr/>
          </p:nvSpPr>
          <p:spPr>
            <a:xfrm>
              <a:off x="-28408550" y="3597450"/>
              <a:ext cx="191400" cy="192200"/>
            </a:xfrm>
            <a:custGeom>
              <a:rect b="b" l="l" r="r" t="t"/>
              <a:pathLst>
                <a:path extrusionOk="0" h="7688" w="7656">
                  <a:moveTo>
                    <a:pt x="4883" y="1418"/>
                  </a:moveTo>
                  <a:cubicBezTo>
                    <a:pt x="5072" y="1418"/>
                    <a:pt x="5230" y="1576"/>
                    <a:pt x="5230" y="1765"/>
                  </a:cubicBezTo>
                  <a:lnTo>
                    <a:pt x="5230" y="2805"/>
                  </a:lnTo>
                  <a:lnTo>
                    <a:pt x="6238" y="2805"/>
                  </a:lnTo>
                  <a:cubicBezTo>
                    <a:pt x="6459" y="2805"/>
                    <a:pt x="6616" y="2962"/>
                    <a:pt x="6616" y="3151"/>
                  </a:cubicBezTo>
                  <a:lnTo>
                    <a:pt x="6616" y="4537"/>
                  </a:lnTo>
                  <a:cubicBezTo>
                    <a:pt x="6616" y="4726"/>
                    <a:pt x="6459" y="4884"/>
                    <a:pt x="6238" y="4884"/>
                  </a:cubicBezTo>
                  <a:lnTo>
                    <a:pt x="5230" y="4884"/>
                  </a:lnTo>
                  <a:lnTo>
                    <a:pt x="5230" y="5924"/>
                  </a:lnTo>
                  <a:cubicBezTo>
                    <a:pt x="5230" y="6113"/>
                    <a:pt x="5072" y="6270"/>
                    <a:pt x="4883" y="6270"/>
                  </a:cubicBezTo>
                  <a:lnTo>
                    <a:pt x="3497" y="6270"/>
                  </a:lnTo>
                  <a:cubicBezTo>
                    <a:pt x="3308" y="6270"/>
                    <a:pt x="3151" y="6113"/>
                    <a:pt x="3151" y="5924"/>
                  </a:cubicBezTo>
                  <a:lnTo>
                    <a:pt x="3151" y="4884"/>
                  </a:lnTo>
                  <a:lnTo>
                    <a:pt x="2111" y="4884"/>
                  </a:lnTo>
                  <a:cubicBezTo>
                    <a:pt x="1922" y="4884"/>
                    <a:pt x="1764" y="4726"/>
                    <a:pt x="1764" y="4537"/>
                  </a:cubicBezTo>
                  <a:lnTo>
                    <a:pt x="1764" y="3151"/>
                  </a:lnTo>
                  <a:cubicBezTo>
                    <a:pt x="1764" y="2962"/>
                    <a:pt x="1922" y="2805"/>
                    <a:pt x="2111" y="2805"/>
                  </a:cubicBezTo>
                  <a:lnTo>
                    <a:pt x="3151" y="2805"/>
                  </a:lnTo>
                  <a:lnTo>
                    <a:pt x="3151" y="1765"/>
                  </a:lnTo>
                  <a:cubicBezTo>
                    <a:pt x="3151" y="1576"/>
                    <a:pt x="3308" y="1418"/>
                    <a:pt x="3497" y="1418"/>
                  </a:cubicBezTo>
                  <a:close/>
                  <a:moveTo>
                    <a:pt x="347" y="1"/>
                  </a:moveTo>
                  <a:cubicBezTo>
                    <a:pt x="158" y="1"/>
                    <a:pt x="0" y="158"/>
                    <a:pt x="0" y="347"/>
                  </a:cubicBezTo>
                  <a:lnTo>
                    <a:pt x="0" y="757"/>
                  </a:lnTo>
                  <a:cubicBezTo>
                    <a:pt x="378" y="914"/>
                    <a:pt x="693" y="1261"/>
                    <a:pt x="693" y="1734"/>
                  </a:cubicBezTo>
                  <a:cubicBezTo>
                    <a:pt x="693" y="2175"/>
                    <a:pt x="378" y="2553"/>
                    <a:pt x="0" y="2710"/>
                  </a:cubicBezTo>
                  <a:lnTo>
                    <a:pt x="0" y="4979"/>
                  </a:lnTo>
                  <a:cubicBezTo>
                    <a:pt x="378" y="5136"/>
                    <a:pt x="693" y="5483"/>
                    <a:pt x="693" y="5955"/>
                  </a:cubicBezTo>
                  <a:cubicBezTo>
                    <a:pt x="693" y="6396"/>
                    <a:pt x="441" y="6774"/>
                    <a:pt x="0" y="6932"/>
                  </a:cubicBezTo>
                  <a:lnTo>
                    <a:pt x="0" y="7341"/>
                  </a:lnTo>
                  <a:cubicBezTo>
                    <a:pt x="0" y="7530"/>
                    <a:pt x="158" y="7688"/>
                    <a:pt x="347" y="7688"/>
                  </a:cubicBezTo>
                  <a:lnTo>
                    <a:pt x="7309" y="7688"/>
                  </a:lnTo>
                  <a:cubicBezTo>
                    <a:pt x="7498" y="7688"/>
                    <a:pt x="7656" y="7530"/>
                    <a:pt x="7656" y="7341"/>
                  </a:cubicBezTo>
                  <a:lnTo>
                    <a:pt x="7656" y="347"/>
                  </a:lnTo>
                  <a:cubicBezTo>
                    <a:pt x="7656" y="158"/>
                    <a:pt x="7498" y="1"/>
                    <a:pt x="73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 name="Google Shape;212;p20"/>
          <p:cNvGrpSpPr/>
          <p:nvPr/>
        </p:nvGrpSpPr>
        <p:grpSpPr>
          <a:xfrm>
            <a:off x="3812037" y="4134022"/>
            <a:ext cx="301755" cy="198517"/>
            <a:chOff x="-26573400" y="3224125"/>
            <a:chExt cx="295375" cy="190625"/>
          </a:xfrm>
        </p:grpSpPr>
        <p:sp>
          <p:nvSpPr>
            <p:cNvPr id="213" name="Google Shape;213;p20"/>
            <p:cNvSpPr/>
            <p:nvPr/>
          </p:nvSpPr>
          <p:spPr>
            <a:xfrm>
              <a:off x="-26330800" y="3327900"/>
              <a:ext cx="52775" cy="68750"/>
            </a:xfrm>
            <a:custGeom>
              <a:rect b="b" l="l" r="r" t="t"/>
              <a:pathLst>
                <a:path extrusionOk="0" h="2750" w="2111">
                  <a:moveTo>
                    <a:pt x="1067" y="0"/>
                  </a:moveTo>
                  <a:cubicBezTo>
                    <a:pt x="953" y="0"/>
                    <a:pt x="835" y="55"/>
                    <a:pt x="756" y="166"/>
                  </a:cubicBezTo>
                  <a:cubicBezTo>
                    <a:pt x="536" y="481"/>
                    <a:pt x="0" y="1300"/>
                    <a:pt x="0" y="1741"/>
                  </a:cubicBezTo>
                  <a:cubicBezTo>
                    <a:pt x="0" y="2308"/>
                    <a:pt x="473" y="2749"/>
                    <a:pt x="1040" y="2749"/>
                  </a:cubicBezTo>
                  <a:cubicBezTo>
                    <a:pt x="1638" y="2749"/>
                    <a:pt x="2048" y="2276"/>
                    <a:pt x="2048" y="1741"/>
                  </a:cubicBezTo>
                  <a:cubicBezTo>
                    <a:pt x="2111" y="1300"/>
                    <a:pt x="1575" y="481"/>
                    <a:pt x="1355" y="166"/>
                  </a:cubicBezTo>
                  <a:cubicBezTo>
                    <a:pt x="1292" y="55"/>
                    <a:pt x="1182" y="0"/>
                    <a:pt x="10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0"/>
            <p:cNvSpPr/>
            <p:nvPr/>
          </p:nvSpPr>
          <p:spPr>
            <a:xfrm>
              <a:off x="-26573400" y="3224125"/>
              <a:ext cx="293025" cy="190625"/>
            </a:xfrm>
            <a:custGeom>
              <a:rect b="b" l="l" r="r" t="t"/>
              <a:pathLst>
                <a:path extrusionOk="0" h="7625" w="11721">
                  <a:moveTo>
                    <a:pt x="10775" y="2048"/>
                  </a:moveTo>
                  <a:cubicBezTo>
                    <a:pt x="10964" y="2048"/>
                    <a:pt x="11122" y="2206"/>
                    <a:pt x="11122" y="2426"/>
                  </a:cubicBezTo>
                  <a:cubicBezTo>
                    <a:pt x="11122" y="2615"/>
                    <a:pt x="10964" y="2773"/>
                    <a:pt x="10775" y="2773"/>
                  </a:cubicBezTo>
                  <a:lnTo>
                    <a:pt x="9830" y="2773"/>
                  </a:lnTo>
                  <a:lnTo>
                    <a:pt x="9988" y="2048"/>
                  </a:lnTo>
                  <a:close/>
                  <a:moveTo>
                    <a:pt x="4474" y="2773"/>
                  </a:moveTo>
                  <a:cubicBezTo>
                    <a:pt x="4663" y="2773"/>
                    <a:pt x="4821" y="2930"/>
                    <a:pt x="4821" y="3119"/>
                  </a:cubicBezTo>
                  <a:cubicBezTo>
                    <a:pt x="4821" y="3308"/>
                    <a:pt x="4663" y="3466"/>
                    <a:pt x="4474" y="3466"/>
                  </a:cubicBezTo>
                  <a:cubicBezTo>
                    <a:pt x="4285" y="3466"/>
                    <a:pt x="4128" y="3308"/>
                    <a:pt x="4128" y="3119"/>
                  </a:cubicBezTo>
                  <a:cubicBezTo>
                    <a:pt x="4128" y="2930"/>
                    <a:pt x="4285" y="2773"/>
                    <a:pt x="4474" y="2773"/>
                  </a:cubicBezTo>
                  <a:close/>
                  <a:moveTo>
                    <a:pt x="4474" y="4159"/>
                  </a:moveTo>
                  <a:cubicBezTo>
                    <a:pt x="4663" y="4159"/>
                    <a:pt x="4821" y="4317"/>
                    <a:pt x="4821" y="4506"/>
                  </a:cubicBezTo>
                  <a:cubicBezTo>
                    <a:pt x="4821" y="4695"/>
                    <a:pt x="4663" y="4852"/>
                    <a:pt x="4474" y="4852"/>
                  </a:cubicBezTo>
                  <a:cubicBezTo>
                    <a:pt x="4285" y="4852"/>
                    <a:pt x="4128" y="4695"/>
                    <a:pt x="4128" y="4506"/>
                  </a:cubicBezTo>
                  <a:cubicBezTo>
                    <a:pt x="4128" y="4317"/>
                    <a:pt x="4285" y="4159"/>
                    <a:pt x="4474" y="4159"/>
                  </a:cubicBezTo>
                  <a:close/>
                  <a:moveTo>
                    <a:pt x="4474" y="5514"/>
                  </a:moveTo>
                  <a:cubicBezTo>
                    <a:pt x="4663" y="5514"/>
                    <a:pt x="4821" y="5671"/>
                    <a:pt x="4821" y="5892"/>
                  </a:cubicBezTo>
                  <a:cubicBezTo>
                    <a:pt x="4821" y="6081"/>
                    <a:pt x="4663" y="6238"/>
                    <a:pt x="4474" y="6238"/>
                  </a:cubicBezTo>
                  <a:cubicBezTo>
                    <a:pt x="4285" y="6238"/>
                    <a:pt x="4128" y="6081"/>
                    <a:pt x="4128" y="5892"/>
                  </a:cubicBezTo>
                  <a:cubicBezTo>
                    <a:pt x="4128" y="5671"/>
                    <a:pt x="4285" y="5514"/>
                    <a:pt x="4474" y="5514"/>
                  </a:cubicBezTo>
                  <a:close/>
                  <a:moveTo>
                    <a:pt x="3088" y="0"/>
                  </a:moveTo>
                  <a:cubicBezTo>
                    <a:pt x="1355" y="0"/>
                    <a:pt x="1" y="1418"/>
                    <a:pt x="1" y="3119"/>
                  </a:cubicBezTo>
                  <a:lnTo>
                    <a:pt x="1" y="4506"/>
                  </a:lnTo>
                  <a:cubicBezTo>
                    <a:pt x="1" y="6238"/>
                    <a:pt x="1418" y="7625"/>
                    <a:pt x="3088" y="7625"/>
                  </a:cubicBezTo>
                  <a:lnTo>
                    <a:pt x="6554" y="7625"/>
                  </a:lnTo>
                  <a:cubicBezTo>
                    <a:pt x="7152" y="7625"/>
                    <a:pt x="7593" y="7152"/>
                    <a:pt x="7593" y="6585"/>
                  </a:cubicBezTo>
                  <a:cubicBezTo>
                    <a:pt x="7593" y="6459"/>
                    <a:pt x="7562" y="6301"/>
                    <a:pt x="7499" y="6207"/>
                  </a:cubicBezTo>
                  <a:cubicBezTo>
                    <a:pt x="7940" y="6081"/>
                    <a:pt x="8255" y="5671"/>
                    <a:pt x="8255" y="5199"/>
                  </a:cubicBezTo>
                  <a:cubicBezTo>
                    <a:pt x="8255" y="5104"/>
                    <a:pt x="8223" y="4947"/>
                    <a:pt x="8192" y="4821"/>
                  </a:cubicBezTo>
                  <a:cubicBezTo>
                    <a:pt x="8633" y="4695"/>
                    <a:pt x="8948" y="4317"/>
                    <a:pt x="8948" y="3844"/>
                  </a:cubicBezTo>
                  <a:cubicBezTo>
                    <a:pt x="8948" y="3718"/>
                    <a:pt x="8885" y="3592"/>
                    <a:pt x="8854" y="3466"/>
                  </a:cubicBezTo>
                  <a:lnTo>
                    <a:pt x="10712" y="3466"/>
                  </a:lnTo>
                  <a:cubicBezTo>
                    <a:pt x="11311" y="3466"/>
                    <a:pt x="11721" y="2993"/>
                    <a:pt x="11721" y="2458"/>
                  </a:cubicBezTo>
                  <a:cubicBezTo>
                    <a:pt x="11721" y="1891"/>
                    <a:pt x="11342" y="1387"/>
                    <a:pt x="10775" y="1387"/>
                  </a:cubicBezTo>
                  <a:lnTo>
                    <a:pt x="6554" y="1387"/>
                  </a:lnTo>
                  <a:cubicBezTo>
                    <a:pt x="6806" y="1103"/>
                    <a:pt x="6932" y="757"/>
                    <a:pt x="6932" y="379"/>
                  </a:cubicBezTo>
                  <a:cubicBezTo>
                    <a:pt x="6932" y="158"/>
                    <a:pt x="6774" y="0"/>
                    <a:pt x="65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20"/>
          <p:cNvGrpSpPr/>
          <p:nvPr/>
        </p:nvGrpSpPr>
        <p:grpSpPr>
          <a:xfrm>
            <a:off x="5056045" y="1461336"/>
            <a:ext cx="263072" cy="301747"/>
            <a:chOff x="-28069875" y="3175300"/>
            <a:chExt cx="260725" cy="296150"/>
          </a:xfrm>
        </p:grpSpPr>
        <p:sp>
          <p:nvSpPr>
            <p:cNvPr id="216" name="Google Shape;216;p20"/>
            <p:cNvSpPr/>
            <p:nvPr/>
          </p:nvSpPr>
          <p:spPr>
            <a:xfrm>
              <a:off x="-28059650" y="3192625"/>
              <a:ext cx="26025" cy="70125"/>
            </a:xfrm>
            <a:custGeom>
              <a:rect b="b" l="l" r="r" t="t"/>
              <a:pathLst>
                <a:path extrusionOk="0" h="2805" w="1041">
                  <a:moveTo>
                    <a:pt x="536" y="0"/>
                  </a:moveTo>
                  <a:cubicBezTo>
                    <a:pt x="253" y="0"/>
                    <a:pt x="1" y="252"/>
                    <a:pt x="1" y="536"/>
                  </a:cubicBezTo>
                  <a:lnTo>
                    <a:pt x="1" y="2458"/>
                  </a:lnTo>
                  <a:cubicBezTo>
                    <a:pt x="410" y="2458"/>
                    <a:pt x="757" y="2584"/>
                    <a:pt x="1040" y="2804"/>
                  </a:cubicBezTo>
                  <a:lnTo>
                    <a:pt x="1040" y="536"/>
                  </a:lnTo>
                  <a:cubicBezTo>
                    <a:pt x="1040" y="252"/>
                    <a:pt x="788" y="0"/>
                    <a:pt x="5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0"/>
            <p:cNvSpPr/>
            <p:nvPr/>
          </p:nvSpPr>
          <p:spPr>
            <a:xfrm>
              <a:off x="-27843050" y="3192625"/>
              <a:ext cx="26025" cy="69325"/>
            </a:xfrm>
            <a:custGeom>
              <a:rect b="b" l="l" r="r" t="t"/>
              <a:pathLst>
                <a:path extrusionOk="0" h="2773" w="1041">
                  <a:moveTo>
                    <a:pt x="536" y="0"/>
                  </a:moveTo>
                  <a:cubicBezTo>
                    <a:pt x="253" y="0"/>
                    <a:pt x="1" y="252"/>
                    <a:pt x="1" y="536"/>
                  </a:cubicBezTo>
                  <a:lnTo>
                    <a:pt x="1" y="2773"/>
                  </a:lnTo>
                  <a:cubicBezTo>
                    <a:pt x="284" y="2584"/>
                    <a:pt x="694" y="2426"/>
                    <a:pt x="1040" y="2426"/>
                  </a:cubicBezTo>
                  <a:lnTo>
                    <a:pt x="1040" y="536"/>
                  </a:lnTo>
                  <a:cubicBezTo>
                    <a:pt x="1040" y="252"/>
                    <a:pt x="788" y="0"/>
                    <a:pt x="5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0"/>
            <p:cNvSpPr/>
            <p:nvPr/>
          </p:nvSpPr>
          <p:spPr>
            <a:xfrm>
              <a:off x="-27973000" y="3202075"/>
              <a:ext cx="26000" cy="57525"/>
            </a:xfrm>
            <a:custGeom>
              <a:rect b="b" l="l" r="r" t="t"/>
              <a:pathLst>
                <a:path extrusionOk="0" h="2301" w="1040">
                  <a:moveTo>
                    <a:pt x="536" y="0"/>
                  </a:moveTo>
                  <a:cubicBezTo>
                    <a:pt x="252" y="0"/>
                    <a:pt x="0" y="221"/>
                    <a:pt x="0" y="504"/>
                  </a:cubicBezTo>
                  <a:lnTo>
                    <a:pt x="0" y="1954"/>
                  </a:lnTo>
                  <a:cubicBezTo>
                    <a:pt x="410" y="1985"/>
                    <a:pt x="756" y="2080"/>
                    <a:pt x="1040" y="2300"/>
                  </a:cubicBezTo>
                  <a:lnTo>
                    <a:pt x="1040" y="504"/>
                  </a:lnTo>
                  <a:cubicBezTo>
                    <a:pt x="1040" y="221"/>
                    <a:pt x="788" y="0"/>
                    <a:pt x="5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0"/>
            <p:cNvSpPr/>
            <p:nvPr/>
          </p:nvSpPr>
          <p:spPr>
            <a:xfrm>
              <a:off x="-27929675" y="3202075"/>
              <a:ext cx="26000" cy="57525"/>
            </a:xfrm>
            <a:custGeom>
              <a:rect b="b" l="l" r="r" t="t"/>
              <a:pathLst>
                <a:path extrusionOk="0" h="2301" w="1040">
                  <a:moveTo>
                    <a:pt x="536" y="0"/>
                  </a:moveTo>
                  <a:cubicBezTo>
                    <a:pt x="252" y="0"/>
                    <a:pt x="0" y="221"/>
                    <a:pt x="0" y="504"/>
                  </a:cubicBezTo>
                  <a:lnTo>
                    <a:pt x="0" y="2300"/>
                  </a:lnTo>
                  <a:cubicBezTo>
                    <a:pt x="315" y="2111"/>
                    <a:pt x="693" y="1985"/>
                    <a:pt x="1040" y="1954"/>
                  </a:cubicBezTo>
                  <a:lnTo>
                    <a:pt x="1040" y="504"/>
                  </a:lnTo>
                  <a:cubicBezTo>
                    <a:pt x="1040" y="221"/>
                    <a:pt x="788" y="0"/>
                    <a:pt x="5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0"/>
            <p:cNvSpPr/>
            <p:nvPr/>
          </p:nvSpPr>
          <p:spPr>
            <a:xfrm>
              <a:off x="-28016325" y="3175300"/>
              <a:ext cx="26025" cy="91375"/>
            </a:xfrm>
            <a:custGeom>
              <a:rect b="b" l="l" r="r" t="t"/>
              <a:pathLst>
                <a:path extrusionOk="0" h="3655" w="1041">
                  <a:moveTo>
                    <a:pt x="536" y="0"/>
                  </a:moveTo>
                  <a:cubicBezTo>
                    <a:pt x="253" y="0"/>
                    <a:pt x="1" y="221"/>
                    <a:pt x="1" y="504"/>
                  </a:cubicBezTo>
                  <a:lnTo>
                    <a:pt x="1" y="3655"/>
                  </a:lnTo>
                  <a:cubicBezTo>
                    <a:pt x="1" y="3655"/>
                    <a:pt x="1" y="3623"/>
                    <a:pt x="64" y="3623"/>
                  </a:cubicBezTo>
                  <a:cubicBezTo>
                    <a:pt x="284" y="3371"/>
                    <a:pt x="631" y="3182"/>
                    <a:pt x="1040" y="3056"/>
                  </a:cubicBezTo>
                  <a:lnTo>
                    <a:pt x="1040" y="504"/>
                  </a:lnTo>
                  <a:cubicBezTo>
                    <a:pt x="1040" y="221"/>
                    <a:pt x="788" y="0"/>
                    <a:pt x="5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0"/>
            <p:cNvSpPr/>
            <p:nvPr/>
          </p:nvSpPr>
          <p:spPr>
            <a:xfrm>
              <a:off x="-27886375" y="3176075"/>
              <a:ext cx="26025" cy="91400"/>
            </a:xfrm>
            <a:custGeom>
              <a:rect b="b" l="l" r="r" t="t"/>
              <a:pathLst>
                <a:path extrusionOk="0" h="3656" w="1041">
                  <a:moveTo>
                    <a:pt x="536" y="1"/>
                  </a:moveTo>
                  <a:cubicBezTo>
                    <a:pt x="253" y="1"/>
                    <a:pt x="1" y="221"/>
                    <a:pt x="1" y="505"/>
                  </a:cubicBezTo>
                  <a:lnTo>
                    <a:pt x="1" y="3088"/>
                  </a:lnTo>
                  <a:cubicBezTo>
                    <a:pt x="379" y="3151"/>
                    <a:pt x="726" y="3340"/>
                    <a:pt x="1041" y="3655"/>
                  </a:cubicBezTo>
                  <a:lnTo>
                    <a:pt x="1041" y="505"/>
                  </a:lnTo>
                  <a:cubicBezTo>
                    <a:pt x="1041" y="253"/>
                    <a:pt x="789" y="1"/>
                    <a:pt x="5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0"/>
            <p:cNvSpPr/>
            <p:nvPr/>
          </p:nvSpPr>
          <p:spPr>
            <a:xfrm>
              <a:off x="-28017900" y="3269025"/>
              <a:ext cx="161475" cy="133125"/>
            </a:xfrm>
            <a:custGeom>
              <a:rect b="b" l="l" r="r" t="t"/>
              <a:pathLst>
                <a:path extrusionOk="0" h="5325" w="6459">
                  <a:moveTo>
                    <a:pt x="1733" y="0"/>
                  </a:moveTo>
                  <a:cubicBezTo>
                    <a:pt x="1355" y="0"/>
                    <a:pt x="946" y="158"/>
                    <a:pt x="662" y="410"/>
                  </a:cubicBezTo>
                  <a:cubicBezTo>
                    <a:pt x="64" y="882"/>
                    <a:pt x="1" y="1639"/>
                    <a:pt x="347" y="2237"/>
                  </a:cubicBezTo>
                  <a:cubicBezTo>
                    <a:pt x="1324" y="2458"/>
                    <a:pt x="2048" y="3340"/>
                    <a:pt x="2174" y="4348"/>
                  </a:cubicBezTo>
                  <a:lnTo>
                    <a:pt x="3214" y="5325"/>
                  </a:lnTo>
                  <a:lnTo>
                    <a:pt x="4285" y="4348"/>
                  </a:lnTo>
                  <a:cubicBezTo>
                    <a:pt x="4380" y="3340"/>
                    <a:pt x="5073" y="2521"/>
                    <a:pt x="6113" y="2237"/>
                  </a:cubicBezTo>
                  <a:cubicBezTo>
                    <a:pt x="6459" y="1639"/>
                    <a:pt x="6333" y="882"/>
                    <a:pt x="5860" y="410"/>
                  </a:cubicBezTo>
                  <a:cubicBezTo>
                    <a:pt x="5577" y="158"/>
                    <a:pt x="5199" y="0"/>
                    <a:pt x="4789" y="0"/>
                  </a:cubicBezTo>
                  <a:cubicBezTo>
                    <a:pt x="4411" y="0"/>
                    <a:pt x="4002" y="158"/>
                    <a:pt x="3750" y="410"/>
                  </a:cubicBezTo>
                  <a:lnTo>
                    <a:pt x="3277" y="882"/>
                  </a:lnTo>
                  <a:lnTo>
                    <a:pt x="2805" y="410"/>
                  </a:lnTo>
                  <a:cubicBezTo>
                    <a:pt x="2521" y="158"/>
                    <a:pt x="2143" y="0"/>
                    <a:pt x="17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0"/>
            <p:cNvSpPr/>
            <p:nvPr/>
          </p:nvSpPr>
          <p:spPr>
            <a:xfrm>
              <a:off x="-27930475" y="3269800"/>
              <a:ext cx="121325" cy="201650"/>
            </a:xfrm>
            <a:custGeom>
              <a:rect b="b" l="l" r="r" t="t"/>
              <a:pathLst>
                <a:path extrusionOk="0" h="8066" w="4853">
                  <a:moveTo>
                    <a:pt x="4506" y="1"/>
                  </a:moveTo>
                  <a:cubicBezTo>
                    <a:pt x="3876" y="1"/>
                    <a:pt x="3403" y="505"/>
                    <a:pt x="3403" y="1198"/>
                  </a:cubicBezTo>
                  <a:lnTo>
                    <a:pt x="3403" y="2395"/>
                  </a:lnTo>
                  <a:cubicBezTo>
                    <a:pt x="3403" y="2584"/>
                    <a:pt x="3246" y="2742"/>
                    <a:pt x="3025" y="2742"/>
                  </a:cubicBezTo>
                  <a:cubicBezTo>
                    <a:pt x="2679" y="2742"/>
                    <a:pt x="2363" y="2868"/>
                    <a:pt x="2080" y="3025"/>
                  </a:cubicBezTo>
                  <a:cubicBezTo>
                    <a:pt x="1702" y="3372"/>
                    <a:pt x="1418" y="3939"/>
                    <a:pt x="1418" y="4474"/>
                  </a:cubicBezTo>
                  <a:lnTo>
                    <a:pt x="1418" y="5231"/>
                  </a:lnTo>
                  <a:cubicBezTo>
                    <a:pt x="1418" y="5420"/>
                    <a:pt x="1261" y="5577"/>
                    <a:pt x="1072" y="5577"/>
                  </a:cubicBezTo>
                  <a:cubicBezTo>
                    <a:pt x="883" y="5577"/>
                    <a:pt x="725" y="5420"/>
                    <a:pt x="725" y="5231"/>
                  </a:cubicBezTo>
                  <a:lnTo>
                    <a:pt x="1" y="5892"/>
                  </a:lnTo>
                  <a:lnTo>
                    <a:pt x="1" y="8066"/>
                  </a:lnTo>
                  <a:lnTo>
                    <a:pt x="3813" y="8066"/>
                  </a:lnTo>
                  <a:cubicBezTo>
                    <a:pt x="4033" y="8066"/>
                    <a:pt x="4191" y="7908"/>
                    <a:pt x="4191" y="7719"/>
                  </a:cubicBezTo>
                  <a:cubicBezTo>
                    <a:pt x="4191" y="7530"/>
                    <a:pt x="4033" y="7373"/>
                    <a:pt x="3813" y="7373"/>
                  </a:cubicBezTo>
                  <a:lnTo>
                    <a:pt x="3466" y="7373"/>
                  </a:lnTo>
                  <a:lnTo>
                    <a:pt x="3466" y="6270"/>
                  </a:lnTo>
                  <a:cubicBezTo>
                    <a:pt x="3466" y="6176"/>
                    <a:pt x="3498" y="6050"/>
                    <a:pt x="3592" y="6018"/>
                  </a:cubicBezTo>
                  <a:lnTo>
                    <a:pt x="4128" y="5420"/>
                  </a:lnTo>
                  <a:cubicBezTo>
                    <a:pt x="4600" y="4947"/>
                    <a:pt x="4852" y="4380"/>
                    <a:pt x="4852" y="3687"/>
                  </a:cubicBezTo>
                  <a:lnTo>
                    <a:pt x="4852" y="347"/>
                  </a:lnTo>
                  <a:cubicBezTo>
                    <a:pt x="4852" y="158"/>
                    <a:pt x="4695" y="1"/>
                    <a:pt x="45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0"/>
            <p:cNvSpPr/>
            <p:nvPr/>
          </p:nvSpPr>
          <p:spPr>
            <a:xfrm>
              <a:off x="-28069875" y="3271375"/>
              <a:ext cx="122875" cy="200075"/>
            </a:xfrm>
            <a:custGeom>
              <a:rect b="b" l="l" r="r" t="t"/>
              <a:pathLst>
                <a:path extrusionOk="0" h="8003" w="4915">
                  <a:moveTo>
                    <a:pt x="347" y="1"/>
                  </a:moveTo>
                  <a:cubicBezTo>
                    <a:pt x="158" y="1"/>
                    <a:pt x="0" y="158"/>
                    <a:pt x="0" y="379"/>
                  </a:cubicBezTo>
                  <a:lnTo>
                    <a:pt x="0" y="3718"/>
                  </a:lnTo>
                  <a:cubicBezTo>
                    <a:pt x="0" y="4348"/>
                    <a:pt x="221" y="4979"/>
                    <a:pt x="693" y="5451"/>
                  </a:cubicBezTo>
                  <a:lnTo>
                    <a:pt x="1323" y="5955"/>
                  </a:lnTo>
                  <a:cubicBezTo>
                    <a:pt x="1418" y="6018"/>
                    <a:pt x="1449" y="6113"/>
                    <a:pt x="1449" y="6207"/>
                  </a:cubicBezTo>
                  <a:lnTo>
                    <a:pt x="1449" y="7310"/>
                  </a:lnTo>
                  <a:lnTo>
                    <a:pt x="1103" y="7310"/>
                  </a:lnTo>
                  <a:cubicBezTo>
                    <a:pt x="882" y="7310"/>
                    <a:pt x="725" y="7467"/>
                    <a:pt x="725" y="7656"/>
                  </a:cubicBezTo>
                  <a:cubicBezTo>
                    <a:pt x="725" y="7845"/>
                    <a:pt x="882" y="8003"/>
                    <a:pt x="1103" y="8003"/>
                  </a:cubicBezTo>
                  <a:lnTo>
                    <a:pt x="4915" y="8003"/>
                  </a:lnTo>
                  <a:lnTo>
                    <a:pt x="4915" y="5829"/>
                  </a:lnTo>
                  <a:lnTo>
                    <a:pt x="4190" y="5168"/>
                  </a:lnTo>
                  <a:cubicBezTo>
                    <a:pt x="4190" y="5357"/>
                    <a:pt x="4033" y="5514"/>
                    <a:pt x="3844" y="5514"/>
                  </a:cubicBezTo>
                  <a:cubicBezTo>
                    <a:pt x="3655" y="5514"/>
                    <a:pt x="3497" y="5357"/>
                    <a:pt x="3497" y="5168"/>
                  </a:cubicBezTo>
                  <a:lnTo>
                    <a:pt x="3497" y="4411"/>
                  </a:lnTo>
                  <a:cubicBezTo>
                    <a:pt x="3497" y="3876"/>
                    <a:pt x="3214" y="3372"/>
                    <a:pt x="2741" y="3057"/>
                  </a:cubicBezTo>
                  <a:cubicBezTo>
                    <a:pt x="2458" y="2899"/>
                    <a:pt x="2143" y="2773"/>
                    <a:pt x="1796" y="2773"/>
                  </a:cubicBezTo>
                  <a:cubicBezTo>
                    <a:pt x="1607" y="2773"/>
                    <a:pt x="1449" y="2616"/>
                    <a:pt x="1449" y="2427"/>
                  </a:cubicBezTo>
                  <a:lnTo>
                    <a:pt x="1449" y="1229"/>
                  </a:lnTo>
                  <a:cubicBezTo>
                    <a:pt x="1449" y="473"/>
                    <a:pt x="945" y="1"/>
                    <a:pt x="3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 name="Google Shape;225;p20"/>
          <p:cNvGrpSpPr/>
          <p:nvPr/>
        </p:nvGrpSpPr>
        <p:grpSpPr>
          <a:xfrm>
            <a:off x="3831887" y="2771882"/>
            <a:ext cx="262055" cy="301755"/>
            <a:chOff x="-27691025" y="3175300"/>
            <a:chExt cx="251275" cy="295375"/>
          </a:xfrm>
        </p:grpSpPr>
        <p:sp>
          <p:nvSpPr>
            <p:cNvPr id="226" name="Google Shape;226;p20"/>
            <p:cNvSpPr/>
            <p:nvPr/>
          </p:nvSpPr>
          <p:spPr>
            <a:xfrm>
              <a:off x="-27492550" y="3298150"/>
              <a:ext cx="18125" cy="18150"/>
            </a:xfrm>
            <a:custGeom>
              <a:rect b="b" l="l" r="r" t="t"/>
              <a:pathLst>
                <a:path extrusionOk="0" h="726" w="725">
                  <a:moveTo>
                    <a:pt x="378" y="1"/>
                  </a:moveTo>
                  <a:cubicBezTo>
                    <a:pt x="158" y="1"/>
                    <a:pt x="0" y="158"/>
                    <a:pt x="0" y="347"/>
                  </a:cubicBezTo>
                  <a:cubicBezTo>
                    <a:pt x="0" y="568"/>
                    <a:pt x="158" y="726"/>
                    <a:pt x="378" y="726"/>
                  </a:cubicBezTo>
                  <a:cubicBezTo>
                    <a:pt x="599" y="663"/>
                    <a:pt x="725" y="505"/>
                    <a:pt x="725" y="347"/>
                  </a:cubicBezTo>
                  <a:cubicBezTo>
                    <a:pt x="725" y="158"/>
                    <a:pt x="567" y="1"/>
                    <a:pt x="37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0"/>
            <p:cNvSpPr/>
            <p:nvPr/>
          </p:nvSpPr>
          <p:spPr>
            <a:xfrm>
              <a:off x="-27613050" y="3175300"/>
              <a:ext cx="60650" cy="105550"/>
            </a:xfrm>
            <a:custGeom>
              <a:rect b="b" l="l" r="r" t="t"/>
              <a:pathLst>
                <a:path extrusionOk="0" h="4222" w="2426">
                  <a:moveTo>
                    <a:pt x="347" y="0"/>
                  </a:moveTo>
                  <a:cubicBezTo>
                    <a:pt x="158" y="0"/>
                    <a:pt x="0" y="158"/>
                    <a:pt x="0" y="347"/>
                  </a:cubicBezTo>
                  <a:lnTo>
                    <a:pt x="0" y="1733"/>
                  </a:lnTo>
                  <a:cubicBezTo>
                    <a:pt x="32" y="1922"/>
                    <a:pt x="158" y="2080"/>
                    <a:pt x="347" y="2080"/>
                  </a:cubicBezTo>
                  <a:cubicBezTo>
                    <a:pt x="536" y="2080"/>
                    <a:pt x="693" y="1922"/>
                    <a:pt x="693" y="1733"/>
                  </a:cubicBezTo>
                  <a:lnTo>
                    <a:pt x="693" y="1386"/>
                  </a:lnTo>
                  <a:lnTo>
                    <a:pt x="1040" y="1386"/>
                  </a:lnTo>
                  <a:cubicBezTo>
                    <a:pt x="1260" y="1386"/>
                    <a:pt x="1418" y="1544"/>
                    <a:pt x="1418" y="1733"/>
                  </a:cubicBezTo>
                  <a:lnTo>
                    <a:pt x="1418" y="2899"/>
                  </a:lnTo>
                  <a:cubicBezTo>
                    <a:pt x="1197" y="3025"/>
                    <a:pt x="1040" y="3277"/>
                    <a:pt x="1040" y="3497"/>
                  </a:cubicBezTo>
                  <a:lnTo>
                    <a:pt x="1040" y="4222"/>
                  </a:lnTo>
                  <a:lnTo>
                    <a:pt x="2426" y="4222"/>
                  </a:lnTo>
                  <a:lnTo>
                    <a:pt x="2426" y="3497"/>
                  </a:lnTo>
                  <a:cubicBezTo>
                    <a:pt x="2426" y="3214"/>
                    <a:pt x="2268" y="3025"/>
                    <a:pt x="2079" y="2899"/>
                  </a:cubicBezTo>
                  <a:lnTo>
                    <a:pt x="2079" y="1733"/>
                  </a:lnTo>
                  <a:cubicBezTo>
                    <a:pt x="2079" y="1134"/>
                    <a:pt x="1607" y="693"/>
                    <a:pt x="1040" y="693"/>
                  </a:cubicBezTo>
                  <a:lnTo>
                    <a:pt x="693" y="693"/>
                  </a:lnTo>
                  <a:lnTo>
                    <a:pt x="693" y="347"/>
                  </a:lnTo>
                  <a:cubicBezTo>
                    <a:pt x="693" y="158"/>
                    <a:pt x="536" y="0"/>
                    <a:pt x="3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0"/>
            <p:cNvSpPr/>
            <p:nvPr/>
          </p:nvSpPr>
          <p:spPr>
            <a:xfrm>
              <a:off x="-27691025" y="3175300"/>
              <a:ext cx="60650" cy="105550"/>
            </a:xfrm>
            <a:custGeom>
              <a:rect b="b" l="l" r="r" t="t"/>
              <a:pathLst>
                <a:path extrusionOk="0" h="4222" w="2426">
                  <a:moveTo>
                    <a:pt x="2079" y="0"/>
                  </a:moveTo>
                  <a:cubicBezTo>
                    <a:pt x="1890" y="0"/>
                    <a:pt x="1733" y="158"/>
                    <a:pt x="1733" y="347"/>
                  </a:cubicBezTo>
                  <a:lnTo>
                    <a:pt x="1733" y="693"/>
                  </a:lnTo>
                  <a:lnTo>
                    <a:pt x="1386" y="693"/>
                  </a:lnTo>
                  <a:cubicBezTo>
                    <a:pt x="788" y="693"/>
                    <a:pt x="347" y="1166"/>
                    <a:pt x="347" y="1733"/>
                  </a:cubicBezTo>
                  <a:lnTo>
                    <a:pt x="347" y="2899"/>
                  </a:lnTo>
                  <a:cubicBezTo>
                    <a:pt x="158" y="3025"/>
                    <a:pt x="0" y="3277"/>
                    <a:pt x="0" y="3497"/>
                  </a:cubicBezTo>
                  <a:lnTo>
                    <a:pt x="0" y="4222"/>
                  </a:lnTo>
                  <a:lnTo>
                    <a:pt x="1386" y="4222"/>
                  </a:lnTo>
                  <a:lnTo>
                    <a:pt x="1386" y="3497"/>
                  </a:lnTo>
                  <a:cubicBezTo>
                    <a:pt x="1386" y="3214"/>
                    <a:pt x="1229" y="3025"/>
                    <a:pt x="1008" y="2899"/>
                  </a:cubicBezTo>
                  <a:lnTo>
                    <a:pt x="1008" y="1733"/>
                  </a:lnTo>
                  <a:cubicBezTo>
                    <a:pt x="1008" y="1544"/>
                    <a:pt x="1166" y="1386"/>
                    <a:pt x="1386" y="1386"/>
                  </a:cubicBezTo>
                  <a:lnTo>
                    <a:pt x="1733" y="1386"/>
                  </a:lnTo>
                  <a:lnTo>
                    <a:pt x="1733" y="1733"/>
                  </a:lnTo>
                  <a:cubicBezTo>
                    <a:pt x="1733" y="1922"/>
                    <a:pt x="1890" y="2080"/>
                    <a:pt x="2079" y="2080"/>
                  </a:cubicBezTo>
                  <a:cubicBezTo>
                    <a:pt x="2268" y="2080"/>
                    <a:pt x="2426" y="1922"/>
                    <a:pt x="2426" y="1733"/>
                  </a:cubicBezTo>
                  <a:lnTo>
                    <a:pt x="2426" y="347"/>
                  </a:lnTo>
                  <a:cubicBezTo>
                    <a:pt x="2426" y="158"/>
                    <a:pt x="2268" y="0"/>
                    <a:pt x="207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0"/>
            <p:cNvSpPr/>
            <p:nvPr/>
          </p:nvSpPr>
          <p:spPr>
            <a:xfrm>
              <a:off x="-27691025" y="3263500"/>
              <a:ext cx="251275" cy="207175"/>
            </a:xfrm>
            <a:custGeom>
              <a:rect b="b" l="l" r="r" t="t"/>
              <a:pathLst>
                <a:path extrusionOk="0" h="8287" w="10051">
                  <a:moveTo>
                    <a:pt x="8317" y="725"/>
                  </a:moveTo>
                  <a:cubicBezTo>
                    <a:pt x="8885" y="725"/>
                    <a:pt x="9326" y="1198"/>
                    <a:pt x="9326" y="1733"/>
                  </a:cubicBezTo>
                  <a:cubicBezTo>
                    <a:pt x="9326" y="2332"/>
                    <a:pt x="8853" y="2773"/>
                    <a:pt x="8317" y="2773"/>
                  </a:cubicBezTo>
                  <a:cubicBezTo>
                    <a:pt x="7750" y="2773"/>
                    <a:pt x="7278" y="2301"/>
                    <a:pt x="7278" y="1733"/>
                  </a:cubicBezTo>
                  <a:cubicBezTo>
                    <a:pt x="7278" y="1166"/>
                    <a:pt x="7750" y="725"/>
                    <a:pt x="8317" y="725"/>
                  </a:cubicBezTo>
                  <a:close/>
                  <a:moveTo>
                    <a:pt x="8317" y="1"/>
                  </a:moveTo>
                  <a:cubicBezTo>
                    <a:pt x="7372" y="1"/>
                    <a:pt x="6585" y="788"/>
                    <a:pt x="6585" y="1733"/>
                  </a:cubicBezTo>
                  <a:cubicBezTo>
                    <a:pt x="6585" y="2584"/>
                    <a:pt x="7152" y="3277"/>
                    <a:pt x="7939" y="3435"/>
                  </a:cubicBezTo>
                  <a:lnTo>
                    <a:pt x="7939" y="5199"/>
                  </a:lnTo>
                  <a:cubicBezTo>
                    <a:pt x="7939" y="6554"/>
                    <a:pt x="6837" y="7656"/>
                    <a:pt x="5513" y="7656"/>
                  </a:cubicBezTo>
                  <a:cubicBezTo>
                    <a:pt x="4190" y="7656"/>
                    <a:pt x="3088" y="6554"/>
                    <a:pt x="3088" y="5199"/>
                  </a:cubicBezTo>
                  <a:lnTo>
                    <a:pt x="3088" y="4506"/>
                  </a:lnTo>
                  <a:lnTo>
                    <a:pt x="3088" y="4443"/>
                  </a:lnTo>
                  <a:cubicBezTo>
                    <a:pt x="4316" y="4317"/>
                    <a:pt x="5324" y="3309"/>
                    <a:pt x="5482" y="2049"/>
                  </a:cubicBezTo>
                  <a:cubicBezTo>
                    <a:pt x="5513" y="1797"/>
                    <a:pt x="5513" y="1891"/>
                    <a:pt x="5513" y="1355"/>
                  </a:cubicBezTo>
                  <a:lnTo>
                    <a:pt x="4127" y="1355"/>
                  </a:lnTo>
                  <a:cubicBezTo>
                    <a:pt x="4127" y="1607"/>
                    <a:pt x="4127" y="1765"/>
                    <a:pt x="4096" y="2049"/>
                  </a:cubicBezTo>
                  <a:cubicBezTo>
                    <a:pt x="3938" y="2710"/>
                    <a:pt x="3340" y="3088"/>
                    <a:pt x="2741" y="3088"/>
                  </a:cubicBezTo>
                  <a:cubicBezTo>
                    <a:pt x="2174" y="3088"/>
                    <a:pt x="1575" y="2773"/>
                    <a:pt x="1418" y="2049"/>
                  </a:cubicBezTo>
                  <a:cubicBezTo>
                    <a:pt x="1386" y="1828"/>
                    <a:pt x="1386" y="1607"/>
                    <a:pt x="1386" y="1355"/>
                  </a:cubicBezTo>
                  <a:lnTo>
                    <a:pt x="0" y="1355"/>
                  </a:lnTo>
                  <a:cubicBezTo>
                    <a:pt x="0" y="1670"/>
                    <a:pt x="0" y="1733"/>
                    <a:pt x="32" y="2049"/>
                  </a:cubicBezTo>
                  <a:cubicBezTo>
                    <a:pt x="221" y="3277"/>
                    <a:pt x="1166" y="4317"/>
                    <a:pt x="2426" y="4474"/>
                  </a:cubicBezTo>
                  <a:lnTo>
                    <a:pt x="2426" y="5168"/>
                  </a:lnTo>
                  <a:cubicBezTo>
                    <a:pt x="2426" y="5672"/>
                    <a:pt x="2552" y="6144"/>
                    <a:pt x="2804" y="6585"/>
                  </a:cubicBezTo>
                  <a:cubicBezTo>
                    <a:pt x="3308" y="7625"/>
                    <a:pt x="4379" y="8286"/>
                    <a:pt x="5545" y="8286"/>
                  </a:cubicBezTo>
                  <a:cubicBezTo>
                    <a:pt x="7278" y="8286"/>
                    <a:pt x="8664" y="6869"/>
                    <a:pt x="8664" y="5168"/>
                  </a:cubicBezTo>
                  <a:lnTo>
                    <a:pt x="8664" y="3435"/>
                  </a:lnTo>
                  <a:cubicBezTo>
                    <a:pt x="9452" y="3277"/>
                    <a:pt x="10050" y="2584"/>
                    <a:pt x="10050" y="1733"/>
                  </a:cubicBezTo>
                  <a:cubicBezTo>
                    <a:pt x="10050" y="788"/>
                    <a:pt x="9263" y="1"/>
                    <a:pt x="83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 name="Google Shape;230;p20"/>
          <p:cNvGrpSpPr/>
          <p:nvPr/>
        </p:nvGrpSpPr>
        <p:grpSpPr>
          <a:xfrm>
            <a:off x="5036722" y="2771873"/>
            <a:ext cx="301740" cy="301747"/>
            <a:chOff x="-27351575" y="3175300"/>
            <a:chExt cx="297750" cy="296150"/>
          </a:xfrm>
        </p:grpSpPr>
        <p:sp>
          <p:nvSpPr>
            <p:cNvPr id="231" name="Google Shape;231;p20"/>
            <p:cNvSpPr/>
            <p:nvPr/>
          </p:nvSpPr>
          <p:spPr>
            <a:xfrm>
              <a:off x="-27351575" y="3175300"/>
              <a:ext cx="296975" cy="157550"/>
            </a:xfrm>
            <a:custGeom>
              <a:rect b="b" l="l" r="r" t="t"/>
              <a:pathLst>
                <a:path extrusionOk="0" h="6302" w="11879">
                  <a:moveTo>
                    <a:pt x="7688" y="2080"/>
                  </a:moveTo>
                  <a:lnTo>
                    <a:pt x="7688" y="2836"/>
                  </a:lnTo>
                  <a:lnTo>
                    <a:pt x="4191" y="2836"/>
                  </a:lnTo>
                  <a:lnTo>
                    <a:pt x="4191" y="2080"/>
                  </a:lnTo>
                  <a:close/>
                  <a:moveTo>
                    <a:pt x="10177" y="3497"/>
                  </a:moveTo>
                  <a:cubicBezTo>
                    <a:pt x="10586" y="3497"/>
                    <a:pt x="10996" y="3781"/>
                    <a:pt x="11154" y="4222"/>
                  </a:cubicBezTo>
                  <a:lnTo>
                    <a:pt x="820" y="4222"/>
                  </a:lnTo>
                  <a:cubicBezTo>
                    <a:pt x="914" y="3812"/>
                    <a:pt x="1292" y="3497"/>
                    <a:pt x="1765" y="3497"/>
                  </a:cubicBezTo>
                  <a:close/>
                  <a:moveTo>
                    <a:pt x="3844" y="0"/>
                  </a:moveTo>
                  <a:cubicBezTo>
                    <a:pt x="2899" y="0"/>
                    <a:pt x="2112" y="788"/>
                    <a:pt x="2112" y="1733"/>
                  </a:cubicBezTo>
                  <a:lnTo>
                    <a:pt x="2112" y="2836"/>
                  </a:lnTo>
                  <a:lnTo>
                    <a:pt x="1734" y="2836"/>
                  </a:lnTo>
                  <a:cubicBezTo>
                    <a:pt x="788" y="2836"/>
                    <a:pt x="1" y="3623"/>
                    <a:pt x="1" y="4568"/>
                  </a:cubicBezTo>
                  <a:lnTo>
                    <a:pt x="1" y="6301"/>
                  </a:lnTo>
                  <a:lnTo>
                    <a:pt x="1387" y="6301"/>
                  </a:lnTo>
                  <a:lnTo>
                    <a:pt x="1387" y="5955"/>
                  </a:lnTo>
                  <a:lnTo>
                    <a:pt x="1418" y="5955"/>
                  </a:lnTo>
                  <a:cubicBezTo>
                    <a:pt x="1418" y="5734"/>
                    <a:pt x="1576" y="5577"/>
                    <a:pt x="1765" y="5577"/>
                  </a:cubicBezTo>
                  <a:lnTo>
                    <a:pt x="3151" y="5577"/>
                  </a:lnTo>
                  <a:cubicBezTo>
                    <a:pt x="3340" y="5577"/>
                    <a:pt x="3529" y="5734"/>
                    <a:pt x="3529" y="5955"/>
                  </a:cubicBezTo>
                  <a:lnTo>
                    <a:pt x="3529" y="6301"/>
                  </a:lnTo>
                  <a:lnTo>
                    <a:pt x="8413" y="6301"/>
                  </a:lnTo>
                  <a:lnTo>
                    <a:pt x="8413" y="5955"/>
                  </a:lnTo>
                  <a:cubicBezTo>
                    <a:pt x="8413" y="5734"/>
                    <a:pt x="8570" y="5577"/>
                    <a:pt x="8759" y="5577"/>
                  </a:cubicBezTo>
                  <a:lnTo>
                    <a:pt x="10145" y="5577"/>
                  </a:lnTo>
                  <a:cubicBezTo>
                    <a:pt x="10334" y="5577"/>
                    <a:pt x="10492" y="5734"/>
                    <a:pt x="10492" y="5955"/>
                  </a:cubicBezTo>
                  <a:lnTo>
                    <a:pt x="10492" y="6301"/>
                  </a:lnTo>
                  <a:lnTo>
                    <a:pt x="11878" y="6301"/>
                  </a:lnTo>
                  <a:lnTo>
                    <a:pt x="11878" y="4568"/>
                  </a:lnTo>
                  <a:cubicBezTo>
                    <a:pt x="11878" y="3623"/>
                    <a:pt x="11091" y="2836"/>
                    <a:pt x="10145" y="2836"/>
                  </a:cubicBezTo>
                  <a:lnTo>
                    <a:pt x="9767" y="2836"/>
                  </a:lnTo>
                  <a:lnTo>
                    <a:pt x="9767" y="1733"/>
                  </a:lnTo>
                  <a:cubicBezTo>
                    <a:pt x="9767" y="788"/>
                    <a:pt x="8980" y="0"/>
                    <a:pt x="80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0"/>
            <p:cNvSpPr/>
            <p:nvPr/>
          </p:nvSpPr>
          <p:spPr>
            <a:xfrm>
              <a:off x="-27123950" y="3332825"/>
              <a:ext cx="17350" cy="52000"/>
            </a:xfrm>
            <a:custGeom>
              <a:rect b="b" l="l" r="r" t="t"/>
              <a:pathLst>
                <a:path extrusionOk="0" h="2080" w="694">
                  <a:moveTo>
                    <a:pt x="1" y="0"/>
                  </a:moveTo>
                  <a:lnTo>
                    <a:pt x="1" y="1733"/>
                  </a:lnTo>
                  <a:cubicBezTo>
                    <a:pt x="1" y="1922"/>
                    <a:pt x="158" y="2079"/>
                    <a:pt x="347" y="2079"/>
                  </a:cubicBezTo>
                  <a:cubicBezTo>
                    <a:pt x="536" y="2079"/>
                    <a:pt x="694" y="1922"/>
                    <a:pt x="694" y="1733"/>
                  </a:cubicBezTo>
                  <a:lnTo>
                    <a:pt x="69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0"/>
            <p:cNvSpPr/>
            <p:nvPr/>
          </p:nvSpPr>
          <p:spPr>
            <a:xfrm>
              <a:off x="-27350775" y="3350150"/>
              <a:ext cx="296950" cy="121300"/>
            </a:xfrm>
            <a:custGeom>
              <a:rect b="b" l="l" r="r" t="t"/>
              <a:pathLst>
                <a:path extrusionOk="0" h="4852" w="11878">
                  <a:moveTo>
                    <a:pt x="5923" y="693"/>
                  </a:moveTo>
                  <a:cubicBezTo>
                    <a:pt x="6112" y="693"/>
                    <a:pt x="6270" y="851"/>
                    <a:pt x="6270" y="1040"/>
                  </a:cubicBezTo>
                  <a:lnTo>
                    <a:pt x="6270" y="1733"/>
                  </a:lnTo>
                  <a:lnTo>
                    <a:pt x="6994" y="1733"/>
                  </a:lnTo>
                  <a:cubicBezTo>
                    <a:pt x="7183" y="1733"/>
                    <a:pt x="7341" y="1891"/>
                    <a:pt x="7341" y="2080"/>
                  </a:cubicBezTo>
                  <a:cubicBezTo>
                    <a:pt x="7341" y="2300"/>
                    <a:pt x="7183" y="2458"/>
                    <a:pt x="6994" y="2458"/>
                  </a:cubicBezTo>
                  <a:lnTo>
                    <a:pt x="6270" y="2458"/>
                  </a:lnTo>
                  <a:lnTo>
                    <a:pt x="6270" y="3151"/>
                  </a:lnTo>
                  <a:cubicBezTo>
                    <a:pt x="6270" y="3340"/>
                    <a:pt x="6112" y="3497"/>
                    <a:pt x="5923" y="3497"/>
                  </a:cubicBezTo>
                  <a:cubicBezTo>
                    <a:pt x="5734" y="3497"/>
                    <a:pt x="5577" y="3340"/>
                    <a:pt x="5577" y="3151"/>
                  </a:cubicBezTo>
                  <a:lnTo>
                    <a:pt x="5577" y="2458"/>
                  </a:lnTo>
                  <a:lnTo>
                    <a:pt x="4852" y="2458"/>
                  </a:lnTo>
                  <a:cubicBezTo>
                    <a:pt x="4663" y="2458"/>
                    <a:pt x="4505" y="2300"/>
                    <a:pt x="4505" y="2080"/>
                  </a:cubicBezTo>
                  <a:cubicBezTo>
                    <a:pt x="4537" y="1891"/>
                    <a:pt x="4695" y="1733"/>
                    <a:pt x="4852" y="1733"/>
                  </a:cubicBezTo>
                  <a:lnTo>
                    <a:pt x="5577" y="1733"/>
                  </a:lnTo>
                  <a:lnTo>
                    <a:pt x="5577" y="1040"/>
                  </a:lnTo>
                  <a:cubicBezTo>
                    <a:pt x="5577" y="851"/>
                    <a:pt x="5734" y="693"/>
                    <a:pt x="5923" y="693"/>
                  </a:cubicBezTo>
                  <a:close/>
                  <a:moveTo>
                    <a:pt x="126" y="0"/>
                  </a:moveTo>
                  <a:lnTo>
                    <a:pt x="126" y="3119"/>
                  </a:lnTo>
                  <a:cubicBezTo>
                    <a:pt x="0" y="4064"/>
                    <a:pt x="756" y="4852"/>
                    <a:pt x="1733" y="4852"/>
                  </a:cubicBezTo>
                  <a:lnTo>
                    <a:pt x="10145" y="4852"/>
                  </a:lnTo>
                  <a:cubicBezTo>
                    <a:pt x="11090" y="4852"/>
                    <a:pt x="11878" y="4064"/>
                    <a:pt x="11878" y="3119"/>
                  </a:cubicBezTo>
                  <a:lnTo>
                    <a:pt x="11878" y="0"/>
                  </a:lnTo>
                  <a:lnTo>
                    <a:pt x="10491" y="0"/>
                  </a:lnTo>
                  <a:lnTo>
                    <a:pt x="10491" y="1040"/>
                  </a:lnTo>
                  <a:cubicBezTo>
                    <a:pt x="10491" y="1639"/>
                    <a:pt x="10019" y="2048"/>
                    <a:pt x="9452" y="2048"/>
                  </a:cubicBezTo>
                  <a:cubicBezTo>
                    <a:pt x="8885" y="2048"/>
                    <a:pt x="8444" y="1576"/>
                    <a:pt x="8444" y="1040"/>
                  </a:cubicBezTo>
                  <a:lnTo>
                    <a:pt x="8444" y="0"/>
                  </a:lnTo>
                  <a:lnTo>
                    <a:pt x="3560" y="0"/>
                  </a:lnTo>
                  <a:lnTo>
                    <a:pt x="3560" y="1040"/>
                  </a:lnTo>
                  <a:cubicBezTo>
                    <a:pt x="3560" y="1639"/>
                    <a:pt x="3088" y="2048"/>
                    <a:pt x="2521" y="2048"/>
                  </a:cubicBezTo>
                  <a:cubicBezTo>
                    <a:pt x="1954" y="2048"/>
                    <a:pt x="1513" y="1576"/>
                    <a:pt x="1513" y="1040"/>
                  </a:cubicBezTo>
                  <a:lnTo>
                    <a:pt x="151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0"/>
            <p:cNvSpPr/>
            <p:nvPr/>
          </p:nvSpPr>
          <p:spPr>
            <a:xfrm>
              <a:off x="-27299575" y="3332825"/>
              <a:ext cx="18125" cy="52000"/>
            </a:xfrm>
            <a:custGeom>
              <a:rect b="b" l="l" r="r" t="t"/>
              <a:pathLst>
                <a:path extrusionOk="0" h="2080" w="725">
                  <a:moveTo>
                    <a:pt x="0" y="0"/>
                  </a:moveTo>
                  <a:lnTo>
                    <a:pt x="0" y="1733"/>
                  </a:lnTo>
                  <a:cubicBezTo>
                    <a:pt x="0" y="1922"/>
                    <a:pt x="158" y="2079"/>
                    <a:pt x="378" y="2079"/>
                  </a:cubicBezTo>
                  <a:cubicBezTo>
                    <a:pt x="567" y="2079"/>
                    <a:pt x="725" y="1922"/>
                    <a:pt x="725" y="1733"/>
                  </a:cubicBezTo>
                  <a:lnTo>
                    <a:pt x="72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 name="Google Shape;235;p20"/>
          <p:cNvGrpSpPr/>
          <p:nvPr/>
        </p:nvGrpSpPr>
        <p:grpSpPr>
          <a:xfrm>
            <a:off x="5036712" y="4082429"/>
            <a:ext cx="301761" cy="301751"/>
            <a:chOff x="-26980600" y="3175500"/>
            <a:chExt cx="296950" cy="295950"/>
          </a:xfrm>
        </p:grpSpPr>
        <p:sp>
          <p:nvSpPr>
            <p:cNvPr id="236" name="Google Shape;236;p20"/>
            <p:cNvSpPr/>
            <p:nvPr/>
          </p:nvSpPr>
          <p:spPr>
            <a:xfrm>
              <a:off x="-26798650" y="3175500"/>
              <a:ext cx="115000" cy="114025"/>
            </a:xfrm>
            <a:custGeom>
              <a:rect b="b" l="l" r="r" t="t"/>
              <a:pathLst>
                <a:path extrusionOk="0" h="4561" w="4600">
                  <a:moveTo>
                    <a:pt x="1115" y="0"/>
                  </a:moveTo>
                  <a:cubicBezTo>
                    <a:pt x="851" y="0"/>
                    <a:pt x="583" y="102"/>
                    <a:pt x="378" y="307"/>
                  </a:cubicBezTo>
                  <a:cubicBezTo>
                    <a:pt x="0" y="685"/>
                    <a:pt x="0" y="1378"/>
                    <a:pt x="378" y="1756"/>
                  </a:cubicBezTo>
                  <a:lnTo>
                    <a:pt x="2773" y="4245"/>
                  </a:lnTo>
                  <a:cubicBezTo>
                    <a:pt x="2962" y="4434"/>
                    <a:pt x="3245" y="4560"/>
                    <a:pt x="3529" y="4560"/>
                  </a:cubicBezTo>
                  <a:cubicBezTo>
                    <a:pt x="3812" y="4560"/>
                    <a:pt x="4064" y="4434"/>
                    <a:pt x="4285" y="4245"/>
                  </a:cubicBezTo>
                  <a:cubicBezTo>
                    <a:pt x="4474" y="4056"/>
                    <a:pt x="4600" y="3773"/>
                    <a:pt x="4600" y="3489"/>
                  </a:cubicBezTo>
                  <a:cubicBezTo>
                    <a:pt x="4600" y="3206"/>
                    <a:pt x="4474" y="2954"/>
                    <a:pt x="4285" y="2733"/>
                  </a:cubicBezTo>
                  <a:lnTo>
                    <a:pt x="1828" y="307"/>
                  </a:lnTo>
                  <a:cubicBezTo>
                    <a:pt x="1639" y="102"/>
                    <a:pt x="1379" y="0"/>
                    <a:pt x="11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0"/>
            <p:cNvSpPr/>
            <p:nvPr/>
          </p:nvSpPr>
          <p:spPr>
            <a:xfrm>
              <a:off x="-26980600" y="3325725"/>
              <a:ext cx="168575" cy="145725"/>
            </a:xfrm>
            <a:custGeom>
              <a:rect b="b" l="l" r="r" t="t"/>
              <a:pathLst>
                <a:path extrusionOk="0" h="5829" w="6743">
                  <a:moveTo>
                    <a:pt x="3797" y="2167"/>
                  </a:moveTo>
                  <a:cubicBezTo>
                    <a:pt x="3884" y="2167"/>
                    <a:pt x="3970" y="2190"/>
                    <a:pt x="4033" y="2237"/>
                  </a:cubicBezTo>
                  <a:cubicBezTo>
                    <a:pt x="4159" y="2363"/>
                    <a:pt x="4159" y="2616"/>
                    <a:pt x="4033" y="2710"/>
                  </a:cubicBezTo>
                  <a:cubicBezTo>
                    <a:pt x="3970" y="2773"/>
                    <a:pt x="3884" y="2805"/>
                    <a:pt x="3797" y="2805"/>
                  </a:cubicBezTo>
                  <a:cubicBezTo>
                    <a:pt x="3710" y="2805"/>
                    <a:pt x="3624" y="2773"/>
                    <a:pt x="3561" y="2710"/>
                  </a:cubicBezTo>
                  <a:cubicBezTo>
                    <a:pt x="3435" y="2616"/>
                    <a:pt x="3435" y="2363"/>
                    <a:pt x="3561" y="2237"/>
                  </a:cubicBezTo>
                  <a:cubicBezTo>
                    <a:pt x="3624" y="2190"/>
                    <a:pt x="3710" y="2167"/>
                    <a:pt x="3797" y="2167"/>
                  </a:cubicBezTo>
                  <a:close/>
                  <a:moveTo>
                    <a:pt x="2336" y="2639"/>
                  </a:moveTo>
                  <a:cubicBezTo>
                    <a:pt x="2426" y="2639"/>
                    <a:pt x="2521" y="2663"/>
                    <a:pt x="2584" y="2710"/>
                  </a:cubicBezTo>
                  <a:cubicBezTo>
                    <a:pt x="2679" y="2836"/>
                    <a:pt x="2679" y="3057"/>
                    <a:pt x="2584" y="3183"/>
                  </a:cubicBezTo>
                  <a:cubicBezTo>
                    <a:pt x="2521" y="3246"/>
                    <a:pt x="2426" y="3277"/>
                    <a:pt x="2336" y="3277"/>
                  </a:cubicBezTo>
                  <a:cubicBezTo>
                    <a:pt x="2245" y="3277"/>
                    <a:pt x="2159" y="3246"/>
                    <a:pt x="2111" y="3183"/>
                  </a:cubicBezTo>
                  <a:cubicBezTo>
                    <a:pt x="1985" y="3057"/>
                    <a:pt x="1985" y="2868"/>
                    <a:pt x="2111" y="2710"/>
                  </a:cubicBezTo>
                  <a:cubicBezTo>
                    <a:pt x="2159" y="2663"/>
                    <a:pt x="2245" y="2639"/>
                    <a:pt x="2336" y="2639"/>
                  </a:cubicBezTo>
                  <a:close/>
                  <a:moveTo>
                    <a:pt x="2931" y="1"/>
                  </a:moveTo>
                  <a:lnTo>
                    <a:pt x="599" y="2332"/>
                  </a:lnTo>
                  <a:cubicBezTo>
                    <a:pt x="221" y="2710"/>
                    <a:pt x="1" y="3214"/>
                    <a:pt x="1" y="3781"/>
                  </a:cubicBezTo>
                  <a:cubicBezTo>
                    <a:pt x="1" y="4317"/>
                    <a:pt x="221" y="4852"/>
                    <a:pt x="599" y="5230"/>
                  </a:cubicBezTo>
                  <a:cubicBezTo>
                    <a:pt x="1009" y="5608"/>
                    <a:pt x="1513" y="5829"/>
                    <a:pt x="2048" y="5829"/>
                  </a:cubicBezTo>
                  <a:cubicBezTo>
                    <a:pt x="2616" y="5829"/>
                    <a:pt x="3120" y="5640"/>
                    <a:pt x="3529" y="5230"/>
                  </a:cubicBezTo>
                  <a:lnTo>
                    <a:pt x="6743" y="2048"/>
                  </a:lnTo>
                  <a:cubicBezTo>
                    <a:pt x="6743" y="2017"/>
                    <a:pt x="6711" y="1954"/>
                    <a:pt x="6711" y="1922"/>
                  </a:cubicBezTo>
                  <a:cubicBezTo>
                    <a:pt x="6396" y="1418"/>
                    <a:pt x="5829" y="1103"/>
                    <a:pt x="5136" y="1103"/>
                  </a:cubicBezTo>
                  <a:lnTo>
                    <a:pt x="5104" y="1103"/>
                  </a:lnTo>
                  <a:cubicBezTo>
                    <a:pt x="5075" y="1104"/>
                    <a:pt x="5045" y="1105"/>
                    <a:pt x="5016" y="1105"/>
                  </a:cubicBezTo>
                  <a:cubicBezTo>
                    <a:pt x="4168" y="1105"/>
                    <a:pt x="3387" y="670"/>
                    <a:pt x="29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0"/>
            <p:cNvSpPr/>
            <p:nvPr/>
          </p:nvSpPr>
          <p:spPr>
            <a:xfrm>
              <a:off x="-26893950" y="3226500"/>
              <a:ext cx="159125" cy="137850"/>
            </a:xfrm>
            <a:custGeom>
              <a:rect b="b" l="l" r="r" t="t"/>
              <a:pathLst>
                <a:path extrusionOk="0" h="5514" w="6365">
                  <a:moveTo>
                    <a:pt x="3403" y="0"/>
                  </a:moveTo>
                  <a:lnTo>
                    <a:pt x="2678" y="693"/>
                  </a:lnTo>
                  <a:lnTo>
                    <a:pt x="2300" y="1103"/>
                  </a:lnTo>
                  <a:lnTo>
                    <a:pt x="3056" y="1859"/>
                  </a:lnTo>
                  <a:cubicBezTo>
                    <a:pt x="3151" y="1953"/>
                    <a:pt x="3151" y="2205"/>
                    <a:pt x="3056" y="2331"/>
                  </a:cubicBezTo>
                  <a:cubicBezTo>
                    <a:pt x="2962" y="2394"/>
                    <a:pt x="2899" y="2426"/>
                    <a:pt x="2804" y="2426"/>
                  </a:cubicBezTo>
                  <a:cubicBezTo>
                    <a:pt x="2741" y="2426"/>
                    <a:pt x="2615" y="2394"/>
                    <a:pt x="2584" y="2331"/>
                  </a:cubicBezTo>
                  <a:lnTo>
                    <a:pt x="1827" y="1575"/>
                  </a:lnTo>
                  <a:lnTo>
                    <a:pt x="1355" y="2048"/>
                  </a:lnTo>
                  <a:lnTo>
                    <a:pt x="2111" y="2804"/>
                  </a:lnTo>
                  <a:cubicBezTo>
                    <a:pt x="2205" y="2898"/>
                    <a:pt x="2205" y="3150"/>
                    <a:pt x="2111" y="3277"/>
                  </a:cubicBezTo>
                  <a:cubicBezTo>
                    <a:pt x="2016" y="3340"/>
                    <a:pt x="1953" y="3371"/>
                    <a:pt x="1859" y="3371"/>
                  </a:cubicBezTo>
                  <a:cubicBezTo>
                    <a:pt x="1796" y="3371"/>
                    <a:pt x="1670" y="3340"/>
                    <a:pt x="1638" y="3277"/>
                  </a:cubicBezTo>
                  <a:lnTo>
                    <a:pt x="882" y="2520"/>
                  </a:lnTo>
                  <a:lnTo>
                    <a:pt x="0" y="3371"/>
                  </a:lnTo>
                  <a:cubicBezTo>
                    <a:pt x="0" y="3403"/>
                    <a:pt x="63" y="3466"/>
                    <a:pt x="63" y="3497"/>
                  </a:cubicBezTo>
                  <a:cubicBezTo>
                    <a:pt x="364" y="4068"/>
                    <a:pt x="894" y="4381"/>
                    <a:pt x="1490" y="4381"/>
                  </a:cubicBezTo>
                  <a:cubicBezTo>
                    <a:pt x="1518" y="4381"/>
                    <a:pt x="1547" y="4381"/>
                    <a:pt x="1575" y="4379"/>
                  </a:cubicBezTo>
                  <a:cubicBezTo>
                    <a:pt x="1890" y="4379"/>
                    <a:pt x="2174" y="4411"/>
                    <a:pt x="2458" y="4474"/>
                  </a:cubicBezTo>
                  <a:cubicBezTo>
                    <a:pt x="2993" y="4631"/>
                    <a:pt x="3529" y="5009"/>
                    <a:pt x="3781" y="5513"/>
                  </a:cubicBezTo>
                  <a:lnTo>
                    <a:pt x="6364" y="2961"/>
                  </a:lnTo>
                  <a:lnTo>
                    <a:pt x="340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4080" name="Shape 4080"/>
        <p:cNvGrpSpPr/>
        <p:nvPr/>
      </p:nvGrpSpPr>
      <p:grpSpPr>
        <a:xfrm>
          <a:off x="0" y="0"/>
          <a:ext cx="0" cy="0"/>
          <a:chOff x="0" y="0"/>
          <a:chExt cx="0" cy="0"/>
        </a:xfrm>
      </p:grpSpPr>
      <p:sp>
        <p:nvSpPr>
          <p:cNvPr id="4081" name="Google Shape;4081;p56"/>
          <p:cNvSpPr txBox="1"/>
          <p:nvPr>
            <p:ph idx="4294967295" type="title"/>
          </p:nvPr>
        </p:nvSpPr>
        <p:spPr>
          <a:xfrm>
            <a:off x="1048350" y="933450"/>
            <a:ext cx="70473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latin typeface="Arial"/>
                <a:ea typeface="Arial"/>
                <a:cs typeface="Arial"/>
                <a:sym typeface="Arial"/>
              </a:rPr>
              <a:t>Premium Icons</a:t>
            </a:r>
            <a:endParaRPr>
              <a:solidFill>
                <a:srgbClr val="FFFFFF"/>
              </a:solidFill>
              <a:latin typeface="Arial"/>
              <a:ea typeface="Arial"/>
              <a:cs typeface="Arial"/>
              <a:sym typeface="Arial"/>
            </a:endParaRPr>
          </a:p>
        </p:txBody>
      </p:sp>
      <p:grpSp>
        <p:nvGrpSpPr>
          <p:cNvPr id="4082" name="Google Shape;4082;p56"/>
          <p:cNvGrpSpPr/>
          <p:nvPr/>
        </p:nvGrpSpPr>
        <p:grpSpPr>
          <a:xfrm>
            <a:off x="1071388" y="1943950"/>
            <a:ext cx="341804" cy="341957"/>
            <a:chOff x="1757188" y="1943950"/>
            <a:chExt cx="341804" cy="341957"/>
          </a:xfrm>
        </p:grpSpPr>
        <p:sp>
          <p:nvSpPr>
            <p:cNvPr id="4083" name="Google Shape;4083;p56"/>
            <p:cNvSpPr/>
            <p:nvPr/>
          </p:nvSpPr>
          <p:spPr>
            <a:xfrm>
              <a:off x="1757188" y="2060545"/>
              <a:ext cx="341804" cy="107372"/>
            </a:xfrm>
            <a:custGeom>
              <a:rect b="b" l="l" r="r" t="t"/>
              <a:pathLst>
                <a:path extrusionOk="0" h="3621" w="11527">
                  <a:moveTo>
                    <a:pt x="2501" y="0"/>
                  </a:moveTo>
                  <a:lnTo>
                    <a:pt x="2501" y="858"/>
                  </a:lnTo>
                  <a:cubicBezTo>
                    <a:pt x="2215" y="953"/>
                    <a:pt x="2001" y="1191"/>
                    <a:pt x="1882" y="1501"/>
                  </a:cubicBezTo>
                  <a:lnTo>
                    <a:pt x="0" y="1501"/>
                  </a:lnTo>
                  <a:lnTo>
                    <a:pt x="0" y="2167"/>
                  </a:lnTo>
                  <a:lnTo>
                    <a:pt x="1882" y="2167"/>
                  </a:lnTo>
                  <a:cubicBezTo>
                    <a:pt x="2025" y="2548"/>
                    <a:pt x="2382" y="2858"/>
                    <a:pt x="2834" y="2858"/>
                  </a:cubicBezTo>
                  <a:cubicBezTo>
                    <a:pt x="3287" y="2858"/>
                    <a:pt x="3644" y="2596"/>
                    <a:pt x="3787" y="2167"/>
                  </a:cubicBezTo>
                  <a:lnTo>
                    <a:pt x="4811" y="2167"/>
                  </a:lnTo>
                  <a:cubicBezTo>
                    <a:pt x="4882" y="2477"/>
                    <a:pt x="5121" y="2691"/>
                    <a:pt x="5430" y="2787"/>
                  </a:cubicBezTo>
                  <a:lnTo>
                    <a:pt x="5430" y="3620"/>
                  </a:lnTo>
                  <a:lnTo>
                    <a:pt x="6121" y="3620"/>
                  </a:lnTo>
                  <a:lnTo>
                    <a:pt x="6121" y="2787"/>
                  </a:lnTo>
                  <a:cubicBezTo>
                    <a:pt x="6407" y="2715"/>
                    <a:pt x="6621" y="2477"/>
                    <a:pt x="6740" y="2167"/>
                  </a:cubicBezTo>
                  <a:lnTo>
                    <a:pt x="7740" y="2167"/>
                  </a:lnTo>
                  <a:cubicBezTo>
                    <a:pt x="7907" y="2548"/>
                    <a:pt x="8264" y="2858"/>
                    <a:pt x="8693" y="2858"/>
                  </a:cubicBezTo>
                  <a:cubicBezTo>
                    <a:pt x="9145" y="2858"/>
                    <a:pt x="9502" y="2596"/>
                    <a:pt x="9645" y="2167"/>
                  </a:cubicBezTo>
                  <a:lnTo>
                    <a:pt x="11527" y="2167"/>
                  </a:lnTo>
                  <a:lnTo>
                    <a:pt x="11527" y="1501"/>
                  </a:lnTo>
                  <a:lnTo>
                    <a:pt x="9693" y="1501"/>
                  </a:lnTo>
                  <a:cubicBezTo>
                    <a:pt x="9598" y="1191"/>
                    <a:pt x="9360" y="977"/>
                    <a:pt x="9050" y="858"/>
                  </a:cubicBezTo>
                  <a:lnTo>
                    <a:pt x="9050" y="0"/>
                  </a:lnTo>
                  <a:lnTo>
                    <a:pt x="8383" y="0"/>
                  </a:lnTo>
                  <a:lnTo>
                    <a:pt x="8383" y="858"/>
                  </a:lnTo>
                  <a:cubicBezTo>
                    <a:pt x="8074" y="953"/>
                    <a:pt x="7859" y="1191"/>
                    <a:pt x="7740" y="1501"/>
                  </a:cubicBezTo>
                  <a:lnTo>
                    <a:pt x="6740" y="1501"/>
                  </a:lnTo>
                  <a:cubicBezTo>
                    <a:pt x="6597" y="1096"/>
                    <a:pt x="6240" y="810"/>
                    <a:pt x="5787" y="810"/>
                  </a:cubicBezTo>
                  <a:cubicBezTo>
                    <a:pt x="5335" y="810"/>
                    <a:pt x="4978" y="1096"/>
                    <a:pt x="4835" y="1501"/>
                  </a:cubicBezTo>
                  <a:lnTo>
                    <a:pt x="3811" y="1501"/>
                  </a:lnTo>
                  <a:cubicBezTo>
                    <a:pt x="3739" y="1191"/>
                    <a:pt x="3501" y="977"/>
                    <a:pt x="3192" y="858"/>
                  </a:cubicBezTo>
                  <a:lnTo>
                    <a:pt x="319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4" name="Google Shape;4084;p56"/>
            <p:cNvSpPr/>
            <p:nvPr/>
          </p:nvSpPr>
          <p:spPr>
            <a:xfrm>
              <a:off x="1793898" y="1943950"/>
              <a:ext cx="98891" cy="97557"/>
            </a:xfrm>
            <a:custGeom>
              <a:rect b="b" l="l" r="r" t="t"/>
              <a:pathLst>
                <a:path extrusionOk="0" h="3290" w="3335">
                  <a:moveTo>
                    <a:pt x="1655" y="1"/>
                  </a:moveTo>
                  <a:cubicBezTo>
                    <a:pt x="742" y="1"/>
                    <a:pt x="25" y="745"/>
                    <a:pt x="25" y="1646"/>
                  </a:cubicBezTo>
                  <a:cubicBezTo>
                    <a:pt x="1" y="2456"/>
                    <a:pt x="549" y="3099"/>
                    <a:pt x="1311" y="3289"/>
                  </a:cubicBezTo>
                  <a:lnTo>
                    <a:pt x="1977" y="3289"/>
                  </a:lnTo>
                  <a:cubicBezTo>
                    <a:pt x="2763" y="3123"/>
                    <a:pt x="3335" y="2408"/>
                    <a:pt x="3287" y="1575"/>
                  </a:cubicBezTo>
                  <a:cubicBezTo>
                    <a:pt x="3263" y="741"/>
                    <a:pt x="2573" y="74"/>
                    <a:pt x="1739" y="3"/>
                  </a:cubicBezTo>
                  <a:cubicBezTo>
                    <a:pt x="1711" y="2"/>
                    <a:pt x="1683" y="1"/>
                    <a:pt x="165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5" name="Google Shape;4085;p56"/>
            <p:cNvSpPr/>
            <p:nvPr/>
          </p:nvSpPr>
          <p:spPr>
            <a:xfrm>
              <a:off x="1966923" y="1943950"/>
              <a:ext cx="98891" cy="97557"/>
            </a:xfrm>
            <a:custGeom>
              <a:rect b="b" l="l" r="r" t="t"/>
              <a:pathLst>
                <a:path extrusionOk="0" h="3290" w="3335">
                  <a:moveTo>
                    <a:pt x="1654" y="1"/>
                  </a:moveTo>
                  <a:cubicBezTo>
                    <a:pt x="742" y="1"/>
                    <a:pt x="24" y="745"/>
                    <a:pt x="24" y="1646"/>
                  </a:cubicBezTo>
                  <a:cubicBezTo>
                    <a:pt x="0" y="2456"/>
                    <a:pt x="548" y="3099"/>
                    <a:pt x="1310" y="3289"/>
                  </a:cubicBezTo>
                  <a:lnTo>
                    <a:pt x="1977" y="3289"/>
                  </a:lnTo>
                  <a:cubicBezTo>
                    <a:pt x="2763" y="3123"/>
                    <a:pt x="3334" y="2408"/>
                    <a:pt x="3287" y="1575"/>
                  </a:cubicBezTo>
                  <a:cubicBezTo>
                    <a:pt x="3263" y="741"/>
                    <a:pt x="2572" y="74"/>
                    <a:pt x="1739" y="3"/>
                  </a:cubicBezTo>
                  <a:cubicBezTo>
                    <a:pt x="1711" y="2"/>
                    <a:pt x="1682" y="1"/>
                    <a:pt x="165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6" name="Google Shape;4086;p56"/>
            <p:cNvSpPr/>
            <p:nvPr/>
          </p:nvSpPr>
          <p:spPr>
            <a:xfrm>
              <a:off x="1879358" y="2188350"/>
              <a:ext cx="98891" cy="97557"/>
            </a:xfrm>
            <a:custGeom>
              <a:rect b="b" l="l" r="r" t="t"/>
              <a:pathLst>
                <a:path extrusionOk="0" h="3290" w="3335">
                  <a:moveTo>
                    <a:pt x="1334" y="1"/>
                  </a:moveTo>
                  <a:cubicBezTo>
                    <a:pt x="572" y="167"/>
                    <a:pt x="0" y="858"/>
                    <a:pt x="24" y="1715"/>
                  </a:cubicBezTo>
                  <a:cubicBezTo>
                    <a:pt x="48" y="2549"/>
                    <a:pt x="739" y="3216"/>
                    <a:pt x="1572" y="3287"/>
                  </a:cubicBezTo>
                  <a:cubicBezTo>
                    <a:pt x="1601" y="3289"/>
                    <a:pt x="1629" y="3289"/>
                    <a:pt x="1657" y="3289"/>
                  </a:cubicBezTo>
                  <a:cubicBezTo>
                    <a:pt x="2569" y="3289"/>
                    <a:pt x="3287" y="2545"/>
                    <a:pt x="3287" y="1644"/>
                  </a:cubicBezTo>
                  <a:cubicBezTo>
                    <a:pt x="3334" y="834"/>
                    <a:pt x="2763" y="167"/>
                    <a:pt x="202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87" name="Google Shape;4087;p56"/>
          <p:cNvGrpSpPr/>
          <p:nvPr/>
        </p:nvGrpSpPr>
        <p:grpSpPr>
          <a:xfrm>
            <a:off x="1816255" y="1932711"/>
            <a:ext cx="341836" cy="310762"/>
            <a:chOff x="2349655" y="1932711"/>
            <a:chExt cx="341836" cy="310762"/>
          </a:xfrm>
        </p:grpSpPr>
        <p:sp>
          <p:nvSpPr>
            <p:cNvPr id="4088" name="Google Shape;4088;p56"/>
            <p:cNvSpPr/>
            <p:nvPr/>
          </p:nvSpPr>
          <p:spPr>
            <a:xfrm>
              <a:off x="2349655" y="1949673"/>
              <a:ext cx="90440" cy="63634"/>
            </a:xfrm>
            <a:custGeom>
              <a:rect b="b" l="l" r="r" t="t"/>
              <a:pathLst>
                <a:path extrusionOk="0" h="2146" w="3050">
                  <a:moveTo>
                    <a:pt x="1096" y="0"/>
                  </a:moveTo>
                  <a:cubicBezTo>
                    <a:pt x="477" y="0"/>
                    <a:pt x="1" y="524"/>
                    <a:pt x="25" y="1144"/>
                  </a:cubicBezTo>
                  <a:cubicBezTo>
                    <a:pt x="72" y="1667"/>
                    <a:pt x="477" y="2072"/>
                    <a:pt x="1025" y="2144"/>
                  </a:cubicBezTo>
                  <a:cubicBezTo>
                    <a:pt x="1043" y="2145"/>
                    <a:pt x="1061" y="2145"/>
                    <a:pt x="1079" y="2145"/>
                  </a:cubicBezTo>
                  <a:cubicBezTo>
                    <a:pt x="1557" y="2145"/>
                    <a:pt x="1983" y="1843"/>
                    <a:pt x="2120" y="1429"/>
                  </a:cubicBezTo>
                  <a:lnTo>
                    <a:pt x="3049" y="1429"/>
                  </a:lnTo>
                  <a:lnTo>
                    <a:pt x="3049" y="739"/>
                  </a:lnTo>
                  <a:lnTo>
                    <a:pt x="2120" y="739"/>
                  </a:lnTo>
                  <a:cubicBezTo>
                    <a:pt x="1977" y="286"/>
                    <a:pt x="1573" y="0"/>
                    <a:pt x="10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9" name="Google Shape;4089;p56"/>
            <p:cNvSpPr/>
            <p:nvPr/>
          </p:nvSpPr>
          <p:spPr>
            <a:xfrm>
              <a:off x="2459134" y="1932711"/>
              <a:ext cx="129255" cy="95362"/>
            </a:xfrm>
            <a:custGeom>
              <a:rect b="b" l="l" r="r" t="t"/>
              <a:pathLst>
                <a:path extrusionOk="0" h="3216" w="4359">
                  <a:moveTo>
                    <a:pt x="2048" y="1"/>
                  </a:moveTo>
                  <a:lnTo>
                    <a:pt x="2048" y="811"/>
                  </a:lnTo>
                  <a:lnTo>
                    <a:pt x="0" y="811"/>
                  </a:lnTo>
                  <a:lnTo>
                    <a:pt x="0" y="2406"/>
                  </a:lnTo>
                  <a:lnTo>
                    <a:pt x="2048" y="2406"/>
                  </a:lnTo>
                  <a:lnTo>
                    <a:pt x="2048" y="3216"/>
                  </a:lnTo>
                  <a:lnTo>
                    <a:pt x="4358" y="1597"/>
                  </a:lnTo>
                  <a:lnTo>
                    <a:pt x="204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0" name="Google Shape;4090;p56"/>
            <p:cNvSpPr/>
            <p:nvPr/>
          </p:nvSpPr>
          <p:spPr>
            <a:xfrm>
              <a:off x="2349655" y="2057728"/>
              <a:ext cx="90440" cy="63723"/>
            </a:xfrm>
            <a:custGeom>
              <a:rect b="b" l="l" r="r" t="t"/>
              <a:pathLst>
                <a:path extrusionOk="0" h="2149" w="3050">
                  <a:moveTo>
                    <a:pt x="1096" y="0"/>
                  </a:moveTo>
                  <a:cubicBezTo>
                    <a:pt x="477" y="0"/>
                    <a:pt x="1" y="548"/>
                    <a:pt x="25" y="1167"/>
                  </a:cubicBezTo>
                  <a:cubicBezTo>
                    <a:pt x="72" y="1667"/>
                    <a:pt x="477" y="2096"/>
                    <a:pt x="1025" y="2143"/>
                  </a:cubicBezTo>
                  <a:cubicBezTo>
                    <a:pt x="1059" y="2147"/>
                    <a:pt x="1093" y="2148"/>
                    <a:pt x="1126" y="2148"/>
                  </a:cubicBezTo>
                  <a:cubicBezTo>
                    <a:pt x="1585" y="2148"/>
                    <a:pt x="1987" y="1851"/>
                    <a:pt x="2120" y="1429"/>
                  </a:cubicBezTo>
                  <a:lnTo>
                    <a:pt x="3049" y="1429"/>
                  </a:lnTo>
                  <a:lnTo>
                    <a:pt x="3049" y="762"/>
                  </a:lnTo>
                  <a:lnTo>
                    <a:pt x="2120" y="762"/>
                  </a:lnTo>
                  <a:cubicBezTo>
                    <a:pt x="1977" y="310"/>
                    <a:pt x="1573" y="0"/>
                    <a:pt x="10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1" name="Google Shape;4091;p56"/>
            <p:cNvSpPr/>
            <p:nvPr/>
          </p:nvSpPr>
          <p:spPr>
            <a:xfrm>
              <a:off x="2459134" y="2043584"/>
              <a:ext cx="180080" cy="91834"/>
            </a:xfrm>
            <a:custGeom>
              <a:rect b="b" l="l" r="r" t="t"/>
              <a:pathLst>
                <a:path extrusionOk="0" h="3097" w="6073">
                  <a:moveTo>
                    <a:pt x="3858" y="1"/>
                  </a:moveTo>
                  <a:lnTo>
                    <a:pt x="3858" y="787"/>
                  </a:lnTo>
                  <a:lnTo>
                    <a:pt x="0" y="787"/>
                  </a:lnTo>
                  <a:lnTo>
                    <a:pt x="0" y="2358"/>
                  </a:lnTo>
                  <a:lnTo>
                    <a:pt x="3858" y="2358"/>
                  </a:lnTo>
                  <a:lnTo>
                    <a:pt x="3858" y="3097"/>
                  </a:lnTo>
                  <a:lnTo>
                    <a:pt x="3882" y="3097"/>
                  </a:lnTo>
                  <a:lnTo>
                    <a:pt x="6073" y="1549"/>
                  </a:lnTo>
                  <a:lnTo>
                    <a:pt x="385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2" name="Google Shape;4092;p56"/>
            <p:cNvSpPr/>
            <p:nvPr/>
          </p:nvSpPr>
          <p:spPr>
            <a:xfrm>
              <a:off x="2349655" y="2165754"/>
              <a:ext cx="90440" cy="63634"/>
            </a:xfrm>
            <a:custGeom>
              <a:rect b="b" l="l" r="r" t="t"/>
              <a:pathLst>
                <a:path extrusionOk="0" h="2146" w="3050">
                  <a:moveTo>
                    <a:pt x="1096" y="1"/>
                  </a:moveTo>
                  <a:cubicBezTo>
                    <a:pt x="477" y="1"/>
                    <a:pt x="1" y="525"/>
                    <a:pt x="25" y="1144"/>
                  </a:cubicBezTo>
                  <a:cubicBezTo>
                    <a:pt x="72" y="1668"/>
                    <a:pt x="477" y="2073"/>
                    <a:pt x="1025" y="2144"/>
                  </a:cubicBezTo>
                  <a:cubicBezTo>
                    <a:pt x="1043" y="2145"/>
                    <a:pt x="1061" y="2145"/>
                    <a:pt x="1079" y="2145"/>
                  </a:cubicBezTo>
                  <a:cubicBezTo>
                    <a:pt x="1557" y="2145"/>
                    <a:pt x="1983" y="1843"/>
                    <a:pt x="2120" y="1430"/>
                  </a:cubicBezTo>
                  <a:lnTo>
                    <a:pt x="3049" y="1430"/>
                  </a:lnTo>
                  <a:lnTo>
                    <a:pt x="3049" y="739"/>
                  </a:lnTo>
                  <a:lnTo>
                    <a:pt x="2120" y="739"/>
                  </a:lnTo>
                  <a:cubicBezTo>
                    <a:pt x="1977" y="286"/>
                    <a:pt x="1573" y="1"/>
                    <a:pt x="109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3" name="Google Shape;4093;p56"/>
            <p:cNvSpPr/>
            <p:nvPr/>
          </p:nvSpPr>
          <p:spPr>
            <a:xfrm>
              <a:off x="2459134" y="2151639"/>
              <a:ext cx="232357" cy="91834"/>
            </a:xfrm>
            <a:custGeom>
              <a:rect b="b" l="l" r="r" t="t"/>
              <a:pathLst>
                <a:path extrusionOk="0" h="3097" w="7836">
                  <a:moveTo>
                    <a:pt x="5668" y="0"/>
                  </a:moveTo>
                  <a:lnTo>
                    <a:pt x="5668" y="762"/>
                  </a:lnTo>
                  <a:lnTo>
                    <a:pt x="0" y="762"/>
                  </a:lnTo>
                  <a:lnTo>
                    <a:pt x="0" y="2310"/>
                  </a:lnTo>
                  <a:lnTo>
                    <a:pt x="5668" y="2310"/>
                  </a:lnTo>
                  <a:lnTo>
                    <a:pt x="5668" y="3096"/>
                  </a:lnTo>
                  <a:lnTo>
                    <a:pt x="7835" y="1548"/>
                  </a:lnTo>
                  <a:lnTo>
                    <a:pt x="566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94" name="Google Shape;4094;p56"/>
          <p:cNvGrpSpPr/>
          <p:nvPr/>
        </p:nvGrpSpPr>
        <p:grpSpPr>
          <a:xfrm>
            <a:off x="2586565" y="1943327"/>
            <a:ext cx="307200" cy="340386"/>
            <a:chOff x="2967565" y="1943327"/>
            <a:chExt cx="307200" cy="340386"/>
          </a:xfrm>
        </p:grpSpPr>
        <p:sp>
          <p:nvSpPr>
            <p:cNvPr id="4095" name="Google Shape;4095;p56"/>
            <p:cNvSpPr/>
            <p:nvPr/>
          </p:nvSpPr>
          <p:spPr>
            <a:xfrm>
              <a:off x="3030429" y="2095862"/>
              <a:ext cx="182215" cy="49460"/>
            </a:xfrm>
            <a:custGeom>
              <a:rect b="b" l="l" r="r" t="t"/>
              <a:pathLst>
                <a:path extrusionOk="0" h="1668" w="6145">
                  <a:moveTo>
                    <a:pt x="738" y="0"/>
                  </a:moveTo>
                  <a:lnTo>
                    <a:pt x="0" y="1667"/>
                  </a:lnTo>
                  <a:lnTo>
                    <a:pt x="6144" y="1667"/>
                  </a:lnTo>
                  <a:lnTo>
                    <a:pt x="540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6" name="Google Shape;4096;p56"/>
            <p:cNvSpPr/>
            <p:nvPr/>
          </p:nvSpPr>
          <p:spPr>
            <a:xfrm>
              <a:off x="3061476" y="2027364"/>
              <a:ext cx="120804" cy="49460"/>
            </a:xfrm>
            <a:custGeom>
              <a:rect b="b" l="l" r="r" t="t"/>
              <a:pathLst>
                <a:path extrusionOk="0" h="1668" w="4074">
                  <a:moveTo>
                    <a:pt x="763" y="0"/>
                  </a:moveTo>
                  <a:lnTo>
                    <a:pt x="1" y="1667"/>
                  </a:lnTo>
                  <a:lnTo>
                    <a:pt x="4073" y="1667"/>
                  </a:lnTo>
                  <a:lnTo>
                    <a:pt x="331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7" name="Google Shape;4097;p56"/>
            <p:cNvSpPr/>
            <p:nvPr/>
          </p:nvSpPr>
          <p:spPr>
            <a:xfrm>
              <a:off x="2998641" y="2165754"/>
              <a:ext cx="245048" cy="49460"/>
            </a:xfrm>
            <a:custGeom>
              <a:rect b="b" l="l" r="r" t="t"/>
              <a:pathLst>
                <a:path extrusionOk="0" h="1668" w="8264">
                  <a:moveTo>
                    <a:pt x="739" y="1"/>
                  </a:moveTo>
                  <a:lnTo>
                    <a:pt x="0" y="1668"/>
                  </a:lnTo>
                  <a:lnTo>
                    <a:pt x="8264" y="1668"/>
                  </a:lnTo>
                  <a:lnTo>
                    <a:pt x="752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8" name="Google Shape;4098;p56"/>
            <p:cNvSpPr/>
            <p:nvPr/>
          </p:nvSpPr>
          <p:spPr>
            <a:xfrm>
              <a:off x="3091841" y="1943327"/>
              <a:ext cx="58653" cy="64287"/>
            </a:xfrm>
            <a:custGeom>
              <a:rect b="b" l="l" r="r" t="t"/>
              <a:pathLst>
                <a:path extrusionOk="0" h="2168" w="1978">
                  <a:moveTo>
                    <a:pt x="1001" y="0"/>
                  </a:moveTo>
                  <a:lnTo>
                    <a:pt x="1" y="2167"/>
                  </a:lnTo>
                  <a:lnTo>
                    <a:pt x="1977" y="2167"/>
                  </a:lnTo>
                  <a:lnTo>
                    <a:pt x="100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9" name="Google Shape;4099;p56"/>
            <p:cNvSpPr/>
            <p:nvPr/>
          </p:nvSpPr>
          <p:spPr>
            <a:xfrm>
              <a:off x="2967565" y="2234253"/>
              <a:ext cx="307200" cy="49460"/>
            </a:xfrm>
            <a:custGeom>
              <a:rect b="b" l="l" r="r" t="t"/>
              <a:pathLst>
                <a:path extrusionOk="0" h="1668" w="10360">
                  <a:moveTo>
                    <a:pt x="739" y="1"/>
                  </a:moveTo>
                  <a:lnTo>
                    <a:pt x="1" y="1668"/>
                  </a:lnTo>
                  <a:lnTo>
                    <a:pt x="10360" y="1668"/>
                  </a:lnTo>
                  <a:lnTo>
                    <a:pt x="96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00" name="Google Shape;4100;p56"/>
          <p:cNvGrpSpPr/>
          <p:nvPr/>
        </p:nvGrpSpPr>
        <p:grpSpPr>
          <a:xfrm>
            <a:off x="3274232" y="1939087"/>
            <a:ext cx="340411" cy="339675"/>
            <a:chOff x="3502832" y="1939087"/>
            <a:chExt cx="340411" cy="339675"/>
          </a:xfrm>
        </p:grpSpPr>
        <p:sp>
          <p:nvSpPr>
            <p:cNvPr id="4101" name="Google Shape;4101;p56"/>
            <p:cNvSpPr/>
            <p:nvPr/>
          </p:nvSpPr>
          <p:spPr>
            <a:xfrm>
              <a:off x="3578417" y="2091622"/>
              <a:ext cx="187137" cy="31787"/>
            </a:xfrm>
            <a:custGeom>
              <a:rect b="b" l="l" r="r" t="t"/>
              <a:pathLst>
                <a:path extrusionOk="0" h="1072" w="6311">
                  <a:moveTo>
                    <a:pt x="0" y="0"/>
                  </a:moveTo>
                  <a:lnTo>
                    <a:pt x="0" y="1072"/>
                  </a:lnTo>
                  <a:lnTo>
                    <a:pt x="6311" y="1072"/>
                  </a:lnTo>
                  <a:lnTo>
                    <a:pt x="631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2" name="Google Shape;4102;p56"/>
            <p:cNvSpPr/>
            <p:nvPr/>
          </p:nvSpPr>
          <p:spPr>
            <a:xfrm>
              <a:off x="3552975" y="2142447"/>
              <a:ext cx="239414" cy="31817"/>
            </a:xfrm>
            <a:custGeom>
              <a:rect b="b" l="l" r="r" t="t"/>
              <a:pathLst>
                <a:path extrusionOk="0" h="1073" w="8074">
                  <a:moveTo>
                    <a:pt x="1" y="1"/>
                  </a:moveTo>
                  <a:lnTo>
                    <a:pt x="1" y="1072"/>
                  </a:lnTo>
                  <a:lnTo>
                    <a:pt x="8074" y="1072"/>
                  </a:lnTo>
                  <a:lnTo>
                    <a:pt x="807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3" name="Google Shape;4103;p56"/>
            <p:cNvSpPr/>
            <p:nvPr/>
          </p:nvSpPr>
          <p:spPr>
            <a:xfrm>
              <a:off x="3528986" y="2194725"/>
              <a:ext cx="286710" cy="31787"/>
            </a:xfrm>
            <a:custGeom>
              <a:rect b="b" l="l" r="r" t="t"/>
              <a:pathLst>
                <a:path extrusionOk="0" h="1072" w="9669">
                  <a:moveTo>
                    <a:pt x="0" y="0"/>
                  </a:moveTo>
                  <a:lnTo>
                    <a:pt x="0" y="1072"/>
                  </a:lnTo>
                  <a:lnTo>
                    <a:pt x="9669" y="1072"/>
                  </a:lnTo>
                  <a:lnTo>
                    <a:pt x="96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4" name="Google Shape;4104;p56"/>
            <p:cNvSpPr/>
            <p:nvPr/>
          </p:nvSpPr>
          <p:spPr>
            <a:xfrm>
              <a:off x="3606647" y="1939087"/>
              <a:ext cx="161043" cy="132072"/>
            </a:xfrm>
            <a:custGeom>
              <a:rect b="b" l="l" r="r" t="t"/>
              <a:pathLst>
                <a:path extrusionOk="0" h="4454" w="5431">
                  <a:moveTo>
                    <a:pt x="1906" y="0"/>
                  </a:moveTo>
                  <a:lnTo>
                    <a:pt x="1906" y="3382"/>
                  </a:lnTo>
                  <a:lnTo>
                    <a:pt x="1" y="3382"/>
                  </a:lnTo>
                  <a:lnTo>
                    <a:pt x="1" y="4454"/>
                  </a:lnTo>
                  <a:lnTo>
                    <a:pt x="4478" y="4454"/>
                  </a:lnTo>
                  <a:lnTo>
                    <a:pt x="4478" y="3382"/>
                  </a:lnTo>
                  <a:lnTo>
                    <a:pt x="2573" y="3382"/>
                  </a:lnTo>
                  <a:lnTo>
                    <a:pt x="2573" y="2072"/>
                  </a:lnTo>
                  <a:lnTo>
                    <a:pt x="5430" y="2072"/>
                  </a:lnTo>
                  <a:lnTo>
                    <a:pt x="543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5" name="Google Shape;4105;p56"/>
            <p:cNvSpPr/>
            <p:nvPr/>
          </p:nvSpPr>
          <p:spPr>
            <a:xfrm>
              <a:off x="3502832" y="2246974"/>
              <a:ext cx="340411" cy="31787"/>
            </a:xfrm>
            <a:custGeom>
              <a:rect b="b" l="l" r="r" t="t"/>
              <a:pathLst>
                <a:path extrusionOk="0" h="1072" w="11480">
                  <a:moveTo>
                    <a:pt x="1" y="0"/>
                  </a:moveTo>
                  <a:lnTo>
                    <a:pt x="1" y="1072"/>
                  </a:lnTo>
                  <a:lnTo>
                    <a:pt x="11479" y="1072"/>
                  </a:lnTo>
                  <a:lnTo>
                    <a:pt x="1147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06" name="Google Shape;4106;p56"/>
          <p:cNvGrpSpPr/>
          <p:nvPr/>
        </p:nvGrpSpPr>
        <p:grpSpPr>
          <a:xfrm>
            <a:off x="4042436" y="1946856"/>
            <a:ext cx="341808" cy="341808"/>
            <a:chOff x="4118636" y="1946856"/>
            <a:chExt cx="341808" cy="341808"/>
          </a:xfrm>
        </p:grpSpPr>
        <p:sp>
          <p:nvSpPr>
            <p:cNvPr id="4107" name="Google Shape;4107;p56"/>
            <p:cNvSpPr/>
            <p:nvPr/>
          </p:nvSpPr>
          <p:spPr>
            <a:xfrm>
              <a:off x="4159587" y="2127621"/>
              <a:ext cx="120063" cy="120093"/>
            </a:xfrm>
            <a:custGeom>
              <a:rect b="b" l="l" r="r" t="t"/>
              <a:pathLst>
                <a:path extrusionOk="0" h="4050" w="4049">
                  <a:moveTo>
                    <a:pt x="2739" y="1"/>
                  </a:moveTo>
                  <a:cubicBezTo>
                    <a:pt x="1215" y="1"/>
                    <a:pt x="0" y="1215"/>
                    <a:pt x="0" y="2739"/>
                  </a:cubicBezTo>
                  <a:lnTo>
                    <a:pt x="0" y="4049"/>
                  </a:lnTo>
                  <a:lnTo>
                    <a:pt x="1310" y="4049"/>
                  </a:lnTo>
                  <a:cubicBezTo>
                    <a:pt x="2810" y="4049"/>
                    <a:pt x="4049" y="2835"/>
                    <a:pt x="4049" y="1310"/>
                  </a:cubicBezTo>
                  <a:lnTo>
                    <a:pt x="404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8" name="Google Shape;4108;p56"/>
            <p:cNvSpPr/>
            <p:nvPr/>
          </p:nvSpPr>
          <p:spPr>
            <a:xfrm>
              <a:off x="4299401" y="2127621"/>
              <a:ext cx="161043" cy="161043"/>
            </a:xfrm>
            <a:custGeom>
              <a:rect b="b" l="l" r="r" t="t"/>
              <a:pathLst>
                <a:path extrusionOk="0" h="5431" w="5431">
                  <a:moveTo>
                    <a:pt x="3525" y="1525"/>
                  </a:moveTo>
                  <a:lnTo>
                    <a:pt x="3525" y="2215"/>
                  </a:lnTo>
                  <a:lnTo>
                    <a:pt x="1644" y="2215"/>
                  </a:lnTo>
                  <a:lnTo>
                    <a:pt x="1644" y="1525"/>
                  </a:lnTo>
                  <a:close/>
                  <a:moveTo>
                    <a:pt x="3525" y="3073"/>
                  </a:moveTo>
                  <a:lnTo>
                    <a:pt x="3525" y="3740"/>
                  </a:lnTo>
                  <a:lnTo>
                    <a:pt x="1644" y="3740"/>
                  </a:lnTo>
                  <a:lnTo>
                    <a:pt x="1644" y="3073"/>
                  </a:lnTo>
                  <a:close/>
                  <a:moveTo>
                    <a:pt x="1" y="1"/>
                  </a:moveTo>
                  <a:lnTo>
                    <a:pt x="1" y="1882"/>
                  </a:lnTo>
                  <a:cubicBezTo>
                    <a:pt x="1" y="3811"/>
                    <a:pt x="1596" y="5430"/>
                    <a:pt x="3549" y="5430"/>
                  </a:cubicBezTo>
                  <a:lnTo>
                    <a:pt x="5430" y="5430"/>
                  </a:lnTo>
                  <a:lnTo>
                    <a:pt x="5430" y="3549"/>
                  </a:lnTo>
                  <a:cubicBezTo>
                    <a:pt x="5430" y="1572"/>
                    <a:pt x="3859" y="1"/>
                    <a:pt x="188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9" name="Google Shape;4109;p56"/>
            <p:cNvSpPr/>
            <p:nvPr/>
          </p:nvSpPr>
          <p:spPr>
            <a:xfrm>
              <a:off x="4118636" y="1946856"/>
              <a:ext cx="161725" cy="160331"/>
            </a:xfrm>
            <a:custGeom>
              <a:rect b="b" l="l" r="r" t="t"/>
              <a:pathLst>
                <a:path extrusionOk="0" h="5407" w="5454">
                  <a:moveTo>
                    <a:pt x="3810" y="1667"/>
                  </a:moveTo>
                  <a:lnTo>
                    <a:pt x="3810" y="2358"/>
                  </a:lnTo>
                  <a:lnTo>
                    <a:pt x="1929" y="2358"/>
                  </a:lnTo>
                  <a:lnTo>
                    <a:pt x="1929" y="1667"/>
                  </a:lnTo>
                  <a:close/>
                  <a:moveTo>
                    <a:pt x="3810" y="3191"/>
                  </a:moveTo>
                  <a:lnTo>
                    <a:pt x="3810" y="3858"/>
                  </a:lnTo>
                  <a:lnTo>
                    <a:pt x="1929" y="3858"/>
                  </a:lnTo>
                  <a:lnTo>
                    <a:pt x="1929" y="3191"/>
                  </a:lnTo>
                  <a:close/>
                  <a:moveTo>
                    <a:pt x="0" y="0"/>
                  </a:moveTo>
                  <a:lnTo>
                    <a:pt x="0" y="1882"/>
                  </a:lnTo>
                  <a:cubicBezTo>
                    <a:pt x="0" y="3834"/>
                    <a:pt x="1620" y="5406"/>
                    <a:pt x="3572" y="5406"/>
                  </a:cubicBezTo>
                  <a:lnTo>
                    <a:pt x="5454" y="5406"/>
                  </a:lnTo>
                  <a:lnTo>
                    <a:pt x="5454" y="3549"/>
                  </a:lnTo>
                  <a:cubicBezTo>
                    <a:pt x="5454" y="1572"/>
                    <a:pt x="3882" y="0"/>
                    <a:pt x="19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0" name="Google Shape;4110;p56"/>
            <p:cNvSpPr/>
            <p:nvPr/>
          </p:nvSpPr>
          <p:spPr>
            <a:xfrm>
              <a:off x="4300824" y="1987095"/>
              <a:ext cx="120063" cy="120093"/>
            </a:xfrm>
            <a:custGeom>
              <a:rect b="b" l="l" r="r" t="t"/>
              <a:pathLst>
                <a:path extrusionOk="0" h="4050" w="4049">
                  <a:moveTo>
                    <a:pt x="2739" y="1"/>
                  </a:moveTo>
                  <a:cubicBezTo>
                    <a:pt x="1215" y="1"/>
                    <a:pt x="0" y="1239"/>
                    <a:pt x="0" y="2739"/>
                  </a:cubicBezTo>
                  <a:lnTo>
                    <a:pt x="0" y="4049"/>
                  </a:lnTo>
                  <a:lnTo>
                    <a:pt x="1310" y="4049"/>
                  </a:lnTo>
                  <a:cubicBezTo>
                    <a:pt x="2787" y="4049"/>
                    <a:pt x="4049" y="2835"/>
                    <a:pt x="4049" y="1310"/>
                  </a:cubicBezTo>
                  <a:lnTo>
                    <a:pt x="404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11" name="Google Shape;4111;p56"/>
          <p:cNvGrpSpPr/>
          <p:nvPr/>
        </p:nvGrpSpPr>
        <p:grpSpPr>
          <a:xfrm>
            <a:off x="4781639" y="1935558"/>
            <a:ext cx="341839" cy="343910"/>
            <a:chOff x="4705439" y="1935558"/>
            <a:chExt cx="341839" cy="343910"/>
          </a:xfrm>
        </p:grpSpPr>
        <p:sp>
          <p:nvSpPr>
            <p:cNvPr id="4112" name="Google Shape;4112;p56"/>
            <p:cNvSpPr/>
            <p:nvPr/>
          </p:nvSpPr>
          <p:spPr>
            <a:xfrm>
              <a:off x="4788082" y="1996287"/>
              <a:ext cx="177974" cy="221741"/>
            </a:xfrm>
            <a:custGeom>
              <a:rect b="b" l="l" r="r" t="t"/>
              <a:pathLst>
                <a:path extrusionOk="0" h="7478" w="6002">
                  <a:moveTo>
                    <a:pt x="0" y="0"/>
                  </a:moveTo>
                  <a:lnTo>
                    <a:pt x="0" y="691"/>
                  </a:lnTo>
                  <a:lnTo>
                    <a:pt x="500" y="691"/>
                  </a:lnTo>
                  <a:cubicBezTo>
                    <a:pt x="858" y="691"/>
                    <a:pt x="1215" y="834"/>
                    <a:pt x="1477" y="1072"/>
                  </a:cubicBezTo>
                  <a:lnTo>
                    <a:pt x="3168" y="2667"/>
                  </a:lnTo>
                  <a:lnTo>
                    <a:pt x="2334" y="4263"/>
                  </a:lnTo>
                  <a:lnTo>
                    <a:pt x="1929" y="3858"/>
                  </a:lnTo>
                  <a:cubicBezTo>
                    <a:pt x="1548" y="3501"/>
                    <a:pt x="1024" y="3310"/>
                    <a:pt x="500" y="3310"/>
                  </a:cubicBezTo>
                  <a:lnTo>
                    <a:pt x="0" y="3310"/>
                  </a:lnTo>
                  <a:lnTo>
                    <a:pt x="0" y="3977"/>
                  </a:lnTo>
                  <a:lnTo>
                    <a:pt x="500" y="3977"/>
                  </a:lnTo>
                  <a:cubicBezTo>
                    <a:pt x="858" y="3977"/>
                    <a:pt x="1215" y="4144"/>
                    <a:pt x="1453" y="4382"/>
                  </a:cubicBezTo>
                  <a:lnTo>
                    <a:pt x="1977" y="4882"/>
                  </a:lnTo>
                  <a:lnTo>
                    <a:pt x="1310" y="6168"/>
                  </a:lnTo>
                  <a:cubicBezTo>
                    <a:pt x="1096" y="6549"/>
                    <a:pt x="715" y="6787"/>
                    <a:pt x="262" y="6787"/>
                  </a:cubicBezTo>
                  <a:lnTo>
                    <a:pt x="0" y="6787"/>
                  </a:lnTo>
                  <a:lnTo>
                    <a:pt x="0" y="7478"/>
                  </a:lnTo>
                  <a:lnTo>
                    <a:pt x="286" y="7478"/>
                  </a:lnTo>
                  <a:cubicBezTo>
                    <a:pt x="977" y="7478"/>
                    <a:pt x="1596" y="7073"/>
                    <a:pt x="1929" y="6478"/>
                  </a:cubicBezTo>
                  <a:lnTo>
                    <a:pt x="2525" y="5382"/>
                  </a:lnTo>
                  <a:lnTo>
                    <a:pt x="4073" y="6811"/>
                  </a:lnTo>
                  <a:cubicBezTo>
                    <a:pt x="4454" y="7168"/>
                    <a:pt x="4954" y="7383"/>
                    <a:pt x="5501" y="7383"/>
                  </a:cubicBezTo>
                  <a:lnTo>
                    <a:pt x="6002" y="7383"/>
                  </a:lnTo>
                  <a:lnTo>
                    <a:pt x="6002" y="6692"/>
                  </a:lnTo>
                  <a:lnTo>
                    <a:pt x="5454" y="6692"/>
                  </a:lnTo>
                  <a:cubicBezTo>
                    <a:pt x="5097" y="6692"/>
                    <a:pt x="4739" y="6549"/>
                    <a:pt x="4477" y="6311"/>
                  </a:cubicBezTo>
                  <a:lnTo>
                    <a:pt x="2810" y="4739"/>
                  </a:lnTo>
                  <a:lnTo>
                    <a:pt x="3644" y="3144"/>
                  </a:lnTo>
                  <a:lnTo>
                    <a:pt x="4025" y="3501"/>
                  </a:lnTo>
                  <a:cubicBezTo>
                    <a:pt x="4430" y="3858"/>
                    <a:pt x="4930" y="4072"/>
                    <a:pt x="5454" y="4072"/>
                  </a:cubicBezTo>
                  <a:lnTo>
                    <a:pt x="5978" y="4072"/>
                  </a:lnTo>
                  <a:lnTo>
                    <a:pt x="5978" y="3382"/>
                  </a:lnTo>
                  <a:lnTo>
                    <a:pt x="5454" y="3382"/>
                  </a:lnTo>
                  <a:cubicBezTo>
                    <a:pt x="5097" y="3382"/>
                    <a:pt x="4739" y="3239"/>
                    <a:pt x="4501" y="3001"/>
                  </a:cubicBezTo>
                  <a:lnTo>
                    <a:pt x="4001" y="2525"/>
                  </a:lnTo>
                  <a:lnTo>
                    <a:pt x="4668" y="1310"/>
                  </a:lnTo>
                  <a:cubicBezTo>
                    <a:pt x="4858" y="929"/>
                    <a:pt x="5287" y="691"/>
                    <a:pt x="5692" y="691"/>
                  </a:cubicBezTo>
                  <a:lnTo>
                    <a:pt x="5978" y="691"/>
                  </a:lnTo>
                  <a:lnTo>
                    <a:pt x="5978" y="0"/>
                  </a:lnTo>
                  <a:lnTo>
                    <a:pt x="5716" y="0"/>
                  </a:lnTo>
                  <a:cubicBezTo>
                    <a:pt x="5025" y="0"/>
                    <a:pt x="4406" y="381"/>
                    <a:pt x="4073" y="977"/>
                  </a:cubicBezTo>
                  <a:lnTo>
                    <a:pt x="3501" y="2024"/>
                  </a:lnTo>
                  <a:lnTo>
                    <a:pt x="1929" y="572"/>
                  </a:lnTo>
                  <a:cubicBezTo>
                    <a:pt x="1548" y="215"/>
                    <a:pt x="1024" y="0"/>
                    <a:pt x="5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3" name="Google Shape;4113;p56"/>
            <p:cNvSpPr/>
            <p:nvPr/>
          </p:nvSpPr>
          <p:spPr>
            <a:xfrm>
              <a:off x="4705439" y="1935558"/>
              <a:ext cx="62893" cy="340381"/>
            </a:xfrm>
            <a:custGeom>
              <a:rect b="b" l="l" r="r" t="t"/>
              <a:pathLst>
                <a:path extrusionOk="0" h="11479" w="2121">
                  <a:moveTo>
                    <a:pt x="763" y="0"/>
                  </a:moveTo>
                  <a:lnTo>
                    <a:pt x="763" y="1358"/>
                  </a:lnTo>
                  <a:cubicBezTo>
                    <a:pt x="334" y="1501"/>
                    <a:pt x="1" y="1905"/>
                    <a:pt x="1" y="2382"/>
                  </a:cubicBezTo>
                  <a:cubicBezTo>
                    <a:pt x="1" y="2858"/>
                    <a:pt x="311" y="3239"/>
                    <a:pt x="763" y="3382"/>
                  </a:cubicBezTo>
                  <a:lnTo>
                    <a:pt x="763" y="4715"/>
                  </a:lnTo>
                  <a:cubicBezTo>
                    <a:pt x="334" y="4882"/>
                    <a:pt x="1" y="5263"/>
                    <a:pt x="1" y="5739"/>
                  </a:cubicBezTo>
                  <a:cubicBezTo>
                    <a:pt x="1" y="6216"/>
                    <a:pt x="311" y="6597"/>
                    <a:pt x="763" y="6740"/>
                  </a:cubicBezTo>
                  <a:lnTo>
                    <a:pt x="763" y="8097"/>
                  </a:lnTo>
                  <a:cubicBezTo>
                    <a:pt x="334" y="8240"/>
                    <a:pt x="1" y="8621"/>
                    <a:pt x="1" y="9097"/>
                  </a:cubicBezTo>
                  <a:cubicBezTo>
                    <a:pt x="1" y="9574"/>
                    <a:pt x="311" y="9955"/>
                    <a:pt x="763" y="10121"/>
                  </a:cubicBezTo>
                  <a:lnTo>
                    <a:pt x="763" y="11479"/>
                  </a:lnTo>
                  <a:lnTo>
                    <a:pt x="1430" y="11479"/>
                  </a:lnTo>
                  <a:lnTo>
                    <a:pt x="1430" y="10121"/>
                  </a:lnTo>
                  <a:cubicBezTo>
                    <a:pt x="1763" y="10002"/>
                    <a:pt x="2001" y="9764"/>
                    <a:pt x="2120" y="9431"/>
                  </a:cubicBezTo>
                  <a:lnTo>
                    <a:pt x="2120" y="8835"/>
                  </a:lnTo>
                  <a:lnTo>
                    <a:pt x="2097" y="8835"/>
                  </a:lnTo>
                  <a:cubicBezTo>
                    <a:pt x="1978" y="8502"/>
                    <a:pt x="1739" y="8264"/>
                    <a:pt x="1406" y="8145"/>
                  </a:cubicBezTo>
                  <a:lnTo>
                    <a:pt x="1406" y="6811"/>
                  </a:lnTo>
                  <a:cubicBezTo>
                    <a:pt x="1739" y="6692"/>
                    <a:pt x="1978" y="6454"/>
                    <a:pt x="2097" y="6120"/>
                  </a:cubicBezTo>
                  <a:lnTo>
                    <a:pt x="2097" y="5430"/>
                  </a:lnTo>
                  <a:cubicBezTo>
                    <a:pt x="1978" y="5120"/>
                    <a:pt x="1739" y="4882"/>
                    <a:pt x="1406" y="4763"/>
                  </a:cubicBezTo>
                  <a:lnTo>
                    <a:pt x="1406" y="3406"/>
                  </a:lnTo>
                  <a:cubicBezTo>
                    <a:pt x="1739" y="3287"/>
                    <a:pt x="1978" y="3048"/>
                    <a:pt x="2097" y="2739"/>
                  </a:cubicBezTo>
                  <a:lnTo>
                    <a:pt x="2097" y="2048"/>
                  </a:lnTo>
                  <a:cubicBezTo>
                    <a:pt x="1978" y="1715"/>
                    <a:pt x="1739" y="1477"/>
                    <a:pt x="1406" y="1358"/>
                  </a:cubicBezTo>
                  <a:lnTo>
                    <a:pt x="140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4" name="Google Shape;4114;p56"/>
            <p:cNvSpPr/>
            <p:nvPr/>
          </p:nvSpPr>
          <p:spPr>
            <a:xfrm>
              <a:off x="4984386" y="1936952"/>
              <a:ext cx="62893" cy="342516"/>
            </a:xfrm>
            <a:custGeom>
              <a:rect b="b" l="l" r="r" t="t"/>
              <a:pathLst>
                <a:path extrusionOk="0" h="11551" w="2121">
                  <a:moveTo>
                    <a:pt x="691" y="1"/>
                  </a:moveTo>
                  <a:lnTo>
                    <a:pt x="691" y="1382"/>
                  </a:lnTo>
                  <a:cubicBezTo>
                    <a:pt x="358" y="1501"/>
                    <a:pt x="120" y="1739"/>
                    <a:pt x="1" y="2049"/>
                  </a:cubicBezTo>
                  <a:lnTo>
                    <a:pt x="1" y="2739"/>
                  </a:lnTo>
                  <a:cubicBezTo>
                    <a:pt x="120" y="3073"/>
                    <a:pt x="358" y="3311"/>
                    <a:pt x="691" y="3430"/>
                  </a:cubicBezTo>
                  <a:lnTo>
                    <a:pt x="691" y="4764"/>
                  </a:lnTo>
                  <a:cubicBezTo>
                    <a:pt x="358" y="4883"/>
                    <a:pt x="120" y="5121"/>
                    <a:pt x="1" y="5454"/>
                  </a:cubicBezTo>
                  <a:lnTo>
                    <a:pt x="1" y="6145"/>
                  </a:lnTo>
                  <a:cubicBezTo>
                    <a:pt x="120" y="6455"/>
                    <a:pt x="358" y="6693"/>
                    <a:pt x="691" y="6812"/>
                  </a:cubicBezTo>
                  <a:lnTo>
                    <a:pt x="691" y="8145"/>
                  </a:lnTo>
                  <a:cubicBezTo>
                    <a:pt x="358" y="8264"/>
                    <a:pt x="120" y="8526"/>
                    <a:pt x="1" y="8836"/>
                  </a:cubicBezTo>
                  <a:lnTo>
                    <a:pt x="1" y="9503"/>
                  </a:lnTo>
                  <a:cubicBezTo>
                    <a:pt x="96" y="9836"/>
                    <a:pt x="358" y="10050"/>
                    <a:pt x="691" y="10170"/>
                  </a:cubicBezTo>
                  <a:lnTo>
                    <a:pt x="691" y="11551"/>
                  </a:lnTo>
                  <a:lnTo>
                    <a:pt x="1382" y="11551"/>
                  </a:lnTo>
                  <a:lnTo>
                    <a:pt x="1382" y="10170"/>
                  </a:lnTo>
                  <a:cubicBezTo>
                    <a:pt x="1787" y="10027"/>
                    <a:pt x="2120" y="9646"/>
                    <a:pt x="2120" y="9169"/>
                  </a:cubicBezTo>
                  <a:cubicBezTo>
                    <a:pt x="2120" y="8693"/>
                    <a:pt x="1834" y="8312"/>
                    <a:pt x="1382" y="8145"/>
                  </a:cubicBezTo>
                  <a:lnTo>
                    <a:pt x="1382" y="6812"/>
                  </a:lnTo>
                  <a:cubicBezTo>
                    <a:pt x="1787" y="6621"/>
                    <a:pt x="2120" y="6216"/>
                    <a:pt x="2120" y="5740"/>
                  </a:cubicBezTo>
                  <a:cubicBezTo>
                    <a:pt x="2120" y="5264"/>
                    <a:pt x="1834" y="4883"/>
                    <a:pt x="1382" y="4740"/>
                  </a:cubicBezTo>
                  <a:lnTo>
                    <a:pt x="1382" y="3406"/>
                  </a:lnTo>
                  <a:cubicBezTo>
                    <a:pt x="1787" y="3240"/>
                    <a:pt x="2120" y="2859"/>
                    <a:pt x="2120" y="2382"/>
                  </a:cubicBezTo>
                  <a:cubicBezTo>
                    <a:pt x="2120" y="1906"/>
                    <a:pt x="1834" y="1525"/>
                    <a:pt x="1382" y="1382"/>
                  </a:cubicBezTo>
                  <a:lnTo>
                    <a:pt x="138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15" name="Google Shape;4115;p56"/>
          <p:cNvSpPr/>
          <p:nvPr/>
        </p:nvSpPr>
        <p:spPr>
          <a:xfrm>
            <a:off x="5518768" y="1930606"/>
            <a:ext cx="340381" cy="341804"/>
          </a:xfrm>
          <a:custGeom>
            <a:rect b="b" l="l" r="r" t="t"/>
            <a:pathLst>
              <a:path extrusionOk="0" h="11527" w="11479">
                <a:moveTo>
                  <a:pt x="7049" y="0"/>
                </a:moveTo>
                <a:lnTo>
                  <a:pt x="7049" y="10836"/>
                </a:lnTo>
                <a:lnTo>
                  <a:pt x="6359" y="10836"/>
                </a:lnTo>
                <a:lnTo>
                  <a:pt x="6359" y="3430"/>
                </a:lnTo>
                <a:lnTo>
                  <a:pt x="5120" y="3430"/>
                </a:lnTo>
                <a:lnTo>
                  <a:pt x="5120" y="10836"/>
                </a:lnTo>
                <a:lnTo>
                  <a:pt x="4454" y="10836"/>
                </a:lnTo>
                <a:lnTo>
                  <a:pt x="4454" y="1882"/>
                </a:lnTo>
                <a:lnTo>
                  <a:pt x="3215" y="1882"/>
                </a:lnTo>
                <a:lnTo>
                  <a:pt x="3215" y="10836"/>
                </a:lnTo>
                <a:lnTo>
                  <a:pt x="2525" y="10836"/>
                </a:lnTo>
                <a:lnTo>
                  <a:pt x="2525" y="5002"/>
                </a:lnTo>
                <a:lnTo>
                  <a:pt x="1286" y="5002"/>
                </a:lnTo>
                <a:lnTo>
                  <a:pt x="1286" y="10836"/>
                </a:lnTo>
                <a:lnTo>
                  <a:pt x="0" y="10836"/>
                </a:lnTo>
                <a:lnTo>
                  <a:pt x="0" y="11527"/>
                </a:lnTo>
                <a:lnTo>
                  <a:pt x="11479" y="11527"/>
                </a:lnTo>
                <a:lnTo>
                  <a:pt x="11479" y="10836"/>
                </a:lnTo>
                <a:lnTo>
                  <a:pt x="10241" y="10836"/>
                </a:lnTo>
                <a:lnTo>
                  <a:pt x="10241" y="1882"/>
                </a:lnTo>
                <a:lnTo>
                  <a:pt x="8978" y="1882"/>
                </a:lnTo>
                <a:lnTo>
                  <a:pt x="8978" y="10836"/>
                </a:lnTo>
                <a:lnTo>
                  <a:pt x="8312" y="10836"/>
                </a:lnTo>
                <a:lnTo>
                  <a:pt x="831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16" name="Google Shape;4116;p56"/>
          <p:cNvGrpSpPr/>
          <p:nvPr/>
        </p:nvGrpSpPr>
        <p:grpSpPr>
          <a:xfrm>
            <a:off x="6262241" y="1992759"/>
            <a:ext cx="341809" cy="276839"/>
            <a:chOff x="5881241" y="1992759"/>
            <a:chExt cx="341809" cy="276839"/>
          </a:xfrm>
        </p:grpSpPr>
        <p:sp>
          <p:nvSpPr>
            <p:cNvPr id="4117" name="Google Shape;4117;p56"/>
            <p:cNvSpPr/>
            <p:nvPr/>
          </p:nvSpPr>
          <p:spPr>
            <a:xfrm>
              <a:off x="5881241" y="2032998"/>
              <a:ext cx="240126" cy="63575"/>
            </a:xfrm>
            <a:custGeom>
              <a:rect b="b" l="l" r="r" t="t"/>
              <a:pathLst>
                <a:path extrusionOk="0" h="2144" w="8098">
                  <a:moveTo>
                    <a:pt x="0" y="1"/>
                  </a:moveTo>
                  <a:lnTo>
                    <a:pt x="0" y="2144"/>
                  </a:lnTo>
                  <a:lnTo>
                    <a:pt x="7025" y="2144"/>
                  </a:lnTo>
                  <a:lnTo>
                    <a:pt x="8097" y="1072"/>
                  </a:lnTo>
                  <a:lnTo>
                    <a:pt x="70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8" name="Google Shape;4118;p56"/>
            <p:cNvSpPr/>
            <p:nvPr/>
          </p:nvSpPr>
          <p:spPr>
            <a:xfrm>
              <a:off x="6117784" y="2032998"/>
              <a:ext cx="105266" cy="63575"/>
            </a:xfrm>
            <a:custGeom>
              <a:rect b="b" l="l" r="r" t="t"/>
              <a:pathLst>
                <a:path extrusionOk="0" h="2144" w="3550">
                  <a:moveTo>
                    <a:pt x="1" y="1"/>
                  </a:moveTo>
                  <a:lnTo>
                    <a:pt x="1073" y="1072"/>
                  </a:lnTo>
                  <a:lnTo>
                    <a:pt x="1" y="2144"/>
                  </a:lnTo>
                  <a:lnTo>
                    <a:pt x="3549" y="2144"/>
                  </a:lnTo>
                  <a:lnTo>
                    <a:pt x="354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9" name="Google Shape;4119;p56"/>
            <p:cNvSpPr/>
            <p:nvPr/>
          </p:nvSpPr>
          <p:spPr>
            <a:xfrm>
              <a:off x="5882635" y="2119851"/>
              <a:ext cx="188590" cy="63605"/>
            </a:xfrm>
            <a:custGeom>
              <a:rect b="b" l="l" r="r" t="t"/>
              <a:pathLst>
                <a:path extrusionOk="0" h="2145" w="6360">
                  <a:moveTo>
                    <a:pt x="1" y="1"/>
                  </a:moveTo>
                  <a:lnTo>
                    <a:pt x="1" y="2144"/>
                  </a:lnTo>
                  <a:lnTo>
                    <a:pt x="5288" y="2144"/>
                  </a:lnTo>
                  <a:lnTo>
                    <a:pt x="6359" y="1072"/>
                  </a:lnTo>
                  <a:lnTo>
                    <a:pt x="528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0" name="Google Shape;4120;p56"/>
            <p:cNvSpPr/>
            <p:nvPr/>
          </p:nvSpPr>
          <p:spPr>
            <a:xfrm>
              <a:off x="6067670" y="2119851"/>
              <a:ext cx="155379" cy="63605"/>
            </a:xfrm>
            <a:custGeom>
              <a:rect b="b" l="l" r="r" t="t"/>
              <a:pathLst>
                <a:path extrusionOk="0" h="2145" w="5240">
                  <a:moveTo>
                    <a:pt x="0" y="1"/>
                  </a:moveTo>
                  <a:lnTo>
                    <a:pt x="1072" y="1072"/>
                  </a:lnTo>
                  <a:lnTo>
                    <a:pt x="0" y="2144"/>
                  </a:lnTo>
                  <a:lnTo>
                    <a:pt x="5239" y="2144"/>
                  </a:lnTo>
                  <a:lnTo>
                    <a:pt x="523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1" name="Google Shape;4121;p56"/>
            <p:cNvSpPr/>
            <p:nvPr/>
          </p:nvSpPr>
          <p:spPr>
            <a:xfrm>
              <a:off x="5881923" y="2206023"/>
              <a:ext cx="131390" cy="63575"/>
            </a:xfrm>
            <a:custGeom>
              <a:rect b="b" l="l" r="r" t="t"/>
              <a:pathLst>
                <a:path extrusionOk="0" h="2144" w="4431">
                  <a:moveTo>
                    <a:pt x="1" y="0"/>
                  </a:moveTo>
                  <a:lnTo>
                    <a:pt x="1" y="2143"/>
                  </a:lnTo>
                  <a:lnTo>
                    <a:pt x="3359" y="2143"/>
                  </a:lnTo>
                  <a:lnTo>
                    <a:pt x="4430" y="1072"/>
                  </a:lnTo>
                  <a:lnTo>
                    <a:pt x="335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2" name="Google Shape;4122;p56"/>
            <p:cNvSpPr/>
            <p:nvPr/>
          </p:nvSpPr>
          <p:spPr>
            <a:xfrm>
              <a:off x="6009046" y="2206023"/>
              <a:ext cx="214002" cy="63575"/>
            </a:xfrm>
            <a:custGeom>
              <a:rect b="b" l="l" r="r" t="t"/>
              <a:pathLst>
                <a:path extrusionOk="0" h="2144" w="7217">
                  <a:moveTo>
                    <a:pt x="1" y="0"/>
                  </a:moveTo>
                  <a:lnTo>
                    <a:pt x="1072" y="1072"/>
                  </a:lnTo>
                  <a:lnTo>
                    <a:pt x="1" y="2143"/>
                  </a:lnTo>
                  <a:lnTo>
                    <a:pt x="7216" y="2143"/>
                  </a:lnTo>
                  <a:lnTo>
                    <a:pt x="721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3" name="Google Shape;4123;p56"/>
            <p:cNvSpPr/>
            <p:nvPr/>
          </p:nvSpPr>
          <p:spPr>
            <a:xfrm>
              <a:off x="6162293" y="1992759"/>
              <a:ext cx="60758" cy="20490"/>
            </a:xfrm>
            <a:custGeom>
              <a:rect b="b" l="l" r="r" t="t"/>
              <a:pathLst>
                <a:path extrusionOk="0" h="691" w="2049">
                  <a:moveTo>
                    <a:pt x="0" y="0"/>
                  </a:moveTo>
                  <a:lnTo>
                    <a:pt x="0" y="691"/>
                  </a:lnTo>
                  <a:lnTo>
                    <a:pt x="2048" y="691"/>
                  </a:lnTo>
                  <a:lnTo>
                    <a:pt x="20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4" name="Google Shape;4124;p56"/>
            <p:cNvSpPr/>
            <p:nvPr/>
          </p:nvSpPr>
          <p:spPr>
            <a:xfrm>
              <a:off x="6121342" y="1992759"/>
              <a:ext cx="20490" cy="20490"/>
            </a:xfrm>
            <a:custGeom>
              <a:rect b="b" l="l" r="r" t="t"/>
              <a:pathLst>
                <a:path extrusionOk="0" h="691" w="691">
                  <a:moveTo>
                    <a:pt x="0" y="0"/>
                  </a:moveTo>
                  <a:lnTo>
                    <a:pt x="0" y="691"/>
                  </a:lnTo>
                  <a:lnTo>
                    <a:pt x="691" y="691"/>
                  </a:lnTo>
                  <a:lnTo>
                    <a:pt x="69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25" name="Google Shape;4125;p56"/>
          <p:cNvGrpSpPr/>
          <p:nvPr/>
        </p:nvGrpSpPr>
        <p:grpSpPr>
          <a:xfrm>
            <a:off x="6992994" y="1922125"/>
            <a:ext cx="342520" cy="340416"/>
            <a:chOff x="6459594" y="1922125"/>
            <a:chExt cx="342520" cy="340416"/>
          </a:xfrm>
        </p:grpSpPr>
        <p:sp>
          <p:nvSpPr>
            <p:cNvPr id="4126" name="Google Shape;4126;p56"/>
            <p:cNvSpPr/>
            <p:nvPr/>
          </p:nvSpPr>
          <p:spPr>
            <a:xfrm>
              <a:off x="6730059" y="2207417"/>
              <a:ext cx="71344" cy="55124"/>
            </a:xfrm>
            <a:custGeom>
              <a:rect b="b" l="l" r="r" t="t"/>
              <a:pathLst>
                <a:path extrusionOk="0" h="1859" w="2406">
                  <a:moveTo>
                    <a:pt x="0" y="1"/>
                  </a:moveTo>
                  <a:lnTo>
                    <a:pt x="0" y="1858"/>
                  </a:lnTo>
                  <a:lnTo>
                    <a:pt x="2405" y="1858"/>
                  </a:lnTo>
                  <a:lnTo>
                    <a:pt x="24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7" name="Google Shape;4127;p56"/>
            <p:cNvSpPr/>
            <p:nvPr/>
          </p:nvSpPr>
          <p:spPr>
            <a:xfrm>
              <a:off x="6640359" y="2207417"/>
              <a:ext cx="69239" cy="55124"/>
            </a:xfrm>
            <a:custGeom>
              <a:rect b="b" l="l" r="r" t="t"/>
              <a:pathLst>
                <a:path extrusionOk="0" h="1859" w="2335">
                  <a:moveTo>
                    <a:pt x="1" y="1"/>
                  </a:moveTo>
                  <a:lnTo>
                    <a:pt x="1" y="1858"/>
                  </a:lnTo>
                  <a:lnTo>
                    <a:pt x="2334" y="1858"/>
                  </a:lnTo>
                  <a:lnTo>
                    <a:pt x="23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8" name="Google Shape;4128;p56"/>
            <p:cNvSpPr/>
            <p:nvPr/>
          </p:nvSpPr>
          <p:spPr>
            <a:xfrm>
              <a:off x="6551400" y="2207417"/>
              <a:ext cx="69209" cy="55124"/>
            </a:xfrm>
            <a:custGeom>
              <a:rect b="b" l="l" r="r" t="t"/>
              <a:pathLst>
                <a:path extrusionOk="0" h="1859" w="2334">
                  <a:moveTo>
                    <a:pt x="0" y="1"/>
                  </a:moveTo>
                  <a:lnTo>
                    <a:pt x="0" y="1858"/>
                  </a:lnTo>
                  <a:lnTo>
                    <a:pt x="2334" y="1858"/>
                  </a:lnTo>
                  <a:lnTo>
                    <a:pt x="23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9" name="Google Shape;4129;p56"/>
            <p:cNvSpPr/>
            <p:nvPr/>
          </p:nvSpPr>
          <p:spPr>
            <a:xfrm>
              <a:off x="6460276" y="2207417"/>
              <a:ext cx="72085" cy="55124"/>
            </a:xfrm>
            <a:custGeom>
              <a:rect b="b" l="l" r="r" t="t"/>
              <a:pathLst>
                <a:path extrusionOk="0" h="1859" w="2431">
                  <a:moveTo>
                    <a:pt x="1" y="1"/>
                  </a:moveTo>
                  <a:lnTo>
                    <a:pt x="1" y="1858"/>
                  </a:lnTo>
                  <a:lnTo>
                    <a:pt x="2430" y="1858"/>
                  </a:lnTo>
                  <a:lnTo>
                    <a:pt x="243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0" name="Google Shape;4130;p56"/>
            <p:cNvSpPr/>
            <p:nvPr/>
          </p:nvSpPr>
          <p:spPr>
            <a:xfrm>
              <a:off x="6635407" y="2032286"/>
              <a:ext cx="78431" cy="155379"/>
            </a:xfrm>
            <a:custGeom>
              <a:rect b="b" l="l" r="r" t="t"/>
              <a:pathLst>
                <a:path extrusionOk="0" h="5240" w="2645">
                  <a:moveTo>
                    <a:pt x="1316" y="0"/>
                  </a:moveTo>
                  <a:cubicBezTo>
                    <a:pt x="596" y="0"/>
                    <a:pt x="1" y="587"/>
                    <a:pt x="1" y="1311"/>
                  </a:cubicBezTo>
                  <a:cubicBezTo>
                    <a:pt x="25" y="1906"/>
                    <a:pt x="453" y="2406"/>
                    <a:pt x="977" y="2549"/>
                  </a:cubicBezTo>
                  <a:lnTo>
                    <a:pt x="977" y="5240"/>
                  </a:lnTo>
                  <a:lnTo>
                    <a:pt x="1668" y="5240"/>
                  </a:lnTo>
                  <a:lnTo>
                    <a:pt x="1668" y="2549"/>
                  </a:lnTo>
                  <a:cubicBezTo>
                    <a:pt x="2216" y="2406"/>
                    <a:pt x="2644" y="1882"/>
                    <a:pt x="2621" y="1263"/>
                  </a:cubicBezTo>
                  <a:cubicBezTo>
                    <a:pt x="2597" y="596"/>
                    <a:pt x="2049" y="25"/>
                    <a:pt x="1358" y="1"/>
                  </a:cubicBezTo>
                  <a:cubicBezTo>
                    <a:pt x="1344" y="0"/>
                    <a:pt x="1330" y="0"/>
                    <a:pt x="13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1" name="Google Shape;4131;p56"/>
            <p:cNvSpPr/>
            <p:nvPr/>
          </p:nvSpPr>
          <p:spPr>
            <a:xfrm>
              <a:off x="6547841" y="1922125"/>
              <a:ext cx="78431" cy="265538"/>
            </a:xfrm>
            <a:custGeom>
              <a:rect b="b" l="l" r="r" t="t"/>
              <a:pathLst>
                <a:path extrusionOk="0" h="8955" w="2645">
                  <a:moveTo>
                    <a:pt x="1338" y="0"/>
                  </a:moveTo>
                  <a:cubicBezTo>
                    <a:pt x="596" y="0"/>
                    <a:pt x="1" y="587"/>
                    <a:pt x="1" y="1311"/>
                  </a:cubicBezTo>
                  <a:cubicBezTo>
                    <a:pt x="1" y="1906"/>
                    <a:pt x="430" y="2406"/>
                    <a:pt x="977" y="2549"/>
                  </a:cubicBezTo>
                  <a:lnTo>
                    <a:pt x="977" y="8955"/>
                  </a:lnTo>
                  <a:lnTo>
                    <a:pt x="1668" y="8955"/>
                  </a:lnTo>
                  <a:lnTo>
                    <a:pt x="1668" y="2549"/>
                  </a:lnTo>
                  <a:cubicBezTo>
                    <a:pt x="2240" y="2406"/>
                    <a:pt x="2644" y="1858"/>
                    <a:pt x="2621" y="1239"/>
                  </a:cubicBezTo>
                  <a:cubicBezTo>
                    <a:pt x="2597" y="596"/>
                    <a:pt x="2049" y="25"/>
                    <a:pt x="1382" y="1"/>
                  </a:cubicBezTo>
                  <a:cubicBezTo>
                    <a:pt x="1367" y="0"/>
                    <a:pt x="1353" y="0"/>
                    <a:pt x="13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2" name="Google Shape;4132;p56"/>
            <p:cNvSpPr/>
            <p:nvPr/>
          </p:nvSpPr>
          <p:spPr>
            <a:xfrm>
              <a:off x="6459594" y="2009631"/>
              <a:ext cx="78401" cy="178034"/>
            </a:xfrm>
            <a:custGeom>
              <a:rect b="b" l="l" r="r" t="t"/>
              <a:pathLst>
                <a:path extrusionOk="0" h="6004" w="2644">
                  <a:moveTo>
                    <a:pt x="1296" y="0"/>
                  </a:moveTo>
                  <a:cubicBezTo>
                    <a:pt x="574" y="0"/>
                    <a:pt x="0" y="579"/>
                    <a:pt x="0" y="1312"/>
                  </a:cubicBezTo>
                  <a:cubicBezTo>
                    <a:pt x="24" y="1908"/>
                    <a:pt x="429" y="2408"/>
                    <a:pt x="977" y="2551"/>
                  </a:cubicBezTo>
                  <a:lnTo>
                    <a:pt x="977" y="6004"/>
                  </a:lnTo>
                  <a:lnTo>
                    <a:pt x="1667" y="6004"/>
                  </a:lnTo>
                  <a:lnTo>
                    <a:pt x="1667" y="2551"/>
                  </a:lnTo>
                  <a:cubicBezTo>
                    <a:pt x="2239" y="2408"/>
                    <a:pt x="2644" y="1860"/>
                    <a:pt x="2620" y="1241"/>
                  </a:cubicBezTo>
                  <a:cubicBezTo>
                    <a:pt x="2596" y="598"/>
                    <a:pt x="2048" y="27"/>
                    <a:pt x="1381" y="3"/>
                  </a:cubicBezTo>
                  <a:cubicBezTo>
                    <a:pt x="1353" y="1"/>
                    <a:pt x="1324" y="0"/>
                    <a:pt x="12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3" name="Google Shape;4133;p56"/>
            <p:cNvSpPr/>
            <p:nvPr/>
          </p:nvSpPr>
          <p:spPr>
            <a:xfrm>
              <a:off x="6723684" y="1951066"/>
              <a:ext cx="78431" cy="236597"/>
            </a:xfrm>
            <a:custGeom>
              <a:rect b="b" l="l" r="r" t="t"/>
              <a:pathLst>
                <a:path extrusionOk="0" h="7979" w="2645">
                  <a:moveTo>
                    <a:pt x="1315" y="0"/>
                  </a:moveTo>
                  <a:cubicBezTo>
                    <a:pt x="596" y="0"/>
                    <a:pt x="1" y="587"/>
                    <a:pt x="1" y="1311"/>
                  </a:cubicBezTo>
                  <a:cubicBezTo>
                    <a:pt x="25" y="1882"/>
                    <a:pt x="406" y="2406"/>
                    <a:pt x="977" y="2573"/>
                  </a:cubicBezTo>
                  <a:lnTo>
                    <a:pt x="977" y="7979"/>
                  </a:lnTo>
                  <a:lnTo>
                    <a:pt x="1668" y="7979"/>
                  </a:lnTo>
                  <a:lnTo>
                    <a:pt x="1668" y="2573"/>
                  </a:lnTo>
                  <a:cubicBezTo>
                    <a:pt x="2216" y="2406"/>
                    <a:pt x="2644" y="1882"/>
                    <a:pt x="2620" y="1263"/>
                  </a:cubicBezTo>
                  <a:cubicBezTo>
                    <a:pt x="2597" y="596"/>
                    <a:pt x="2049" y="25"/>
                    <a:pt x="1358" y="1"/>
                  </a:cubicBezTo>
                  <a:cubicBezTo>
                    <a:pt x="1344" y="1"/>
                    <a:pt x="1330" y="0"/>
                    <a:pt x="13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34" name="Google Shape;4134;p56"/>
          <p:cNvGrpSpPr/>
          <p:nvPr/>
        </p:nvGrpSpPr>
        <p:grpSpPr>
          <a:xfrm>
            <a:off x="7731516" y="1932029"/>
            <a:ext cx="341093" cy="340384"/>
            <a:chOff x="7045716" y="1932029"/>
            <a:chExt cx="341093" cy="340384"/>
          </a:xfrm>
        </p:grpSpPr>
        <p:sp>
          <p:nvSpPr>
            <p:cNvPr id="4135" name="Google Shape;4135;p56"/>
            <p:cNvSpPr/>
            <p:nvPr/>
          </p:nvSpPr>
          <p:spPr>
            <a:xfrm>
              <a:off x="7157982" y="2043584"/>
              <a:ext cx="116564" cy="116564"/>
            </a:xfrm>
            <a:custGeom>
              <a:rect b="b" l="l" r="r" t="t"/>
              <a:pathLst>
                <a:path extrusionOk="0" h="3931" w="3931">
                  <a:moveTo>
                    <a:pt x="2787" y="882"/>
                  </a:moveTo>
                  <a:lnTo>
                    <a:pt x="2787" y="1549"/>
                  </a:lnTo>
                  <a:lnTo>
                    <a:pt x="1096" y="1549"/>
                  </a:lnTo>
                  <a:lnTo>
                    <a:pt x="1096" y="882"/>
                  </a:lnTo>
                  <a:close/>
                  <a:moveTo>
                    <a:pt x="2787" y="2358"/>
                  </a:moveTo>
                  <a:lnTo>
                    <a:pt x="2787" y="3049"/>
                  </a:lnTo>
                  <a:lnTo>
                    <a:pt x="1096" y="3049"/>
                  </a:lnTo>
                  <a:lnTo>
                    <a:pt x="1096" y="2358"/>
                  </a:lnTo>
                  <a:close/>
                  <a:moveTo>
                    <a:pt x="1953" y="1"/>
                  </a:moveTo>
                  <a:cubicBezTo>
                    <a:pt x="882" y="1"/>
                    <a:pt x="1" y="906"/>
                    <a:pt x="1" y="1977"/>
                  </a:cubicBezTo>
                  <a:cubicBezTo>
                    <a:pt x="1" y="3049"/>
                    <a:pt x="882" y="3930"/>
                    <a:pt x="1953" y="3930"/>
                  </a:cubicBezTo>
                  <a:cubicBezTo>
                    <a:pt x="3025" y="3930"/>
                    <a:pt x="3930" y="3049"/>
                    <a:pt x="3930" y="1977"/>
                  </a:cubicBezTo>
                  <a:cubicBezTo>
                    <a:pt x="3930" y="906"/>
                    <a:pt x="3025" y="1"/>
                    <a:pt x="195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6" name="Google Shape;4136;p56"/>
            <p:cNvSpPr/>
            <p:nvPr/>
          </p:nvSpPr>
          <p:spPr>
            <a:xfrm>
              <a:off x="7045716" y="1932029"/>
              <a:ext cx="341093" cy="160301"/>
            </a:xfrm>
            <a:custGeom>
              <a:rect b="b" l="l" r="r" t="t"/>
              <a:pathLst>
                <a:path extrusionOk="0" h="5406" w="11503">
                  <a:moveTo>
                    <a:pt x="5739" y="0"/>
                  </a:moveTo>
                  <a:cubicBezTo>
                    <a:pt x="4192" y="0"/>
                    <a:pt x="2763" y="595"/>
                    <a:pt x="1667" y="1691"/>
                  </a:cubicBezTo>
                  <a:cubicBezTo>
                    <a:pt x="643" y="2691"/>
                    <a:pt x="48" y="4001"/>
                    <a:pt x="0" y="5406"/>
                  </a:cubicBezTo>
                  <a:lnTo>
                    <a:pt x="1572" y="5406"/>
                  </a:lnTo>
                  <a:cubicBezTo>
                    <a:pt x="1762" y="3263"/>
                    <a:pt x="3549" y="1572"/>
                    <a:pt x="5739" y="1572"/>
                  </a:cubicBezTo>
                  <a:cubicBezTo>
                    <a:pt x="7954" y="1572"/>
                    <a:pt x="9740" y="3263"/>
                    <a:pt x="9907" y="5406"/>
                  </a:cubicBezTo>
                  <a:lnTo>
                    <a:pt x="11503" y="5406"/>
                  </a:lnTo>
                  <a:cubicBezTo>
                    <a:pt x="11407" y="4001"/>
                    <a:pt x="10836" y="2691"/>
                    <a:pt x="9812" y="1691"/>
                  </a:cubicBezTo>
                  <a:cubicBezTo>
                    <a:pt x="8740" y="619"/>
                    <a:pt x="7287" y="0"/>
                    <a:pt x="57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7" name="Google Shape;4137;p56"/>
            <p:cNvSpPr/>
            <p:nvPr/>
          </p:nvSpPr>
          <p:spPr>
            <a:xfrm>
              <a:off x="7045716" y="2112082"/>
              <a:ext cx="341093" cy="160331"/>
            </a:xfrm>
            <a:custGeom>
              <a:rect b="b" l="l" r="r" t="t"/>
              <a:pathLst>
                <a:path extrusionOk="0" h="5407" w="11503">
                  <a:moveTo>
                    <a:pt x="0" y="1"/>
                  </a:moveTo>
                  <a:cubicBezTo>
                    <a:pt x="95" y="1382"/>
                    <a:pt x="667" y="2692"/>
                    <a:pt x="1667" y="3716"/>
                  </a:cubicBezTo>
                  <a:cubicBezTo>
                    <a:pt x="2739" y="4787"/>
                    <a:pt x="4192" y="5407"/>
                    <a:pt x="5739" y="5407"/>
                  </a:cubicBezTo>
                  <a:cubicBezTo>
                    <a:pt x="7287" y="5407"/>
                    <a:pt x="8716" y="4811"/>
                    <a:pt x="9836" y="3716"/>
                  </a:cubicBezTo>
                  <a:cubicBezTo>
                    <a:pt x="10836" y="2692"/>
                    <a:pt x="11431" y="1382"/>
                    <a:pt x="11503" y="1"/>
                  </a:cubicBezTo>
                  <a:lnTo>
                    <a:pt x="9907" y="1"/>
                  </a:lnTo>
                  <a:cubicBezTo>
                    <a:pt x="9740" y="2144"/>
                    <a:pt x="7954" y="3835"/>
                    <a:pt x="5739" y="3835"/>
                  </a:cubicBezTo>
                  <a:cubicBezTo>
                    <a:pt x="3549" y="3835"/>
                    <a:pt x="1762" y="2144"/>
                    <a:pt x="15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8" name="Google Shape;4138;p56"/>
            <p:cNvSpPr/>
            <p:nvPr/>
          </p:nvSpPr>
          <p:spPr>
            <a:xfrm>
              <a:off x="7226480" y="1999104"/>
              <a:ext cx="93939" cy="206233"/>
            </a:xfrm>
            <a:custGeom>
              <a:rect b="b" l="l" r="r" t="t"/>
              <a:pathLst>
                <a:path extrusionOk="0" h="6955" w="3168">
                  <a:moveTo>
                    <a:pt x="1" y="0"/>
                  </a:moveTo>
                  <a:lnTo>
                    <a:pt x="1" y="858"/>
                  </a:lnTo>
                  <a:cubicBezTo>
                    <a:pt x="1310" y="1025"/>
                    <a:pt x="2311" y="2144"/>
                    <a:pt x="2311" y="3477"/>
                  </a:cubicBezTo>
                  <a:cubicBezTo>
                    <a:pt x="2311" y="4811"/>
                    <a:pt x="1287" y="5906"/>
                    <a:pt x="1" y="6097"/>
                  </a:cubicBezTo>
                  <a:lnTo>
                    <a:pt x="1" y="6954"/>
                  </a:lnTo>
                  <a:cubicBezTo>
                    <a:pt x="1763" y="6788"/>
                    <a:pt x="3168" y="5287"/>
                    <a:pt x="3168" y="3477"/>
                  </a:cubicBezTo>
                  <a:cubicBezTo>
                    <a:pt x="3168" y="1667"/>
                    <a:pt x="1763" y="167"/>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9" name="Google Shape;4139;p56"/>
            <p:cNvSpPr/>
            <p:nvPr/>
          </p:nvSpPr>
          <p:spPr>
            <a:xfrm>
              <a:off x="7112079" y="1999104"/>
              <a:ext cx="93257" cy="206233"/>
            </a:xfrm>
            <a:custGeom>
              <a:rect b="b" l="l" r="r" t="t"/>
              <a:pathLst>
                <a:path extrusionOk="0" h="6955" w="3145">
                  <a:moveTo>
                    <a:pt x="3144" y="0"/>
                  </a:moveTo>
                  <a:cubicBezTo>
                    <a:pt x="1406" y="167"/>
                    <a:pt x="1" y="1667"/>
                    <a:pt x="1" y="3477"/>
                  </a:cubicBezTo>
                  <a:cubicBezTo>
                    <a:pt x="1" y="5287"/>
                    <a:pt x="1406" y="6788"/>
                    <a:pt x="3144" y="6954"/>
                  </a:cubicBezTo>
                  <a:lnTo>
                    <a:pt x="3144" y="6097"/>
                  </a:lnTo>
                  <a:cubicBezTo>
                    <a:pt x="1834" y="5906"/>
                    <a:pt x="858" y="4811"/>
                    <a:pt x="858" y="3477"/>
                  </a:cubicBezTo>
                  <a:cubicBezTo>
                    <a:pt x="858" y="2144"/>
                    <a:pt x="1882" y="1025"/>
                    <a:pt x="3144" y="858"/>
                  </a:cubicBezTo>
                  <a:lnTo>
                    <a:pt x="314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0" name="Google Shape;4140;p56"/>
          <p:cNvGrpSpPr/>
          <p:nvPr/>
        </p:nvGrpSpPr>
        <p:grpSpPr>
          <a:xfrm>
            <a:off x="7730804" y="2458104"/>
            <a:ext cx="340381" cy="341128"/>
            <a:chOff x="7045004" y="2458104"/>
            <a:chExt cx="340381" cy="341128"/>
          </a:xfrm>
        </p:grpSpPr>
        <p:sp>
          <p:nvSpPr>
            <p:cNvPr id="4141" name="Google Shape;4141;p56"/>
            <p:cNvSpPr/>
            <p:nvPr/>
          </p:nvSpPr>
          <p:spPr>
            <a:xfrm>
              <a:off x="7184106" y="2501901"/>
              <a:ext cx="63605" cy="129967"/>
            </a:xfrm>
            <a:custGeom>
              <a:rect b="b" l="l" r="r" t="t"/>
              <a:pathLst>
                <a:path extrusionOk="0" h="4383" w="2145">
                  <a:moveTo>
                    <a:pt x="1" y="0"/>
                  </a:moveTo>
                  <a:lnTo>
                    <a:pt x="1" y="4382"/>
                  </a:lnTo>
                  <a:lnTo>
                    <a:pt x="2144" y="4382"/>
                  </a:lnTo>
                  <a:lnTo>
                    <a:pt x="214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2" name="Google Shape;4142;p56"/>
            <p:cNvSpPr/>
            <p:nvPr/>
          </p:nvSpPr>
          <p:spPr>
            <a:xfrm>
              <a:off x="7270960" y="2458104"/>
              <a:ext cx="63605" cy="129255"/>
            </a:xfrm>
            <a:custGeom>
              <a:rect b="b" l="l" r="r" t="t"/>
              <a:pathLst>
                <a:path extrusionOk="0" h="4359" w="2145">
                  <a:moveTo>
                    <a:pt x="1" y="1"/>
                  </a:moveTo>
                  <a:lnTo>
                    <a:pt x="1" y="4359"/>
                  </a:lnTo>
                  <a:lnTo>
                    <a:pt x="2144" y="4359"/>
                  </a:lnTo>
                  <a:lnTo>
                    <a:pt x="214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3" name="Google Shape;4143;p56"/>
            <p:cNvSpPr/>
            <p:nvPr/>
          </p:nvSpPr>
          <p:spPr>
            <a:xfrm>
              <a:off x="7097964" y="2544957"/>
              <a:ext cx="63575" cy="129967"/>
            </a:xfrm>
            <a:custGeom>
              <a:rect b="b" l="l" r="r" t="t"/>
              <a:pathLst>
                <a:path extrusionOk="0" h="4383" w="2144">
                  <a:moveTo>
                    <a:pt x="0" y="1"/>
                  </a:moveTo>
                  <a:lnTo>
                    <a:pt x="0" y="4383"/>
                  </a:lnTo>
                  <a:lnTo>
                    <a:pt x="2144" y="4383"/>
                  </a:lnTo>
                  <a:lnTo>
                    <a:pt x="214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4" name="Google Shape;4144;p56"/>
            <p:cNvSpPr/>
            <p:nvPr/>
          </p:nvSpPr>
          <p:spPr>
            <a:xfrm>
              <a:off x="7045004" y="2607821"/>
              <a:ext cx="340381" cy="139130"/>
            </a:xfrm>
            <a:custGeom>
              <a:rect b="b" l="l" r="r" t="t"/>
              <a:pathLst>
                <a:path extrusionOk="0" h="4692" w="11479">
                  <a:moveTo>
                    <a:pt x="7621" y="0"/>
                  </a:moveTo>
                  <a:lnTo>
                    <a:pt x="7621" y="4025"/>
                  </a:lnTo>
                  <a:lnTo>
                    <a:pt x="6835" y="4025"/>
                  </a:lnTo>
                  <a:lnTo>
                    <a:pt x="6835" y="1453"/>
                  </a:lnTo>
                  <a:lnTo>
                    <a:pt x="4692" y="1453"/>
                  </a:lnTo>
                  <a:lnTo>
                    <a:pt x="4692" y="4025"/>
                  </a:lnTo>
                  <a:lnTo>
                    <a:pt x="3930" y="4025"/>
                  </a:lnTo>
                  <a:lnTo>
                    <a:pt x="3930" y="2906"/>
                  </a:lnTo>
                  <a:lnTo>
                    <a:pt x="1786" y="2906"/>
                  </a:lnTo>
                  <a:lnTo>
                    <a:pt x="1786" y="4025"/>
                  </a:lnTo>
                  <a:lnTo>
                    <a:pt x="0" y="4025"/>
                  </a:lnTo>
                  <a:lnTo>
                    <a:pt x="0" y="4692"/>
                  </a:lnTo>
                  <a:lnTo>
                    <a:pt x="11479" y="4692"/>
                  </a:lnTo>
                  <a:lnTo>
                    <a:pt x="11479" y="4025"/>
                  </a:lnTo>
                  <a:lnTo>
                    <a:pt x="9764" y="4025"/>
                  </a:lnTo>
                  <a:lnTo>
                    <a:pt x="976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5" name="Google Shape;4145;p56"/>
            <p:cNvSpPr/>
            <p:nvPr/>
          </p:nvSpPr>
          <p:spPr>
            <a:xfrm>
              <a:off x="7107839" y="2778712"/>
              <a:ext cx="43115" cy="20520"/>
            </a:xfrm>
            <a:custGeom>
              <a:rect b="b" l="l" r="r" t="t"/>
              <a:pathLst>
                <a:path extrusionOk="0" h="692" w="1454">
                  <a:moveTo>
                    <a:pt x="1" y="1"/>
                  </a:moveTo>
                  <a:lnTo>
                    <a:pt x="1" y="691"/>
                  </a:lnTo>
                  <a:lnTo>
                    <a:pt x="1454" y="691"/>
                  </a:lnTo>
                  <a:lnTo>
                    <a:pt x="145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6" name="Google Shape;4146;p56"/>
            <p:cNvSpPr/>
            <p:nvPr/>
          </p:nvSpPr>
          <p:spPr>
            <a:xfrm>
              <a:off x="7194010" y="2778712"/>
              <a:ext cx="43085" cy="20520"/>
            </a:xfrm>
            <a:custGeom>
              <a:rect b="b" l="l" r="r" t="t"/>
              <a:pathLst>
                <a:path extrusionOk="0" h="692" w="1453">
                  <a:moveTo>
                    <a:pt x="0" y="1"/>
                  </a:moveTo>
                  <a:lnTo>
                    <a:pt x="0" y="691"/>
                  </a:lnTo>
                  <a:lnTo>
                    <a:pt x="1453" y="691"/>
                  </a:lnTo>
                  <a:lnTo>
                    <a:pt x="145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7" name="Google Shape;4147;p56"/>
            <p:cNvSpPr/>
            <p:nvPr/>
          </p:nvSpPr>
          <p:spPr>
            <a:xfrm>
              <a:off x="7281576" y="2778712"/>
              <a:ext cx="43085" cy="20520"/>
            </a:xfrm>
            <a:custGeom>
              <a:rect b="b" l="l" r="r" t="t"/>
              <a:pathLst>
                <a:path extrusionOk="0" h="692" w="1453">
                  <a:moveTo>
                    <a:pt x="0" y="1"/>
                  </a:moveTo>
                  <a:lnTo>
                    <a:pt x="0" y="691"/>
                  </a:lnTo>
                  <a:lnTo>
                    <a:pt x="1453" y="691"/>
                  </a:lnTo>
                  <a:lnTo>
                    <a:pt x="145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8" name="Google Shape;4148;p56"/>
          <p:cNvGrpSpPr/>
          <p:nvPr/>
        </p:nvGrpSpPr>
        <p:grpSpPr>
          <a:xfrm>
            <a:off x="6992994" y="2439037"/>
            <a:ext cx="342519" cy="341126"/>
            <a:chOff x="6459594" y="2439037"/>
            <a:chExt cx="342519" cy="341126"/>
          </a:xfrm>
        </p:grpSpPr>
        <p:sp>
          <p:nvSpPr>
            <p:cNvPr id="4149" name="Google Shape;4149;p56"/>
            <p:cNvSpPr/>
            <p:nvPr/>
          </p:nvSpPr>
          <p:spPr>
            <a:xfrm>
              <a:off x="6473709" y="2452469"/>
              <a:ext cx="146898" cy="146898"/>
            </a:xfrm>
            <a:custGeom>
              <a:rect b="b" l="l" r="r" t="t"/>
              <a:pathLst>
                <a:path extrusionOk="0" h="4954" w="4954">
                  <a:moveTo>
                    <a:pt x="4954" y="0"/>
                  </a:moveTo>
                  <a:cubicBezTo>
                    <a:pt x="2287" y="191"/>
                    <a:pt x="191" y="2286"/>
                    <a:pt x="0" y="4954"/>
                  </a:cubicBezTo>
                  <a:lnTo>
                    <a:pt x="4954" y="4954"/>
                  </a:lnTo>
                  <a:lnTo>
                    <a:pt x="495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0" name="Google Shape;4150;p56"/>
            <p:cNvSpPr/>
            <p:nvPr/>
          </p:nvSpPr>
          <p:spPr>
            <a:xfrm>
              <a:off x="6641782" y="2439037"/>
              <a:ext cx="160331" cy="161043"/>
            </a:xfrm>
            <a:custGeom>
              <a:rect b="b" l="l" r="r" t="t"/>
              <a:pathLst>
                <a:path extrusionOk="0" h="5431" w="5407">
                  <a:moveTo>
                    <a:pt x="2810" y="2120"/>
                  </a:moveTo>
                  <a:lnTo>
                    <a:pt x="2810" y="2811"/>
                  </a:lnTo>
                  <a:lnTo>
                    <a:pt x="977" y="2811"/>
                  </a:lnTo>
                  <a:lnTo>
                    <a:pt x="977" y="2120"/>
                  </a:lnTo>
                  <a:close/>
                  <a:moveTo>
                    <a:pt x="2810" y="3740"/>
                  </a:moveTo>
                  <a:lnTo>
                    <a:pt x="2810" y="4406"/>
                  </a:lnTo>
                  <a:lnTo>
                    <a:pt x="977" y="4406"/>
                  </a:lnTo>
                  <a:lnTo>
                    <a:pt x="977" y="3740"/>
                  </a:lnTo>
                  <a:close/>
                  <a:moveTo>
                    <a:pt x="0" y="1"/>
                  </a:moveTo>
                  <a:lnTo>
                    <a:pt x="0" y="5431"/>
                  </a:lnTo>
                  <a:lnTo>
                    <a:pt x="5406" y="5431"/>
                  </a:lnTo>
                  <a:cubicBezTo>
                    <a:pt x="5239" y="2501"/>
                    <a:pt x="2882" y="144"/>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1" name="Google Shape;4151;p56"/>
            <p:cNvSpPr/>
            <p:nvPr/>
          </p:nvSpPr>
          <p:spPr>
            <a:xfrm>
              <a:off x="6641782" y="2619119"/>
              <a:ext cx="146187" cy="146898"/>
            </a:xfrm>
            <a:custGeom>
              <a:rect b="b" l="l" r="r" t="t"/>
              <a:pathLst>
                <a:path extrusionOk="0" h="4954" w="4930">
                  <a:moveTo>
                    <a:pt x="0" y="0"/>
                  </a:moveTo>
                  <a:lnTo>
                    <a:pt x="0" y="4954"/>
                  </a:lnTo>
                  <a:cubicBezTo>
                    <a:pt x="2644" y="4763"/>
                    <a:pt x="4763" y="2668"/>
                    <a:pt x="493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2" name="Google Shape;4152;p56"/>
            <p:cNvSpPr/>
            <p:nvPr/>
          </p:nvSpPr>
          <p:spPr>
            <a:xfrm>
              <a:off x="6459594" y="2619119"/>
              <a:ext cx="161013" cy="161043"/>
            </a:xfrm>
            <a:custGeom>
              <a:rect b="b" l="l" r="r" t="t"/>
              <a:pathLst>
                <a:path extrusionOk="0" h="5431" w="5430">
                  <a:moveTo>
                    <a:pt x="4430" y="1001"/>
                  </a:moveTo>
                  <a:lnTo>
                    <a:pt x="4430" y="1668"/>
                  </a:lnTo>
                  <a:lnTo>
                    <a:pt x="2596" y="1668"/>
                  </a:lnTo>
                  <a:lnTo>
                    <a:pt x="2596" y="1001"/>
                  </a:lnTo>
                  <a:close/>
                  <a:moveTo>
                    <a:pt x="4430" y="2620"/>
                  </a:moveTo>
                  <a:lnTo>
                    <a:pt x="4430" y="3311"/>
                  </a:lnTo>
                  <a:lnTo>
                    <a:pt x="2596" y="3311"/>
                  </a:lnTo>
                  <a:lnTo>
                    <a:pt x="2596" y="2620"/>
                  </a:lnTo>
                  <a:close/>
                  <a:moveTo>
                    <a:pt x="0" y="0"/>
                  </a:moveTo>
                  <a:cubicBezTo>
                    <a:pt x="191" y="2930"/>
                    <a:pt x="2501" y="5240"/>
                    <a:pt x="5430" y="5430"/>
                  </a:cubicBezTo>
                  <a:lnTo>
                    <a:pt x="543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53" name="Google Shape;4153;p56"/>
          <p:cNvSpPr/>
          <p:nvPr/>
        </p:nvSpPr>
        <p:spPr>
          <a:xfrm>
            <a:off x="6263635" y="2487786"/>
            <a:ext cx="339699" cy="297296"/>
          </a:xfrm>
          <a:custGeom>
            <a:rect b="b" l="l" r="r" t="t"/>
            <a:pathLst>
              <a:path extrusionOk="0" h="10026" w="11456">
                <a:moveTo>
                  <a:pt x="5716" y="0"/>
                </a:moveTo>
                <a:cubicBezTo>
                  <a:pt x="5073" y="0"/>
                  <a:pt x="4573" y="500"/>
                  <a:pt x="4573" y="1143"/>
                </a:cubicBezTo>
                <a:lnTo>
                  <a:pt x="4573" y="1286"/>
                </a:lnTo>
                <a:lnTo>
                  <a:pt x="2668" y="3215"/>
                </a:lnTo>
                <a:cubicBezTo>
                  <a:pt x="2567" y="3181"/>
                  <a:pt x="2466" y="3148"/>
                  <a:pt x="2348" y="3148"/>
                </a:cubicBezTo>
                <a:cubicBezTo>
                  <a:pt x="2299" y="3148"/>
                  <a:pt x="2247" y="3153"/>
                  <a:pt x="2192" y="3167"/>
                </a:cubicBezTo>
                <a:cubicBezTo>
                  <a:pt x="1620" y="3191"/>
                  <a:pt x="1191" y="3667"/>
                  <a:pt x="1144" y="4239"/>
                </a:cubicBezTo>
                <a:cubicBezTo>
                  <a:pt x="1120" y="4787"/>
                  <a:pt x="1501" y="5311"/>
                  <a:pt x="2049" y="5430"/>
                </a:cubicBezTo>
                <a:lnTo>
                  <a:pt x="1" y="9978"/>
                </a:lnTo>
                <a:lnTo>
                  <a:pt x="2739" y="9978"/>
                </a:lnTo>
                <a:lnTo>
                  <a:pt x="3454" y="7382"/>
                </a:lnTo>
                <a:lnTo>
                  <a:pt x="2549" y="5406"/>
                </a:lnTo>
                <a:cubicBezTo>
                  <a:pt x="3049" y="5287"/>
                  <a:pt x="3454" y="4858"/>
                  <a:pt x="3454" y="4310"/>
                </a:cubicBezTo>
                <a:cubicBezTo>
                  <a:pt x="3454" y="4072"/>
                  <a:pt x="3359" y="3834"/>
                  <a:pt x="3239" y="3667"/>
                </a:cubicBezTo>
                <a:lnTo>
                  <a:pt x="4907" y="1953"/>
                </a:lnTo>
                <a:cubicBezTo>
                  <a:pt x="5073" y="2143"/>
                  <a:pt x="5311" y="2262"/>
                  <a:pt x="5549" y="2310"/>
                </a:cubicBezTo>
                <a:lnTo>
                  <a:pt x="3406" y="10002"/>
                </a:lnTo>
                <a:lnTo>
                  <a:pt x="8026" y="10002"/>
                </a:lnTo>
                <a:lnTo>
                  <a:pt x="5883" y="2310"/>
                </a:lnTo>
                <a:cubicBezTo>
                  <a:pt x="6192" y="2262"/>
                  <a:pt x="6454" y="2120"/>
                  <a:pt x="6597" y="1881"/>
                </a:cubicBezTo>
                <a:lnTo>
                  <a:pt x="8050" y="2882"/>
                </a:lnTo>
                <a:cubicBezTo>
                  <a:pt x="8026" y="3001"/>
                  <a:pt x="8002" y="3120"/>
                  <a:pt x="8002" y="3239"/>
                </a:cubicBezTo>
                <a:cubicBezTo>
                  <a:pt x="8002" y="3787"/>
                  <a:pt x="8383" y="4263"/>
                  <a:pt x="8931" y="4382"/>
                </a:cubicBezTo>
                <a:lnTo>
                  <a:pt x="7907" y="7121"/>
                </a:lnTo>
                <a:lnTo>
                  <a:pt x="8717" y="10026"/>
                </a:lnTo>
                <a:lnTo>
                  <a:pt x="11455" y="10026"/>
                </a:lnTo>
                <a:lnTo>
                  <a:pt x="9407" y="4287"/>
                </a:lnTo>
                <a:cubicBezTo>
                  <a:pt x="9931" y="4168"/>
                  <a:pt x="10360" y="3691"/>
                  <a:pt x="10289" y="3096"/>
                </a:cubicBezTo>
                <a:cubicBezTo>
                  <a:pt x="10265" y="2524"/>
                  <a:pt x="9788" y="2048"/>
                  <a:pt x="9217" y="2024"/>
                </a:cubicBezTo>
                <a:cubicBezTo>
                  <a:pt x="8955" y="2024"/>
                  <a:pt x="8693" y="2096"/>
                  <a:pt x="8479" y="2262"/>
                </a:cubicBezTo>
                <a:lnTo>
                  <a:pt x="6835" y="1143"/>
                </a:lnTo>
                <a:cubicBezTo>
                  <a:pt x="6835" y="500"/>
                  <a:pt x="6335" y="0"/>
                  <a:pt x="57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54" name="Google Shape;4154;p56"/>
          <p:cNvGrpSpPr/>
          <p:nvPr/>
        </p:nvGrpSpPr>
        <p:grpSpPr>
          <a:xfrm>
            <a:off x="5518768" y="2458104"/>
            <a:ext cx="341809" cy="342550"/>
            <a:chOff x="5290168" y="2458104"/>
            <a:chExt cx="341809" cy="342550"/>
          </a:xfrm>
        </p:grpSpPr>
        <p:sp>
          <p:nvSpPr>
            <p:cNvPr id="4155" name="Google Shape;4155;p56"/>
            <p:cNvSpPr/>
            <p:nvPr/>
          </p:nvSpPr>
          <p:spPr>
            <a:xfrm>
              <a:off x="5290168" y="2625465"/>
              <a:ext cx="89699" cy="64287"/>
            </a:xfrm>
            <a:custGeom>
              <a:rect b="b" l="l" r="r" t="t"/>
              <a:pathLst>
                <a:path extrusionOk="0" h="2168" w="3025">
                  <a:moveTo>
                    <a:pt x="1191" y="1"/>
                  </a:moveTo>
                  <a:lnTo>
                    <a:pt x="1191" y="501"/>
                  </a:lnTo>
                  <a:lnTo>
                    <a:pt x="0" y="501"/>
                  </a:lnTo>
                  <a:lnTo>
                    <a:pt x="0" y="2168"/>
                  </a:lnTo>
                  <a:lnTo>
                    <a:pt x="3025" y="2168"/>
                  </a:lnTo>
                  <a:lnTo>
                    <a:pt x="3025" y="501"/>
                  </a:lnTo>
                  <a:lnTo>
                    <a:pt x="1882" y="501"/>
                  </a:lnTo>
                  <a:lnTo>
                    <a:pt x="188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6" name="Google Shape;4156;p56"/>
            <p:cNvSpPr/>
            <p:nvPr/>
          </p:nvSpPr>
          <p:spPr>
            <a:xfrm>
              <a:off x="5407386" y="2458104"/>
              <a:ext cx="105948" cy="57941"/>
            </a:xfrm>
            <a:custGeom>
              <a:rect b="b" l="l" r="r" t="t"/>
              <a:pathLst>
                <a:path extrusionOk="0" h="1954" w="3573">
                  <a:moveTo>
                    <a:pt x="1" y="1"/>
                  </a:moveTo>
                  <a:lnTo>
                    <a:pt x="1" y="1954"/>
                  </a:lnTo>
                  <a:lnTo>
                    <a:pt x="3573" y="1954"/>
                  </a:lnTo>
                  <a:lnTo>
                    <a:pt x="357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7" name="Google Shape;4157;p56"/>
            <p:cNvSpPr/>
            <p:nvPr/>
          </p:nvSpPr>
          <p:spPr>
            <a:xfrm>
              <a:off x="5290168" y="2535794"/>
              <a:ext cx="341804" cy="68527"/>
            </a:xfrm>
            <a:custGeom>
              <a:rect b="b" l="l" r="r" t="t"/>
              <a:pathLst>
                <a:path extrusionOk="0" h="2311" w="11527">
                  <a:moveTo>
                    <a:pt x="5406" y="0"/>
                  </a:moveTo>
                  <a:lnTo>
                    <a:pt x="5406" y="596"/>
                  </a:lnTo>
                  <a:lnTo>
                    <a:pt x="4216" y="596"/>
                  </a:lnTo>
                  <a:lnTo>
                    <a:pt x="4216" y="1120"/>
                  </a:lnTo>
                  <a:lnTo>
                    <a:pt x="3025" y="1120"/>
                  </a:lnTo>
                  <a:lnTo>
                    <a:pt x="3025" y="596"/>
                  </a:lnTo>
                  <a:lnTo>
                    <a:pt x="0" y="596"/>
                  </a:lnTo>
                  <a:lnTo>
                    <a:pt x="0" y="2310"/>
                  </a:lnTo>
                  <a:lnTo>
                    <a:pt x="3025" y="2310"/>
                  </a:lnTo>
                  <a:lnTo>
                    <a:pt x="3025" y="1810"/>
                  </a:lnTo>
                  <a:lnTo>
                    <a:pt x="4216" y="1810"/>
                  </a:lnTo>
                  <a:lnTo>
                    <a:pt x="4216" y="2310"/>
                  </a:lnTo>
                  <a:lnTo>
                    <a:pt x="7264" y="2310"/>
                  </a:lnTo>
                  <a:lnTo>
                    <a:pt x="7264" y="1810"/>
                  </a:lnTo>
                  <a:lnTo>
                    <a:pt x="8478" y="1810"/>
                  </a:lnTo>
                  <a:lnTo>
                    <a:pt x="8478" y="2310"/>
                  </a:lnTo>
                  <a:lnTo>
                    <a:pt x="11527" y="2310"/>
                  </a:lnTo>
                  <a:lnTo>
                    <a:pt x="11527" y="596"/>
                  </a:lnTo>
                  <a:lnTo>
                    <a:pt x="8455" y="596"/>
                  </a:lnTo>
                  <a:lnTo>
                    <a:pt x="8455" y="1120"/>
                  </a:lnTo>
                  <a:lnTo>
                    <a:pt x="7264" y="1120"/>
                  </a:lnTo>
                  <a:lnTo>
                    <a:pt x="7264" y="596"/>
                  </a:lnTo>
                  <a:lnTo>
                    <a:pt x="6097" y="596"/>
                  </a:lnTo>
                  <a:lnTo>
                    <a:pt x="609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8" name="Google Shape;4158;p56"/>
            <p:cNvSpPr/>
            <p:nvPr/>
          </p:nvSpPr>
          <p:spPr>
            <a:xfrm>
              <a:off x="5541566" y="2625465"/>
              <a:ext cx="90410" cy="64287"/>
            </a:xfrm>
            <a:custGeom>
              <a:rect b="b" l="l" r="r" t="t"/>
              <a:pathLst>
                <a:path extrusionOk="0" h="2168" w="3049">
                  <a:moveTo>
                    <a:pt x="1167" y="1"/>
                  </a:moveTo>
                  <a:lnTo>
                    <a:pt x="1167" y="501"/>
                  </a:lnTo>
                  <a:lnTo>
                    <a:pt x="0" y="501"/>
                  </a:lnTo>
                  <a:lnTo>
                    <a:pt x="0" y="2168"/>
                  </a:lnTo>
                  <a:lnTo>
                    <a:pt x="3049" y="2168"/>
                  </a:lnTo>
                  <a:lnTo>
                    <a:pt x="3049" y="501"/>
                  </a:lnTo>
                  <a:lnTo>
                    <a:pt x="1858" y="501"/>
                  </a:lnTo>
                  <a:lnTo>
                    <a:pt x="185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9" name="Google Shape;4159;p56"/>
            <p:cNvSpPr/>
            <p:nvPr/>
          </p:nvSpPr>
          <p:spPr>
            <a:xfrm>
              <a:off x="5422213" y="2710213"/>
              <a:ext cx="74191" cy="90440"/>
            </a:xfrm>
            <a:custGeom>
              <a:rect b="b" l="l" r="r" t="t"/>
              <a:pathLst>
                <a:path extrusionOk="0" h="3050" w="2502">
                  <a:moveTo>
                    <a:pt x="929" y="1"/>
                  </a:moveTo>
                  <a:lnTo>
                    <a:pt x="929" y="620"/>
                  </a:lnTo>
                  <a:cubicBezTo>
                    <a:pt x="406" y="786"/>
                    <a:pt x="1" y="1287"/>
                    <a:pt x="48" y="1882"/>
                  </a:cubicBezTo>
                  <a:cubicBezTo>
                    <a:pt x="72" y="2501"/>
                    <a:pt x="572" y="3001"/>
                    <a:pt x="1191" y="3049"/>
                  </a:cubicBezTo>
                  <a:cubicBezTo>
                    <a:pt x="1205" y="3049"/>
                    <a:pt x="1219" y="3050"/>
                    <a:pt x="1233" y="3050"/>
                  </a:cubicBezTo>
                  <a:cubicBezTo>
                    <a:pt x="1906" y="3050"/>
                    <a:pt x="2477" y="2487"/>
                    <a:pt x="2477" y="1810"/>
                  </a:cubicBezTo>
                  <a:cubicBezTo>
                    <a:pt x="2501" y="1215"/>
                    <a:pt x="2120" y="786"/>
                    <a:pt x="1620" y="620"/>
                  </a:cubicBezTo>
                  <a:lnTo>
                    <a:pt x="16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0" name="Google Shape;4160;p56"/>
            <p:cNvSpPr/>
            <p:nvPr/>
          </p:nvSpPr>
          <p:spPr>
            <a:xfrm>
              <a:off x="5547912" y="2710213"/>
              <a:ext cx="74191" cy="90440"/>
            </a:xfrm>
            <a:custGeom>
              <a:rect b="b" l="l" r="r" t="t"/>
              <a:pathLst>
                <a:path extrusionOk="0" h="3050" w="2502">
                  <a:moveTo>
                    <a:pt x="929" y="1"/>
                  </a:moveTo>
                  <a:lnTo>
                    <a:pt x="929" y="620"/>
                  </a:lnTo>
                  <a:cubicBezTo>
                    <a:pt x="382" y="786"/>
                    <a:pt x="1" y="1287"/>
                    <a:pt x="24" y="1882"/>
                  </a:cubicBezTo>
                  <a:cubicBezTo>
                    <a:pt x="48" y="2501"/>
                    <a:pt x="548" y="3001"/>
                    <a:pt x="1191" y="3049"/>
                  </a:cubicBezTo>
                  <a:cubicBezTo>
                    <a:pt x="1205" y="3049"/>
                    <a:pt x="1218" y="3050"/>
                    <a:pt x="1232" y="3050"/>
                  </a:cubicBezTo>
                  <a:cubicBezTo>
                    <a:pt x="1882" y="3050"/>
                    <a:pt x="2454" y="2487"/>
                    <a:pt x="2454" y="1810"/>
                  </a:cubicBezTo>
                  <a:cubicBezTo>
                    <a:pt x="2501" y="1215"/>
                    <a:pt x="2120" y="786"/>
                    <a:pt x="1596" y="620"/>
                  </a:cubicBezTo>
                  <a:lnTo>
                    <a:pt x="159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1" name="Google Shape;4161;p56"/>
            <p:cNvSpPr/>
            <p:nvPr/>
          </p:nvSpPr>
          <p:spPr>
            <a:xfrm>
              <a:off x="5415155" y="2625465"/>
              <a:ext cx="90410" cy="64287"/>
            </a:xfrm>
            <a:custGeom>
              <a:rect b="b" l="l" r="r" t="t"/>
              <a:pathLst>
                <a:path extrusionOk="0" h="2168" w="3049">
                  <a:moveTo>
                    <a:pt x="1191" y="1"/>
                  </a:moveTo>
                  <a:lnTo>
                    <a:pt x="1191" y="501"/>
                  </a:lnTo>
                  <a:lnTo>
                    <a:pt x="1" y="501"/>
                  </a:lnTo>
                  <a:lnTo>
                    <a:pt x="1" y="2168"/>
                  </a:lnTo>
                  <a:lnTo>
                    <a:pt x="3049" y="2168"/>
                  </a:lnTo>
                  <a:lnTo>
                    <a:pt x="3049" y="501"/>
                  </a:lnTo>
                  <a:lnTo>
                    <a:pt x="1882" y="501"/>
                  </a:lnTo>
                  <a:lnTo>
                    <a:pt x="188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2" name="Google Shape;4162;p56"/>
            <p:cNvSpPr/>
            <p:nvPr/>
          </p:nvSpPr>
          <p:spPr>
            <a:xfrm>
              <a:off x="5297225" y="2710213"/>
              <a:ext cx="74191" cy="90440"/>
            </a:xfrm>
            <a:custGeom>
              <a:rect b="b" l="l" r="r" t="t"/>
              <a:pathLst>
                <a:path extrusionOk="0" h="3050" w="2502">
                  <a:moveTo>
                    <a:pt x="929" y="1"/>
                  </a:moveTo>
                  <a:lnTo>
                    <a:pt x="929" y="620"/>
                  </a:lnTo>
                  <a:cubicBezTo>
                    <a:pt x="382" y="786"/>
                    <a:pt x="1" y="1287"/>
                    <a:pt x="24" y="1882"/>
                  </a:cubicBezTo>
                  <a:cubicBezTo>
                    <a:pt x="48" y="2501"/>
                    <a:pt x="572" y="3001"/>
                    <a:pt x="1191" y="3049"/>
                  </a:cubicBezTo>
                  <a:cubicBezTo>
                    <a:pt x="1205" y="3049"/>
                    <a:pt x="1218" y="3050"/>
                    <a:pt x="1231" y="3050"/>
                  </a:cubicBezTo>
                  <a:cubicBezTo>
                    <a:pt x="1882" y="3050"/>
                    <a:pt x="2453" y="2487"/>
                    <a:pt x="2453" y="1810"/>
                  </a:cubicBezTo>
                  <a:cubicBezTo>
                    <a:pt x="2501" y="1215"/>
                    <a:pt x="2144" y="786"/>
                    <a:pt x="1596" y="620"/>
                  </a:cubicBezTo>
                  <a:lnTo>
                    <a:pt x="159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63" name="Google Shape;4163;p56"/>
          <p:cNvGrpSpPr/>
          <p:nvPr/>
        </p:nvGrpSpPr>
        <p:grpSpPr>
          <a:xfrm>
            <a:off x="4781639" y="2467296"/>
            <a:ext cx="341839" cy="337569"/>
            <a:chOff x="4705439" y="2467296"/>
            <a:chExt cx="341839" cy="337569"/>
          </a:xfrm>
        </p:grpSpPr>
        <p:sp>
          <p:nvSpPr>
            <p:cNvPr id="4164" name="Google Shape;4164;p56"/>
            <p:cNvSpPr/>
            <p:nvPr/>
          </p:nvSpPr>
          <p:spPr>
            <a:xfrm>
              <a:off x="4838226" y="2467296"/>
              <a:ext cx="75584" cy="76296"/>
            </a:xfrm>
            <a:custGeom>
              <a:rect b="b" l="l" r="r" t="t"/>
              <a:pathLst>
                <a:path extrusionOk="0" h="2573" w="2549">
                  <a:moveTo>
                    <a:pt x="1262" y="0"/>
                  </a:moveTo>
                  <a:cubicBezTo>
                    <a:pt x="572" y="0"/>
                    <a:pt x="0" y="572"/>
                    <a:pt x="0" y="1286"/>
                  </a:cubicBezTo>
                  <a:cubicBezTo>
                    <a:pt x="0" y="2001"/>
                    <a:pt x="572" y="2572"/>
                    <a:pt x="1262" y="2572"/>
                  </a:cubicBezTo>
                  <a:cubicBezTo>
                    <a:pt x="1977" y="2572"/>
                    <a:pt x="2548" y="2001"/>
                    <a:pt x="2548" y="1286"/>
                  </a:cubicBezTo>
                  <a:cubicBezTo>
                    <a:pt x="2548" y="572"/>
                    <a:pt x="1977" y="0"/>
                    <a:pt x="1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5" name="Google Shape;4165;p56"/>
            <p:cNvSpPr/>
            <p:nvPr/>
          </p:nvSpPr>
          <p:spPr>
            <a:xfrm>
              <a:off x="4925791" y="2499084"/>
              <a:ext cx="75584" cy="76266"/>
            </a:xfrm>
            <a:custGeom>
              <a:rect b="b" l="l" r="r" t="t"/>
              <a:pathLst>
                <a:path extrusionOk="0" h="2572" w="2549">
                  <a:moveTo>
                    <a:pt x="1262" y="0"/>
                  </a:moveTo>
                  <a:cubicBezTo>
                    <a:pt x="572" y="0"/>
                    <a:pt x="0" y="572"/>
                    <a:pt x="0" y="1286"/>
                  </a:cubicBezTo>
                  <a:cubicBezTo>
                    <a:pt x="0" y="2000"/>
                    <a:pt x="572" y="2572"/>
                    <a:pt x="1262" y="2572"/>
                  </a:cubicBezTo>
                  <a:cubicBezTo>
                    <a:pt x="1977" y="2572"/>
                    <a:pt x="2548" y="2000"/>
                    <a:pt x="2548" y="1286"/>
                  </a:cubicBezTo>
                  <a:cubicBezTo>
                    <a:pt x="2548" y="572"/>
                    <a:pt x="1977" y="0"/>
                    <a:pt x="1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6" name="Google Shape;4166;p56"/>
            <p:cNvSpPr/>
            <p:nvPr/>
          </p:nvSpPr>
          <p:spPr>
            <a:xfrm>
              <a:off x="4971694" y="2578880"/>
              <a:ext cx="75584" cy="75584"/>
            </a:xfrm>
            <a:custGeom>
              <a:rect b="b" l="l" r="r" t="t"/>
              <a:pathLst>
                <a:path extrusionOk="0" h="2549" w="2549">
                  <a:moveTo>
                    <a:pt x="1262" y="0"/>
                  </a:moveTo>
                  <a:cubicBezTo>
                    <a:pt x="572" y="0"/>
                    <a:pt x="0" y="572"/>
                    <a:pt x="0" y="1286"/>
                  </a:cubicBezTo>
                  <a:cubicBezTo>
                    <a:pt x="0" y="1977"/>
                    <a:pt x="572" y="2548"/>
                    <a:pt x="1262" y="2548"/>
                  </a:cubicBezTo>
                  <a:cubicBezTo>
                    <a:pt x="1977" y="2548"/>
                    <a:pt x="2548" y="1977"/>
                    <a:pt x="2548" y="1286"/>
                  </a:cubicBezTo>
                  <a:cubicBezTo>
                    <a:pt x="2548" y="572"/>
                    <a:pt x="1977" y="0"/>
                    <a:pt x="1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7" name="Google Shape;4167;p56"/>
            <p:cNvSpPr/>
            <p:nvPr/>
          </p:nvSpPr>
          <p:spPr>
            <a:xfrm>
              <a:off x="4955444" y="2669974"/>
              <a:ext cx="75584" cy="75584"/>
            </a:xfrm>
            <a:custGeom>
              <a:rect b="b" l="l" r="r" t="t"/>
              <a:pathLst>
                <a:path extrusionOk="0" h="2549" w="2549">
                  <a:moveTo>
                    <a:pt x="1286" y="0"/>
                  </a:moveTo>
                  <a:cubicBezTo>
                    <a:pt x="572" y="0"/>
                    <a:pt x="0" y="572"/>
                    <a:pt x="0" y="1262"/>
                  </a:cubicBezTo>
                  <a:cubicBezTo>
                    <a:pt x="0" y="1977"/>
                    <a:pt x="572" y="2548"/>
                    <a:pt x="1286" y="2548"/>
                  </a:cubicBezTo>
                  <a:cubicBezTo>
                    <a:pt x="1977" y="2548"/>
                    <a:pt x="2548" y="1977"/>
                    <a:pt x="2548" y="1262"/>
                  </a:cubicBezTo>
                  <a:cubicBezTo>
                    <a:pt x="2548" y="572"/>
                    <a:pt x="1977" y="0"/>
                    <a:pt x="12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8" name="Google Shape;4168;p56"/>
            <p:cNvSpPr/>
            <p:nvPr/>
          </p:nvSpPr>
          <p:spPr>
            <a:xfrm>
              <a:off x="4884811" y="2728569"/>
              <a:ext cx="75584" cy="76296"/>
            </a:xfrm>
            <a:custGeom>
              <a:rect b="b" l="l" r="r" t="t"/>
              <a:pathLst>
                <a:path extrusionOk="0" h="2573" w="2549">
                  <a:moveTo>
                    <a:pt x="1287" y="1"/>
                  </a:moveTo>
                  <a:cubicBezTo>
                    <a:pt x="572" y="1"/>
                    <a:pt x="1" y="572"/>
                    <a:pt x="1" y="1287"/>
                  </a:cubicBezTo>
                  <a:cubicBezTo>
                    <a:pt x="1" y="2001"/>
                    <a:pt x="572" y="2573"/>
                    <a:pt x="1287" y="2573"/>
                  </a:cubicBezTo>
                  <a:cubicBezTo>
                    <a:pt x="1977" y="2573"/>
                    <a:pt x="2549" y="2001"/>
                    <a:pt x="2549" y="1287"/>
                  </a:cubicBezTo>
                  <a:cubicBezTo>
                    <a:pt x="2549" y="572"/>
                    <a:pt x="1977" y="1"/>
                    <a:pt x="12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9" name="Google Shape;4169;p56"/>
            <p:cNvSpPr/>
            <p:nvPr/>
          </p:nvSpPr>
          <p:spPr>
            <a:xfrm>
              <a:off x="4792323" y="2728569"/>
              <a:ext cx="75584" cy="76296"/>
            </a:xfrm>
            <a:custGeom>
              <a:rect b="b" l="l" r="r" t="t"/>
              <a:pathLst>
                <a:path extrusionOk="0" h="2573" w="2549">
                  <a:moveTo>
                    <a:pt x="1286" y="1"/>
                  </a:moveTo>
                  <a:cubicBezTo>
                    <a:pt x="572" y="1"/>
                    <a:pt x="0" y="572"/>
                    <a:pt x="0" y="1287"/>
                  </a:cubicBezTo>
                  <a:cubicBezTo>
                    <a:pt x="0" y="2001"/>
                    <a:pt x="572" y="2573"/>
                    <a:pt x="1286" y="2573"/>
                  </a:cubicBezTo>
                  <a:cubicBezTo>
                    <a:pt x="1977" y="2573"/>
                    <a:pt x="2548" y="2001"/>
                    <a:pt x="2548" y="1287"/>
                  </a:cubicBezTo>
                  <a:cubicBezTo>
                    <a:pt x="2548" y="572"/>
                    <a:pt x="1977" y="1"/>
                    <a:pt x="12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0" name="Google Shape;4170;p56"/>
            <p:cNvSpPr/>
            <p:nvPr/>
          </p:nvSpPr>
          <p:spPr>
            <a:xfrm>
              <a:off x="4721689" y="2669974"/>
              <a:ext cx="75584" cy="75584"/>
            </a:xfrm>
            <a:custGeom>
              <a:rect b="b" l="l" r="r" t="t"/>
              <a:pathLst>
                <a:path extrusionOk="0" h="2549" w="2549">
                  <a:moveTo>
                    <a:pt x="1287" y="0"/>
                  </a:moveTo>
                  <a:cubicBezTo>
                    <a:pt x="572" y="0"/>
                    <a:pt x="1" y="572"/>
                    <a:pt x="1" y="1262"/>
                  </a:cubicBezTo>
                  <a:cubicBezTo>
                    <a:pt x="1" y="1977"/>
                    <a:pt x="572" y="2548"/>
                    <a:pt x="1287" y="2548"/>
                  </a:cubicBezTo>
                  <a:cubicBezTo>
                    <a:pt x="1977" y="2548"/>
                    <a:pt x="2549" y="1977"/>
                    <a:pt x="2549" y="1262"/>
                  </a:cubicBezTo>
                  <a:cubicBezTo>
                    <a:pt x="2549" y="572"/>
                    <a:pt x="1977" y="0"/>
                    <a:pt x="12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1" name="Google Shape;4171;p56"/>
            <p:cNvSpPr/>
            <p:nvPr/>
          </p:nvSpPr>
          <p:spPr>
            <a:xfrm>
              <a:off x="4705439" y="2579562"/>
              <a:ext cx="76296" cy="76296"/>
            </a:xfrm>
            <a:custGeom>
              <a:rect b="b" l="l" r="r" t="t"/>
              <a:pathLst>
                <a:path extrusionOk="0" h="2573" w="2573">
                  <a:moveTo>
                    <a:pt x="1287" y="1"/>
                  </a:moveTo>
                  <a:cubicBezTo>
                    <a:pt x="573" y="1"/>
                    <a:pt x="1" y="572"/>
                    <a:pt x="1" y="1287"/>
                  </a:cubicBezTo>
                  <a:cubicBezTo>
                    <a:pt x="1" y="1977"/>
                    <a:pt x="573" y="2573"/>
                    <a:pt x="1287" y="2573"/>
                  </a:cubicBezTo>
                  <a:cubicBezTo>
                    <a:pt x="2001" y="2573"/>
                    <a:pt x="2573" y="1977"/>
                    <a:pt x="2573" y="1287"/>
                  </a:cubicBezTo>
                  <a:cubicBezTo>
                    <a:pt x="2573" y="572"/>
                    <a:pt x="2001" y="1"/>
                    <a:pt x="12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2" name="Google Shape;4172;p56"/>
            <p:cNvSpPr/>
            <p:nvPr/>
          </p:nvSpPr>
          <p:spPr>
            <a:xfrm>
              <a:off x="4751343" y="2499084"/>
              <a:ext cx="76296" cy="76266"/>
            </a:xfrm>
            <a:custGeom>
              <a:rect b="b" l="l" r="r" t="t"/>
              <a:pathLst>
                <a:path extrusionOk="0" h="2572" w="2573">
                  <a:moveTo>
                    <a:pt x="1287" y="0"/>
                  </a:moveTo>
                  <a:cubicBezTo>
                    <a:pt x="572" y="0"/>
                    <a:pt x="1" y="572"/>
                    <a:pt x="1" y="1286"/>
                  </a:cubicBezTo>
                  <a:cubicBezTo>
                    <a:pt x="1" y="2000"/>
                    <a:pt x="572" y="2572"/>
                    <a:pt x="1287" y="2572"/>
                  </a:cubicBezTo>
                  <a:cubicBezTo>
                    <a:pt x="2001" y="2572"/>
                    <a:pt x="2573" y="2000"/>
                    <a:pt x="2573" y="1286"/>
                  </a:cubicBezTo>
                  <a:cubicBezTo>
                    <a:pt x="2573" y="572"/>
                    <a:pt x="2001" y="0"/>
                    <a:pt x="12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3" name="Google Shape;4173;p56"/>
            <p:cNvSpPr/>
            <p:nvPr/>
          </p:nvSpPr>
          <p:spPr>
            <a:xfrm>
              <a:off x="4866455" y="2645955"/>
              <a:ext cx="62181" cy="20520"/>
            </a:xfrm>
            <a:custGeom>
              <a:rect b="b" l="l" r="r" t="t"/>
              <a:pathLst>
                <a:path extrusionOk="0" h="692" w="2097">
                  <a:moveTo>
                    <a:pt x="1" y="0"/>
                  </a:moveTo>
                  <a:lnTo>
                    <a:pt x="1" y="691"/>
                  </a:lnTo>
                  <a:lnTo>
                    <a:pt x="2096" y="691"/>
                  </a:lnTo>
                  <a:lnTo>
                    <a:pt x="209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4" name="Google Shape;4174;p56"/>
            <p:cNvSpPr/>
            <p:nvPr/>
          </p:nvSpPr>
          <p:spPr>
            <a:xfrm>
              <a:off x="4866455" y="2605004"/>
              <a:ext cx="62181" cy="20490"/>
            </a:xfrm>
            <a:custGeom>
              <a:rect b="b" l="l" r="r" t="t"/>
              <a:pathLst>
                <a:path extrusionOk="0" h="691" w="2097">
                  <a:moveTo>
                    <a:pt x="1" y="0"/>
                  </a:moveTo>
                  <a:lnTo>
                    <a:pt x="1" y="691"/>
                  </a:lnTo>
                  <a:lnTo>
                    <a:pt x="2096" y="691"/>
                  </a:lnTo>
                  <a:lnTo>
                    <a:pt x="209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5" name="Google Shape;4175;p56"/>
            <p:cNvSpPr/>
            <p:nvPr/>
          </p:nvSpPr>
          <p:spPr>
            <a:xfrm>
              <a:off x="4824081" y="2645955"/>
              <a:ext cx="20520" cy="20520"/>
            </a:xfrm>
            <a:custGeom>
              <a:rect b="b" l="l" r="r" t="t"/>
              <a:pathLst>
                <a:path extrusionOk="0" h="692" w="692">
                  <a:moveTo>
                    <a:pt x="1" y="0"/>
                  </a:moveTo>
                  <a:lnTo>
                    <a:pt x="1" y="691"/>
                  </a:lnTo>
                  <a:lnTo>
                    <a:pt x="691" y="691"/>
                  </a:lnTo>
                  <a:lnTo>
                    <a:pt x="69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6" name="Google Shape;4176;p56"/>
            <p:cNvSpPr/>
            <p:nvPr/>
          </p:nvSpPr>
          <p:spPr>
            <a:xfrm>
              <a:off x="4824081" y="2605004"/>
              <a:ext cx="20520" cy="20490"/>
            </a:xfrm>
            <a:custGeom>
              <a:rect b="b" l="l" r="r" t="t"/>
              <a:pathLst>
                <a:path extrusionOk="0" h="691" w="692">
                  <a:moveTo>
                    <a:pt x="1" y="0"/>
                  </a:moveTo>
                  <a:lnTo>
                    <a:pt x="1" y="691"/>
                  </a:lnTo>
                  <a:lnTo>
                    <a:pt x="691" y="691"/>
                  </a:lnTo>
                  <a:lnTo>
                    <a:pt x="69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77" name="Google Shape;4177;p56"/>
          <p:cNvGrpSpPr/>
          <p:nvPr/>
        </p:nvGrpSpPr>
        <p:grpSpPr>
          <a:xfrm>
            <a:off x="4039589" y="2487074"/>
            <a:ext cx="347473" cy="320607"/>
            <a:chOff x="4115789" y="2487074"/>
            <a:chExt cx="347473" cy="320607"/>
          </a:xfrm>
        </p:grpSpPr>
        <p:sp>
          <p:nvSpPr>
            <p:cNvPr id="4178" name="Google Shape;4178;p56"/>
            <p:cNvSpPr/>
            <p:nvPr/>
          </p:nvSpPr>
          <p:spPr>
            <a:xfrm>
              <a:off x="4119318" y="2487074"/>
              <a:ext cx="97497" cy="96756"/>
            </a:xfrm>
            <a:custGeom>
              <a:rect b="b" l="l" r="r" t="t"/>
              <a:pathLst>
                <a:path extrusionOk="0" h="3263" w="3288">
                  <a:moveTo>
                    <a:pt x="1644" y="0"/>
                  </a:moveTo>
                  <a:cubicBezTo>
                    <a:pt x="739" y="0"/>
                    <a:pt x="1" y="738"/>
                    <a:pt x="1" y="1643"/>
                  </a:cubicBezTo>
                  <a:cubicBezTo>
                    <a:pt x="1" y="2525"/>
                    <a:pt x="739" y="3263"/>
                    <a:pt x="1644" y="3263"/>
                  </a:cubicBezTo>
                  <a:cubicBezTo>
                    <a:pt x="2549" y="3263"/>
                    <a:pt x="3287" y="2525"/>
                    <a:pt x="3287" y="1643"/>
                  </a:cubicBezTo>
                  <a:cubicBezTo>
                    <a:pt x="3287" y="738"/>
                    <a:pt x="2549" y="0"/>
                    <a:pt x="16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9" name="Google Shape;4179;p56"/>
            <p:cNvSpPr/>
            <p:nvPr/>
          </p:nvSpPr>
          <p:spPr>
            <a:xfrm>
              <a:off x="4230902" y="2508958"/>
              <a:ext cx="156802" cy="52989"/>
            </a:xfrm>
            <a:custGeom>
              <a:rect b="b" l="l" r="r" t="t"/>
              <a:pathLst>
                <a:path extrusionOk="0" h="1787" w="5288">
                  <a:moveTo>
                    <a:pt x="1" y="0"/>
                  </a:moveTo>
                  <a:cubicBezTo>
                    <a:pt x="120" y="262"/>
                    <a:pt x="167" y="572"/>
                    <a:pt x="167" y="905"/>
                  </a:cubicBezTo>
                  <a:cubicBezTo>
                    <a:pt x="167" y="1215"/>
                    <a:pt x="120" y="1525"/>
                    <a:pt x="1" y="1787"/>
                  </a:cubicBezTo>
                  <a:lnTo>
                    <a:pt x="5287" y="1787"/>
                  </a:lnTo>
                  <a:lnTo>
                    <a:pt x="528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0" name="Google Shape;4180;p56"/>
            <p:cNvSpPr/>
            <p:nvPr/>
          </p:nvSpPr>
          <p:spPr>
            <a:xfrm>
              <a:off x="4408168" y="2508958"/>
              <a:ext cx="55094" cy="52989"/>
            </a:xfrm>
            <a:custGeom>
              <a:rect b="b" l="l" r="r" t="t"/>
              <a:pathLst>
                <a:path extrusionOk="0" h="1787" w="1858">
                  <a:moveTo>
                    <a:pt x="0" y="0"/>
                  </a:moveTo>
                  <a:lnTo>
                    <a:pt x="0" y="1787"/>
                  </a:lnTo>
                  <a:lnTo>
                    <a:pt x="857" y="1787"/>
                  </a:lnTo>
                  <a:cubicBezTo>
                    <a:pt x="1405" y="1787"/>
                    <a:pt x="1858" y="1310"/>
                    <a:pt x="1739" y="739"/>
                  </a:cubicBezTo>
                  <a:cubicBezTo>
                    <a:pt x="1667" y="334"/>
                    <a:pt x="1262" y="0"/>
                    <a:pt x="85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1" name="Google Shape;4181;p56"/>
            <p:cNvSpPr/>
            <p:nvPr/>
          </p:nvSpPr>
          <p:spPr>
            <a:xfrm>
              <a:off x="4191375" y="2621225"/>
              <a:ext cx="157484" cy="53019"/>
            </a:xfrm>
            <a:custGeom>
              <a:rect b="b" l="l" r="r" t="t"/>
              <a:pathLst>
                <a:path extrusionOk="0" h="1788" w="5311">
                  <a:moveTo>
                    <a:pt x="0" y="1"/>
                  </a:moveTo>
                  <a:lnTo>
                    <a:pt x="0" y="1787"/>
                  </a:lnTo>
                  <a:lnTo>
                    <a:pt x="5311" y="1787"/>
                  </a:lnTo>
                  <a:cubicBezTo>
                    <a:pt x="5192" y="1525"/>
                    <a:pt x="5144" y="1215"/>
                    <a:pt x="5144" y="882"/>
                  </a:cubicBezTo>
                  <a:cubicBezTo>
                    <a:pt x="5144" y="549"/>
                    <a:pt x="5192" y="263"/>
                    <a:pt x="53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2" name="Google Shape;4182;p56"/>
            <p:cNvSpPr/>
            <p:nvPr/>
          </p:nvSpPr>
          <p:spPr>
            <a:xfrm>
              <a:off x="4362265" y="2597947"/>
              <a:ext cx="97468" cy="97468"/>
            </a:xfrm>
            <a:custGeom>
              <a:rect b="b" l="l" r="r" t="t"/>
              <a:pathLst>
                <a:path extrusionOk="0" h="3287" w="3287">
                  <a:moveTo>
                    <a:pt x="1643" y="0"/>
                  </a:moveTo>
                  <a:cubicBezTo>
                    <a:pt x="738" y="0"/>
                    <a:pt x="0" y="738"/>
                    <a:pt x="0" y="1643"/>
                  </a:cubicBezTo>
                  <a:cubicBezTo>
                    <a:pt x="0" y="2548"/>
                    <a:pt x="738" y="3286"/>
                    <a:pt x="1643" y="3286"/>
                  </a:cubicBezTo>
                  <a:cubicBezTo>
                    <a:pt x="2548" y="3286"/>
                    <a:pt x="3287" y="2548"/>
                    <a:pt x="3287" y="1643"/>
                  </a:cubicBezTo>
                  <a:cubicBezTo>
                    <a:pt x="3287" y="738"/>
                    <a:pt x="2548" y="0"/>
                    <a:pt x="16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3" name="Google Shape;4183;p56"/>
            <p:cNvSpPr/>
            <p:nvPr/>
          </p:nvSpPr>
          <p:spPr>
            <a:xfrm>
              <a:off x="4115789" y="2619831"/>
              <a:ext cx="55836" cy="52989"/>
            </a:xfrm>
            <a:custGeom>
              <a:rect b="b" l="l" r="r" t="t"/>
              <a:pathLst>
                <a:path extrusionOk="0" h="1787" w="1883">
                  <a:moveTo>
                    <a:pt x="1001" y="0"/>
                  </a:moveTo>
                  <a:cubicBezTo>
                    <a:pt x="453" y="0"/>
                    <a:pt x="1" y="500"/>
                    <a:pt x="120" y="1048"/>
                  </a:cubicBezTo>
                  <a:cubicBezTo>
                    <a:pt x="191" y="1477"/>
                    <a:pt x="596" y="1786"/>
                    <a:pt x="1001" y="1786"/>
                  </a:cubicBezTo>
                  <a:lnTo>
                    <a:pt x="1882" y="1786"/>
                  </a:lnTo>
                  <a:lnTo>
                    <a:pt x="188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4" name="Google Shape;4184;p56"/>
            <p:cNvSpPr/>
            <p:nvPr/>
          </p:nvSpPr>
          <p:spPr>
            <a:xfrm>
              <a:off x="4119318" y="2710213"/>
              <a:ext cx="97497" cy="97468"/>
            </a:xfrm>
            <a:custGeom>
              <a:rect b="b" l="l" r="r" t="t"/>
              <a:pathLst>
                <a:path extrusionOk="0" h="3287" w="3288">
                  <a:moveTo>
                    <a:pt x="1644" y="1"/>
                  </a:moveTo>
                  <a:cubicBezTo>
                    <a:pt x="739" y="1"/>
                    <a:pt x="1" y="739"/>
                    <a:pt x="1" y="1644"/>
                  </a:cubicBezTo>
                  <a:cubicBezTo>
                    <a:pt x="1" y="2549"/>
                    <a:pt x="739" y="3287"/>
                    <a:pt x="1644" y="3287"/>
                  </a:cubicBezTo>
                  <a:cubicBezTo>
                    <a:pt x="2549" y="3287"/>
                    <a:pt x="3287" y="2549"/>
                    <a:pt x="3287" y="1644"/>
                  </a:cubicBezTo>
                  <a:cubicBezTo>
                    <a:pt x="3287" y="739"/>
                    <a:pt x="2549" y="1"/>
                    <a:pt x="16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5" name="Google Shape;4185;p56"/>
            <p:cNvSpPr/>
            <p:nvPr/>
          </p:nvSpPr>
          <p:spPr>
            <a:xfrm>
              <a:off x="4407456" y="2732097"/>
              <a:ext cx="55806" cy="52989"/>
            </a:xfrm>
            <a:custGeom>
              <a:rect b="b" l="l" r="r" t="t"/>
              <a:pathLst>
                <a:path extrusionOk="0" h="1787" w="1882">
                  <a:moveTo>
                    <a:pt x="0" y="1"/>
                  </a:moveTo>
                  <a:lnTo>
                    <a:pt x="0" y="1787"/>
                  </a:lnTo>
                  <a:lnTo>
                    <a:pt x="881" y="1787"/>
                  </a:lnTo>
                  <a:cubicBezTo>
                    <a:pt x="1429" y="1787"/>
                    <a:pt x="1882" y="1311"/>
                    <a:pt x="1763" y="763"/>
                  </a:cubicBezTo>
                  <a:cubicBezTo>
                    <a:pt x="1691" y="334"/>
                    <a:pt x="1310" y="1"/>
                    <a:pt x="88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6" name="Google Shape;4186;p56"/>
            <p:cNvSpPr/>
            <p:nvPr/>
          </p:nvSpPr>
          <p:spPr>
            <a:xfrm>
              <a:off x="4228797" y="2732097"/>
              <a:ext cx="158196" cy="52989"/>
            </a:xfrm>
            <a:custGeom>
              <a:rect b="b" l="l" r="r" t="t"/>
              <a:pathLst>
                <a:path extrusionOk="0" h="1787" w="5335">
                  <a:moveTo>
                    <a:pt x="0" y="1"/>
                  </a:moveTo>
                  <a:cubicBezTo>
                    <a:pt x="167" y="287"/>
                    <a:pt x="215" y="572"/>
                    <a:pt x="215" y="906"/>
                  </a:cubicBezTo>
                  <a:cubicBezTo>
                    <a:pt x="215" y="1192"/>
                    <a:pt x="167" y="1501"/>
                    <a:pt x="48" y="1787"/>
                  </a:cubicBezTo>
                  <a:lnTo>
                    <a:pt x="5335" y="1787"/>
                  </a:lnTo>
                  <a:lnTo>
                    <a:pt x="53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87" name="Google Shape;4187;p56"/>
          <p:cNvGrpSpPr/>
          <p:nvPr/>
        </p:nvGrpSpPr>
        <p:grpSpPr>
          <a:xfrm>
            <a:off x="3272838" y="2474353"/>
            <a:ext cx="341808" cy="306493"/>
            <a:chOff x="3501438" y="2474353"/>
            <a:chExt cx="341808" cy="306493"/>
          </a:xfrm>
        </p:grpSpPr>
        <p:sp>
          <p:nvSpPr>
            <p:cNvPr id="4188" name="Google Shape;4188;p56"/>
            <p:cNvSpPr/>
            <p:nvPr/>
          </p:nvSpPr>
          <p:spPr>
            <a:xfrm>
              <a:off x="3501438" y="2484939"/>
              <a:ext cx="104525" cy="132784"/>
            </a:xfrm>
            <a:custGeom>
              <a:rect b="b" l="l" r="r" t="t"/>
              <a:pathLst>
                <a:path extrusionOk="0" h="4478" w="3525">
                  <a:moveTo>
                    <a:pt x="2596" y="1"/>
                  </a:moveTo>
                  <a:lnTo>
                    <a:pt x="0" y="4478"/>
                  </a:lnTo>
                  <a:lnTo>
                    <a:pt x="1858" y="4478"/>
                  </a:lnTo>
                  <a:lnTo>
                    <a:pt x="3525" y="1573"/>
                  </a:lnTo>
                  <a:lnTo>
                    <a:pt x="259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9" name="Google Shape;4189;p56"/>
            <p:cNvSpPr/>
            <p:nvPr/>
          </p:nvSpPr>
          <p:spPr>
            <a:xfrm>
              <a:off x="3595349" y="2474353"/>
              <a:ext cx="154667" cy="48037"/>
            </a:xfrm>
            <a:custGeom>
              <a:rect b="b" l="l" r="r" t="t"/>
              <a:pathLst>
                <a:path extrusionOk="0" h="1620" w="5216">
                  <a:moveTo>
                    <a:pt x="1" y="1"/>
                  </a:moveTo>
                  <a:lnTo>
                    <a:pt x="929" y="1620"/>
                  </a:lnTo>
                  <a:lnTo>
                    <a:pt x="4287" y="1620"/>
                  </a:lnTo>
                  <a:lnTo>
                    <a:pt x="521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0" name="Google Shape;4190;p56"/>
            <p:cNvSpPr/>
            <p:nvPr/>
          </p:nvSpPr>
          <p:spPr>
            <a:xfrm>
              <a:off x="3574177" y="2541429"/>
              <a:ext cx="197753" cy="171629"/>
            </a:xfrm>
            <a:custGeom>
              <a:rect b="b" l="l" r="r" t="t"/>
              <a:pathLst>
                <a:path extrusionOk="0" h="5788" w="6669">
                  <a:moveTo>
                    <a:pt x="2072" y="1787"/>
                  </a:moveTo>
                  <a:lnTo>
                    <a:pt x="2072" y="2478"/>
                  </a:lnTo>
                  <a:lnTo>
                    <a:pt x="1358" y="2478"/>
                  </a:lnTo>
                  <a:lnTo>
                    <a:pt x="1358" y="1787"/>
                  </a:lnTo>
                  <a:close/>
                  <a:moveTo>
                    <a:pt x="5263" y="1787"/>
                  </a:moveTo>
                  <a:lnTo>
                    <a:pt x="5263" y="2478"/>
                  </a:lnTo>
                  <a:lnTo>
                    <a:pt x="2882" y="2478"/>
                  </a:lnTo>
                  <a:lnTo>
                    <a:pt x="2882" y="1787"/>
                  </a:lnTo>
                  <a:close/>
                  <a:moveTo>
                    <a:pt x="2072" y="3335"/>
                  </a:moveTo>
                  <a:lnTo>
                    <a:pt x="2072" y="4026"/>
                  </a:lnTo>
                  <a:lnTo>
                    <a:pt x="1358" y="4026"/>
                  </a:lnTo>
                  <a:lnTo>
                    <a:pt x="1358" y="3335"/>
                  </a:lnTo>
                  <a:close/>
                  <a:moveTo>
                    <a:pt x="5263" y="3335"/>
                  </a:moveTo>
                  <a:lnTo>
                    <a:pt x="5263" y="4026"/>
                  </a:lnTo>
                  <a:lnTo>
                    <a:pt x="2882" y="4026"/>
                  </a:lnTo>
                  <a:lnTo>
                    <a:pt x="2882" y="3335"/>
                  </a:lnTo>
                  <a:close/>
                  <a:moveTo>
                    <a:pt x="1667" y="1"/>
                  </a:moveTo>
                  <a:lnTo>
                    <a:pt x="0" y="2906"/>
                  </a:lnTo>
                  <a:lnTo>
                    <a:pt x="1667" y="5788"/>
                  </a:lnTo>
                  <a:lnTo>
                    <a:pt x="5001" y="5788"/>
                  </a:lnTo>
                  <a:lnTo>
                    <a:pt x="6668" y="2906"/>
                  </a:lnTo>
                  <a:lnTo>
                    <a:pt x="500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1" name="Google Shape;4191;p56"/>
            <p:cNvSpPr/>
            <p:nvPr/>
          </p:nvSpPr>
          <p:spPr>
            <a:xfrm>
              <a:off x="3502150" y="2636763"/>
              <a:ext cx="103813" cy="132784"/>
            </a:xfrm>
            <a:custGeom>
              <a:rect b="b" l="l" r="r" t="t"/>
              <a:pathLst>
                <a:path extrusionOk="0" h="4478" w="3501">
                  <a:moveTo>
                    <a:pt x="0" y="1"/>
                  </a:moveTo>
                  <a:lnTo>
                    <a:pt x="2596" y="4478"/>
                  </a:lnTo>
                  <a:lnTo>
                    <a:pt x="3501" y="2906"/>
                  </a:lnTo>
                  <a:lnTo>
                    <a:pt x="18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2" name="Google Shape;4192;p56"/>
            <p:cNvSpPr/>
            <p:nvPr/>
          </p:nvSpPr>
          <p:spPr>
            <a:xfrm>
              <a:off x="3739403" y="2484939"/>
              <a:ext cx="103131" cy="132784"/>
            </a:xfrm>
            <a:custGeom>
              <a:rect b="b" l="l" r="r" t="t"/>
              <a:pathLst>
                <a:path extrusionOk="0" h="4478" w="3478">
                  <a:moveTo>
                    <a:pt x="882" y="1"/>
                  </a:moveTo>
                  <a:lnTo>
                    <a:pt x="1" y="1573"/>
                  </a:lnTo>
                  <a:lnTo>
                    <a:pt x="1668" y="4478"/>
                  </a:lnTo>
                  <a:lnTo>
                    <a:pt x="3478" y="4478"/>
                  </a:lnTo>
                  <a:lnTo>
                    <a:pt x="88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3" name="Google Shape;4193;p56"/>
            <p:cNvSpPr/>
            <p:nvPr/>
          </p:nvSpPr>
          <p:spPr>
            <a:xfrm>
              <a:off x="3739403" y="2636763"/>
              <a:ext cx="103843" cy="132784"/>
            </a:xfrm>
            <a:custGeom>
              <a:rect b="b" l="l" r="r" t="t"/>
              <a:pathLst>
                <a:path extrusionOk="0" h="4478" w="3502">
                  <a:moveTo>
                    <a:pt x="1668" y="1"/>
                  </a:moveTo>
                  <a:lnTo>
                    <a:pt x="1" y="2906"/>
                  </a:lnTo>
                  <a:lnTo>
                    <a:pt x="906" y="4478"/>
                  </a:lnTo>
                  <a:lnTo>
                    <a:pt x="350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4" name="Google Shape;4194;p56"/>
            <p:cNvSpPr/>
            <p:nvPr/>
          </p:nvSpPr>
          <p:spPr>
            <a:xfrm>
              <a:off x="3595349" y="2733521"/>
              <a:ext cx="154667" cy="47325"/>
            </a:xfrm>
            <a:custGeom>
              <a:rect b="b" l="l" r="r" t="t"/>
              <a:pathLst>
                <a:path extrusionOk="0" h="1596" w="5216">
                  <a:moveTo>
                    <a:pt x="929" y="0"/>
                  </a:moveTo>
                  <a:lnTo>
                    <a:pt x="1" y="1596"/>
                  </a:lnTo>
                  <a:lnTo>
                    <a:pt x="5216" y="1596"/>
                  </a:lnTo>
                  <a:lnTo>
                    <a:pt x="428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5" name="Google Shape;4195;p56"/>
          <p:cNvGrpSpPr/>
          <p:nvPr/>
        </p:nvGrpSpPr>
        <p:grpSpPr>
          <a:xfrm>
            <a:off x="2569603" y="2536506"/>
            <a:ext cx="341122" cy="194906"/>
            <a:chOff x="2950603" y="2536506"/>
            <a:chExt cx="341122" cy="194906"/>
          </a:xfrm>
        </p:grpSpPr>
        <p:sp>
          <p:nvSpPr>
            <p:cNvPr id="4196" name="Google Shape;4196;p56"/>
            <p:cNvSpPr/>
            <p:nvPr/>
          </p:nvSpPr>
          <p:spPr>
            <a:xfrm>
              <a:off x="3036063" y="2657253"/>
              <a:ext cx="20520" cy="20520"/>
            </a:xfrm>
            <a:custGeom>
              <a:rect b="b" l="l" r="r" t="t"/>
              <a:pathLst>
                <a:path extrusionOk="0" h="692" w="692">
                  <a:moveTo>
                    <a:pt x="1" y="0"/>
                  </a:moveTo>
                  <a:lnTo>
                    <a:pt x="1" y="691"/>
                  </a:lnTo>
                  <a:lnTo>
                    <a:pt x="691" y="691"/>
                  </a:lnTo>
                  <a:lnTo>
                    <a:pt x="69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7" name="Google Shape;4197;p56"/>
            <p:cNvSpPr/>
            <p:nvPr/>
          </p:nvSpPr>
          <p:spPr>
            <a:xfrm>
              <a:off x="3036063" y="2691858"/>
              <a:ext cx="20520" cy="19808"/>
            </a:xfrm>
            <a:custGeom>
              <a:rect b="b" l="l" r="r" t="t"/>
              <a:pathLst>
                <a:path extrusionOk="0" h="668" w="692">
                  <a:moveTo>
                    <a:pt x="1" y="0"/>
                  </a:moveTo>
                  <a:lnTo>
                    <a:pt x="1" y="667"/>
                  </a:lnTo>
                  <a:lnTo>
                    <a:pt x="691" y="667"/>
                  </a:lnTo>
                  <a:lnTo>
                    <a:pt x="69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8" name="Google Shape;4198;p56"/>
            <p:cNvSpPr/>
            <p:nvPr/>
          </p:nvSpPr>
          <p:spPr>
            <a:xfrm>
              <a:off x="3187175" y="2556967"/>
              <a:ext cx="20520" cy="19808"/>
            </a:xfrm>
            <a:custGeom>
              <a:rect b="b" l="l" r="r" t="t"/>
              <a:pathLst>
                <a:path extrusionOk="0" h="668" w="692">
                  <a:moveTo>
                    <a:pt x="1" y="1"/>
                  </a:moveTo>
                  <a:lnTo>
                    <a:pt x="1" y="668"/>
                  </a:lnTo>
                  <a:lnTo>
                    <a:pt x="691" y="668"/>
                  </a:lnTo>
                  <a:lnTo>
                    <a:pt x="6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9" name="Google Shape;4199;p56"/>
            <p:cNvSpPr/>
            <p:nvPr/>
          </p:nvSpPr>
          <p:spPr>
            <a:xfrm>
              <a:off x="3187175" y="2590178"/>
              <a:ext cx="20520" cy="20490"/>
            </a:xfrm>
            <a:custGeom>
              <a:rect b="b" l="l" r="r" t="t"/>
              <a:pathLst>
                <a:path extrusionOk="0" h="691" w="692">
                  <a:moveTo>
                    <a:pt x="1" y="0"/>
                  </a:moveTo>
                  <a:lnTo>
                    <a:pt x="1" y="691"/>
                  </a:lnTo>
                  <a:lnTo>
                    <a:pt x="691" y="691"/>
                  </a:lnTo>
                  <a:lnTo>
                    <a:pt x="69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0" name="Google Shape;4200;p56"/>
            <p:cNvSpPr/>
            <p:nvPr/>
          </p:nvSpPr>
          <p:spPr>
            <a:xfrm>
              <a:off x="2950603" y="2536506"/>
              <a:ext cx="341122" cy="194906"/>
            </a:xfrm>
            <a:custGeom>
              <a:rect b="b" l="l" r="r" t="t"/>
              <a:pathLst>
                <a:path extrusionOk="0" h="6573" w="11504">
                  <a:moveTo>
                    <a:pt x="2859" y="0"/>
                  </a:moveTo>
                  <a:cubicBezTo>
                    <a:pt x="2120" y="119"/>
                    <a:pt x="1501" y="572"/>
                    <a:pt x="1192" y="1286"/>
                  </a:cubicBezTo>
                  <a:lnTo>
                    <a:pt x="453" y="2953"/>
                  </a:lnTo>
                  <a:lnTo>
                    <a:pt x="1" y="2953"/>
                  </a:lnTo>
                  <a:lnTo>
                    <a:pt x="1" y="3620"/>
                  </a:lnTo>
                  <a:lnTo>
                    <a:pt x="5550" y="3620"/>
                  </a:lnTo>
                  <a:lnTo>
                    <a:pt x="6288" y="5287"/>
                  </a:lnTo>
                  <a:cubicBezTo>
                    <a:pt x="6621" y="5978"/>
                    <a:pt x="7217" y="6454"/>
                    <a:pt x="7955" y="6573"/>
                  </a:cubicBezTo>
                  <a:lnTo>
                    <a:pt x="7955" y="3620"/>
                  </a:lnTo>
                  <a:lnTo>
                    <a:pt x="8646" y="3620"/>
                  </a:lnTo>
                  <a:lnTo>
                    <a:pt x="8646" y="6573"/>
                  </a:lnTo>
                  <a:cubicBezTo>
                    <a:pt x="9384" y="6454"/>
                    <a:pt x="10003" y="6001"/>
                    <a:pt x="10313" y="5287"/>
                  </a:cubicBezTo>
                  <a:lnTo>
                    <a:pt x="11075" y="3620"/>
                  </a:lnTo>
                  <a:lnTo>
                    <a:pt x="11503" y="3620"/>
                  </a:lnTo>
                  <a:lnTo>
                    <a:pt x="11503" y="2953"/>
                  </a:lnTo>
                  <a:lnTo>
                    <a:pt x="5955" y="2953"/>
                  </a:lnTo>
                  <a:lnTo>
                    <a:pt x="5216" y="1286"/>
                  </a:lnTo>
                  <a:cubicBezTo>
                    <a:pt x="4883" y="596"/>
                    <a:pt x="4264" y="119"/>
                    <a:pt x="3549" y="0"/>
                  </a:cubicBezTo>
                  <a:lnTo>
                    <a:pt x="3549" y="2953"/>
                  </a:lnTo>
                  <a:lnTo>
                    <a:pt x="2859" y="2953"/>
                  </a:lnTo>
                  <a:lnTo>
                    <a:pt x="285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01" name="Google Shape;4201;p56"/>
          <p:cNvGrpSpPr/>
          <p:nvPr/>
        </p:nvGrpSpPr>
        <p:grpSpPr>
          <a:xfrm>
            <a:off x="1816967" y="2431267"/>
            <a:ext cx="341127" cy="341835"/>
            <a:chOff x="2350367" y="2431267"/>
            <a:chExt cx="341127" cy="341835"/>
          </a:xfrm>
        </p:grpSpPr>
        <p:sp>
          <p:nvSpPr>
            <p:cNvPr id="4202" name="Google Shape;4202;p56"/>
            <p:cNvSpPr/>
            <p:nvPr/>
          </p:nvSpPr>
          <p:spPr>
            <a:xfrm>
              <a:off x="2500085" y="2431267"/>
              <a:ext cx="42403" cy="42403"/>
            </a:xfrm>
            <a:custGeom>
              <a:rect b="b" l="l" r="r" t="t"/>
              <a:pathLst>
                <a:path extrusionOk="0" h="1430" w="1430">
                  <a:moveTo>
                    <a:pt x="715" y="1"/>
                  </a:moveTo>
                  <a:cubicBezTo>
                    <a:pt x="310" y="1"/>
                    <a:pt x="0" y="334"/>
                    <a:pt x="0" y="715"/>
                  </a:cubicBezTo>
                  <a:cubicBezTo>
                    <a:pt x="0" y="1096"/>
                    <a:pt x="310" y="1430"/>
                    <a:pt x="715" y="1430"/>
                  </a:cubicBezTo>
                  <a:cubicBezTo>
                    <a:pt x="1096" y="1430"/>
                    <a:pt x="1429" y="1096"/>
                    <a:pt x="1429" y="715"/>
                  </a:cubicBezTo>
                  <a:cubicBezTo>
                    <a:pt x="1429" y="334"/>
                    <a:pt x="1096" y="1"/>
                    <a:pt x="7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3" name="Google Shape;4203;p56"/>
            <p:cNvSpPr/>
            <p:nvPr/>
          </p:nvSpPr>
          <p:spPr>
            <a:xfrm>
              <a:off x="2470432" y="2474353"/>
              <a:ext cx="100996" cy="298749"/>
            </a:xfrm>
            <a:custGeom>
              <a:rect b="b" l="l" r="r" t="t"/>
              <a:pathLst>
                <a:path extrusionOk="0" h="10075" w="3406">
                  <a:moveTo>
                    <a:pt x="2501" y="1525"/>
                  </a:moveTo>
                  <a:lnTo>
                    <a:pt x="2501" y="2215"/>
                  </a:lnTo>
                  <a:lnTo>
                    <a:pt x="881" y="2215"/>
                  </a:lnTo>
                  <a:lnTo>
                    <a:pt x="881" y="1525"/>
                  </a:lnTo>
                  <a:close/>
                  <a:moveTo>
                    <a:pt x="2501" y="3168"/>
                  </a:moveTo>
                  <a:lnTo>
                    <a:pt x="2501" y="3835"/>
                  </a:lnTo>
                  <a:lnTo>
                    <a:pt x="881" y="3835"/>
                  </a:lnTo>
                  <a:lnTo>
                    <a:pt x="881" y="3168"/>
                  </a:lnTo>
                  <a:close/>
                  <a:moveTo>
                    <a:pt x="2501" y="4811"/>
                  </a:moveTo>
                  <a:lnTo>
                    <a:pt x="2501" y="5478"/>
                  </a:lnTo>
                  <a:lnTo>
                    <a:pt x="881" y="5478"/>
                  </a:lnTo>
                  <a:lnTo>
                    <a:pt x="881" y="4811"/>
                  </a:lnTo>
                  <a:close/>
                  <a:moveTo>
                    <a:pt x="2501" y="6430"/>
                  </a:moveTo>
                  <a:lnTo>
                    <a:pt x="2501" y="7121"/>
                  </a:lnTo>
                  <a:lnTo>
                    <a:pt x="881" y="7121"/>
                  </a:lnTo>
                  <a:lnTo>
                    <a:pt x="881" y="6430"/>
                  </a:lnTo>
                  <a:close/>
                  <a:moveTo>
                    <a:pt x="0" y="1"/>
                  </a:moveTo>
                  <a:lnTo>
                    <a:pt x="0" y="10074"/>
                  </a:lnTo>
                  <a:lnTo>
                    <a:pt x="3406" y="10074"/>
                  </a:lnTo>
                  <a:lnTo>
                    <a:pt x="3406" y="1"/>
                  </a:lnTo>
                  <a:lnTo>
                    <a:pt x="2858" y="1"/>
                  </a:lnTo>
                  <a:cubicBezTo>
                    <a:pt x="2620" y="405"/>
                    <a:pt x="2191" y="667"/>
                    <a:pt x="1715" y="667"/>
                  </a:cubicBezTo>
                  <a:cubicBezTo>
                    <a:pt x="1191" y="667"/>
                    <a:pt x="786" y="405"/>
                    <a:pt x="5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4" name="Google Shape;4204;p56"/>
            <p:cNvSpPr/>
            <p:nvPr/>
          </p:nvSpPr>
          <p:spPr>
            <a:xfrm>
              <a:off x="2620120" y="2431267"/>
              <a:ext cx="42403" cy="42403"/>
            </a:xfrm>
            <a:custGeom>
              <a:rect b="b" l="l" r="r" t="t"/>
              <a:pathLst>
                <a:path extrusionOk="0" h="1430" w="1430">
                  <a:moveTo>
                    <a:pt x="715" y="1"/>
                  </a:moveTo>
                  <a:cubicBezTo>
                    <a:pt x="310" y="1"/>
                    <a:pt x="1" y="334"/>
                    <a:pt x="1" y="715"/>
                  </a:cubicBezTo>
                  <a:cubicBezTo>
                    <a:pt x="25" y="1096"/>
                    <a:pt x="310" y="1430"/>
                    <a:pt x="715" y="1430"/>
                  </a:cubicBezTo>
                  <a:cubicBezTo>
                    <a:pt x="1096" y="1430"/>
                    <a:pt x="1430" y="1096"/>
                    <a:pt x="1430" y="715"/>
                  </a:cubicBezTo>
                  <a:cubicBezTo>
                    <a:pt x="1430" y="334"/>
                    <a:pt x="1096" y="1"/>
                    <a:pt x="7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5" name="Google Shape;4205;p56"/>
            <p:cNvSpPr/>
            <p:nvPr/>
          </p:nvSpPr>
          <p:spPr>
            <a:xfrm>
              <a:off x="2350367" y="2474353"/>
              <a:ext cx="101026" cy="298749"/>
            </a:xfrm>
            <a:custGeom>
              <a:rect b="b" l="l" r="r" t="t"/>
              <a:pathLst>
                <a:path extrusionOk="0" h="10075" w="3407">
                  <a:moveTo>
                    <a:pt x="2501" y="1525"/>
                  </a:moveTo>
                  <a:lnTo>
                    <a:pt x="2501" y="2215"/>
                  </a:lnTo>
                  <a:lnTo>
                    <a:pt x="882" y="2215"/>
                  </a:lnTo>
                  <a:lnTo>
                    <a:pt x="882" y="1525"/>
                  </a:lnTo>
                  <a:close/>
                  <a:moveTo>
                    <a:pt x="2501" y="3168"/>
                  </a:moveTo>
                  <a:lnTo>
                    <a:pt x="2501" y="3858"/>
                  </a:lnTo>
                  <a:lnTo>
                    <a:pt x="882" y="3858"/>
                  </a:lnTo>
                  <a:lnTo>
                    <a:pt x="882" y="3168"/>
                  </a:lnTo>
                  <a:close/>
                  <a:moveTo>
                    <a:pt x="2501" y="4811"/>
                  </a:moveTo>
                  <a:lnTo>
                    <a:pt x="2501" y="5478"/>
                  </a:lnTo>
                  <a:lnTo>
                    <a:pt x="882" y="5478"/>
                  </a:lnTo>
                  <a:lnTo>
                    <a:pt x="882" y="4811"/>
                  </a:lnTo>
                  <a:close/>
                  <a:moveTo>
                    <a:pt x="2501" y="6430"/>
                  </a:moveTo>
                  <a:lnTo>
                    <a:pt x="2501" y="7121"/>
                  </a:lnTo>
                  <a:lnTo>
                    <a:pt x="882" y="7121"/>
                  </a:lnTo>
                  <a:lnTo>
                    <a:pt x="882" y="6430"/>
                  </a:lnTo>
                  <a:close/>
                  <a:moveTo>
                    <a:pt x="1" y="1"/>
                  </a:moveTo>
                  <a:lnTo>
                    <a:pt x="1" y="10074"/>
                  </a:lnTo>
                  <a:lnTo>
                    <a:pt x="3406" y="10074"/>
                  </a:lnTo>
                  <a:lnTo>
                    <a:pt x="3406" y="1"/>
                  </a:lnTo>
                  <a:lnTo>
                    <a:pt x="2858" y="1"/>
                  </a:lnTo>
                  <a:cubicBezTo>
                    <a:pt x="2620" y="382"/>
                    <a:pt x="2168" y="667"/>
                    <a:pt x="1691" y="667"/>
                  </a:cubicBezTo>
                  <a:cubicBezTo>
                    <a:pt x="1239" y="667"/>
                    <a:pt x="787" y="405"/>
                    <a:pt x="5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6" name="Google Shape;4206;p56"/>
            <p:cNvSpPr/>
            <p:nvPr/>
          </p:nvSpPr>
          <p:spPr>
            <a:xfrm>
              <a:off x="2590467" y="2474353"/>
              <a:ext cx="101026" cy="298749"/>
            </a:xfrm>
            <a:custGeom>
              <a:rect b="b" l="l" r="r" t="t"/>
              <a:pathLst>
                <a:path extrusionOk="0" h="10075" w="3407">
                  <a:moveTo>
                    <a:pt x="2525" y="1525"/>
                  </a:moveTo>
                  <a:lnTo>
                    <a:pt x="2525" y="2215"/>
                  </a:lnTo>
                  <a:lnTo>
                    <a:pt x="906" y="2215"/>
                  </a:lnTo>
                  <a:lnTo>
                    <a:pt x="906" y="1525"/>
                  </a:lnTo>
                  <a:close/>
                  <a:moveTo>
                    <a:pt x="2525" y="3168"/>
                  </a:moveTo>
                  <a:lnTo>
                    <a:pt x="2525" y="3835"/>
                  </a:lnTo>
                  <a:lnTo>
                    <a:pt x="906" y="3835"/>
                  </a:lnTo>
                  <a:lnTo>
                    <a:pt x="906" y="3168"/>
                  </a:lnTo>
                  <a:close/>
                  <a:moveTo>
                    <a:pt x="2525" y="4811"/>
                  </a:moveTo>
                  <a:lnTo>
                    <a:pt x="2525" y="5478"/>
                  </a:lnTo>
                  <a:lnTo>
                    <a:pt x="906" y="5478"/>
                  </a:lnTo>
                  <a:lnTo>
                    <a:pt x="906" y="4811"/>
                  </a:lnTo>
                  <a:close/>
                  <a:moveTo>
                    <a:pt x="2525" y="6430"/>
                  </a:moveTo>
                  <a:lnTo>
                    <a:pt x="2525" y="7121"/>
                  </a:lnTo>
                  <a:lnTo>
                    <a:pt x="906" y="7121"/>
                  </a:lnTo>
                  <a:lnTo>
                    <a:pt x="906" y="6430"/>
                  </a:lnTo>
                  <a:close/>
                  <a:moveTo>
                    <a:pt x="1" y="1"/>
                  </a:moveTo>
                  <a:lnTo>
                    <a:pt x="1" y="10074"/>
                  </a:lnTo>
                  <a:lnTo>
                    <a:pt x="3406" y="10074"/>
                  </a:lnTo>
                  <a:lnTo>
                    <a:pt x="3406" y="1"/>
                  </a:lnTo>
                  <a:lnTo>
                    <a:pt x="2858" y="1"/>
                  </a:lnTo>
                  <a:cubicBezTo>
                    <a:pt x="2620" y="405"/>
                    <a:pt x="2192" y="667"/>
                    <a:pt x="1715" y="667"/>
                  </a:cubicBezTo>
                  <a:cubicBezTo>
                    <a:pt x="1239" y="667"/>
                    <a:pt x="786" y="405"/>
                    <a:pt x="5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7" name="Google Shape;4207;p56"/>
            <p:cNvSpPr/>
            <p:nvPr/>
          </p:nvSpPr>
          <p:spPr>
            <a:xfrm>
              <a:off x="2380020" y="2431267"/>
              <a:ext cx="42403" cy="42403"/>
            </a:xfrm>
            <a:custGeom>
              <a:rect b="b" l="l" r="r" t="t"/>
              <a:pathLst>
                <a:path extrusionOk="0" h="1430" w="1430">
                  <a:moveTo>
                    <a:pt x="715" y="1"/>
                  </a:moveTo>
                  <a:cubicBezTo>
                    <a:pt x="310" y="1"/>
                    <a:pt x="1" y="334"/>
                    <a:pt x="1" y="715"/>
                  </a:cubicBezTo>
                  <a:cubicBezTo>
                    <a:pt x="1" y="1096"/>
                    <a:pt x="310" y="1430"/>
                    <a:pt x="715" y="1430"/>
                  </a:cubicBezTo>
                  <a:cubicBezTo>
                    <a:pt x="1096" y="1430"/>
                    <a:pt x="1430" y="1096"/>
                    <a:pt x="1430" y="715"/>
                  </a:cubicBezTo>
                  <a:cubicBezTo>
                    <a:pt x="1430" y="334"/>
                    <a:pt x="1096" y="1"/>
                    <a:pt x="7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08" name="Google Shape;4208;p56"/>
          <p:cNvGrpSpPr/>
          <p:nvPr/>
        </p:nvGrpSpPr>
        <p:grpSpPr>
          <a:xfrm>
            <a:off x="1073493" y="2508958"/>
            <a:ext cx="340415" cy="237312"/>
            <a:chOff x="1759293" y="2508958"/>
            <a:chExt cx="340415" cy="237312"/>
          </a:xfrm>
        </p:grpSpPr>
        <p:sp>
          <p:nvSpPr>
            <p:cNvPr id="4209" name="Google Shape;4209;p56"/>
            <p:cNvSpPr/>
            <p:nvPr/>
          </p:nvSpPr>
          <p:spPr>
            <a:xfrm>
              <a:off x="1759293" y="2508958"/>
              <a:ext cx="94680" cy="74161"/>
            </a:xfrm>
            <a:custGeom>
              <a:rect b="b" l="l" r="r" t="t"/>
              <a:pathLst>
                <a:path extrusionOk="0" h="2501" w="3193">
                  <a:moveTo>
                    <a:pt x="1" y="0"/>
                  </a:moveTo>
                  <a:lnTo>
                    <a:pt x="1" y="1501"/>
                  </a:lnTo>
                  <a:lnTo>
                    <a:pt x="1597" y="2501"/>
                  </a:lnTo>
                  <a:lnTo>
                    <a:pt x="3192" y="1572"/>
                  </a:lnTo>
                  <a:lnTo>
                    <a:pt x="319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0" name="Google Shape;4210;p56"/>
            <p:cNvSpPr/>
            <p:nvPr/>
          </p:nvSpPr>
          <p:spPr>
            <a:xfrm>
              <a:off x="1759293" y="2576745"/>
              <a:ext cx="93969" cy="169523"/>
            </a:xfrm>
            <a:custGeom>
              <a:rect b="b" l="l" r="r" t="t"/>
              <a:pathLst>
                <a:path extrusionOk="0" h="5717" w="3169">
                  <a:moveTo>
                    <a:pt x="1" y="1"/>
                  </a:moveTo>
                  <a:lnTo>
                    <a:pt x="1" y="5716"/>
                  </a:lnTo>
                  <a:lnTo>
                    <a:pt x="3168" y="5716"/>
                  </a:lnTo>
                  <a:lnTo>
                    <a:pt x="3168" y="96"/>
                  </a:lnTo>
                  <a:lnTo>
                    <a:pt x="1573" y="1048"/>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1" name="Google Shape;4211;p56"/>
            <p:cNvSpPr/>
            <p:nvPr/>
          </p:nvSpPr>
          <p:spPr>
            <a:xfrm>
              <a:off x="2005769" y="2509670"/>
              <a:ext cx="93939" cy="74161"/>
            </a:xfrm>
            <a:custGeom>
              <a:rect b="b" l="l" r="r" t="t"/>
              <a:pathLst>
                <a:path extrusionOk="0" h="2501" w="3168">
                  <a:moveTo>
                    <a:pt x="0" y="0"/>
                  </a:moveTo>
                  <a:lnTo>
                    <a:pt x="0" y="1572"/>
                  </a:lnTo>
                  <a:lnTo>
                    <a:pt x="1596" y="2501"/>
                  </a:lnTo>
                  <a:lnTo>
                    <a:pt x="3168" y="1572"/>
                  </a:lnTo>
                  <a:lnTo>
                    <a:pt x="316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2" name="Google Shape;4212;p56"/>
            <p:cNvSpPr/>
            <p:nvPr/>
          </p:nvSpPr>
          <p:spPr>
            <a:xfrm>
              <a:off x="2005769" y="2579562"/>
              <a:ext cx="93939" cy="166706"/>
            </a:xfrm>
            <a:custGeom>
              <a:rect b="b" l="l" r="r" t="t"/>
              <a:pathLst>
                <a:path extrusionOk="0" h="5622" w="3168">
                  <a:moveTo>
                    <a:pt x="0" y="1"/>
                  </a:moveTo>
                  <a:lnTo>
                    <a:pt x="0" y="5621"/>
                  </a:lnTo>
                  <a:lnTo>
                    <a:pt x="3168" y="5621"/>
                  </a:lnTo>
                  <a:lnTo>
                    <a:pt x="3168" y="1"/>
                  </a:lnTo>
                  <a:lnTo>
                    <a:pt x="1596" y="930"/>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3" name="Google Shape;4213;p56"/>
            <p:cNvSpPr/>
            <p:nvPr/>
          </p:nvSpPr>
          <p:spPr>
            <a:xfrm>
              <a:off x="1882175" y="2509670"/>
              <a:ext cx="93939" cy="167388"/>
            </a:xfrm>
            <a:custGeom>
              <a:rect b="b" l="l" r="r" t="t"/>
              <a:pathLst>
                <a:path extrusionOk="0" h="5645" w="3168">
                  <a:moveTo>
                    <a:pt x="1" y="0"/>
                  </a:moveTo>
                  <a:lnTo>
                    <a:pt x="1" y="5644"/>
                  </a:lnTo>
                  <a:lnTo>
                    <a:pt x="1596" y="4716"/>
                  </a:lnTo>
                  <a:lnTo>
                    <a:pt x="3168" y="5644"/>
                  </a:lnTo>
                  <a:lnTo>
                    <a:pt x="316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4" name="Google Shape;4214;p56"/>
            <p:cNvSpPr/>
            <p:nvPr/>
          </p:nvSpPr>
          <p:spPr>
            <a:xfrm>
              <a:off x="1882175" y="2672080"/>
              <a:ext cx="93939" cy="74191"/>
            </a:xfrm>
            <a:custGeom>
              <a:rect b="b" l="l" r="r" t="t"/>
              <a:pathLst>
                <a:path extrusionOk="0" h="2502" w="3168">
                  <a:moveTo>
                    <a:pt x="1596" y="1"/>
                  </a:moveTo>
                  <a:lnTo>
                    <a:pt x="1" y="929"/>
                  </a:lnTo>
                  <a:lnTo>
                    <a:pt x="1" y="2501"/>
                  </a:lnTo>
                  <a:lnTo>
                    <a:pt x="3168" y="2501"/>
                  </a:lnTo>
                  <a:lnTo>
                    <a:pt x="3168" y="929"/>
                  </a:lnTo>
                  <a:lnTo>
                    <a:pt x="159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15" name="Google Shape;4215;p56"/>
          <p:cNvGrpSpPr/>
          <p:nvPr/>
        </p:nvGrpSpPr>
        <p:grpSpPr>
          <a:xfrm>
            <a:off x="1072811" y="2996217"/>
            <a:ext cx="340384" cy="341097"/>
            <a:chOff x="1758611" y="2996217"/>
            <a:chExt cx="340384" cy="341097"/>
          </a:xfrm>
        </p:grpSpPr>
        <p:sp>
          <p:nvSpPr>
            <p:cNvPr id="4216" name="Google Shape;4216;p56"/>
            <p:cNvSpPr/>
            <p:nvPr/>
          </p:nvSpPr>
          <p:spPr>
            <a:xfrm>
              <a:off x="1823581" y="3060475"/>
              <a:ext cx="211867" cy="211867"/>
            </a:xfrm>
            <a:custGeom>
              <a:rect b="b" l="l" r="r" t="t"/>
              <a:pathLst>
                <a:path extrusionOk="0" h="7145" w="7145">
                  <a:moveTo>
                    <a:pt x="3572" y="0"/>
                  </a:moveTo>
                  <a:cubicBezTo>
                    <a:pt x="1596" y="0"/>
                    <a:pt x="0" y="1596"/>
                    <a:pt x="0" y="3573"/>
                  </a:cubicBezTo>
                  <a:cubicBezTo>
                    <a:pt x="0" y="5549"/>
                    <a:pt x="1596" y="7145"/>
                    <a:pt x="3572" y="7145"/>
                  </a:cubicBezTo>
                  <a:cubicBezTo>
                    <a:pt x="5549" y="7145"/>
                    <a:pt x="7144" y="5549"/>
                    <a:pt x="7144" y="3573"/>
                  </a:cubicBezTo>
                  <a:cubicBezTo>
                    <a:pt x="7144" y="1596"/>
                    <a:pt x="5549" y="0"/>
                    <a:pt x="35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7" name="Google Shape;4217;p56"/>
            <p:cNvSpPr/>
            <p:nvPr/>
          </p:nvSpPr>
          <p:spPr>
            <a:xfrm>
              <a:off x="1937270" y="2996217"/>
              <a:ext cx="161725" cy="278259"/>
            </a:xfrm>
            <a:custGeom>
              <a:rect b="b" l="l" r="r" t="t"/>
              <a:pathLst>
                <a:path extrusionOk="0" h="9384" w="5454">
                  <a:moveTo>
                    <a:pt x="0" y="0"/>
                  </a:moveTo>
                  <a:lnTo>
                    <a:pt x="72" y="1524"/>
                  </a:lnTo>
                  <a:cubicBezTo>
                    <a:pt x="2239" y="1691"/>
                    <a:pt x="3977" y="3525"/>
                    <a:pt x="3977" y="5740"/>
                  </a:cubicBezTo>
                  <a:cubicBezTo>
                    <a:pt x="3977" y="6740"/>
                    <a:pt x="3644" y="7621"/>
                    <a:pt x="3072" y="8335"/>
                  </a:cubicBezTo>
                  <a:lnTo>
                    <a:pt x="4168" y="9383"/>
                  </a:lnTo>
                  <a:cubicBezTo>
                    <a:pt x="5001" y="8359"/>
                    <a:pt x="5454" y="7097"/>
                    <a:pt x="5454" y="5740"/>
                  </a:cubicBezTo>
                  <a:cubicBezTo>
                    <a:pt x="5454" y="4192"/>
                    <a:pt x="4858" y="2763"/>
                    <a:pt x="3763" y="1667"/>
                  </a:cubicBezTo>
                  <a:cubicBezTo>
                    <a:pt x="2739" y="667"/>
                    <a:pt x="1429" y="72"/>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8" name="Google Shape;4218;p56"/>
            <p:cNvSpPr/>
            <p:nvPr/>
          </p:nvSpPr>
          <p:spPr>
            <a:xfrm>
              <a:off x="1938664" y="3258201"/>
              <a:ext cx="109507" cy="79113"/>
            </a:xfrm>
            <a:custGeom>
              <a:rect b="b" l="l" r="r" t="t"/>
              <a:pathLst>
                <a:path extrusionOk="0" h="2668" w="3693">
                  <a:moveTo>
                    <a:pt x="2573" y="0"/>
                  </a:moveTo>
                  <a:cubicBezTo>
                    <a:pt x="1882" y="667"/>
                    <a:pt x="1001" y="1072"/>
                    <a:pt x="1" y="1144"/>
                  </a:cubicBezTo>
                  <a:lnTo>
                    <a:pt x="1" y="2668"/>
                  </a:lnTo>
                  <a:cubicBezTo>
                    <a:pt x="1382" y="2572"/>
                    <a:pt x="2668" y="2001"/>
                    <a:pt x="3692" y="1048"/>
                  </a:cubicBezTo>
                  <a:lnTo>
                    <a:pt x="257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9" name="Google Shape;4219;p56"/>
            <p:cNvSpPr/>
            <p:nvPr/>
          </p:nvSpPr>
          <p:spPr>
            <a:xfrm>
              <a:off x="1758611" y="2996217"/>
              <a:ext cx="160331" cy="341093"/>
            </a:xfrm>
            <a:custGeom>
              <a:rect b="b" l="l" r="r" t="t"/>
              <a:pathLst>
                <a:path extrusionOk="0" h="11503" w="5407">
                  <a:moveTo>
                    <a:pt x="5406" y="0"/>
                  </a:moveTo>
                  <a:cubicBezTo>
                    <a:pt x="4001" y="96"/>
                    <a:pt x="2691" y="691"/>
                    <a:pt x="1691" y="1667"/>
                  </a:cubicBezTo>
                  <a:cubicBezTo>
                    <a:pt x="619" y="2739"/>
                    <a:pt x="0" y="4192"/>
                    <a:pt x="0" y="5740"/>
                  </a:cubicBezTo>
                  <a:cubicBezTo>
                    <a:pt x="0" y="7288"/>
                    <a:pt x="595" y="8716"/>
                    <a:pt x="1691" y="9836"/>
                  </a:cubicBezTo>
                  <a:cubicBezTo>
                    <a:pt x="2691" y="10836"/>
                    <a:pt x="4001" y="11407"/>
                    <a:pt x="5406" y="11503"/>
                  </a:cubicBezTo>
                  <a:lnTo>
                    <a:pt x="5406" y="9979"/>
                  </a:lnTo>
                  <a:cubicBezTo>
                    <a:pt x="3239" y="9788"/>
                    <a:pt x="1500" y="7978"/>
                    <a:pt x="1500" y="5740"/>
                  </a:cubicBezTo>
                  <a:cubicBezTo>
                    <a:pt x="1500" y="3501"/>
                    <a:pt x="3239" y="1691"/>
                    <a:pt x="5406" y="1524"/>
                  </a:cubicBezTo>
                  <a:lnTo>
                    <a:pt x="540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20" name="Google Shape;4220;p56"/>
          <p:cNvGrpSpPr/>
          <p:nvPr/>
        </p:nvGrpSpPr>
        <p:grpSpPr>
          <a:xfrm>
            <a:off x="1816255" y="2979255"/>
            <a:ext cx="341836" cy="341127"/>
            <a:chOff x="2349655" y="2979255"/>
            <a:chExt cx="341836" cy="341127"/>
          </a:xfrm>
        </p:grpSpPr>
        <p:sp>
          <p:nvSpPr>
            <p:cNvPr id="4221" name="Google Shape;4221;p56"/>
            <p:cNvSpPr/>
            <p:nvPr/>
          </p:nvSpPr>
          <p:spPr>
            <a:xfrm>
              <a:off x="2349655" y="3094368"/>
              <a:ext cx="110900" cy="110900"/>
            </a:xfrm>
            <a:custGeom>
              <a:rect b="b" l="l" r="r" t="t"/>
              <a:pathLst>
                <a:path extrusionOk="0" h="3740" w="3740">
                  <a:moveTo>
                    <a:pt x="1882" y="1"/>
                  </a:moveTo>
                  <a:cubicBezTo>
                    <a:pt x="834" y="1"/>
                    <a:pt x="1" y="834"/>
                    <a:pt x="1" y="1858"/>
                  </a:cubicBezTo>
                  <a:cubicBezTo>
                    <a:pt x="1" y="2906"/>
                    <a:pt x="834" y="3739"/>
                    <a:pt x="1882" y="3739"/>
                  </a:cubicBezTo>
                  <a:cubicBezTo>
                    <a:pt x="2906" y="3739"/>
                    <a:pt x="3740" y="2906"/>
                    <a:pt x="3740" y="1858"/>
                  </a:cubicBezTo>
                  <a:cubicBezTo>
                    <a:pt x="3740" y="834"/>
                    <a:pt x="2906" y="1"/>
                    <a:pt x="188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2" name="Google Shape;4222;p56"/>
            <p:cNvSpPr/>
            <p:nvPr/>
          </p:nvSpPr>
          <p:spPr>
            <a:xfrm>
              <a:off x="2411808" y="2979255"/>
              <a:ext cx="247895" cy="99603"/>
            </a:xfrm>
            <a:custGeom>
              <a:rect b="b" l="l" r="r" t="t"/>
              <a:pathLst>
                <a:path extrusionOk="0" h="3359" w="8360">
                  <a:moveTo>
                    <a:pt x="3287" y="1"/>
                  </a:moveTo>
                  <a:cubicBezTo>
                    <a:pt x="2811" y="1"/>
                    <a:pt x="2430" y="310"/>
                    <a:pt x="2287" y="739"/>
                  </a:cubicBezTo>
                  <a:lnTo>
                    <a:pt x="953" y="739"/>
                  </a:lnTo>
                  <a:lnTo>
                    <a:pt x="1" y="3216"/>
                  </a:lnTo>
                  <a:cubicBezTo>
                    <a:pt x="191" y="3263"/>
                    <a:pt x="429" y="3287"/>
                    <a:pt x="644" y="3359"/>
                  </a:cubicBezTo>
                  <a:lnTo>
                    <a:pt x="1382" y="1406"/>
                  </a:lnTo>
                  <a:lnTo>
                    <a:pt x="2287" y="1406"/>
                  </a:lnTo>
                  <a:cubicBezTo>
                    <a:pt x="2430" y="1811"/>
                    <a:pt x="2811" y="2144"/>
                    <a:pt x="3287" y="2144"/>
                  </a:cubicBezTo>
                  <a:lnTo>
                    <a:pt x="8359" y="2144"/>
                  </a:lnTo>
                  <a:lnTo>
                    <a:pt x="835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3" name="Google Shape;4223;p56"/>
            <p:cNvSpPr/>
            <p:nvPr/>
          </p:nvSpPr>
          <p:spPr>
            <a:xfrm>
              <a:off x="2464768" y="3164972"/>
              <a:ext cx="226723" cy="63605"/>
            </a:xfrm>
            <a:custGeom>
              <a:rect b="b" l="l" r="r" t="t"/>
              <a:pathLst>
                <a:path extrusionOk="0" h="2145" w="7646">
                  <a:moveTo>
                    <a:pt x="2573" y="1"/>
                  </a:moveTo>
                  <a:cubicBezTo>
                    <a:pt x="2096" y="1"/>
                    <a:pt x="1715" y="287"/>
                    <a:pt x="1572" y="739"/>
                  </a:cubicBezTo>
                  <a:lnTo>
                    <a:pt x="786" y="739"/>
                  </a:lnTo>
                  <a:lnTo>
                    <a:pt x="358" y="525"/>
                  </a:lnTo>
                  <a:cubicBezTo>
                    <a:pt x="263" y="739"/>
                    <a:pt x="143" y="906"/>
                    <a:pt x="1" y="1096"/>
                  </a:cubicBezTo>
                  <a:lnTo>
                    <a:pt x="644" y="1382"/>
                  </a:lnTo>
                  <a:lnTo>
                    <a:pt x="1572" y="1382"/>
                  </a:lnTo>
                  <a:cubicBezTo>
                    <a:pt x="1715" y="1811"/>
                    <a:pt x="2096" y="2144"/>
                    <a:pt x="2573" y="2144"/>
                  </a:cubicBezTo>
                  <a:lnTo>
                    <a:pt x="7645" y="2144"/>
                  </a:lnTo>
                  <a:lnTo>
                    <a:pt x="76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4" name="Google Shape;4224;p56"/>
            <p:cNvSpPr/>
            <p:nvPr/>
          </p:nvSpPr>
          <p:spPr>
            <a:xfrm>
              <a:off x="2411808" y="3220068"/>
              <a:ext cx="247895" cy="100314"/>
            </a:xfrm>
            <a:custGeom>
              <a:rect b="b" l="l" r="r" t="t"/>
              <a:pathLst>
                <a:path extrusionOk="0" h="3383" w="8360">
                  <a:moveTo>
                    <a:pt x="644" y="1"/>
                  </a:moveTo>
                  <a:cubicBezTo>
                    <a:pt x="429" y="96"/>
                    <a:pt x="191" y="120"/>
                    <a:pt x="1" y="167"/>
                  </a:cubicBezTo>
                  <a:lnTo>
                    <a:pt x="953" y="2620"/>
                  </a:lnTo>
                  <a:lnTo>
                    <a:pt x="2287" y="2620"/>
                  </a:lnTo>
                  <a:cubicBezTo>
                    <a:pt x="2430" y="3049"/>
                    <a:pt x="2811" y="3382"/>
                    <a:pt x="3287" y="3382"/>
                  </a:cubicBezTo>
                  <a:lnTo>
                    <a:pt x="8359" y="3382"/>
                  </a:lnTo>
                  <a:lnTo>
                    <a:pt x="8359" y="1263"/>
                  </a:lnTo>
                  <a:lnTo>
                    <a:pt x="3287" y="1263"/>
                  </a:lnTo>
                  <a:cubicBezTo>
                    <a:pt x="2811" y="1263"/>
                    <a:pt x="2430" y="1572"/>
                    <a:pt x="2287" y="1977"/>
                  </a:cubicBezTo>
                  <a:lnTo>
                    <a:pt x="1382" y="1977"/>
                  </a:lnTo>
                  <a:lnTo>
                    <a:pt x="64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5" name="Google Shape;4225;p56"/>
            <p:cNvSpPr/>
            <p:nvPr/>
          </p:nvSpPr>
          <p:spPr>
            <a:xfrm>
              <a:off x="2464768" y="3072485"/>
              <a:ext cx="226723" cy="62863"/>
            </a:xfrm>
            <a:custGeom>
              <a:rect b="b" l="l" r="r" t="t"/>
              <a:pathLst>
                <a:path extrusionOk="0" h="2120" w="7646">
                  <a:moveTo>
                    <a:pt x="2573" y="0"/>
                  </a:moveTo>
                  <a:cubicBezTo>
                    <a:pt x="2096" y="0"/>
                    <a:pt x="1715" y="286"/>
                    <a:pt x="1572" y="739"/>
                  </a:cubicBezTo>
                  <a:lnTo>
                    <a:pt x="644" y="739"/>
                  </a:lnTo>
                  <a:lnTo>
                    <a:pt x="1" y="1024"/>
                  </a:lnTo>
                  <a:cubicBezTo>
                    <a:pt x="143" y="1215"/>
                    <a:pt x="263" y="1382"/>
                    <a:pt x="358" y="1596"/>
                  </a:cubicBezTo>
                  <a:lnTo>
                    <a:pt x="786" y="1382"/>
                  </a:lnTo>
                  <a:lnTo>
                    <a:pt x="1572" y="1382"/>
                  </a:lnTo>
                  <a:cubicBezTo>
                    <a:pt x="1715" y="1810"/>
                    <a:pt x="2096" y="2120"/>
                    <a:pt x="2573" y="2120"/>
                  </a:cubicBezTo>
                  <a:lnTo>
                    <a:pt x="7645" y="2120"/>
                  </a:lnTo>
                  <a:lnTo>
                    <a:pt x="764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26" name="Google Shape;4226;p56"/>
          <p:cNvSpPr/>
          <p:nvPr/>
        </p:nvSpPr>
        <p:spPr>
          <a:xfrm>
            <a:off x="2568921" y="3000457"/>
            <a:ext cx="340381" cy="341093"/>
          </a:xfrm>
          <a:custGeom>
            <a:rect b="b" l="l" r="r" t="t"/>
            <a:pathLst>
              <a:path extrusionOk="0" h="11503" w="11479">
                <a:moveTo>
                  <a:pt x="10193" y="0"/>
                </a:moveTo>
                <a:cubicBezTo>
                  <a:pt x="9788" y="429"/>
                  <a:pt x="9407" y="810"/>
                  <a:pt x="8954" y="1167"/>
                </a:cubicBezTo>
                <a:lnTo>
                  <a:pt x="8954" y="10836"/>
                </a:lnTo>
                <a:lnTo>
                  <a:pt x="8264" y="10836"/>
                </a:lnTo>
                <a:lnTo>
                  <a:pt x="8264" y="1667"/>
                </a:lnTo>
                <a:cubicBezTo>
                  <a:pt x="7883" y="1953"/>
                  <a:pt x="7478" y="2215"/>
                  <a:pt x="7049" y="2429"/>
                </a:cubicBezTo>
                <a:lnTo>
                  <a:pt x="7049" y="10836"/>
                </a:lnTo>
                <a:lnTo>
                  <a:pt x="6382" y="10836"/>
                </a:lnTo>
                <a:lnTo>
                  <a:pt x="6382" y="2763"/>
                </a:lnTo>
                <a:cubicBezTo>
                  <a:pt x="5978" y="2953"/>
                  <a:pt x="5573" y="3144"/>
                  <a:pt x="5144" y="3239"/>
                </a:cubicBezTo>
                <a:lnTo>
                  <a:pt x="5144" y="10836"/>
                </a:lnTo>
                <a:lnTo>
                  <a:pt x="4453" y="10836"/>
                </a:lnTo>
                <a:lnTo>
                  <a:pt x="4453" y="3453"/>
                </a:lnTo>
                <a:cubicBezTo>
                  <a:pt x="4072" y="3572"/>
                  <a:pt x="3668" y="3668"/>
                  <a:pt x="3239" y="3739"/>
                </a:cubicBezTo>
                <a:lnTo>
                  <a:pt x="3239" y="10812"/>
                </a:lnTo>
                <a:lnTo>
                  <a:pt x="2548" y="10812"/>
                </a:lnTo>
                <a:lnTo>
                  <a:pt x="2548" y="3811"/>
                </a:lnTo>
                <a:cubicBezTo>
                  <a:pt x="2167" y="3882"/>
                  <a:pt x="1762" y="3906"/>
                  <a:pt x="1334" y="3906"/>
                </a:cubicBezTo>
                <a:lnTo>
                  <a:pt x="1334" y="10812"/>
                </a:lnTo>
                <a:lnTo>
                  <a:pt x="0" y="10812"/>
                </a:lnTo>
                <a:lnTo>
                  <a:pt x="0" y="11503"/>
                </a:lnTo>
                <a:lnTo>
                  <a:pt x="11479" y="11503"/>
                </a:lnTo>
                <a:lnTo>
                  <a:pt x="11479" y="10812"/>
                </a:lnTo>
                <a:lnTo>
                  <a:pt x="10193" y="10812"/>
                </a:lnTo>
                <a:lnTo>
                  <a:pt x="1019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27" name="Google Shape;4227;p56"/>
          <p:cNvGrpSpPr/>
          <p:nvPr/>
        </p:nvGrpSpPr>
        <p:grpSpPr>
          <a:xfrm>
            <a:off x="3264357" y="2994082"/>
            <a:ext cx="357346" cy="330540"/>
            <a:chOff x="3492957" y="2994082"/>
            <a:chExt cx="357346" cy="330540"/>
          </a:xfrm>
        </p:grpSpPr>
        <p:sp>
          <p:nvSpPr>
            <p:cNvPr id="4228" name="Google Shape;4228;p56"/>
            <p:cNvSpPr/>
            <p:nvPr/>
          </p:nvSpPr>
          <p:spPr>
            <a:xfrm>
              <a:off x="3624290" y="3120493"/>
              <a:ext cx="97497" cy="97497"/>
            </a:xfrm>
            <a:custGeom>
              <a:rect b="b" l="l" r="r" t="t"/>
              <a:pathLst>
                <a:path extrusionOk="0" h="3288" w="3288">
                  <a:moveTo>
                    <a:pt x="1644" y="1"/>
                  </a:moveTo>
                  <a:cubicBezTo>
                    <a:pt x="739" y="1"/>
                    <a:pt x="1" y="739"/>
                    <a:pt x="1" y="1644"/>
                  </a:cubicBezTo>
                  <a:cubicBezTo>
                    <a:pt x="1" y="2549"/>
                    <a:pt x="739" y="3287"/>
                    <a:pt x="1644" y="3287"/>
                  </a:cubicBezTo>
                  <a:cubicBezTo>
                    <a:pt x="2549" y="3287"/>
                    <a:pt x="3287" y="2549"/>
                    <a:pt x="3287" y="1644"/>
                  </a:cubicBezTo>
                  <a:cubicBezTo>
                    <a:pt x="3287" y="739"/>
                    <a:pt x="2549" y="1"/>
                    <a:pt x="16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9" name="Google Shape;4229;p56"/>
            <p:cNvSpPr/>
            <p:nvPr/>
          </p:nvSpPr>
          <p:spPr>
            <a:xfrm>
              <a:off x="3684338" y="3184039"/>
              <a:ext cx="129967" cy="140405"/>
            </a:xfrm>
            <a:custGeom>
              <a:rect b="b" l="l" r="r" t="t"/>
              <a:pathLst>
                <a:path extrusionOk="0" h="4735" w="4383">
                  <a:moveTo>
                    <a:pt x="1858" y="1"/>
                  </a:moveTo>
                  <a:cubicBezTo>
                    <a:pt x="1667" y="763"/>
                    <a:pt x="1143" y="1382"/>
                    <a:pt x="453" y="1644"/>
                  </a:cubicBezTo>
                  <a:cubicBezTo>
                    <a:pt x="667" y="2454"/>
                    <a:pt x="500" y="3335"/>
                    <a:pt x="0" y="4049"/>
                  </a:cubicBezTo>
                  <a:cubicBezTo>
                    <a:pt x="449" y="4498"/>
                    <a:pt x="1052" y="4735"/>
                    <a:pt x="1658" y="4735"/>
                  </a:cubicBezTo>
                  <a:cubicBezTo>
                    <a:pt x="2145" y="4735"/>
                    <a:pt x="2635" y="4582"/>
                    <a:pt x="3048" y="4264"/>
                  </a:cubicBezTo>
                  <a:cubicBezTo>
                    <a:pt x="4144" y="3549"/>
                    <a:pt x="4382" y="2073"/>
                    <a:pt x="3596" y="1001"/>
                  </a:cubicBezTo>
                  <a:cubicBezTo>
                    <a:pt x="3191" y="406"/>
                    <a:pt x="2525" y="72"/>
                    <a:pt x="18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0" name="Google Shape;4230;p56"/>
            <p:cNvSpPr/>
            <p:nvPr/>
          </p:nvSpPr>
          <p:spPr>
            <a:xfrm>
              <a:off x="3603118" y="2994082"/>
              <a:ext cx="138448" cy="108795"/>
            </a:xfrm>
            <a:custGeom>
              <a:rect b="b" l="l" r="r" t="t"/>
              <a:pathLst>
                <a:path extrusionOk="0" h="3669" w="4669">
                  <a:moveTo>
                    <a:pt x="2334" y="1"/>
                  </a:moveTo>
                  <a:cubicBezTo>
                    <a:pt x="1691" y="1"/>
                    <a:pt x="1096" y="239"/>
                    <a:pt x="667" y="692"/>
                  </a:cubicBezTo>
                  <a:cubicBezTo>
                    <a:pt x="310" y="1049"/>
                    <a:pt x="96" y="1477"/>
                    <a:pt x="1" y="1954"/>
                  </a:cubicBezTo>
                  <a:cubicBezTo>
                    <a:pt x="834" y="2239"/>
                    <a:pt x="1453" y="2906"/>
                    <a:pt x="1787" y="3668"/>
                  </a:cubicBezTo>
                  <a:cubicBezTo>
                    <a:pt x="1965" y="3621"/>
                    <a:pt x="2150" y="3597"/>
                    <a:pt x="2334" y="3597"/>
                  </a:cubicBezTo>
                  <a:cubicBezTo>
                    <a:pt x="2519" y="3597"/>
                    <a:pt x="2704" y="3621"/>
                    <a:pt x="2882" y="3668"/>
                  </a:cubicBezTo>
                  <a:cubicBezTo>
                    <a:pt x="3216" y="2906"/>
                    <a:pt x="3882" y="2239"/>
                    <a:pt x="4668" y="1978"/>
                  </a:cubicBezTo>
                  <a:cubicBezTo>
                    <a:pt x="4501" y="882"/>
                    <a:pt x="3525" y="1"/>
                    <a:pt x="23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1" name="Google Shape;4231;p56"/>
            <p:cNvSpPr/>
            <p:nvPr/>
          </p:nvSpPr>
          <p:spPr>
            <a:xfrm>
              <a:off x="3492957" y="3066465"/>
              <a:ext cx="144793" cy="140760"/>
            </a:xfrm>
            <a:custGeom>
              <a:rect b="b" l="l" r="r" t="t"/>
              <a:pathLst>
                <a:path extrusionOk="0" h="4747" w="4883">
                  <a:moveTo>
                    <a:pt x="2722" y="0"/>
                  </a:moveTo>
                  <a:cubicBezTo>
                    <a:pt x="2337" y="0"/>
                    <a:pt x="1948" y="90"/>
                    <a:pt x="1596" y="251"/>
                  </a:cubicBezTo>
                  <a:cubicBezTo>
                    <a:pt x="1048" y="561"/>
                    <a:pt x="620" y="1037"/>
                    <a:pt x="405" y="1632"/>
                  </a:cubicBezTo>
                  <a:cubicBezTo>
                    <a:pt x="1" y="2871"/>
                    <a:pt x="691" y="4204"/>
                    <a:pt x="1929" y="4633"/>
                  </a:cubicBezTo>
                  <a:cubicBezTo>
                    <a:pt x="2167" y="4709"/>
                    <a:pt x="2413" y="4746"/>
                    <a:pt x="2659" y="4746"/>
                  </a:cubicBezTo>
                  <a:cubicBezTo>
                    <a:pt x="3104" y="4746"/>
                    <a:pt x="3546" y="4625"/>
                    <a:pt x="3930" y="4395"/>
                  </a:cubicBezTo>
                  <a:cubicBezTo>
                    <a:pt x="3811" y="4133"/>
                    <a:pt x="3739" y="3799"/>
                    <a:pt x="3739" y="3466"/>
                  </a:cubicBezTo>
                  <a:cubicBezTo>
                    <a:pt x="3739" y="2632"/>
                    <a:pt x="4192" y="1894"/>
                    <a:pt x="4882" y="1465"/>
                  </a:cubicBezTo>
                  <a:cubicBezTo>
                    <a:pt x="4621" y="846"/>
                    <a:pt x="4097" y="346"/>
                    <a:pt x="3430" y="108"/>
                  </a:cubicBezTo>
                  <a:cubicBezTo>
                    <a:pt x="3201" y="35"/>
                    <a:pt x="2962" y="0"/>
                    <a:pt x="27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2" name="Google Shape;4232;p56"/>
            <p:cNvSpPr/>
            <p:nvPr/>
          </p:nvSpPr>
          <p:spPr>
            <a:xfrm>
              <a:off x="3707645" y="3066821"/>
              <a:ext cx="142658" cy="133496"/>
            </a:xfrm>
            <a:custGeom>
              <a:rect b="b" l="l" r="r" t="t"/>
              <a:pathLst>
                <a:path extrusionOk="0" h="4502" w="4811">
                  <a:moveTo>
                    <a:pt x="2191" y="1"/>
                  </a:moveTo>
                  <a:cubicBezTo>
                    <a:pt x="1238" y="1"/>
                    <a:pt x="357" y="596"/>
                    <a:pt x="0" y="1501"/>
                  </a:cubicBezTo>
                  <a:cubicBezTo>
                    <a:pt x="619" y="1882"/>
                    <a:pt x="1072" y="2525"/>
                    <a:pt x="1119" y="3335"/>
                  </a:cubicBezTo>
                  <a:cubicBezTo>
                    <a:pt x="1953" y="3406"/>
                    <a:pt x="2763" y="3811"/>
                    <a:pt x="3287" y="4502"/>
                  </a:cubicBezTo>
                  <a:cubicBezTo>
                    <a:pt x="4311" y="3930"/>
                    <a:pt x="4811" y="2739"/>
                    <a:pt x="4453" y="1644"/>
                  </a:cubicBezTo>
                  <a:cubicBezTo>
                    <a:pt x="4120" y="620"/>
                    <a:pt x="3215" y="1"/>
                    <a:pt x="21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3" name="Google Shape;4233;p56"/>
            <p:cNvSpPr/>
            <p:nvPr/>
          </p:nvSpPr>
          <p:spPr>
            <a:xfrm>
              <a:off x="3532514" y="3212298"/>
              <a:ext cx="150427" cy="112324"/>
            </a:xfrm>
            <a:custGeom>
              <a:rect b="b" l="l" r="r" t="t"/>
              <a:pathLst>
                <a:path extrusionOk="0" h="3788" w="5073">
                  <a:moveTo>
                    <a:pt x="2929" y="1"/>
                  </a:moveTo>
                  <a:cubicBezTo>
                    <a:pt x="2456" y="300"/>
                    <a:pt x="1888" y="454"/>
                    <a:pt x="1323" y="454"/>
                  </a:cubicBezTo>
                  <a:cubicBezTo>
                    <a:pt x="1036" y="454"/>
                    <a:pt x="749" y="414"/>
                    <a:pt x="476" y="334"/>
                  </a:cubicBezTo>
                  <a:lnTo>
                    <a:pt x="476" y="334"/>
                  </a:lnTo>
                  <a:cubicBezTo>
                    <a:pt x="0" y="1406"/>
                    <a:pt x="310" y="2644"/>
                    <a:pt x="1215" y="3335"/>
                  </a:cubicBezTo>
                  <a:cubicBezTo>
                    <a:pt x="1643" y="3644"/>
                    <a:pt x="2143" y="3787"/>
                    <a:pt x="2620" y="3787"/>
                  </a:cubicBezTo>
                  <a:cubicBezTo>
                    <a:pt x="3358" y="3787"/>
                    <a:pt x="4072" y="3454"/>
                    <a:pt x="4525" y="2811"/>
                  </a:cubicBezTo>
                  <a:cubicBezTo>
                    <a:pt x="4930" y="2215"/>
                    <a:pt x="5073" y="1501"/>
                    <a:pt x="4906" y="834"/>
                  </a:cubicBezTo>
                  <a:lnTo>
                    <a:pt x="4906" y="834"/>
                  </a:lnTo>
                  <a:cubicBezTo>
                    <a:pt x="4836" y="841"/>
                    <a:pt x="4765" y="844"/>
                    <a:pt x="4695" y="844"/>
                  </a:cubicBezTo>
                  <a:cubicBezTo>
                    <a:pt x="4022" y="844"/>
                    <a:pt x="3339" y="539"/>
                    <a:pt x="29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34" name="Google Shape;4234;p56"/>
          <p:cNvGrpSpPr/>
          <p:nvPr/>
        </p:nvGrpSpPr>
        <p:grpSpPr>
          <a:xfrm>
            <a:off x="4043118" y="3014572"/>
            <a:ext cx="341126" cy="305806"/>
            <a:chOff x="4119318" y="3014572"/>
            <a:chExt cx="341126" cy="305806"/>
          </a:xfrm>
        </p:grpSpPr>
        <p:sp>
          <p:nvSpPr>
            <p:cNvPr id="4235" name="Google Shape;4235;p56"/>
            <p:cNvSpPr/>
            <p:nvPr/>
          </p:nvSpPr>
          <p:spPr>
            <a:xfrm>
              <a:off x="4119318" y="3014572"/>
              <a:ext cx="127150" cy="305806"/>
            </a:xfrm>
            <a:custGeom>
              <a:rect b="b" l="l" r="r" t="t"/>
              <a:pathLst>
                <a:path extrusionOk="0" h="10313" w="4288">
                  <a:moveTo>
                    <a:pt x="2240" y="715"/>
                  </a:moveTo>
                  <a:lnTo>
                    <a:pt x="2240" y="1406"/>
                  </a:lnTo>
                  <a:lnTo>
                    <a:pt x="715" y="1406"/>
                  </a:lnTo>
                  <a:lnTo>
                    <a:pt x="715" y="715"/>
                  </a:lnTo>
                  <a:close/>
                  <a:moveTo>
                    <a:pt x="2240" y="2430"/>
                  </a:moveTo>
                  <a:lnTo>
                    <a:pt x="2240" y="3096"/>
                  </a:lnTo>
                  <a:lnTo>
                    <a:pt x="715" y="3096"/>
                  </a:lnTo>
                  <a:lnTo>
                    <a:pt x="715" y="2430"/>
                  </a:lnTo>
                  <a:close/>
                  <a:moveTo>
                    <a:pt x="1" y="1"/>
                  </a:moveTo>
                  <a:lnTo>
                    <a:pt x="1" y="10312"/>
                  </a:lnTo>
                  <a:lnTo>
                    <a:pt x="2930" y="10312"/>
                  </a:lnTo>
                  <a:lnTo>
                    <a:pt x="2930" y="6740"/>
                  </a:lnTo>
                  <a:lnTo>
                    <a:pt x="4288" y="5168"/>
                  </a:lnTo>
                  <a:lnTo>
                    <a:pt x="2930" y="3573"/>
                  </a:lnTo>
                  <a:lnTo>
                    <a:pt x="293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6" name="Google Shape;4236;p56"/>
            <p:cNvSpPr/>
            <p:nvPr/>
          </p:nvSpPr>
          <p:spPr>
            <a:xfrm>
              <a:off x="4225268" y="3014572"/>
              <a:ext cx="127120" cy="305806"/>
            </a:xfrm>
            <a:custGeom>
              <a:rect b="b" l="l" r="r" t="t"/>
              <a:pathLst>
                <a:path extrusionOk="0" h="10313" w="4287">
                  <a:moveTo>
                    <a:pt x="2263" y="7192"/>
                  </a:moveTo>
                  <a:lnTo>
                    <a:pt x="2263" y="7859"/>
                  </a:lnTo>
                  <a:lnTo>
                    <a:pt x="762" y="7859"/>
                  </a:lnTo>
                  <a:lnTo>
                    <a:pt x="762" y="7192"/>
                  </a:lnTo>
                  <a:close/>
                  <a:moveTo>
                    <a:pt x="2263" y="8859"/>
                  </a:moveTo>
                  <a:lnTo>
                    <a:pt x="2263" y="9526"/>
                  </a:lnTo>
                  <a:lnTo>
                    <a:pt x="762" y="9526"/>
                  </a:lnTo>
                  <a:lnTo>
                    <a:pt x="762" y="8859"/>
                  </a:lnTo>
                  <a:close/>
                  <a:moveTo>
                    <a:pt x="0" y="1"/>
                  </a:moveTo>
                  <a:lnTo>
                    <a:pt x="0" y="3335"/>
                  </a:lnTo>
                  <a:lnTo>
                    <a:pt x="1596" y="5168"/>
                  </a:lnTo>
                  <a:lnTo>
                    <a:pt x="0" y="6978"/>
                  </a:lnTo>
                  <a:lnTo>
                    <a:pt x="0" y="10312"/>
                  </a:lnTo>
                  <a:lnTo>
                    <a:pt x="2929" y="10312"/>
                  </a:lnTo>
                  <a:lnTo>
                    <a:pt x="2929" y="6740"/>
                  </a:lnTo>
                  <a:lnTo>
                    <a:pt x="4287" y="5168"/>
                  </a:lnTo>
                  <a:lnTo>
                    <a:pt x="2929" y="3573"/>
                  </a:lnTo>
                  <a:lnTo>
                    <a:pt x="29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7" name="Google Shape;4237;p56"/>
            <p:cNvSpPr/>
            <p:nvPr/>
          </p:nvSpPr>
          <p:spPr>
            <a:xfrm>
              <a:off x="4333294" y="3014572"/>
              <a:ext cx="127150" cy="305806"/>
            </a:xfrm>
            <a:custGeom>
              <a:rect b="b" l="l" r="r" t="t"/>
              <a:pathLst>
                <a:path extrusionOk="0" h="10313" w="4288">
                  <a:moveTo>
                    <a:pt x="2192" y="715"/>
                  </a:moveTo>
                  <a:lnTo>
                    <a:pt x="2192" y="1406"/>
                  </a:lnTo>
                  <a:lnTo>
                    <a:pt x="691" y="1406"/>
                  </a:lnTo>
                  <a:lnTo>
                    <a:pt x="691" y="715"/>
                  </a:lnTo>
                  <a:close/>
                  <a:moveTo>
                    <a:pt x="2192" y="2430"/>
                  </a:moveTo>
                  <a:lnTo>
                    <a:pt x="2192" y="3096"/>
                  </a:lnTo>
                  <a:lnTo>
                    <a:pt x="691" y="3096"/>
                  </a:lnTo>
                  <a:lnTo>
                    <a:pt x="691" y="2430"/>
                  </a:lnTo>
                  <a:close/>
                  <a:moveTo>
                    <a:pt x="1" y="1"/>
                  </a:moveTo>
                  <a:lnTo>
                    <a:pt x="1" y="3335"/>
                  </a:lnTo>
                  <a:lnTo>
                    <a:pt x="1572" y="5168"/>
                  </a:lnTo>
                  <a:lnTo>
                    <a:pt x="1" y="6978"/>
                  </a:lnTo>
                  <a:lnTo>
                    <a:pt x="1" y="10312"/>
                  </a:lnTo>
                  <a:lnTo>
                    <a:pt x="2906" y="10312"/>
                  </a:lnTo>
                  <a:lnTo>
                    <a:pt x="2906" y="6740"/>
                  </a:lnTo>
                  <a:lnTo>
                    <a:pt x="4287" y="5168"/>
                  </a:lnTo>
                  <a:lnTo>
                    <a:pt x="2906" y="3573"/>
                  </a:lnTo>
                  <a:lnTo>
                    <a:pt x="29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38" name="Google Shape;4238;p56"/>
          <p:cNvGrpSpPr/>
          <p:nvPr/>
        </p:nvGrpSpPr>
        <p:grpSpPr>
          <a:xfrm>
            <a:off x="4801418" y="3003986"/>
            <a:ext cx="302992" cy="341093"/>
            <a:chOff x="4725218" y="3003986"/>
            <a:chExt cx="302992" cy="341093"/>
          </a:xfrm>
        </p:grpSpPr>
        <p:sp>
          <p:nvSpPr>
            <p:cNvPr id="4239" name="Google Shape;4239;p56"/>
            <p:cNvSpPr/>
            <p:nvPr/>
          </p:nvSpPr>
          <p:spPr>
            <a:xfrm>
              <a:off x="4906013" y="3112012"/>
              <a:ext cx="53701" cy="125045"/>
            </a:xfrm>
            <a:custGeom>
              <a:rect b="b" l="l" r="r" t="t"/>
              <a:pathLst>
                <a:path extrusionOk="0" h="4217" w="1811">
                  <a:moveTo>
                    <a:pt x="0" y="1"/>
                  </a:moveTo>
                  <a:lnTo>
                    <a:pt x="0" y="4216"/>
                  </a:lnTo>
                  <a:cubicBezTo>
                    <a:pt x="1048" y="4073"/>
                    <a:pt x="1810" y="3192"/>
                    <a:pt x="1810" y="2120"/>
                  </a:cubicBezTo>
                  <a:cubicBezTo>
                    <a:pt x="1810" y="1049"/>
                    <a:pt x="1048" y="144"/>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0" name="Google Shape;4240;p56"/>
            <p:cNvSpPr/>
            <p:nvPr/>
          </p:nvSpPr>
          <p:spPr>
            <a:xfrm>
              <a:off x="4906013" y="3042831"/>
              <a:ext cx="122198" cy="261298"/>
            </a:xfrm>
            <a:custGeom>
              <a:rect b="b" l="l" r="r" t="t"/>
              <a:pathLst>
                <a:path extrusionOk="0" h="8812" w="4121">
                  <a:moveTo>
                    <a:pt x="0" y="0"/>
                  </a:moveTo>
                  <a:lnTo>
                    <a:pt x="0" y="1619"/>
                  </a:lnTo>
                  <a:cubicBezTo>
                    <a:pt x="1405" y="1786"/>
                    <a:pt x="2477" y="2977"/>
                    <a:pt x="2477" y="4406"/>
                  </a:cubicBezTo>
                  <a:cubicBezTo>
                    <a:pt x="2477" y="5835"/>
                    <a:pt x="1358" y="7025"/>
                    <a:pt x="0" y="7216"/>
                  </a:cubicBezTo>
                  <a:lnTo>
                    <a:pt x="0" y="8811"/>
                  </a:lnTo>
                  <a:cubicBezTo>
                    <a:pt x="2286" y="8645"/>
                    <a:pt x="4120" y="6740"/>
                    <a:pt x="4120" y="4382"/>
                  </a:cubicBezTo>
                  <a:cubicBezTo>
                    <a:pt x="4120" y="2096"/>
                    <a:pt x="2286" y="191"/>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1" name="Google Shape;4241;p56"/>
            <p:cNvSpPr/>
            <p:nvPr/>
          </p:nvSpPr>
          <p:spPr>
            <a:xfrm>
              <a:off x="4725218" y="3003986"/>
              <a:ext cx="161754" cy="341093"/>
            </a:xfrm>
            <a:custGeom>
              <a:rect b="b" l="l" r="r" t="t"/>
              <a:pathLst>
                <a:path extrusionOk="0" h="11503" w="5455">
                  <a:moveTo>
                    <a:pt x="3787" y="4692"/>
                  </a:moveTo>
                  <a:lnTo>
                    <a:pt x="3787" y="5359"/>
                  </a:lnTo>
                  <a:lnTo>
                    <a:pt x="2311" y="5359"/>
                  </a:lnTo>
                  <a:lnTo>
                    <a:pt x="2311" y="5335"/>
                  </a:lnTo>
                  <a:lnTo>
                    <a:pt x="2311" y="4692"/>
                  </a:lnTo>
                  <a:close/>
                  <a:moveTo>
                    <a:pt x="3787" y="6121"/>
                  </a:moveTo>
                  <a:lnTo>
                    <a:pt x="3787" y="6787"/>
                  </a:lnTo>
                  <a:lnTo>
                    <a:pt x="2311" y="6787"/>
                  </a:lnTo>
                  <a:lnTo>
                    <a:pt x="2311" y="6121"/>
                  </a:lnTo>
                  <a:close/>
                  <a:moveTo>
                    <a:pt x="5454" y="0"/>
                  </a:moveTo>
                  <a:cubicBezTo>
                    <a:pt x="4049" y="96"/>
                    <a:pt x="2716" y="667"/>
                    <a:pt x="1692" y="1667"/>
                  </a:cubicBezTo>
                  <a:cubicBezTo>
                    <a:pt x="596" y="2787"/>
                    <a:pt x="1" y="4215"/>
                    <a:pt x="1" y="5763"/>
                  </a:cubicBezTo>
                  <a:cubicBezTo>
                    <a:pt x="1" y="7311"/>
                    <a:pt x="596" y="8740"/>
                    <a:pt x="1692" y="9836"/>
                  </a:cubicBezTo>
                  <a:cubicBezTo>
                    <a:pt x="2692" y="10836"/>
                    <a:pt x="4025" y="11431"/>
                    <a:pt x="5454" y="11503"/>
                  </a:cubicBezTo>
                  <a:lnTo>
                    <a:pt x="545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42" name="Google Shape;4242;p56"/>
          <p:cNvGrpSpPr/>
          <p:nvPr/>
        </p:nvGrpSpPr>
        <p:grpSpPr>
          <a:xfrm>
            <a:off x="5518768" y="3002563"/>
            <a:ext cx="340386" cy="341809"/>
            <a:chOff x="5290168" y="3002563"/>
            <a:chExt cx="340386" cy="341809"/>
          </a:xfrm>
        </p:grpSpPr>
        <p:sp>
          <p:nvSpPr>
            <p:cNvPr id="4243" name="Google Shape;4243;p56"/>
            <p:cNvSpPr/>
            <p:nvPr/>
          </p:nvSpPr>
          <p:spPr>
            <a:xfrm>
              <a:off x="5470250" y="3183357"/>
              <a:ext cx="139130" cy="139841"/>
            </a:xfrm>
            <a:custGeom>
              <a:rect b="b" l="l" r="r" t="t"/>
              <a:pathLst>
                <a:path extrusionOk="0" h="4716" w="4692">
                  <a:moveTo>
                    <a:pt x="2643" y="0"/>
                  </a:moveTo>
                  <a:cubicBezTo>
                    <a:pt x="1191" y="0"/>
                    <a:pt x="0" y="1191"/>
                    <a:pt x="0" y="2644"/>
                  </a:cubicBezTo>
                  <a:lnTo>
                    <a:pt x="0" y="4715"/>
                  </a:lnTo>
                  <a:lnTo>
                    <a:pt x="2429" y="4715"/>
                  </a:lnTo>
                  <a:lnTo>
                    <a:pt x="2429" y="2405"/>
                  </a:lnTo>
                  <a:lnTo>
                    <a:pt x="4692" y="2405"/>
                  </a:lnTo>
                  <a:lnTo>
                    <a:pt x="469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4" name="Google Shape;4244;p56"/>
            <p:cNvSpPr/>
            <p:nvPr/>
          </p:nvSpPr>
          <p:spPr>
            <a:xfrm>
              <a:off x="5290168" y="3002563"/>
              <a:ext cx="68527" cy="68527"/>
            </a:xfrm>
            <a:custGeom>
              <a:rect b="b" l="l" r="r" t="t"/>
              <a:pathLst>
                <a:path extrusionOk="0" h="2311" w="2311">
                  <a:moveTo>
                    <a:pt x="977" y="1"/>
                  </a:moveTo>
                  <a:cubicBezTo>
                    <a:pt x="453" y="1"/>
                    <a:pt x="0" y="453"/>
                    <a:pt x="0" y="977"/>
                  </a:cubicBezTo>
                  <a:lnTo>
                    <a:pt x="0" y="2311"/>
                  </a:lnTo>
                  <a:lnTo>
                    <a:pt x="2310" y="2311"/>
                  </a:lnTo>
                  <a:lnTo>
                    <a:pt x="23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5" name="Google Shape;4245;p56"/>
            <p:cNvSpPr/>
            <p:nvPr/>
          </p:nvSpPr>
          <p:spPr>
            <a:xfrm>
              <a:off x="5311340" y="3023765"/>
              <a:ext cx="139159" cy="139130"/>
            </a:xfrm>
            <a:custGeom>
              <a:rect b="b" l="l" r="r" t="t"/>
              <a:pathLst>
                <a:path extrusionOk="0" h="4692" w="4693">
                  <a:moveTo>
                    <a:pt x="2263" y="0"/>
                  </a:moveTo>
                  <a:lnTo>
                    <a:pt x="2263" y="2286"/>
                  </a:lnTo>
                  <a:lnTo>
                    <a:pt x="1" y="2286"/>
                  </a:lnTo>
                  <a:lnTo>
                    <a:pt x="1" y="4692"/>
                  </a:lnTo>
                  <a:lnTo>
                    <a:pt x="2049" y="4692"/>
                  </a:lnTo>
                  <a:cubicBezTo>
                    <a:pt x="3502" y="4692"/>
                    <a:pt x="4692" y="3501"/>
                    <a:pt x="4692" y="2048"/>
                  </a:cubicBezTo>
                  <a:lnTo>
                    <a:pt x="469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6" name="Google Shape;4246;p56"/>
            <p:cNvSpPr/>
            <p:nvPr/>
          </p:nvSpPr>
          <p:spPr>
            <a:xfrm>
              <a:off x="5562027" y="3275163"/>
              <a:ext cx="68527" cy="69209"/>
            </a:xfrm>
            <a:custGeom>
              <a:rect b="b" l="l" r="r" t="t"/>
              <a:pathLst>
                <a:path extrusionOk="0" h="2334" w="2311">
                  <a:moveTo>
                    <a:pt x="1" y="0"/>
                  </a:moveTo>
                  <a:lnTo>
                    <a:pt x="1" y="2334"/>
                  </a:lnTo>
                  <a:lnTo>
                    <a:pt x="1335" y="2334"/>
                  </a:lnTo>
                  <a:cubicBezTo>
                    <a:pt x="1858" y="2334"/>
                    <a:pt x="2311" y="1881"/>
                    <a:pt x="2311" y="1334"/>
                  </a:cubicBezTo>
                  <a:lnTo>
                    <a:pt x="231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7" name="Google Shape;4247;p56"/>
            <p:cNvSpPr/>
            <p:nvPr/>
          </p:nvSpPr>
          <p:spPr>
            <a:xfrm>
              <a:off x="5290168" y="3275163"/>
              <a:ext cx="68527" cy="67815"/>
            </a:xfrm>
            <a:custGeom>
              <a:rect b="b" l="l" r="r" t="t"/>
              <a:pathLst>
                <a:path extrusionOk="0" h="2287" w="2311">
                  <a:moveTo>
                    <a:pt x="0" y="0"/>
                  </a:moveTo>
                  <a:lnTo>
                    <a:pt x="0" y="1334"/>
                  </a:lnTo>
                  <a:cubicBezTo>
                    <a:pt x="0" y="1858"/>
                    <a:pt x="453" y="2286"/>
                    <a:pt x="977" y="2286"/>
                  </a:cubicBezTo>
                  <a:lnTo>
                    <a:pt x="2310" y="2286"/>
                  </a:lnTo>
                  <a:lnTo>
                    <a:pt x="23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8" name="Google Shape;4248;p56"/>
            <p:cNvSpPr/>
            <p:nvPr/>
          </p:nvSpPr>
          <p:spPr>
            <a:xfrm>
              <a:off x="5311340" y="3183357"/>
              <a:ext cx="139159" cy="139841"/>
            </a:xfrm>
            <a:custGeom>
              <a:rect b="b" l="l" r="r" t="t"/>
              <a:pathLst>
                <a:path extrusionOk="0" h="4716" w="4693">
                  <a:moveTo>
                    <a:pt x="1" y="0"/>
                  </a:moveTo>
                  <a:lnTo>
                    <a:pt x="1" y="2405"/>
                  </a:lnTo>
                  <a:lnTo>
                    <a:pt x="2263" y="2405"/>
                  </a:lnTo>
                  <a:lnTo>
                    <a:pt x="2263" y="4715"/>
                  </a:lnTo>
                  <a:lnTo>
                    <a:pt x="4692" y="4715"/>
                  </a:lnTo>
                  <a:lnTo>
                    <a:pt x="4692" y="2644"/>
                  </a:lnTo>
                  <a:cubicBezTo>
                    <a:pt x="4692" y="1191"/>
                    <a:pt x="3502" y="0"/>
                    <a:pt x="20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9" name="Google Shape;4249;p56"/>
            <p:cNvSpPr/>
            <p:nvPr/>
          </p:nvSpPr>
          <p:spPr>
            <a:xfrm>
              <a:off x="5562027" y="3002563"/>
              <a:ext cx="68527" cy="68527"/>
            </a:xfrm>
            <a:custGeom>
              <a:rect b="b" l="l" r="r" t="t"/>
              <a:pathLst>
                <a:path extrusionOk="0" h="2311" w="2311">
                  <a:moveTo>
                    <a:pt x="1" y="1"/>
                  </a:moveTo>
                  <a:lnTo>
                    <a:pt x="1" y="2311"/>
                  </a:lnTo>
                  <a:lnTo>
                    <a:pt x="2311" y="2311"/>
                  </a:lnTo>
                  <a:lnTo>
                    <a:pt x="2311" y="977"/>
                  </a:lnTo>
                  <a:cubicBezTo>
                    <a:pt x="2311" y="453"/>
                    <a:pt x="1858" y="1"/>
                    <a:pt x="13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0" name="Google Shape;4250;p56"/>
            <p:cNvSpPr/>
            <p:nvPr/>
          </p:nvSpPr>
          <p:spPr>
            <a:xfrm>
              <a:off x="5470250" y="3023765"/>
              <a:ext cx="139130" cy="139130"/>
            </a:xfrm>
            <a:custGeom>
              <a:rect b="b" l="l" r="r" t="t"/>
              <a:pathLst>
                <a:path extrusionOk="0" h="4692" w="4692">
                  <a:moveTo>
                    <a:pt x="0" y="0"/>
                  </a:moveTo>
                  <a:lnTo>
                    <a:pt x="0" y="2048"/>
                  </a:lnTo>
                  <a:cubicBezTo>
                    <a:pt x="0" y="3501"/>
                    <a:pt x="1191" y="4692"/>
                    <a:pt x="2643" y="4692"/>
                  </a:cubicBezTo>
                  <a:lnTo>
                    <a:pt x="4692" y="4692"/>
                  </a:lnTo>
                  <a:lnTo>
                    <a:pt x="4692" y="2262"/>
                  </a:lnTo>
                  <a:lnTo>
                    <a:pt x="2429" y="2262"/>
                  </a:lnTo>
                  <a:lnTo>
                    <a:pt x="2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51" name="Google Shape;4251;p56"/>
          <p:cNvGrpSpPr/>
          <p:nvPr/>
        </p:nvGrpSpPr>
        <p:grpSpPr>
          <a:xfrm>
            <a:off x="6262241" y="3088023"/>
            <a:ext cx="342520" cy="174447"/>
            <a:chOff x="5881241" y="3088023"/>
            <a:chExt cx="342520" cy="174447"/>
          </a:xfrm>
        </p:grpSpPr>
        <p:sp>
          <p:nvSpPr>
            <p:cNvPr id="4252" name="Google Shape;4252;p56"/>
            <p:cNvSpPr/>
            <p:nvPr/>
          </p:nvSpPr>
          <p:spPr>
            <a:xfrm>
              <a:off x="5965960" y="3184751"/>
              <a:ext cx="89728" cy="77719"/>
            </a:xfrm>
            <a:custGeom>
              <a:rect b="b" l="l" r="r" t="t"/>
              <a:pathLst>
                <a:path extrusionOk="0" h="2621" w="3026">
                  <a:moveTo>
                    <a:pt x="739" y="1"/>
                  </a:moveTo>
                  <a:lnTo>
                    <a:pt x="1" y="1311"/>
                  </a:lnTo>
                  <a:lnTo>
                    <a:pt x="739" y="2620"/>
                  </a:lnTo>
                  <a:lnTo>
                    <a:pt x="2263" y="2620"/>
                  </a:lnTo>
                  <a:lnTo>
                    <a:pt x="3025" y="1311"/>
                  </a:lnTo>
                  <a:lnTo>
                    <a:pt x="226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3" name="Google Shape;4253;p56"/>
            <p:cNvSpPr/>
            <p:nvPr/>
          </p:nvSpPr>
          <p:spPr>
            <a:xfrm>
              <a:off x="6134034" y="3184751"/>
              <a:ext cx="89017" cy="77719"/>
            </a:xfrm>
            <a:custGeom>
              <a:rect b="b" l="l" r="r" t="t"/>
              <a:pathLst>
                <a:path extrusionOk="0" h="2621" w="3002">
                  <a:moveTo>
                    <a:pt x="739" y="1"/>
                  </a:moveTo>
                  <a:lnTo>
                    <a:pt x="1" y="1311"/>
                  </a:lnTo>
                  <a:lnTo>
                    <a:pt x="739" y="2620"/>
                  </a:lnTo>
                  <a:lnTo>
                    <a:pt x="2263" y="2620"/>
                  </a:lnTo>
                  <a:lnTo>
                    <a:pt x="3001" y="1311"/>
                  </a:lnTo>
                  <a:lnTo>
                    <a:pt x="226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4" name="Google Shape;4254;p56"/>
            <p:cNvSpPr/>
            <p:nvPr/>
          </p:nvSpPr>
          <p:spPr>
            <a:xfrm>
              <a:off x="5881241" y="3137454"/>
              <a:ext cx="88987" cy="77690"/>
            </a:xfrm>
            <a:custGeom>
              <a:rect b="b" l="l" r="r" t="t"/>
              <a:pathLst>
                <a:path extrusionOk="0" h="2620" w="3001">
                  <a:moveTo>
                    <a:pt x="738" y="0"/>
                  </a:moveTo>
                  <a:lnTo>
                    <a:pt x="0" y="1310"/>
                  </a:lnTo>
                  <a:lnTo>
                    <a:pt x="738" y="2620"/>
                  </a:lnTo>
                  <a:lnTo>
                    <a:pt x="2262" y="2620"/>
                  </a:lnTo>
                  <a:lnTo>
                    <a:pt x="3001" y="1310"/>
                  </a:lnTo>
                  <a:lnTo>
                    <a:pt x="226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5" name="Google Shape;4255;p56"/>
            <p:cNvSpPr/>
            <p:nvPr/>
          </p:nvSpPr>
          <p:spPr>
            <a:xfrm>
              <a:off x="6049997" y="3137454"/>
              <a:ext cx="89017" cy="77690"/>
            </a:xfrm>
            <a:custGeom>
              <a:rect b="b" l="l" r="r" t="t"/>
              <a:pathLst>
                <a:path extrusionOk="0" h="2620" w="3002">
                  <a:moveTo>
                    <a:pt x="739" y="0"/>
                  </a:moveTo>
                  <a:lnTo>
                    <a:pt x="1" y="1310"/>
                  </a:lnTo>
                  <a:lnTo>
                    <a:pt x="739" y="2620"/>
                  </a:lnTo>
                  <a:lnTo>
                    <a:pt x="2263" y="2620"/>
                  </a:lnTo>
                  <a:lnTo>
                    <a:pt x="3001" y="1310"/>
                  </a:lnTo>
                  <a:lnTo>
                    <a:pt x="22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6" name="Google Shape;4256;p56"/>
            <p:cNvSpPr/>
            <p:nvPr/>
          </p:nvSpPr>
          <p:spPr>
            <a:xfrm>
              <a:off x="5965960" y="3088023"/>
              <a:ext cx="89728" cy="77690"/>
            </a:xfrm>
            <a:custGeom>
              <a:rect b="b" l="l" r="r" t="t"/>
              <a:pathLst>
                <a:path extrusionOk="0" h="2620" w="3026">
                  <a:moveTo>
                    <a:pt x="739" y="0"/>
                  </a:moveTo>
                  <a:lnTo>
                    <a:pt x="1" y="1310"/>
                  </a:lnTo>
                  <a:lnTo>
                    <a:pt x="739" y="2620"/>
                  </a:lnTo>
                  <a:lnTo>
                    <a:pt x="2263" y="2620"/>
                  </a:lnTo>
                  <a:lnTo>
                    <a:pt x="3025" y="1310"/>
                  </a:lnTo>
                  <a:lnTo>
                    <a:pt x="22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7" name="Google Shape;4257;p56"/>
            <p:cNvSpPr/>
            <p:nvPr/>
          </p:nvSpPr>
          <p:spPr>
            <a:xfrm>
              <a:off x="6134745" y="3088023"/>
              <a:ext cx="89017" cy="77690"/>
            </a:xfrm>
            <a:custGeom>
              <a:rect b="b" l="l" r="r" t="t"/>
              <a:pathLst>
                <a:path extrusionOk="0" h="2620" w="3002">
                  <a:moveTo>
                    <a:pt x="739" y="0"/>
                  </a:moveTo>
                  <a:lnTo>
                    <a:pt x="0" y="1310"/>
                  </a:lnTo>
                  <a:lnTo>
                    <a:pt x="739" y="2620"/>
                  </a:lnTo>
                  <a:lnTo>
                    <a:pt x="2263" y="2620"/>
                  </a:lnTo>
                  <a:lnTo>
                    <a:pt x="3001" y="1310"/>
                  </a:lnTo>
                  <a:lnTo>
                    <a:pt x="22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58" name="Google Shape;4258;p56"/>
          <p:cNvSpPr/>
          <p:nvPr/>
        </p:nvSpPr>
        <p:spPr>
          <a:xfrm>
            <a:off x="6990859" y="2982784"/>
            <a:ext cx="341122" cy="341122"/>
          </a:xfrm>
          <a:custGeom>
            <a:rect b="b" l="l" r="r" t="t"/>
            <a:pathLst>
              <a:path extrusionOk="0" h="11504" w="11504">
                <a:moveTo>
                  <a:pt x="1" y="1"/>
                </a:moveTo>
                <a:lnTo>
                  <a:pt x="1" y="11503"/>
                </a:lnTo>
                <a:lnTo>
                  <a:pt x="11503" y="11503"/>
                </a:lnTo>
                <a:lnTo>
                  <a:pt x="11503" y="10241"/>
                </a:lnTo>
                <a:lnTo>
                  <a:pt x="10908" y="10241"/>
                </a:lnTo>
                <a:lnTo>
                  <a:pt x="10908" y="10789"/>
                </a:lnTo>
                <a:lnTo>
                  <a:pt x="10146" y="10789"/>
                </a:lnTo>
                <a:lnTo>
                  <a:pt x="10146" y="5026"/>
                </a:lnTo>
                <a:lnTo>
                  <a:pt x="8288" y="6383"/>
                </a:lnTo>
                <a:lnTo>
                  <a:pt x="7312" y="5931"/>
                </a:lnTo>
                <a:lnTo>
                  <a:pt x="5883" y="7574"/>
                </a:lnTo>
                <a:lnTo>
                  <a:pt x="4740" y="7002"/>
                </a:lnTo>
                <a:lnTo>
                  <a:pt x="3192" y="8907"/>
                </a:lnTo>
                <a:lnTo>
                  <a:pt x="2168" y="8526"/>
                </a:lnTo>
                <a:lnTo>
                  <a:pt x="763" y="10003"/>
                </a:lnTo>
                <a:lnTo>
                  <a:pt x="763" y="9027"/>
                </a:lnTo>
                <a:lnTo>
                  <a:pt x="1977" y="7717"/>
                </a:lnTo>
                <a:lnTo>
                  <a:pt x="3001" y="8098"/>
                </a:lnTo>
                <a:lnTo>
                  <a:pt x="4573" y="6169"/>
                </a:lnTo>
                <a:lnTo>
                  <a:pt x="5692" y="6740"/>
                </a:lnTo>
                <a:lnTo>
                  <a:pt x="7097" y="5097"/>
                </a:lnTo>
                <a:lnTo>
                  <a:pt x="8169" y="5597"/>
                </a:lnTo>
                <a:lnTo>
                  <a:pt x="10098" y="4240"/>
                </a:lnTo>
                <a:lnTo>
                  <a:pt x="10098" y="2192"/>
                </a:lnTo>
                <a:lnTo>
                  <a:pt x="8884" y="2954"/>
                </a:lnTo>
                <a:lnTo>
                  <a:pt x="7669" y="2716"/>
                </a:lnTo>
                <a:lnTo>
                  <a:pt x="5526" y="4811"/>
                </a:lnTo>
                <a:lnTo>
                  <a:pt x="4549" y="4478"/>
                </a:lnTo>
                <a:lnTo>
                  <a:pt x="2668" y="6502"/>
                </a:lnTo>
                <a:lnTo>
                  <a:pt x="1811" y="5954"/>
                </a:lnTo>
                <a:lnTo>
                  <a:pt x="739" y="7193"/>
                </a:lnTo>
                <a:lnTo>
                  <a:pt x="739" y="692"/>
                </a:lnTo>
                <a:lnTo>
                  <a:pt x="1263" y="692"/>
                </a:lnTo>
                <a:lnTo>
                  <a:pt x="126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59" name="Google Shape;4259;p56"/>
          <p:cNvGrpSpPr/>
          <p:nvPr/>
        </p:nvGrpSpPr>
        <p:grpSpPr>
          <a:xfrm>
            <a:off x="7777419" y="3002296"/>
            <a:ext cx="244340" cy="340681"/>
            <a:chOff x="7091619" y="3002296"/>
            <a:chExt cx="244340" cy="340681"/>
          </a:xfrm>
        </p:grpSpPr>
        <p:sp>
          <p:nvSpPr>
            <p:cNvPr id="4260" name="Google Shape;4260;p56"/>
            <p:cNvSpPr/>
            <p:nvPr/>
          </p:nvSpPr>
          <p:spPr>
            <a:xfrm>
              <a:off x="7268855" y="3184454"/>
              <a:ext cx="67104" cy="158522"/>
            </a:xfrm>
            <a:custGeom>
              <a:rect b="b" l="l" r="r" t="t"/>
              <a:pathLst>
                <a:path extrusionOk="0" h="5346" w="2263">
                  <a:moveTo>
                    <a:pt x="1232" y="0"/>
                  </a:moveTo>
                  <a:cubicBezTo>
                    <a:pt x="1119" y="0"/>
                    <a:pt x="1001" y="19"/>
                    <a:pt x="882" y="58"/>
                  </a:cubicBezTo>
                  <a:cubicBezTo>
                    <a:pt x="548" y="130"/>
                    <a:pt x="286" y="416"/>
                    <a:pt x="191" y="725"/>
                  </a:cubicBezTo>
                  <a:cubicBezTo>
                    <a:pt x="1" y="1297"/>
                    <a:pt x="310" y="1845"/>
                    <a:pt x="763" y="2035"/>
                  </a:cubicBezTo>
                  <a:cubicBezTo>
                    <a:pt x="477" y="2154"/>
                    <a:pt x="310" y="2392"/>
                    <a:pt x="310" y="2702"/>
                  </a:cubicBezTo>
                  <a:lnTo>
                    <a:pt x="310" y="5345"/>
                  </a:lnTo>
                  <a:lnTo>
                    <a:pt x="2096" y="5345"/>
                  </a:lnTo>
                  <a:lnTo>
                    <a:pt x="2096" y="2702"/>
                  </a:lnTo>
                  <a:cubicBezTo>
                    <a:pt x="2096" y="2392"/>
                    <a:pt x="1906" y="2130"/>
                    <a:pt x="1644" y="2035"/>
                  </a:cubicBezTo>
                  <a:cubicBezTo>
                    <a:pt x="2001" y="1868"/>
                    <a:pt x="2263" y="1511"/>
                    <a:pt x="2263" y="1059"/>
                  </a:cubicBezTo>
                  <a:cubicBezTo>
                    <a:pt x="2263" y="463"/>
                    <a:pt x="1800" y="0"/>
                    <a:pt x="12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1" name="Google Shape;4261;p56"/>
            <p:cNvSpPr/>
            <p:nvPr/>
          </p:nvSpPr>
          <p:spPr>
            <a:xfrm>
              <a:off x="7180577" y="3184454"/>
              <a:ext cx="67133" cy="158522"/>
            </a:xfrm>
            <a:custGeom>
              <a:rect b="b" l="l" r="r" t="t"/>
              <a:pathLst>
                <a:path extrusionOk="0" h="5346" w="2264">
                  <a:moveTo>
                    <a:pt x="1232" y="0"/>
                  </a:moveTo>
                  <a:cubicBezTo>
                    <a:pt x="1119" y="0"/>
                    <a:pt x="1001" y="19"/>
                    <a:pt x="882" y="58"/>
                  </a:cubicBezTo>
                  <a:cubicBezTo>
                    <a:pt x="548" y="130"/>
                    <a:pt x="287" y="416"/>
                    <a:pt x="191" y="725"/>
                  </a:cubicBezTo>
                  <a:cubicBezTo>
                    <a:pt x="1" y="1297"/>
                    <a:pt x="310" y="1845"/>
                    <a:pt x="763" y="2035"/>
                  </a:cubicBezTo>
                  <a:cubicBezTo>
                    <a:pt x="477" y="2154"/>
                    <a:pt x="310" y="2392"/>
                    <a:pt x="310" y="2702"/>
                  </a:cubicBezTo>
                  <a:lnTo>
                    <a:pt x="310" y="5345"/>
                  </a:lnTo>
                  <a:lnTo>
                    <a:pt x="2096" y="5345"/>
                  </a:lnTo>
                  <a:lnTo>
                    <a:pt x="2096" y="2702"/>
                  </a:lnTo>
                  <a:cubicBezTo>
                    <a:pt x="2096" y="2392"/>
                    <a:pt x="1906" y="2130"/>
                    <a:pt x="1644" y="2035"/>
                  </a:cubicBezTo>
                  <a:cubicBezTo>
                    <a:pt x="2001" y="1868"/>
                    <a:pt x="2263" y="1511"/>
                    <a:pt x="2263" y="1059"/>
                  </a:cubicBezTo>
                  <a:cubicBezTo>
                    <a:pt x="2263" y="463"/>
                    <a:pt x="1800" y="0"/>
                    <a:pt x="12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2" name="Google Shape;4262;p56"/>
            <p:cNvSpPr/>
            <p:nvPr/>
          </p:nvSpPr>
          <p:spPr>
            <a:xfrm>
              <a:off x="7092301" y="3184454"/>
              <a:ext cx="67133" cy="158522"/>
            </a:xfrm>
            <a:custGeom>
              <a:rect b="b" l="l" r="r" t="t"/>
              <a:pathLst>
                <a:path extrusionOk="0" h="5346" w="2264">
                  <a:moveTo>
                    <a:pt x="1232" y="0"/>
                  </a:moveTo>
                  <a:cubicBezTo>
                    <a:pt x="1119" y="0"/>
                    <a:pt x="1001" y="19"/>
                    <a:pt x="882" y="58"/>
                  </a:cubicBezTo>
                  <a:cubicBezTo>
                    <a:pt x="549" y="130"/>
                    <a:pt x="287" y="416"/>
                    <a:pt x="191" y="725"/>
                  </a:cubicBezTo>
                  <a:cubicBezTo>
                    <a:pt x="1" y="1297"/>
                    <a:pt x="311" y="1845"/>
                    <a:pt x="763" y="2035"/>
                  </a:cubicBezTo>
                  <a:cubicBezTo>
                    <a:pt x="477" y="2154"/>
                    <a:pt x="311" y="2392"/>
                    <a:pt x="311" y="2702"/>
                  </a:cubicBezTo>
                  <a:lnTo>
                    <a:pt x="311" y="5345"/>
                  </a:lnTo>
                  <a:lnTo>
                    <a:pt x="2097" y="5345"/>
                  </a:lnTo>
                  <a:lnTo>
                    <a:pt x="2097" y="2702"/>
                  </a:lnTo>
                  <a:cubicBezTo>
                    <a:pt x="2097" y="2392"/>
                    <a:pt x="1906" y="2130"/>
                    <a:pt x="1644" y="2035"/>
                  </a:cubicBezTo>
                  <a:cubicBezTo>
                    <a:pt x="2001" y="1868"/>
                    <a:pt x="2263" y="1511"/>
                    <a:pt x="2263" y="1059"/>
                  </a:cubicBezTo>
                  <a:cubicBezTo>
                    <a:pt x="2263" y="463"/>
                    <a:pt x="1800" y="0"/>
                    <a:pt x="12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3" name="Google Shape;4263;p56"/>
            <p:cNvSpPr/>
            <p:nvPr/>
          </p:nvSpPr>
          <p:spPr>
            <a:xfrm>
              <a:off x="7268855" y="3002296"/>
              <a:ext cx="66422" cy="159175"/>
            </a:xfrm>
            <a:custGeom>
              <a:rect b="b" l="l" r="r" t="t"/>
              <a:pathLst>
                <a:path extrusionOk="0" h="5368" w="2240">
                  <a:moveTo>
                    <a:pt x="1176" y="1"/>
                  </a:moveTo>
                  <a:cubicBezTo>
                    <a:pt x="1065" y="1"/>
                    <a:pt x="950" y="19"/>
                    <a:pt x="834" y="57"/>
                  </a:cubicBezTo>
                  <a:cubicBezTo>
                    <a:pt x="501" y="153"/>
                    <a:pt x="239" y="415"/>
                    <a:pt x="167" y="748"/>
                  </a:cubicBezTo>
                  <a:cubicBezTo>
                    <a:pt x="1" y="1319"/>
                    <a:pt x="286" y="1843"/>
                    <a:pt x="715" y="2058"/>
                  </a:cubicBezTo>
                  <a:cubicBezTo>
                    <a:pt x="453" y="2177"/>
                    <a:pt x="286" y="2415"/>
                    <a:pt x="286" y="2725"/>
                  </a:cubicBezTo>
                  <a:lnTo>
                    <a:pt x="286" y="5368"/>
                  </a:lnTo>
                  <a:lnTo>
                    <a:pt x="2072" y="5368"/>
                  </a:lnTo>
                  <a:lnTo>
                    <a:pt x="2072" y="2725"/>
                  </a:lnTo>
                  <a:cubicBezTo>
                    <a:pt x="2072" y="2415"/>
                    <a:pt x="1882" y="2153"/>
                    <a:pt x="1620" y="2058"/>
                  </a:cubicBezTo>
                  <a:cubicBezTo>
                    <a:pt x="1977" y="1891"/>
                    <a:pt x="2239" y="1534"/>
                    <a:pt x="2239" y="1081"/>
                  </a:cubicBezTo>
                  <a:cubicBezTo>
                    <a:pt x="2239" y="483"/>
                    <a:pt x="1754" y="1"/>
                    <a:pt x="11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4" name="Google Shape;4264;p56"/>
            <p:cNvSpPr/>
            <p:nvPr/>
          </p:nvSpPr>
          <p:spPr>
            <a:xfrm>
              <a:off x="7184106" y="3002563"/>
              <a:ext cx="63605" cy="158908"/>
            </a:xfrm>
            <a:custGeom>
              <a:rect b="b" l="l" r="r" t="t"/>
              <a:pathLst>
                <a:path extrusionOk="0" h="5359" w="2145">
                  <a:moveTo>
                    <a:pt x="1072" y="1"/>
                  </a:moveTo>
                  <a:cubicBezTo>
                    <a:pt x="477" y="1"/>
                    <a:pt x="1" y="477"/>
                    <a:pt x="1" y="1072"/>
                  </a:cubicBezTo>
                  <a:cubicBezTo>
                    <a:pt x="1" y="1477"/>
                    <a:pt x="239" y="1882"/>
                    <a:pt x="644" y="2049"/>
                  </a:cubicBezTo>
                  <a:cubicBezTo>
                    <a:pt x="358" y="2168"/>
                    <a:pt x="191" y="2406"/>
                    <a:pt x="191" y="2716"/>
                  </a:cubicBezTo>
                  <a:lnTo>
                    <a:pt x="191" y="5359"/>
                  </a:lnTo>
                  <a:lnTo>
                    <a:pt x="1977" y="5359"/>
                  </a:lnTo>
                  <a:lnTo>
                    <a:pt x="1977" y="2716"/>
                  </a:lnTo>
                  <a:cubicBezTo>
                    <a:pt x="1977" y="2406"/>
                    <a:pt x="1787" y="2144"/>
                    <a:pt x="1525" y="2049"/>
                  </a:cubicBezTo>
                  <a:cubicBezTo>
                    <a:pt x="1882" y="1882"/>
                    <a:pt x="2144" y="1525"/>
                    <a:pt x="2144" y="1072"/>
                  </a:cubicBezTo>
                  <a:cubicBezTo>
                    <a:pt x="2144" y="477"/>
                    <a:pt x="1668" y="1"/>
                    <a:pt x="10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5" name="Google Shape;4265;p56"/>
            <p:cNvSpPr/>
            <p:nvPr/>
          </p:nvSpPr>
          <p:spPr>
            <a:xfrm>
              <a:off x="7091619" y="3002296"/>
              <a:ext cx="67104" cy="159175"/>
            </a:xfrm>
            <a:custGeom>
              <a:rect b="b" l="l" r="r" t="t"/>
              <a:pathLst>
                <a:path extrusionOk="0" h="5368" w="2263">
                  <a:moveTo>
                    <a:pt x="1200" y="1"/>
                  </a:moveTo>
                  <a:cubicBezTo>
                    <a:pt x="1088" y="1"/>
                    <a:pt x="973" y="19"/>
                    <a:pt x="857" y="57"/>
                  </a:cubicBezTo>
                  <a:cubicBezTo>
                    <a:pt x="548" y="153"/>
                    <a:pt x="310" y="415"/>
                    <a:pt x="191" y="748"/>
                  </a:cubicBezTo>
                  <a:cubicBezTo>
                    <a:pt x="0" y="1319"/>
                    <a:pt x="310" y="1843"/>
                    <a:pt x="738" y="2058"/>
                  </a:cubicBezTo>
                  <a:cubicBezTo>
                    <a:pt x="476" y="2177"/>
                    <a:pt x="310" y="2415"/>
                    <a:pt x="310" y="2725"/>
                  </a:cubicBezTo>
                  <a:lnTo>
                    <a:pt x="310" y="5368"/>
                  </a:lnTo>
                  <a:lnTo>
                    <a:pt x="2096" y="5368"/>
                  </a:lnTo>
                  <a:lnTo>
                    <a:pt x="2096" y="2725"/>
                  </a:lnTo>
                  <a:cubicBezTo>
                    <a:pt x="2096" y="2415"/>
                    <a:pt x="1905" y="2153"/>
                    <a:pt x="1643" y="2058"/>
                  </a:cubicBezTo>
                  <a:cubicBezTo>
                    <a:pt x="2001" y="1891"/>
                    <a:pt x="2262" y="1534"/>
                    <a:pt x="2262" y="1081"/>
                  </a:cubicBezTo>
                  <a:cubicBezTo>
                    <a:pt x="2262" y="483"/>
                    <a:pt x="1777" y="1"/>
                    <a:pt x="12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66" name="Google Shape;4266;p56"/>
          <p:cNvGrpSpPr/>
          <p:nvPr/>
        </p:nvGrpSpPr>
        <p:grpSpPr>
          <a:xfrm>
            <a:off x="7730804" y="3563983"/>
            <a:ext cx="341809" cy="342521"/>
            <a:chOff x="7045004" y="3563983"/>
            <a:chExt cx="341809" cy="342521"/>
          </a:xfrm>
        </p:grpSpPr>
        <p:sp>
          <p:nvSpPr>
            <p:cNvPr id="4267" name="Google Shape;4267;p56"/>
            <p:cNvSpPr/>
            <p:nvPr/>
          </p:nvSpPr>
          <p:spPr>
            <a:xfrm>
              <a:off x="7132570" y="3563983"/>
              <a:ext cx="150427" cy="86170"/>
            </a:xfrm>
            <a:custGeom>
              <a:rect b="b" l="l" r="r" t="t"/>
              <a:pathLst>
                <a:path extrusionOk="0" h="2906" w="5073">
                  <a:moveTo>
                    <a:pt x="2858" y="0"/>
                  </a:moveTo>
                  <a:cubicBezTo>
                    <a:pt x="1810" y="0"/>
                    <a:pt x="858" y="262"/>
                    <a:pt x="0" y="738"/>
                  </a:cubicBezTo>
                  <a:lnTo>
                    <a:pt x="1215" y="1524"/>
                  </a:lnTo>
                  <a:lnTo>
                    <a:pt x="1239" y="2905"/>
                  </a:lnTo>
                  <a:cubicBezTo>
                    <a:pt x="1715" y="2644"/>
                    <a:pt x="2263" y="2501"/>
                    <a:pt x="2810" y="2501"/>
                  </a:cubicBezTo>
                  <a:cubicBezTo>
                    <a:pt x="3144" y="2501"/>
                    <a:pt x="3453" y="2548"/>
                    <a:pt x="3739" y="2620"/>
                  </a:cubicBezTo>
                  <a:lnTo>
                    <a:pt x="5049" y="1834"/>
                  </a:lnTo>
                  <a:lnTo>
                    <a:pt x="5073" y="453"/>
                  </a:lnTo>
                  <a:cubicBezTo>
                    <a:pt x="4406" y="143"/>
                    <a:pt x="3644" y="0"/>
                    <a:pt x="28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8" name="Google Shape;4268;p56"/>
            <p:cNvSpPr/>
            <p:nvPr/>
          </p:nvSpPr>
          <p:spPr>
            <a:xfrm>
              <a:off x="7264614" y="3587973"/>
              <a:ext cx="119381" cy="146216"/>
            </a:xfrm>
            <a:custGeom>
              <a:rect b="b" l="l" r="r" t="t"/>
              <a:pathLst>
                <a:path extrusionOk="0" h="4931" w="4026">
                  <a:moveTo>
                    <a:pt x="1215" y="1"/>
                  </a:moveTo>
                  <a:lnTo>
                    <a:pt x="1215" y="1453"/>
                  </a:lnTo>
                  <a:lnTo>
                    <a:pt x="1" y="2168"/>
                  </a:lnTo>
                  <a:cubicBezTo>
                    <a:pt x="739" y="2620"/>
                    <a:pt x="1287" y="3311"/>
                    <a:pt x="1501" y="4192"/>
                  </a:cubicBezTo>
                  <a:lnTo>
                    <a:pt x="2811" y="4930"/>
                  </a:lnTo>
                  <a:lnTo>
                    <a:pt x="4025" y="4240"/>
                  </a:lnTo>
                  <a:cubicBezTo>
                    <a:pt x="3787" y="2430"/>
                    <a:pt x="2716" y="882"/>
                    <a:pt x="12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9" name="Google Shape;4269;p56"/>
            <p:cNvSpPr/>
            <p:nvPr/>
          </p:nvSpPr>
          <p:spPr>
            <a:xfrm>
              <a:off x="7045004" y="3599270"/>
              <a:ext cx="103843" cy="134919"/>
            </a:xfrm>
            <a:custGeom>
              <a:rect b="b" l="l" r="r" t="t"/>
              <a:pathLst>
                <a:path extrusionOk="0" h="4550" w="3502">
                  <a:moveTo>
                    <a:pt x="2263" y="1"/>
                  </a:moveTo>
                  <a:cubicBezTo>
                    <a:pt x="881" y="1049"/>
                    <a:pt x="0" y="2716"/>
                    <a:pt x="0" y="4549"/>
                  </a:cubicBezTo>
                  <a:lnTo>
                    <a:pt x="1286" y="3835"/>
                  </a:lnTo>
                  <a:lnTo>
                    <a:pt x="2501" y="4526"/>
                  </a:lnTo>
                  <a:cubicBezTo>
                    <a:pt x="2525" y="3621"/>
                    <a:pt x="2882" y="2787"/>
                    <a:pt x="3501" y="2239"/>
                  </a:cubicBezTo>
                  <a:lnTo>
                    <a:pt x="3477" y="715"/>
                  </a:lnTo>
                  <a:lnTo>
                    <a:pt x="226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0" name="Google Shape;4270;p56"/>
            <p:cNvSpPr/>
            <p:nvPr/>
          </p:nvSpPr>
          <p:spPr>
            <a:xfrm>
              <a:off x="7148108" y="3819593"/>
              <a:ext cx="151139" cy="86911"/>
            </a:xfrm>
            <a:custGeom>
              <a:rect b="b" l="l" r="r" t="t"/>
              <a:pathLst>
                <a:path extrusionOk="0" h="2931" w="5097">
                  <a:moveTo>
                    <a:pt x="3834" y="1"/>
                  </a:moveTo>
                  <a:cubicBezTo>
                    <a:pt x="3358" y="263"/>
                    <a:pt x="2834" y="430"/>
                    <a:pt x="2263" y="430"/>
                  </a:cubicBezTo>
                  <a:cubicBezTo>
                    <a:pt x="1929" y="430"/>
                    <a:pt x="1643" y="358"/>
                    <a:pt x="1334" y="310"/>
                  </a:cubicBezTo>
                  <a:lnTo>
                    <a:pt x="24" y="1073"/>
                  </a:lnTo>
                  <a:lnTo>
                    <a:pt x="0" y="2478"/>
                  </a:lnTo>
                  <a:cubicBezTo>
                    <a:pt x="691" y="2787"/>
                    <a:pt x="1429" y="2930"/>
                    <a:pt x="2239" y="2930"/>
                  </a:cubicBezTo>
                  <a:cubicBezTo>
                    <a:pt x="3287" y="2930"/>
                    <a:pt x="4239" y="2668"/>
                    <a:pt x="5097" y="2192"/>
                  </a:cubicBezTo>
                  <a:lnTo>
                    <a:pt x="3882" y="1406"/>
                  </a:lnTo>
                  <a:lnTo>
                    <a:pt x="38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1" name="Google Shape;4271;p56"/>
            <p:cNvSpPr/>
            <p:nvPr/>
          </p:nvSpPr>
          <p:spPr>
            <a:xfrm>
              <a:off x="7047821" y="3736268"/>
              <a:ext cx="118669" cy="146216"/>
            </a:xfrm>
            <a:custGeom>
              <a:rect b="b" l="l" r="r" t="t"/>
              <a:pathLst>
                <a:path extrusionOk="0" h="4931" w="4002">
                  <a:moveTo>
                    <a:pt x="1215" y="1"/>
                  </a:moveTo>
                  <a:lnTo>
                    <a:pt x="1" y="668"/>
                  </a:lnTo>
                  <a:cubicBezTo>
                    <a:pt x="239" y="2501"/>
                    <a:pt x="1310" y="4049"/>
                    <a:pt x="2787" y="4930"/>
                  </a:cubicBezTo>
                  <a:lnTo>
                    <a:pt x="2787" y="3478"/>
                  </a:lnTo>
                  <a:lnTo>
                    <a:pt x="4001" y="2763"/>
                  </a:lnTo>
                  <a:cubicBezTo>
                    <a:pt x="3263" y="2311"/>
                    <a:pt x="2739" y="1596"/>
                    <a:pt x="2525" y="739"/>
                  </a:cubicBezTo>
                  <a:lnTo>
                    <a:pt x="121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2" name="Google Shape;4272;p56"/>
            <p:cNvSpPr/>
            <p:nvPr/>
          </p:nvSpPr>
          <p:spPr>
            <a:xfrm>
              <a:off x="7282288" y="3736268"/>
              <a:ext cx="104525" cy="134919"/>
            </a:xfrm>
            <a:custGeom>
              <a:rect b="b" l="l" r="r" t="t"/>
              <a:pathLst>
                <a:path extrusionOk="0" h="4550" w="3525">
                  <a:moveTo>
                    <a:pt x="3525" y="1"/>
                  </a:moveTo>
                  <a:lnTo>
                    <a:pt x="2239" y="715"/>
                  </a:lnTo>
                  <a:lnTo>
                    <a:pt x="1024" y="25"/>
                  </a:lnTo>
                  <a:cubicBezTo>
                    <a:pt x="976" y="906"/>
                    <a:pt x="619" y="1739"/>
                    <a:pt x="0" y="2311"/>
                  </a:cubicBezTo>
                  <a:lnTo>
                    <a:pt x="24" y="3835"/>
                  </a:lnTo>
                  <a:lnTo>
                    <a:pt x="1262" y="4549"/>
                  </a:lnTo>
                  <a:cubicBezTo>
                    <a:pt x="2620" y="3502"/>
                    <a:pt x="3525" y="1835"/>
                    <a:pt x="352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73" name="Google Shape;4273;p56"/>
          <p:cNvSpPr/>
          <p:nvPr/>
        </p:nvSpPr>
        <p:spPr>
          <a:xfrm>
            <a:off x="6992282" y="3561137"/>
            <a:ext cx="343228" cy="344651"/>
          </a:xfrm>
          <a:custGeom>
            <a:rect b="b" l="l" r="r" t="t"/>
            <a:pathLst>
              <a:path extrusionOk="0" h="11623" w="11575">
                <a:moveTo>
                  <a:pt x="5454" y="1"/>
                </a:moveTo>
                <a:lnTo>
                  <a:pt x="5454" y="1382"/>
                </a:lnTo>
                <a:cubicBezTo>
                  <a:pt x="5120" y="1501"/>
                  <a:pt x="4882" y="1739"/>
                  <a:pt x="4763" y="2049"/>
                </a:cubicBezTo>
                <a:lnTo>
                  <a:pt x="3906" y="2049"/>
                </a:lnTo>
                <a:lnTo>
                  <a:pt x="3096" y="930"/>
                </a:lnTo>
                <a:lnTo>
                  <a:pt x="0" y="930"/>
                </a:lnTo>
                <a:lnTo>
                  <a:pt x="0" y="3906"/>
                </a:lnTo>
                <a:lnTo>
                  <a:pt x="3096" y="3906"/>
                </a:lnTo>
                <a:lnTo>
                  <a:pt x="3906" y="2763"/>
                </a:lnTo>
                <a:lnTo>
                  <a:pt x="4763" y="2763"/>
                </a:lnTo>
                <a:cubicBezTo>
                  <a:pt x="4882" y="3097"/>
                  <a:pt x="5120" y="3335"/>
                  <a:pt x="5454" y="3454"/>
                </a:cubicBezTo>
                <a:lnTo>
                  <a:pt x="5454" y="4788"/>
                </a:lnTo>
                <a:cubicBezTo>
                  <a:pt x="5025" y="4954"/>
                  <a:pt x="4692" y="5335"/>
                  <a:pt x="4692" y="5812"/>
                </a:cubicBezTo>
                <a:cubicBezTo>
                  <a:pt x="4692" y="6288"/>
                  <a:pt x="5001" y="6669"/>
                  <a:pt x="5454" y="6812"/>
                </a:cubicBezTo>
                <a:lnTo>
                  <a:pt x="5454" y="8169"/>
                </a:lnTo>
                <a:cubicBezTo>
                  <a:pt x="5120" y="8288"/>
                  <a:pt x="4882" y="8526"/>
                  <a:pt x="4763" y="8836"/>
                </a:cubicBezTo>
                <a:lnTo>
                  <a:pt x="3906" y="8836"/>
                </a:lnTo>
                <a:lnTo>
                  <a:pt x="3096" y="7717"/>
                </a:lnTo>
                <a:lnTo>
                  <a:pt x="0" y="7717"/>
                </a:lnTo>
                <a:lnTo>
                  <a:pt x="0" y="10694"/>
                </a:lnTo>
                <a:lnTo>
                  <a:pt x="3096" y="10694"/>
                </a:lnTo>
                <a:lnTo>
                  <a:pt x="3906" y="9550"/>
                </a:lnTo>
                <a:lnTo>
                  <a:pt x="4763" y="9550"/>
                </a:lnTo>
                <a:cubicBezTo>
                  <a:pt x="4882" y="9884"/>
                  <a:pt x="5120" y="10122"/>
                  <a:pt x="5454" y="10241"/>
                </a:cubicBezTo>
                <a:lnTo>
                  <a:pt x="5454" y="11622"/>
                </a:lnTo>
                <a:lnTo>
                  <a:pt x="6121" y="11622"/>
                </a:lnTo>
                <a:lnTo>
                  <a:pt x="6121" y="10241"/>
                </a:lnTo>
                <a:cubicBezTo>
                  <a:pt x="6549" y="10098"/>
                  <a:pt x="6883" y="9717"/>
                  <a:pt x="6883" y="9241"/>
                </a:cubicBezTo>
                <a:cubicBezTo>
                  <a:pt x="6883" y="8765"/>
                  <a:pt x="6573" y="8360"/>
                  <a:pt x="6121" y="8217"/>
                </a:cubicBezTo>
                <a:lnTo>
                  <a:pt x="6121" y="6883"/>
                </a:lnTo>
                <a:cubicBezTo>
                  <a:pt x="6454" y="6764"/>
                  <a:pt x="6692" y="6526"/>
                  <a:pt x="6811" y="6193"/>
                </a:cubicBezTo>
                <a:lnTo>
                  <a:pt x="7669" y="6193"/>
                </a:lnTo>
                <a:lnTo>
                  <a:pt x="8478" y="7336"/>
                </a:lnTo>
                <a:lnTo>
                  <a:pt x="11574" y="7336"/>
                </a:lnTo>
                <a:lnTo>
                  <a:pt x="11574" y="4359"/>
                </a:lnTo>
                <a:lnTo>
                  <a:pt x="8454" y="4359"/>
                </a:lnTo>
                <a:lnTo>
                  <a:pt x="8454" y="4287"/>
                </a:lnTo>
                <a:lnTo>
                  <a:pt x="7645" y="5407"/>
                </a:lnTo>
                <a:lnTo>
                  <a:pt x="6811" y="5407"/>
                </a:lnTo>
                <a:cubicBezTo>
                  <a:pt x="6692" y="5097"/>
                  <a:pt x="6454" y="4859"/>
                  <a:pt x="6121" y="4740"/>
                </a:cubicBezTo>
                <a:lnTo>
                  <a:pt x="6121" y="3406"/>
                </a:lnTo>
                <a:cubicBezTo>
                  <a:pt x="6549" y="3240"/>
                  <a:pt x="6883" y="2859"/>
                  <a:pt x="6883" y="2382"/>
                </a:cubicBezTo>
                <a:cubicBezTo>
                  <a:pt x="6883" y="1906"/>
                  <a:pt x="6573" y="1525"/>
                  <a:pt x="6121" y="1382"/>
                </a:cubicBezTo>
                <a:lnTo>
                  <a:pt x="61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74" name="Google Shape;4274;p56"/>
          <p:cNvGrpSpPr/>
          <p:nvPr/>
        </p:nvGrpSpPr>
        <p:grpSpPr>
          <a:xfrm>
            <a:off x="6262923" y="3585867"/>
            <a:ext cx="341125" cy="341098"/>
            <a:chOff x="5881923" y="3585867"/>
            <a:chExt cx="341125" cy="341098"/>
          </a:xfrm>
        </p:grpSpPr>
        <p:sp>
          <p:nvSpPr>
            <p:cNvPr id="4275" name="Google Shape;4275;p56"/>
            <p:cNvSpPr/>
            <p:nvPr/>
          </p:nvSpPr>
          <p:spPr>
            <a:xfrm>
              <a:off x="5881923" y="3585867"/>
              <a:ext cx="89728" cy="55806"/>
            </a:xfrm>
            <a:custGeom>
              <a:rect b="b" l="l" r="r" t="t"/>
              <a:pathLst>
                <a:path extrusionOk="0" h="1882" w="3026">
                  <a:moveTo>
                    <a:pt x="1" y="0"/>
                  </a:moveTo>
                  <a:lnTo>
                    <a:pt x="1" y="1882"/>
                  </a:lnTo>
                  <a:lnTo>
                    <a:pt x="3025" y="1882"/>
                  </a:lnTo>
                  <a:lnTo>
                    <a:pt x="30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6" name="Google Shape;4276;p56"/>
            <p:cNvSpPr/>
            <p:nvPr/>
          </p:nvSpPr>
          <p:spPr>
            <a:xfrm>
              <a:off x="5992084" y="3602799"/>
              <a:ext cx="29000" cy="79143"/>
            </a:xfrm>
            <a:custGeom>
              <a:rect b="b" l="l" r="r" t="t"/>
              <a:pathLst>
                <a:path extrusionOk="0" h="2669" w="978">
                  <a:moveTo>
                    <a:pt x="1" y="1"/>
                  </a:moveTo>
                  <a:lnTo>
                    <a:pt x="1" y="1525"/>
                  </a:lnTo>
                  <a:lnTo>
                    <a:pt x="977" y="2668"/>
                  </a:lnTo>
                  <a:lnTo>
                    <a:pt x="977" y="1168"/>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7" name="Google Shape;4277;p56"/>
            <p:cNvSpPr/>
            <p:nvPr/>
          </p:nvSpPr>
          <p:spPr>
            <a:xfrm>
              <a:off x="6040834" y="3643068"/>
              <a:ext cx="182215" cy="55806"/>
            </a:xfrm>
            <a:custGeom>
              <a:rect b="b" l="l" r="r" t="t"/>
              <a:pathLst>
                <a:path extrusionOk="0" h="1882" w="6145">
                  <a:moveTo>
                    <a:pt x="0" y="0"/>
                  </a:moveTo>
                  <a:lnTo>
                    <a:pt x="0" y="1882"/>
                  </a:lnTo>
                  <a:lnTo>
                    <a:pt x="5406" y="1882"/>
                  </a:lnTo>
                  <a:lnTo>
                    <a:pt x="6144" y="929"/>
                  </a:lnTo>
                  <a:lnTo>
                    <a:pt x="540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8" name="Google Shape;4278;p56"/>
            <p:cNvSpPr/>
            <p:nvPr/>
          </p:nvSpPr>
          <p:spPr>
            <a:xfrm>
              <a:off x="5992084" y="3679779"/>
              <a:ext cx="29000" cy="79113"/>
            </a:xfrm>
            <a:custGeom>
              <a:rect b="b" l="l" r="r" t="t"/>
              <a:pathLst>
                <a:path extrusionOk="0" h="2668" w="978">
                  <a:moveTo>
                    <a:pt x="1" y="1"/>
                  </a:moveTo>
                  <a:lnTo>
                    <a:pt x="1" y="1501"/>
                  </a:lnTo>
                  <a:lnTo>
                    <a:pt x="977" y="2668"/>
                  </a:lnTo>
                  <a:lnTo>
                    <a:pt x="977" y="1144"/>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9" name="Google Shape;4279;p56"/>
            <p:cNvSpPr/>
            <p:nvPr/>
          </p:nvSpPr>
          <p:spPr>
            <a:xfrm>
              <a:off x="5881923" y="3737691"/>
              <a:ext cx="89728" cy="55806"/>
            </a:xfrm>
            <a:custGeom>
              <a:rect b="b" l="l" r="r" t="t"/>
              <a:pathLst>
                <a:path extrusionOk="0" h="1882" w="3026">
                  <a:moveTo>
                    <a:pt x="1" y="0"/>
                  </a:moveTo>
                  <a:lnTo>
                    <a:pt x="1" y="1882"/>
                  </a:lnTo>
                  <a:lnTo>
                    <a:pt x="3025" y="1882"/>
                  </a:lnTo>
                  <a:lnTo>
                    <a:pt x="30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0" name="Google Shape;4280;p56"/>
            <p:cNvSpPr/>
            <p:nvPr/>
          </p:nvSpPr>
          <p:spPr>
            <a:xfrm>
              <a:off x="5992084" y="3755334"/>
              <a:ext cx="29000" cy="79825"/>
            </a:xfrm>
            <a:custGeom>
              <a:rect b="b" l="l" r="r" t="t"/>
              <a:pathLst>
                <a:path extrusionOk="0" h="2692" w="978">
                  <a:moveTo>
                    <a:pt x="1" y="1"/>
                  </a:moveTo>
                  <a:lnTo>
                    <a:pt x="1" y="1525"/>
                  </a:lnTo>
                  <a:lnTo>
                    <a:pt x="977" y="2692"/>
                  </a:lnTo>
                  <a:lnTo>
                    <a:pt x="977" y="1168"/>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1" name="Google Shape;4281;p56"/>
            <p:cNvSpPr/>
            <p:nvPr/>
          </p:nvSpPr>
          <p:spPr>
            <a:xfrm>
              <a:off x="5992084" y="3831602"/>
              <a:ext cx="29000" cy="79113"/>
            </a:xfrm>
            <a:custGeom>
              <a:rect b="b" l="l" r="r" t="t"/>
              <a:pathLst>
                <a:path extrusionOk="0" h="2668" w="978">
                  <a:moveTo>
                    <a:pt x="1" y="1"/>
                  </a:moveTo>
                  <a:lnTo>
                    <a:pt x="1" y="1501"/>
                  </a:lnTo>
                  <a:lnTo>
                    <a:pt x="977" y="2668"/>
                  </a:lnTo>
                  <a:lnTo>
                    <a:pt x="977" y="1144"/>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2" name="Google Shape;4282;p56"/>
            <p:cNvSpPr/>
            <p:nvPr/>
          </p:nvSpPr>
          <p:spPr>
            <a:xfrm>
              <a:off x="5881923" y="3662135"/>
              <a:ext cx="89728" cy="55094"/>
            </a:xfrm>
            <a:custGeom>
              <a:rect b="b" l="l" r="r" t="t"/>
              <a:pathLst>
                <a:path extrusionOk="0" h="1858" w="3026">
                  <a:moveTo>
                    <a:pt x="1" y="0"/>
                  </a:moveTo>
                  <a:lnTo>
                    <a:pt x="1" y="1858"/>
                  </a:lnTo>
                  <a:lnTo>
                    <a:pt x="3025" y="1858"/>
                  </a:lnTo>
                  <a:lnTo>
                    <a:pt x="30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3" name="Google Shape;4283;p56"/>
            <p:cNvSpPr/>
            <p:nvPr/>
          </p:nvSpPr>
          <p:spPr>
            <a:xfrm>
              <a:off x="6040834" y="3794180"/>
              <a:ext cx="182215" cy="56518"/>
            </a:xfrm>
            <a:custGeom>
              <a:rect b="b" l="l" r="r" t="t"/>
              <a:pathLst>
                <a:path extrusionOk="0" h="1906" w="6145">
                  <a:moveTo>
                    <a:pt x="5406" y="1"/>
                  </a:moveTo>
                  <a:lnTo>
                    <a:pt x="0" y="24"/>
                  </a:lnTo>
                  <a:lnTo>
                    <a:pt x="0" y="1906"/>
                  </a:lnTo>
                  <a:lnTo>
                    <a:pt x="5406" y="1906"/>
                  </a:lnTo>
                  <a:lnTo>
                    <a:pt x="6144" y="953"/>
                  </a:lnTo>
                  <a:lnTo>
                    <a:pt x="54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4" name="Google Shape;4284;p56"/>
            <p:cNvSpPr/>
            <p:nvPr/>
          </p:nvSpPr>
          <p:spPr>
            <a:xfrm>
              <a:off x="6040834" y="3717912"/>
              <a:ext cx="182215" cy="56518"/>
            </a:xfrm>
            <a:custGeom>
              <a:rect b="b" l="l" r="r" t="t"/>
              <a:pathLst>
                <a:path extrusionOk="0" h="1906" w="6145">
                  <a:moveTo>
                    <a:pt x="5406" y="1"/>
                  </a:moveTo>
                  <a:lnTo>
                    <a:pt x="0" y="48"/>
                  </a:lnTo>
                  <a:lnTo>
                    <a:pt x="0" y="1906"/>
                  </a:lnTo>
                  <a:lnTo>
                    <a:pt x="5406" y="1906"/>
                  </a:lnTo>
                  <a:lnTo>
                    <a:pt x="6144" y="953"/>
                  </a:lnTo>
                  <a:lnTo>
                    <a:pt x="54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5" name="Google Shape;4285;p56"/>
            <p:cNvSpPr/>
            <p:nvPr/>
          </p:nvSpPr>
          <p:spPr>
            <a:xfrm>
              <a:off x="6040834" y="3871159"/>
              <a:ext cx="182215" cy="55806"/>
            </a:xfrm>
            <a:custGeom>
              <a:rect b="b" l="l" r="r" t="t"/>
              <a:pathLst>
                <a:path extrusionOk="0" h="1882" w="6145">
                  <a:moveTo>
                    <a:pt x="0" y="0"/>
                  </a:moveTo>
                  <a:lnTo>
                    <a:pt x="0" y="1882"/>
                  </a:lnTo>
                  <a:lnTo>
                    <a:pt x="5406" y="1882"/>
                  </a:lnTo>
                  <a:lnTo>
                    <a:pt x="6144" y="905"/>
                  </a:lnTo>
                  <a:lnTo>
                    <a:pt x="540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6" name="Google Shape;4286;p56"/>
            <p:cNvSpPr/>
            <p:nvPr/>
          </p:nvSpPr>
          <p:spPr>
            <a:xfrm>
              <a:off x="5881923" y="3813958"/>
              <a:ext cx="89728" cy="55094"/>
            </a:xfrm>
            <a:custGeom>
              <a:rect b="b" l="l" r="r" t="t"/>
              <a:pathLst>
                <a:path extrusionOk="0" h="1858" w="3026">
                  <a:moveTo>
                    <a:pt x="1" y="0"/>
                  </a:moveTo>
                  <a:lnTo>
                    <a:pt x="1" y="1858"/>
                  </a:lnTo>
                  <a:lnTo>
                    <a:pt x="3025" y="1858"/>
                  </a:lnTo>
                  <a:lnTo>
                    <a:pt x="30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87" name="Google Shape;4287;p56"/>
          <p:cNvSpPr/>
          <p:nvPr/>
        </p:nvSpPr>
        <p:spPr>
          <a:xfrm>
            <a:off x="5547709" y="3563983"/>
            <a:ext cx="283211" cy="344621"/>
          </a:xfrm>
          <a:custGeom>
            <a:rect b="b" l="l" r="r" t="t"/>
            <a:pathLst>
              <a:path extrusionOk="0" h="11622" w="9551">
                <a:moveTo>
                  <a:pt x="1" y="0"/>
                </a:moveTo>
                <a:lnTo>
                  <a:pt x="1" y="667"/>
                </a:lnTo>
                <a:lnTo>
                  <a:pt x="858" y="667"/>
                </a:lnTo>
                <a:lnTo>
                  <a:pt x="858" y="1358"/>
                </a:lnTo>
                <a:lnTo>
                  <a:pt x="1" y="1358"/>
                </a:lnTo>
                <a:lnTo>
                  <a:pt x="1" y="2048"/>
                </a:lnTo>
                <a:lnTo>
                  <a:pt x="858" y="2048"/>
                </a:lnTo>
                <a:lnTo>
                  <a:pt x="858" y="2739"/>
                </a:lnTo>
                <a:lnTo>
                  <a:pt x="1" y="2739"/>
                </a:lnTo>
                <a:lnTo>
                  <a:pt x="1" y="3406"/>
                </a:lnTo>
                <a:lnTo>
                  <a:pt x="858" y="3406"/>
                </a:lnTo>
                <a:lnTo>
                  <a:pt x="858" y="4096"/>
                </a:lnTo>
                <a:lnTo>
                  <a:pt x="1" y="4096"/>
                </a:lnTo>
                <a:lnTo>
                  <a:pt x="1" y="4787"/>
                </a:lnTo>
                <a:lnTo>
                  <a:pt x="858" y="4787"/>
                </a:lnTo>
                <a:lnTo>
                  <a:pt x="858" y="5477"/>
                </a:lnTo>
                <a:lnTo>
                  <a:pt x="1" y="5477"/>
                </a:lnTo>
                <a:lnTo>
                  <a:pt x="1" y="6144"/>
                </a:lnTo>
                <a:lnTo>
                  <a:pt x="858" y="6144"/>
                </a:lnTo>
                <a:lnTo>
                  <a:pt x="858" y="6835"/>
                </a:lnTo>
                <a:lnTo>
                  <a:pt x="1" y="6835"/>
                </a:lnTo>
                <a:lnTo>
                  <a:pt x="1" y="7525"/>
                </a:lnTo>
                <a:lnTo>
                  <a:pt x="858" y="7525"/>
                </a:lnTo>
                <a:lnTo>
                  <a:pt x="858" y="8216"/>
                </a:lnTo>
                <a:lnTo>
                  <a:pt x="1" y="8216"/>
                </a:lnTo>
                <a:lnTo>
                  <a:pt x="1" y="8883"/>
                </a:lnTo>
                <a:lnTo>
                  <a:pt x="858" y="8883"/>
                </a:lnTo>
                <a:lnTo>
                  <a:pt x="858" y="9573"/>
                </a:lnTo>
                <a:lnTo>
                  <a:pt x="1" y="9573"/>
                </a:lnTo>
                <a:lnTo>
                  <a:pt x="1" y="10264"/>
                </a:lnTo>
                <a:lnTo>
                  <a:pt x="858" y="10264"/>
                </a:lnTo>
                <a:lnTo>
                  <a:pt x="858" y="10955"/>
                </a:lnTo>
                <a:lnTo>
                  <a:pt x="1" y="10955"/>
                </a:lnTo>
                <a:lnTo>
                  <a:pt x="1" y="11622"/>
                </a:lnTo>
                <a:lnTo>
                  <a:pt x="1525" y="11622"/>
                </a:lnTo>
                <a:lnTo>
                  <a:pt x="1525" y="10145"/>
                </a:lnTo>
                <a:lnTo>
                  <a:pt x="9550" y="10145"/>
                </a:lnTo>
                <a:lnTo>
                  <a:pt x="9550" y="7883"/>
                </a:lnTo>
                <a:lnTo>
                  <a:pt x="1525" y="7883"/>
                </a:lnTo>
                <a:lnTo>
                  <a:pt x="1525" y="6835"/>
                </a:lnTo>
                <a:lnTo>
                  <a:pt x="8907" y="6835"/>
                </a:lnTo>
                <a:lnTo>
                  <a:pt x="8907" y="4692"/>
                </a:lnTo>
                <a:lnTo>
                  <a:pt x="1525" y="4692"/>
                </a:lnTo>
                <a:lnTo>
                  <a:pt x="1525" y="3620"/>
                </a:lnTo>
                <a:lnTo>
                  <a:pt x="8217" y="3620"/>
                </a:lnTo>
                <a:lnTo>
                  <a:pt x="8217" y="1477"/>
                </a:lnTo>
                <a:lnTo>
                  <a:pt x="1525" y="1477"/>
                </a:lnTo>
                <a:lnTo>
                  <a:pt x="15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88" name="Google Shape;4288;p56"/>
          <p:cNvGrpSpPr/>
          <p:nvPr/>
        </p:nvGrpSpPr>
        <p:grpSpPr>
          <a:xfrm>
            <a:off x="4781639" y="3605646"/>
            <a:ext cx="341122" cy="282472"/>
            <a:chOff x="4705439" y="3605646"/>
            <a:chExt cx="341122" cy="282472"/>
          </a:xfrm>
        </p:grpSpPr>
        <p:sp>
          <p:nvSpPr>
            <p:cNvPr id="4289" name="Google Shape;4289;p56"/>
            <p:cNvSpPr/>
            <p:nvPr/>
          </p:nvSpPr>
          <p:spPr>
            <a:xfrm>
              <a:off x="4705439" y="3712278"/>
              <a:ext cx="341122" cy="175839"/>
            </a:xfrm>
            <a:custGeom>
              <a:rect b="b" l="l" r="r" t="t"/>
              <a:pathLst>
                <a:path extrusionOk="0" h="5930" w="11504">
                  <a:moveTo>
                    <a:pt x="8979" y="0"/>
                  </a:moveTo>
                  <a:lnTo>
                    <a:pt x="7907" y="977"/>
                  </a:lnTo>
                  <a:lnTo>
                    <a:pt x="7907" y="5239"/>
                  </a:lnTo>
                  <a:lnTo>
                    <a:pt x="6860" y="5239"/>
                  </a:lnTo>
                  <a:lnTo>
                    <a:pt x="6860" y="1667"/>
                  </a:lnTo>
                  <a:lnTo>
                    <a:pt x="5788" y="691"/>
                  </a:lnTo>
                  <a:lnTo>
                    <a:pt x="4716" y="1667"/>
                  </a:lnTo>
                  <a:lnTo>
                    <a:pt x="4716" y="5239"/>
                  </a:lnTo>
                  <a:lnTo>
                    <a:pt x="3645" y="5239"/>
                  </a:lnTo>
                  <a:lnTo>
                    <a:pt x="3645" y="2310"/>
                  </a:lnTo>
                  <a:lnTo>
                    <a:pt x="2573" y="1334"/>
                  </a:lnTo>
                  <a:lnTo>
                    <a:pt x="1501" y="2310"/>
                  </a:lnTo>
                  <a:lnTo>
                    <a:pt x="1501" y="5239"/>
                  </a:lnTo>
                  <a:lnTo>
                    <a:pt x="1" y="5239"/>
                  </a:lnTo>
                  <a:lnTo>
                    <a:pt x="1" y="5930"/>
                  </a:lnTo>
                  <a:lnTo>
                    <a:pt x="11503" y="5930"/>
                  </a:lnTo>
                  <a:lnTo>
                    <a:pt x="11503" y="5239"/>
                  </a:lnTo>
                  <a:lnTo>
                    <a:pt x="10051" y="5239"/>
                  </a:lnTo>
                  <a:lnTo>
                    <a:pt x="10051" y="977"/>
                  </a:lnTo>
                  <a:lnTo>
                    <a:pt x="897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0" name="Google Shape;4290;p56"/>
            <p:cNvSpPr/>
            <p:nvPr/>
          </p:nvSpPr>
          <p:spPr>
            <a:xfrm>
              <a:off x="4749949" y="3698845"/>
              <a:ext cx="63575" cy="56518"/>
            </a:xfrm>
            <a:custGeom>
              <a:rect b="b" l="l" r="r" t="t"/>
              <a:pathLst>
                <a:path extrusionOk="0" h="1906" w="2144">
                  <a:moveTo>
                    <a:pt x="1072" y="1"/>
                  </a:moveTo>
                  <a:lnTo>
                    <a:pt x="0" y="977"/>
                  </a:lnTo>
                  <a:lnTo>
                    <a:pt x="0" y="1906"/>
                  </a:lnTo>
                  <a:lnTo>
                    <a:pt x="1072" y="929"/>
                  </a:lnTo>
                  <a:lnTo>
                    <a:pt x="2144" y="1906"/>
                  </a:lnTo>
                  <a:lnTo>
                    <a:pt x="2144" y="977"/>
                  </a:lnTo>
                  <a:lnTo>
                    <a:pt x="107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1" name="Google Shape;4291;p56"/>
            <p:cNvSpPr/>
            <p:nvPr/>
          </p:nvSpPr>
          <p:spPr>
            <a:xfrm>
              <a:off x="4749949" y="3645885"/>
              <a:ext cx="63575" cy="56518"/>
            </a:xfrm>
            <a:custGeom>
              <a:rect b="b" l="l" r="r" t="t"/>
              <a:pathLst>
                <a:path extrusionOk="0" h="1906" w="2144">
                  <a:moveTo>
                    <a:pt x="1072" y="1"/>
                  </a:moveTo>
                  <a:lnTo>
                    <a:pt x="0" y="977"/>
                  </a:lnTo>
                  <a:lnTo>
                    <a:pt x="0" y="1906"/>
                  </a:lnTo>
                  <a:lnTo>
                    <a:pt x="1072" y="929"/>
                  </a:lnTo>
                  <a:lnTo>
                    <a:pt x="2144" y="1906"/>
                  </a:lnTo>
                  <a:lnTo>
                    <a:pt x="2144" y="977"/>
                  </a:lnTo>
                  <a:lnTo>
                    <a:pt x="107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2" name="Google Shape;4292;p56"/>
            <p:cNvSpPr/>
            <p:nvPr/>
          </p:nvSpPr>
          <p:spPr>
            <a:xfrm>
              <a:off x="4845283" y="3678385"/>
              <a:ext cx="63575" cy="56518"/>
            </a:xfrm>
            <a:custGeom>
              <a:rect b="b" l="l" r="r" t="t"/>
              <a:pathLst>
                <a:path extrusionOk="0" h="1906" w="2144">
                  <a:moveTo>
                    <a:pt x="1072" y="0"/>
                  </a:moveTo>
                  <a:lnTo>
                    <a:pt x="0" y="1000"/>
                  </a:lnTo>
                  <a:lnTo>
                    <a:pt x="0" y="1905"/>
                  </a:lnTo>
                  <a:lnTo>
                    <a:pt x="1072" y="929"/>
                  </a:lnTo>
                  <a:lnTo>
                    <a:pt x="2144" y="1905"/>
                  </a:lnTo>
                  <a:lnTo>
                    <a:pt x="2144" y="1000"/>
                  </a:lnTo>
                  <a:lnTo>
                    <a:pt x="107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3" name="Google Shape;4293;p56"/>
            <p:cNvSpPr/>
            <p:nvPr/>
          </p:nvSpPr>
          <p:spPr>
            <a:xfrm>
              <a:off x="4845283" y="3625395"/>
              <a:ext cx="63575" cy="56547"/>
            </a:xfrm>
            <a:custGeom>
              <a:rect b="b" l="l" r="r" t="t"/>
              <a:pathLst>
                <a:path extrusionOk="0" h="1907" w="2144">
                  <a:moveTo>
                    <a:pt x="1072" y="1"/>
                  </a:moveTo>
                  <a:lnTo>
                    <a:pt x="0" y="1001"/>
                  </a:lnTo>
                  <a:lnTo>
                    <a:pt x="0" y="1906"/>
                  </a:lnTo>
                  <a:lnTo>
                    <a:pt x="1072" y="930"/>
                  </a:lnTo>
                  <a:lnTo>
                    <a:pt x="2144" y="1906"/>
                  </a:lnTo>
                  <a:lnTo>
                    <a:pt x="2144" y="1001"/>
                  </a:lnTo>
                  <a:lnTo>
                    <a:pt x="107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4" name="Google Shape;4294;p56"/>
            <p:cNvSpPr/>
            <p:nvPr/>
          </p:nvSpPr>
          <p:spPr>
            <a:xfrm>
              <a:off x="4939906" y="3659318"/>
              <a:ext cx="63575" cy="56518"/>
            </a:xfrm>
            <a:custGeom>
              <a:rect b="b" l="l" r="r" t="t"/>
              <a:pathLst>
                <a:path extrusionOk="0" h="1906" w="2144">
                  <a:moveTo>
                    <a:pt x="1072" y="0"/>
                  </a:moveTo>
                  <a:lnTo>
                    <a:pt x="0" y="976"/>
                  </a:lnTo>
                  <a:lnTo>
                    <a:pt x="0" y="1905"/>
                  </a:lnTo>
                  <a:lnTo>
                    <a:pt x="1072" y="929"/>
                  </a:lnTo>
                  <a:lnTo>
                    <a:pt x="2144" y="1905"/>
                  </a:lnTo>
                  <a:lnTo>
                    <a:pt x="2144" y="976"/>
                  </a:lnTo>
                  <a:lnTo>
                    <a:pt x="107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5" name="Google Shape;4295;p56"/>
            <p:cNvSpPr/>
            <p:nvPr/>
          </p:nvSpPr>
          <p:spPr>
            <a:xfrm>
              <a:off x="4939906" y="3605646"/>
              <a:ext cx="63575" cy="56518"/>
            </a:xfrm>
            <a:custGeom>
              <a:rect b="b" l="l" r="r" t="t"/>
              <a:pathLst>
                <a:path extrusionOk="0" h="1906" w="2144">
                  <a:moveTo>
                    <a:pt x="1072" y="0"/>
                  </a:moveTo>
                  <a:lnTo>
                    <a:pt x="0" y="977"/>
                  </a:lnTo>
                  <a:lnTo>
                    <a:pt x="0" y="1905"/>
                  </a:lnTo>
                  <a:lnTo>
                    <a:pt x="1072" y="905"/>
                  </a:lnTo>
                  <a:lnTo>
                    <a:pt x="2144" y="1905"/>
                  </a:lnTo>
                  <a:lnTo>
                    <a:pt x="2144" y="977"/>
                  </a:lnTo>
                  <a:lnTo>
                    <a:pt x="107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96" name="Google Shape;4296;p56"/>
          <p:cNvSpPr/>
          <p:nvPr/>
        </p:nvSpPr>
        <p:spPr>
          <a:xfrm>
            <a:off x="4042436" y="3589337"/>
            <a:ext cx="342516" cy="291010"/>
          </a:xfrm>
          <a:custGeom>
            <a:rect b="b" l="l" r="r" t="t"/>
            <a:pathLst>
              <a:path extrusionOk="0" h="9814" w="11551">
                <a:moveTo>
                  <a:pt x="3334" y="4313"/>
                </a:moveTo>
                <a:cubicBezTo>
                  <a:pt x="3406" y="4384"/>
                  <a:pt x="3477" y="4408"/>
                  <a:pt x="3572" y="4432"/>
                </a:cubicBezTo>
                <a:lnTo>
                  <a:pt x="3572" y="9147"/>
                </a:lnTo>
                <a:lnTo>
                  <a:pt x="1429" y="9147"/>
                </a:lnTo>
                <a:lnTo>
                  <a:pt x="1429" y="8457"/>
                </a:lnTo>
                <a:cubicBezTo>
                  <a:pt x="1858" y="8314"/>
                  <a:pt x="2143" y="7933"/>
                  <a:pt x="2143" y="7456"/>
                </a:cubicBezTo>
                <a:cubicBezTo>
                  <a:pt x="2143" y="7147"/>
                  <a:pt x="2024" y="6885"/>
                  <a:pt x="1810" y="6670"/>
                </a:cubicBezTo>
                <a:lnTo>
                  <a:pt x="3334" y="4313"/>
                </a:lnTo>
                <a:close/>
                <a:moveTo>
                  <a:pt x="4501" y="4289"/>
                </a:moveTo>
                <a:lnTo>
                  <a:pt x="5859" y="5861"/>
                </a:lnTo>
                <a:cubicBezTo>
                  <a:pt x="5787" y="6027"/>
                  <a:pt x="5739" y="6170"/>
                  <a:pt x="5739" y="6337"/>
                </a:cubicBezTo>
                <a:cubicBezTo>
                  <a:pt x="5739" y="6813"/>
                  <a:pt x="6049" y="7218"/>
                  <a:pt x="6501" y="7361"/>
                </a:cubicBezTo>
                <a:lnTo>
                  <a:pt x="6501" y="9147"/>
                </a:lnTo>
                <a:lnTo>
                  <a:pt x="4263" y="9147"/>
                </a:lnTo>
                <a:lnTo>
                  <a:pt x="4263" y="4432"/>
                </a:lnTo>
                <a:lnTo>
                  <a:pt x="4239" y="4432"/>
                </a:lnTo>
                <a:cubicBezTo>
                  <a:pt x="4311" y="4408"/>
                  <a:pt x="4430" y="4360"/>
                  <a:pt x="4501" y="4289"/>
                </a:cubicBezTo>
                <a:close/>
                <a:moveTo>
                  <a:pt x="9288" y="3217"/>
                </a:moveTo>
                <a:cubicBezTo>
                  <a:pt x="9383" y="3241"/>
                  <a:pt x="9478" y="3241"/>
                  <a:pt x="9526" y="3289"/>
                </a:cubicBezTo>
                <a:lnTo>
                  <a:pt x="9526" y="9147"/>
                </a:lnTo>
                <a:lnTo>
                  <a:pt x="7144" y="9147"/>
                </a:lnTo>
                <a:lnTo>
                  <a:pt x="7144" y="7361"/>
                </a:lnTo>
                <a:cubicBezTo>
                  <a:pt x="7573" y="7218"/>
                  <a:pt x="7883" y="6813"/>
                  <a:pt x="7883" y="6337"/>
                </a:cubicBezTo>
                <a:cubicBezTo>
                  <a:pt x="7883" y="6099"/>
                  <a:pt x="7811" y="5861"/>
                  <a:pt x="7645" y="5694"/>
                </a:cubicBezTo>
                <a:lnTo>
                  <a:pt x="9288" y="3217"/>
                </a:lnTo>
                <a:close/>
                <a:moveTo>
                  <a:pt x="9894" y="0"/>
                </a:moveTo>
                <a:cubicBezTo>
                  <a:pt x="8980" y="0"/>
                  <a:pt x="8240" y="745"/>
                  <a:pt x="8240" y="1646"/>
                </a:cubicBezTo>
                <a:cubicBezTo>
                  <a:pt x="8240" y="2122"/>
                  <a:pt x="8454" y="2527"/>
                  <a:pt x="8764" y="2836"/>
                </a:cubicBezTo>
                <a:lnTo>
                  <a:pt x="7121" y="5313"/>
                </a:lnTo>
                <a:cubicBezTo>
                  <a:pt x="7025" y="5265"/>
                  <a:pt x="6930" y="5265"/>
                  <a:pt x="6859" y="5265"/>
                </a:cubicBezTo>
                <a:cubicBezTo>
                  <a:pt x="6668" y="5265"/>
                  <a:pt x="6525" y="5313"/>
                  <a:pt x="6382" y="5384"/>
                </a:cubicBezTo>
                <a:lnTo>
                  <a:pt x="4954" y="3717"/>
                </a:lnTo>
                <a:cubicBezTo>
                  <a:pt x="4977" y="3598"/>
                  <a:pt x="5001" y="3456"/>
                  <a:pt x="4977" y="3313"/>
                </a:cubicBezTo>
                <a:cubicBezTo>
                  <a:pt x="4906" y="2789"/>
                  <a:pt x="4501" y="2384"/>
                  <a:pt x="4001" y="2360"/>
                </a:cubicBezTo>
                <a:cubicBezTo>
                  <a:pt x="3971" y="2358"/>
                  <a:pt x="3942" y="2357"/>
                  <a:pt x="3913" y="2357"/>
                </a:cubicBezTo>
                <a:cubicBezTo>
                  <a:pt x="3313" y="2357"/>
                  <a:pt x="2858" y="2818"/>
                  <a:pt x="2858" y="3432"/>
                </a:cubicBezTo>
                <a:cubicBezTo>
                  <a:pt x="2858" y="3551"/>
                  <a:pt x="2882" y="3670"/>
                  <a:pt x="2906" y="3765"/>
                </a:cubicBezTo>
                <a:lnTo>
                  <a:pt x="1191" y="6385"/>
                </a:lnTo>
                <a:lnTo>
                  <a:pt x="1072" y="6385"/>
                </a:lnTo>
                <a:cubicBezTo>
                  <a:pt x="476" y="6385"/>
                  <a:pt x="0" y="6861"/>
                  <a:pt x="0" y="7456"/>
                </a:cubicBezTo>
                <a:cubicBezTo>
                  <a:pt x="0" y="7933"/>
                  <a:pt x="310" y="8314"/>
                  <a:pt x="738" y="8457"/>
                </a:cubicBezTo>
                <a:lnTo>
                  <a:pt x="738" y="9147"/>
                </a:lnTo>
                <a:lnTo>
                  <a:pt x="0" y="9147"/>
                </a:lnTo>
                <a:lnTo>
                  <a:pt x="0" y="9814"/>
                </a:lnTo>
                <a:lnTo>
                  <a:pt x="11503" y="9814"/>
                </a:lnTo>
                <a:lnTo>
                  <a:pt x="11503" y="9147"/>
                </a:lnTo>
                <a:lnTo>
                  <a:pt x="10193" y="9147"/>
                </a:lnTo>
                <a:lnTo>
                  <a:pt x="10193" y="3289"/>
                </a:lnTo>
                <a:lnTo>
                  <a:pt x="10217" y="3289"/>
                </a:lnTo>
                <a:cubicBezTo>
                  <a:pt x="10979" y="3122"/>
                  <a:pt x="11550" y="2408"/>
                  <a:pt x="11526" y="1574"/>
                </a:cubicBezTo>
                <a:cubicBezTo>
                  <a:pt x="11503" y="741"/>
                  <a:pt x="10812" y="74"/>
                  <a:pt x="9978" y="2"/>
                </a:cubicBezTo>
                <a:cubicBezTo>
                  <a:pt x="9950" y="1"/>
                  <a:pt x="9922" y="0"/>
                  <a:pt x="989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97" name="Google Shape;4297;p56"/>
          <p:cNvGrpSpPr/>
          <p:nvPr/>
        </p:nvGrpSpPr>
        <p:grpSpPr>
          <a:xfrm>
            <a:off x="3346970" y="3574570"/>
            <a:ext cx="194224" cy="340385"/>
            <a:chOff x="3575570" y="3574570"/>
            <a:chExt cx="194224" cy="340385"/>
          </a:xfrm>
        </p:grpSpPr>
        <p:sp>
          <p:nvSpPr>
            <p:cNvPr id="4298" name="Google Shape;4298;p56"/>
            <p:cNvSpPr/>
            <p:nvPr/>
          </p:nvSpPr>
          <p:spPr>
            <a:xfrm>
              <a:off x="3575570" y="3677673"/>
              <a:ext cx="194224" cy="80536"/>
            </a:xfrm>
            <a:custGeom>
              <a:rect b="b" l="l" r="r" t="t"/>
              <a:pathLst>
                <a:path extrusionOk="0" h="2716" w="6550">
                  <a:moveTo>
                    <a:pt x="1739" y="0"/>
                  </a:moveTo>
                  <a:lnTo>
                    <a:pt x="1" y="929"/>
                  </a:lnTo>
                  <a:lnTo>
                    <a:pt x="3287" y="2715"/>
                  </a:lnTo>
                  <a:lnTo>
                    <a:pt x="6550" y="929"/>
                  </a:lnTo>
                  <a:lnTo>
                    <a:pt x="4835" y="0"/>
                  </a:lnTo>
                  <a:lnTo>
                    <a:pt x="3287" y="858"/>
                  </a:lnTo>
                  <a:lnTo>
                    <a:pt x="17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9" name="Google Shape;4299;p56"/>
            <p:cNvSpPr/>
            <p:nvPr/>
          </p:nvSpPr>
          <p:spPr>
            <a:xfrm>
              <a:off x="3575570" y="3574570"/>
              <a:ext cx="194224" cy="105948"/>
            </a:xfrm>
            <a:custGeom>
              <a:rect b="b" l="l" r="r" t="t"/>
              <a:pathLst>
                <a:path extrusionOk="0" h="3573" w="6550">
                  <a:moveTo>
                    <a:pt x="3287" y="0"/>
                  </a:moveTo>
                  <a:lnTo>
                    <a:pt x="1" y="1786"/>
                  </a:lnTo>
                  <a:lnTo>
                    <a:pt x="3287" y="3572"/>
                  </a:lnTo>
                  <a:lnTo>
                    <a:pt x="6550" y="1786"/>
                  </a:lnTo>
                  <a:lnTo>
                    <a:pt x="328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0" name="Google Shape;4300;p56"/>
            <p:cNvSpPr/>
            <p:nvPr/>
          </p:nvSpPr>
          <p:spPr>
            <a:xfrm>
              <a:off x="3575570" y="3835130"/>
              <a:ext cx="194224" cy="79825"/>
            </a:xfrm>
            <a:custGeom>
              <a:rect b="b" l="l" r="r" t="t"/>
              <a:pathLst>
                <a:path extrusionOk="0" h="2692" w="6550">
                  <a:moveTo>
                    <a:pt x="1739" y="1"/>
                  </a:moveTo>
                  <a:lnTo>
                    <a:pt x="1" y="906"/>
                  </a:lnTo>
                  <a:lnTo>
                    <a:pt x="3287" y="2692"/>
                  </a:lnTo>
                  <a:lnTo>
                    <a:pt x="6550" y="906"/>
                  </a:lnTo>
                  <a:lnTo>
                    <a:pt x="4835" y="1"/>
                  </a:lnTo>
                  <a:lnTo>
                    <a:pt x="3287" y="858"/>
                  </a:lnTo>
                  <a:lnTo>
                    <a:pt x="173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1" name="Google Shape;4301;p56"/>
            <p:cNvSpPr/>
            <p:nvPr/>
          </p:nvSpPr>
          <p:spPr>
            <a:xfrm>
              <a:off x="3575570" y="3756046"/>
              <a:ext cx="194224" cy="80536"/>
            </a:xfrm>
            <a:custGeom>
              <a:rect b="b" l="l" r="r" t="t"/>
              <a:pathLst>
                <a:path extrusionOk="0" h="2716" w="6550">
                  <a:moveTo>
                    <a:pt x="1739" y="1"/>
                  </a:moveTo>
                  <a:lnTo>
                    <a:pt x="1" y="929"/>
                  </a:lnTo>
                  <a:lnTo>
                    <a:pt x="3287" y="2715"/>
                  </a:lnTo>
                  <a:lnTo>
                    <a:pt x="6550" y="929"/>
                  </a:lnTo>
                  <a:lnTo>
                    <a:pt x="4835" y="1"/>
                  </a:lnTo>
                  <a:lnTo>
                    <a:pt x="3287" y="882"/>
                  </a:lnTo>
                  <a:lnTo>
                    <a:pt x="173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02" name="Google Shape;4302;p56"/>
          <p:cNvGrpSpPr/>
          <p:nvPr/>
        </p:nvGrpSpPr>
        <p:grpSpPr>
          <a:xfrm>
            <a:off x="2569603" y="3575963"/>
            <a:ext cx="341127" cy="341838"/>
            <a:chOff x="2950603" y="3575963"/>
            <a:chExt cx="341127" cy="341838"/>
          </a:xfrm>
        </p:grpSpPr>
        <p:sp>
          <p:nvSpPr>
            <p:cNvPr id="4303" name="Google Shape;4303;p56"/>
            <p:cNvSpPr/>
            <p:nvPr/>
          </p:nvSpPr>
          <p:spPr>
            <a:xfrm>
              <a:off x="2976757" y="3719988"/>
              <a:ext cx="44508" cy="84094"/>
            </a:xfrm>
            <a:custGeom>
              <a:rect b="b" l="l" r="r" t="t"/>
              <a:pathLst>
                <a:path extrusionOk="0" h="2836" w="1501">
                  <a:moveTo>
                    <a:pt x="755" y="1"/>
                  </a:moveTo>
                  <a:cubicBezTo>
                    <a:pt x="742" y="1"/>
                    <a:pt x="728" y="1"/>
                    <a:pt x="715" y="2"/>
                  </a:cubicBezTo>
                  <a:cubicBezTo>
                    <a:pt x="310" y="26"/>
                    <a:pt x="0" y="359"/>
                    <a:pt x="0" y="740"/>
                  </a:cubicBezTo>
                  <a:lnTo>
                    <a:pt x="0" y="2812"/>
                  </a:lnTo>
                  <a:cubicBezTo>
                    <a:pt x="238" y="2717"/>
                    <a:pt x="476" y="2693"/>
                    <a:pt x="738" y="2693"/>
                  </a:cubicBezTo>
                  <a:cubicBezTo>
                    <a:pt x="1024" y="2717"/>
                    <a:pt x="1262" y="2741"/>
                    <a:pt x="1500" y="2836"/>
                  </a:cubicBezTo>
                  <a:lnTo>
                    <a:pt x="1500" y="788"/>
                  </a:lnTo>
                  <a:cubicBezTo>
                    <a:pt x="1500" y="350"/>
                    <a:pt x="1165" y="1"/>
                    <a:pt x="75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4" name="Google Shape;4304;p56"/>
            <p:cNvSpPr/>
            <p:nvPr/>
          </p:nvSpPr>
          <p:spPr>
            <a:xfrm>
              <a:off x="2976046" y="3575963"/>
              <a:ext cx="45220" cy="129967"/>
            </a:xfrm>
            <a:custGeom>
              <a:rect b="b" l="l" r="r" t="t"/>
              <a:pathLst>
                <a:path extrusionOk="0" h="4383" w="1525">
                  <a:moveTo>
                    <a:pt x="0" y="1"/>
                  </a:moveTo>
                  <a:lnTo>
                    <a:pt x="0" y="4383"/>
                  </a:lnTo>
                  <a:cubicBezTo>
                    <a:pt x="215" y="4240"/>
                    <a:pt x="500" y="4168"/>
                    <a:pt x="762" y="4168"/>
                  </a:cubicBezTo>
                  <a:cubicBezTo>
                    <a:pt x="1048" y="4168"/>
                    <a:pt x="1334" y="4264"/>
                    <a:pt x="1524" y="4383"/>
                  </a:cubicBezTo>
                  <a:lnTo>
                    <a:pt x="152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5" name="Google Shape;4305;p56"/>
            <p:cNvSpPr/>
            <p:nvPr/>
          </p:nvSpPr>
          <p:spPr>
            <a:xfrm>
              <a:off x="2950603" y="3820304"/>
              <a:ext cx="97497" cy="97497"/>
            </a:xfrm>
            <a:custGeom>
              <a:rect b="b" l="l" r="r" t="t"/>
              <a:pathLst>
                <a:path extrusionOk="0" h="3288" w="3288">
                  <a:moveTo>
                    <a:pt x="1644" y="1"/>
                  </a:moveTo>
                  <a:cubicBezTo>
                    <a:pt x="739" y="1"/>
                    <a:pt x="1" y="739"/>
                    <a:pt x="1" y="1644"/>
                  </a:cubicBezTo>
                  <a:cubicBezTo>
                    <a:pt x="1" y="2549"/>
                    <a:pt x="739" y="3287"/>
                    <a:pt x="1644" y="3287"/>
                  </a:cubicBezTo>
                  <a:cubicBezTo>
                    <a:pt x="2549" y="3287"/>
                    <a:pt x="3287" y="2549"/>
                    <a:pt x="3287" y="1644"/>
                  </a:cubicBezTo>
                  <a:cubicBezTo>
                    <a:pt x="3287" y="739"/>
                    <a:pt x="2549" y="1"/>
                    <a:pt x="16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6" name="Google Shape;4306;p56"/>
            <p:cNvSpPr/>
            <p:nvPr/>
          </p:nvSpPr>
          <p:spPr>
            <a:xfrm>
              <a:off x="3072774" y="3820304"/>
              <a:ext cx="96786" cy="97497"/>
            </a:xfrm>
            <a:custGeom>
              <a:rect b="b" l="l" r="r" t="t"/>
              <a:pathLst>
                <a:path extrusionOk="0" h="3288" w="3264">
                  <a:moveTo>
                    <a:pt x="1644" y="1"/>
                  </a:moveTo>
                  <a:cubicBezTo>
                    <a:pt x="739" y="1"/>
                    <a:pt x="1" y="739"/>
                    <a:pt x="1" y="1644"/>
                  </a:cubicBezTo>
                  <a:cubicBezTo>
                    <a:pt x="1" y="2549"/>
                    <a:pt x="739" y="3287"/>
                    <a:pt x="1644" y="3287"/>
                  </a:cubicBezTo>
                  <a:cubicBezTo>
                    <a:pt x="2525" y="3287"/>
                    <a:pt x="3263" y="2549"/>
                    <a:pt x="3263" y="1644"/>
                  </a:cubicBezTo>
                  <a:cubicBezTo>
                    <a:pt x="3263" y="739"/>
                    <a:pt x="2525" y="1"/>
                    <a:pt x="16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7" name="Google Shape;4307;p56"/>
            <p:cNvSpPr/>
            <p:nvPr/>
          </p:nvSpPr>
          <p:spPr>
            <a:xfrm>
              <a:off x="3098928" y="3575963"/>
              <a:ext cx="45220" cy="41009"/>
            </a:xfrm>
            <a:custGeom>
              <a:rect b="b" l="l" r="r" t="t"/>
              <a:pathLst>
                <a:path extrusionOk="0" h="1383" w="1525">
                  <a:moveTo>
                    <a:pt x="0" y="1"/>
                  </a:moveTo>
                  <a:lnTo>
                    <a:pt x="0" y="1382"/>
                  </a:lnTo>
                  <a:cubicBezTo>
                    <a:pt x="214" y="1239"/>
                    <a:pt x="476" y="1168"/>
                    <a:pt x="762" y="1168"/>
                  </a:cubicBezTo>
                  <a:cubicBezTo>
                    <a:pt x="1048" y="1168"/>
                    <a:pt x="1286" y="1263"/>
                    <a:pt x="1524" y="1382"/>
                  </a:cubicBezTo>
                  <a:lnTo>
                    <a:pt x="152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8" name="Google Shape;4308;p56"/>
            <p:cNvSpPr/>
            <p:nvPr/>
          </p:nvSpPr>
          <p:spPr>
            <a:xfrm>
              <a:off x="3098928" y="3631029"/>
              <a:ext cx="45220" cy="173052"/>
            </a:xfrm>
            <a:custGeom>
              <a:rect b="b" l="l" r="r" t="t"/>
              <a:pathLst>
                <a:path extrusionOk="0" h="5836" w="1525">
                  <a:moveTo>
                    <a:pt x="757" y="0"/>
                  </a:moveTo>
                  <a:cubicBezTo>
                    <a:pt x="743" y="0"/>
                    <a:pt x="729" y="1"/>
                    <a:pt x="714" y="1"/>
                  </a:cubicBezTo>
                  <a:cubicBezTo>
                    <a:pt x="333" y="25"/>
                    <a:pt x="0" y="359"/>
                    <a:pt x="0" y="740"/>
                  </a:cubicBezTo>
                  <a:lnTo>
                    <a:pt x="0" y="5812"/>
                  </a:lnTo>
                  <a:cubicBezTo>
                    <a:pt x="238" y="5717"/>
                    <a:pt x="476" y="5693"/>
                    <a:pt x="762" y="5693"/>
                  </a:cubicBezTo>
                  <a:cubicBezTo>
                    <a:pt x="1024" y="5693"/>
                    <a:pt x="1286" y="5741"/>
                    <a:pt x="1524" y="5836"/>
                  </a:cubicBezTo>
                  <a:lnTo>
                    <a:pt x="1524" y="764"/>
                  </a:lnTo>
                  <a:cubicBezTo>
                    <a:pt x="1524" y="348"/>
                    <a:pt x="1189" y="0"/>
                    <a:pt x="75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9" name="Google Shape;4309;p56"/>
            <p:cNvSpPr/>
            <p:nvPr/>
          </p:nvSpPr>
          <p:spPr>
            <a:xfrm>
              <a:off x="3194232" y="3820304"/>
              <a:ext cx="97497" cy="97497"/>
            </a:xfrm>
            <a:custGeom>
              <a:rect b="b" l="l" r="r" t="t"/>
              <a:pathLst>
                <a:path extrusionOk="0" h="3288" w="3288">
                  <a:moveTo>
                    <a:pt x="1644" y="1"/>
                  </a:moveTo>
                  <a:cubicBezTo>
                    <a:pt x="739" y="1"/>
                    <a:pt x="1" y="739"/>
                    <a:pt x="1" y="1644"/>
                  </a:cubicBezTo>
                  <a:cubicBezTo>
                    <a:pt x="1" y="2549"/>
                    <a:pt x="739" y="3287"/>
                    <a:pt x="1644" y="3287"/>
                  </a:cubicBezTo>
                  <a:cubicBezTo>
                    <a:pt x="2549" y="3287"/>
                    <a:pt x="3287" y="2549"/>
                    <a:pt x="3287" y="1644"/>
                  </a:cubicBezTo>
                  <a:cubicBezTo>
                    <a:pt x="3287" y="739"/>
                    <a:pt x="2549" y="1"/>
                    <a:pt x="16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0" name="Google Shape;4310;p56"/>
            <p:cNvSpPr/>
            <p:nvPr/>
          </p:nvSpPr>
          <p:spPr>
            <a:xfrm>
              <a:off x="3220386" y="3575963"/>
              <a:ext cx="44508" cy="86200"/>
            </a:xfrm>
            <a:custGeom>
              <a:rect b="b" l="l" r="r" t="t"/>
              <a:pathLst>
                <a:path extrusionOk="0" h="2907" w="1501">
                  <a:moveTo>
                    <a:pt x="0" y="1"/>
                  </a:moveTo>
                  <a:lnTo>
                    <a:pt x="0" y="2906"/>
                  </a:lnTo>
                  <a:cubicBezTo>
                    <a:pt x="191" y="2740"/>
                    <a:pt x="476" y="2692"/>
                    <a:pt x="738" y="2692"/>
                  </a:cubicBezTo>
                  <a:cubicBezTo>
                    <a:pt x="1000" y="2692"/>
                    <a:pt x="1310" y="2740"/>
                    <a:pt x="1500" y="2906"/>
                  </a:cubicBezTo>
                  <a:lnTo>
                    <a:pt x="150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1" name="Google Shape;4311;p56"/>
            <p:cNvSpPr/>
            <p:nvPr/>
          </p:nvSpPr>
          <p:spPr>
            <a:xfrm>
              <a:off x="3220386" y="3676131"/>
              <a:ext cx="44508" cy="127951"/>
            </a:xfrm>
            <a:custGeom>
              <a:rect b="b" l="l" r="r" t="t"/>
              <a:pathLst>
                <a:path extrusionOk="0" h="4315" w="1501">
                  <a:moveTo>
                    <a:pt x="791" y="0"/>
                  </a:moveTo>
                  <a:cubicBezTo>
                    <a:pt x="766" y="0"/>
                    <a:pt x="740" y="2"/>
                    <a:pt x="715" y="5"/>
                  </a:cubicBezTo>
                  <a:cubicBezTo>
                    <a:pt x="310" y="28"/>
                    <a:pt x="0" y="362"/>
                    <a:pt x="0" y="743"/>
                  </a:cubicBezTo>
                  <a:lnTo>
                    <a:pt x="0" y="4315"/>
                  </a:lnTo>
                  <a:cubicBezTo>
                    <a:pt x="238" y="4220"/>
                    <a:pt x="500" y="4196"/>
                    <a:pt x="762" y="4196"/>
                  </a:cubicBezTo>
                  <a:cubicBezTo>
                    <a:pt x="1024" y="4196"/>
                    <a:pt x="1262" y="4220"/>
                    <a:pt x="1500" y="4315"/>
                  </a:cubicBezTo>
                  <a:lnTo>
                    <a:pt x="1500" y="767"/>
                  </a:lnTo>
                  <a:cubicBezTo>
                    <a:pt x="1500" y="341"/>
                    <a:pt x="1185" y="0"/>
                    <a:pt x="7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12" name="Google Shape;4312;p56"/>
          <p:cNvSpPr/>
          <p:nvPr/>
        </p:nvSpPr>
        <p:spPr>
          <a:xfrm>
            <a:off x="1816967" y="3553368"/>
            <a:ext cx="341122" cy="341834"/>
          </a:xfrm>
          <a:custGeom>
            <a:rect b="b" l="l" r="r" t="t"/>
            <a:pathLst>
              <a:path extrusionOk="0" h="11528" w="11504">
                <a:moveTo>
                  <a:pt x="1" y="1"/>
                </a:moveTo>
                <a:lnTo>
                  <a:pt x="1" y="6097"/>
                </a:lnTo>
                <a:lnTo>
                  <a:pt x="5287" y="6097"/>
                </a:lnTo>
                <a:lnTo>
                  <a:pt x="5287" y="8907"/>
                </a:lnTo>
                <a:lnTo>
                  <a:pt x="6312" y="8907"/>
                </a:lnTo>
                <a:lnTo>
                  <a:pt x="6312" y="6097"/>
                </a:lnTo>
                <a:lnTo>
                  <a:pt x="7002" y="6097"/>
                </a:lnTo>
                <a:lnTo>
                  <a:pt x="7002" y="10527"/>
                </a:lnTo>
                <a:lnTo>
                  <a:pt x="8050" y="10527"/>
                </a:lnTo>
                <a:lnTo>
                  <a:pt x="8050" y="6097"/>
                </a:lnTo>
                <a:lnTo>
                  <a:pt x="8741" y="6097"/>
                </a:lnTo>
                <a:lnTo>
                  <a:pt x="8741" y="9693"/>
                </a:lnTo>
                <a:lnTo>
                  <a:pt x="9765" y="9693"/>
                </a:lnTo>
                <a:lnTo>
                  <a:pt x="9765" y="6097"/>
                </a:lnTo>
                <a:lnTo>
                  <a:pt x="10455" y="6097"/>
                </a:lnTo>
                <a:lnTo>
                  <a:pt x="10455" y="11527"/>
                </a:lnTo>
                <a:lnTo>
                  <a:pt x="11503" y="11527"/>
                </a:lnTo>
                <a:lnTo>
                  <a:pt x="11503" y="5407"/>
                </a:lnTo>
                <a:lnTo>
                  <a:pt x="6312" y="5407"/>
                </a:lnTo>
                <a:lnTo>
                  <a:pt x="6312" y="2620"/>
                </a:lnTo>
                <a:lnTo>
                  <a:pt x="5240" y="2620"/>
                </a:lnTo>
                <a:lnTo>
                  <a:pt x="5240" y="5407"/>
                </a:lnTo>
                <a:lnTo>
                  <a:pt x="4573" y="5407"/>
                </a:lnTo>
                <a:lnTo>
                  <a:pt x="4573" y="977"/>
                </a:lnTo>
                <a:lnTo>
                  <a:pt x="3501" y="977"/>
                </a:lnTo>
                <a:lnTo>
                  <a:pt x="3501" y="5407"/>
                </a:lnTo>
                <a:lnTo>
                  <a:pt x="2835" y="5407"/>
                </a:lnTo>
                <a:lnTo>
                  <a:pt x="2835" y="1811"/>
                </a:lnTo>
                <a:lnTo>
                  <a:pt x="1763" y="1811"/>
                </a:lnTo>
                <a:lnTo>
                  <a:pt x="1763" y="5407"/>
                </a:lnTo>
                <a:lnTo>
                  <a:pt x="1072" y="5407"/>
                </a:lnTo>
                <a:lnTo>
                  <a:pt x="107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13" name="Google Shape;4313;p56"/>
          <p:cNvGrpSpPr/>
          <p:nvPr/>
        </p:nvGrpSpPr>
        <p:grpSpPr>
          <a:xfrm>
            <a:off x="1073493" y="3649414"/>
            <a:ext cx="340415" cy="187169"/>
            <a:chOff x="1759293" y="3649414"/>
            <a:chExt cx="340415" cy="187169"/>
          </a:xfrm>
        </p:grpSpPr>
        <p:sp>
          <p:nvSpPr>
            <p:cNvPr id="4314" name="Google Shape;4314;p56"/>
            <p:cNvSpPr/>
            <p:nvPr/>
          </p:nvSpPr>
          <p:spPr>
            <a:xfrm>
              <a:off x="2002922" y="3649414"/>
              <a:ext cx="96786" cy="105237"/>
            </a:xfrm>
            <a:custGeom>
              <a:rect b="b" l="l" r="r" t="t"/>
              <a:pathLst>
                <a:path extrusionOk="0" h="3549" w="3264">
                  <a:moveTo>
                    <a:pt x="1" y="1"/>
                  </a:moveTo>
                  <a:lnTo>
                    <a:pt x="1" y="2811"/>
                  </a:lnTo>
                  <a:lnTo>
                    <a:pt x="930" y="2811"/>
                  </a:lnTo>
                  <a:lnTo>
                    <a:pt x="1668" y="3549"/>
                  </a:lnTo>
                  <a:lnTo>
                    <a:pt x="2406" y="2811"/>
                  </a:lnTo>
                  <a:lnTo>
                    <a:pt x="3264" y="2811"/>
                  </a:lnTo>
                  <a:lnTo>
                    <a:pt x="326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5" name="Google Shape;4315;p56"/>
            <p:cNvSpPr/>
            <p:nvPr/>
          </p:nvSpPr>
          <p:spPr>
            <a:xfrm>
              <a:off x="1880781" y="3649414"/>
              <a:ext cx="97468" cy="105237"/>
            </a:xfrm>
            <a:custGeom>
              <a:rect b="b" l="l" r="r" t="t"/>
              <a:pathLst>
                <a:path extrusionOk="0" h="3549" w="3287">
                  <a:moveTo>
                    <a:pt x="0" y="1"/>
                  </a:moveTo>
                  <a:lnTo>
                    <a:pt x="0" y="2811"/>
                  </a:lnTo>
                  <a:lnTo>
                    <a:pt x="929" y="2811"/>
                  </a:lnTo>
                  <a:lnTo>
                    <a:pt x="1667" y="3549"/>
                  </a:lnTo>
                  <a:lnTo>
                    <a:pt x="2429" y="2811"/>
                  </a:lnTo>
                  <a:lnTo>
                    <a:pt x="3286" y="2811"/>
                  </a:lnTo>
                  <a:lnTo>
                    <a:pt x="32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6" name="Google Shape;4316;p56"/>
            <p:cNvSpPr/>
            <p:nvPr/>
          </p:nvSpPr>
          <p:spPr>
            <a:xfrm>
              <a:off x="1759293" y="3649414"/>
              <a:ext cx="96786" cy="105237"/>
            </a:xfrm>
            <a:custGeom>
              <a:rect b="b" l="l" r="r" t="t"/>
              <a:pathLst>
                <a:path extrusionOk="0" h="3549" w="3264">
                  <a:moveTo>
                    <a:pt x="1" y="1"/>
                  </a:moveTo>
                  <a:lnTo>
                    <a:pt x="1" y="2811"/>
                  </a:lnTo>
                  <a:lnTo>
                    <a:pt x="930" y="2811"/>
                  </a:lnTo>
                  <a:lnTo>
                    <a:pt x="1668" y="3549"/>
                  </a:lnTo>
                  <a:lnTo>
                    <a:pt x="2406" y="2811"/>
                  </a:lnTo>
                  <a:lnTo>
                    <a:pt x="3264" y="2811"/>
                  </a:lnTo>
                  <a:lnTo>
                    <a:pt x="326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7" name="Google Shape;4317;p56"/>
            <p:cNvSpPr/>
            <p:nvPr/>
          </p:nvSpPr>
          <p:spPr>
            <a:xfrm>
              <a:off x="1879358" y="3773007"/>
              <a:ext cx="99603" cy="63575"/>
            </a:xfrm>
            <a:custGeom>
              <a:rect b="b" l="l" r="r" t="t"/>
              <a:pathLst>
                <a:path extrusionOk="0" h="2144" w="3359">
                  <a:moveTo>
                    <a:pt x="0" y="0"/>
                  </a:moveTo>
                  <a:lnTo>
                    <a:pt x="0" y="2143"/>
                  </a:lnTo>
                  <a:lnTo>
                    <a:pt x="3358" y="2143"/>
                  </a:lnTo>
                  <a:lnTo>
                    <a:pt x="335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8" name="Google Shape;4318;p56"/>
            <p:cNvSpPr/>
            <p:nvPr/>
          </p:nvSpPr>
          <p:spPr>
            <a:xfrm>
              <a:off x="1999393" y="3773007"/>
              <a:ext cx="100314" cy="63575"/>
            </a:xfrm>
            <a:custGeom>
              <a:rect b="b" l="l" r="r" t="t"/>
              <a:pathLst>
                <a:path extrusionOk="0" h="2144" w="3383">
                  <a:moveTo>
                    <a:pt x="1" y="0"/>
                  </a:moveTo>
                  <a:lnTo>
                    <a:pt x="1" y="2143"/>
                  </a:lnTo>
                  <a:lnTo>
                    <a:pt x="3383" y="2143"/>
                  </a:lnTo>
                  <a:lnTo>
                    <a:pt x="338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9" name="Google Shape;4319;p56"/>
            <p:cNvSpPr/>
            <p:nvPr/>
          </p:nvSpPr>
          <p:spPr>
            <a:xfrm>
              <a:off x="1759293" y="3773007"/>
              <a:ext cx="100314" cy="63575"/>
            </a:xfrm>
            <a:custGeom>
              <a:rect b="b" l="l" r="r" t="t"/>
              <a:pathLst>
                <a:path extrusionOk="0" h="2144" w="3383">
                  <a:moveTo>
                    <a:pt x="1" y="0"/>
                  </a:moveTo>
                  <a:lnTo>
                    <a:pt x="1" y="2143"/>
                  </a:lnTo>
                  <a:lnTo>
                    <a:pt x="3383" y="2143"/>
                  </a:lnTo>
                  <a:lnTo>
                    <a:pt x="338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20" name="Google Shape;4320;p56"/>
          <p:cNvGrpSpPr/>
          <p:nvPr/>
        </p:nvGrpSpPr>
        <p:grpSpPr>
          <a:xfrm>
            <a:off x="1072811" y="4157845"/>
            <a:ext cx="340384" cy="341125"/>
            <a:chOff x="1758611" y="4157845"/>
            <a:chExt cx="340384" cy="341125"/>
          </a:xfrm>
        </p:grpSpPr>
        <p:sp>
          <p:nvSpPr>
            <p:cNvPr id="4321" name="Google Shape;4321;p56"/>
            <p:cNvSpPr/>
            <p:nvPr/>
          </p:nvSpPr>
          <p:spPr>
            <a:xfrm>
              <a:off x="1759293" y="4157845"/>
              <a:ext cx="186455" cy="163178"/>
            </a:xfrm>
            <a:custGeom>
              <a:rect b="b" l="l" r="r" t="t"/>
              <a:pathLst>
                <a:path extrusionOk="0" h="5503" w="6288">
                  <a:moveTo>
                    <a:pt x="5407" y="1"/>
                  </a:moveTo>
                  <a:cubicBezTo>
                    <a:pt x="2478" y="192"/>
                    <a:pt x="120" y="2573"/>
                    <a:pt x="1" y="5502"/>
                  </a:cubicBezTo>
                  <a:lnTo>
                    <a:pt x="1692" y="5502"/>
                  </a:lnTo>
                  <a:lnTo>
                    <a:pt x="2835" y="4383"/>
                  </a:lnTo>
                  <a:lnTo>
                    <a:pt x="3954" y="5502"/>
                  </a:lnTo>
                  <a:lnTo>
                    <a:pt x="5407" y="5502"/>
                  </a:lnTo>
                  <a:lnTo>
                    <a:pt x="5407" y="3764"/>
                  </a:lnTo>
                  <a:lnTo>
                    <a:pt x="6288" y="2883"/>
                  </a:lnTo>
                  <a:lnTo>
                    <a:pt x="5407" y="2025"/>
                  </a:lnTo>
                  <a:lnTo>
                    <a:pt x="54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2" name="Google Shape;4322;p56"/>
            <p:cNvSpPr/>
            <p:nvPr/>
          </p:nvSpPr>
          <p:spPr>
            <a:xfrm>
              <a:off x="1913251" y="4340745"/>
              <a:ext cx="185032" cy="156802"/>
            </a:xfrm>
            <a:custGeom>
              <a:rect b="b" l="l" r="r" t="t"/>
              <a:pathLst>
                <a:path extrusionOk="0" h="5288" w="6240">
                  <a:moveTo>
                    <a:pt x="834" y="1"/>
                  </a:moveTo>
                  <a:lnTo>
                    <a:pt x="834" y="1763"/>
                  </a:lnTo>
                  <a:lnTo>
                    <a:pt x="0" y="2597"/>
                  </a:lnTo>
                  <a:lnTo>
                    <a:pt x="834" y="3430"/>
                  </a:lnTo>
                  <a:lnTo>
                    <a:pt x="834" y="5288"/>
                  </a:lnTo>
                  <a:cubicBezTo>
                    <a:pt x="3692" y="5121"/>
                    <a:pt x="6026" y="2835"/>
                    <a:pt x="6240" y="1"/>
                  </a:cubicBezTo>
                  <a:lnTo>
                    <a:pt x="4597" y="1"/>
                  </a:lnTo>
                  <a:lnTo>
                    <a:pt x="3477" y="1120"/>
                  </a:lnTo>
                  <a:lnTo>
                    <a:pt x="23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3" name="Google Shape;4323;p56"/>
            <p:cNvSpPr/>
            <p:nvPr/>
          </p:nvSpPr>
          <p:spPr>
            <a:xfrm>
              <a:off x="1758611" y="4313909"/>
              <a:ext cx="161013" cy="185061"/>
            </a:xfrm>
            <a:custGeom>
              <a:rect b="b" l="l" r="r" t="t"/>
              <a:pathLst>
                <a:path extrusionOk="0" h="6241" w="5430">
                  <a:moveTo>
                    <a:pt x="2810" y="1"/>
                  </a:moveTo>
                  <a:lnTo>
                    <a:pt x="1953" y="882"/>
                  </a:lnTo>
                  <a:lnTo>
                    <a:pt x="0" y="882"/>
                  </a:lnTo>
                  <a:cubicBezTo>
                    <a:pt x="262" y="3764"/>
                    <a:pt x="2572" y="6050"/>
                    <a:pt x="5430" y="6240"/>
                  </a:cubicBezTo>
                  <a:lnTo>
                    <a:pt x="5430" y="4621"/>
                  </a:lnTo>
                  <a:lnTo>
                    <a:pt x="4311" y="3502"/>
                  </a:lnTo>
                  <a:lnTo>
                    <a:pt x="5430" y="2359"/>
                  </a:lnTo>
                  <a:lnTo>
                    <a:pt x="5430" y="882"/>
                  </a:lnTo>
                  <a:lnTo>
                    <a:pt x="3691" y="882"/>
                  </a:lnTo>
                  <a:lnTo>
                    <a:pt x="28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4" name="Google Shape;4324;p56"/>
            <p:cNvSpPr/>
            <p:nvPr/>
          </p:nvSpPr>
          <p:spPr>
            <a:xfrm>
              <a:off x="1939376" y="4157845"/>
              <a:ext cx="159619" cy="187878"/>
            </a:xfrm>
            <a:custGeom>
              <a:rect b="b" l="l" r="r" t="t"/>
              <a:pathLst>
                <a:path extrusionOk="0" h="6336" w="5383">
                  <a:moveTo>
                    <a:pt x="1" y="1"/>
                  </a:moveTo>
                  <a:lnTo>
                    <a:pt x="1" y="1787"/>
                  </a:lnTo>
                  <a:lnTo>
                    <a:pt x="1120" y="2930"/>
                  </a:lnTo>
                  <a:lnTo>
                    <a:pt x="1" y="4049"/>
                  </a:lnTo>
                  <a:lnTo>
                    <a:pt x="1" y="5502"/>
                  </a:lnTo>
                  <a:lnTo>
                    <a:pt x="1763" y="5502"/>
                  </a:lnTo>
                  <a:lnTo>
                    <a:pt x="2596" y="6336"/>
                  </a:lnTo>
                  <a:lnTo>
                    <a:pt x="3430" y="5502"/>
                  </a:lnTo>
                  <a:lnTo>
                    <a:pt x="5383" y="5502"/>
                  </a:lnTo>
                  <a:cubicBezTo>
                    <a:pt x="5287" y="2573"/>
                    <a:pt x="2954" y="144"/>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25" name="Google Shape;4325;p56"/>
          <p:cNvSpPr/>
          <p:nvPr/>
        </p:nvSpPr>
        <p:spPr>
          <a:xfrm>
            <a:off x="1850919" y="4125730"/>
            <a:ext cx="272536" cy="343584"/>
          </a:xfrm>
          <a:custGeom>
            <a:rect b="b" l="l" r="r" t="t"/>
            <a:pathLst>
              <a:path extrusionOk="0" h="11587" w="9191">
                <a:moveTo>
                  <a:pt x="1680" y="1"/>
                </a:moveTo>
                <a:cubicBezTo>
                  <a:pt x="747" y="1"/>
                  <a:pt x="0" y="767"/>
                  <a:pt x="23" y="1679"/>
                </a:cubicBezTo>
                <a:cubicBezTo>
                  <a:pt x="46" y="2537"/>
                  <a:pt x="808" y="3251"/>
                  <a:pt x="1666" y="3251"/>
                </a:cubicBezTo>
                <a:lnTo>
                  <a:pt x="4262" y="3251"/>
                </a:lnTo>
                <a:lnTo>
                  <a:pt x="4262" y="6704"/>
                </a:lnTo>
                <a:lnTo>
                  <a:pt x="3309" y="6704"/>
                </a:lnTo>
                <a:lnTo>
                  <a:pt x="3309" y="5847"/>
                </a:lnTo>
                <a:cubicBezTo>
                  <a:pt x="3309" y="5013"/>
                  <a:pt x="2714" y="4323"/>
                  <a:pt x="1880" y="4204"/>
                </a:cubicBezTo>
                <a:cubicBezTo>
                  <a:pt x="1813" y="4196"/>
                  <a:pt x="1746" y="4192"/>
                  <a:pt x="1680" y="4192"/>
                </a:cubicBezTo>
                <a:cubicBezTo>
                  <a:pt x="747" y="4192"/>
                  <a:pt x="0" y="4959"/>
                  <a:pt x="23" y="5871"/>
                </a:cubicBezTo>
                <a:cubicBezTo>
                  <a:pt x="46" y="6752"/>
                  <a:pt x="808" y="7466"/>
                  <a:pt x="1666" y="7466"/>
                </a:cubicBezTo>
                <a:lnTo>
                  <a:pt x="4262" y="7466"/>
                </a:lnTo>
                <a:lnTo>
                  <a:pt x="4262" y="10919"/>
                </a:lnTo>
                <a:lnTo>
                  <a:pt x="3309" y="10919"/>
                </a:lnTo>
                <a:lnTo>
                  <a:pt x="3309" y="9991"/>
                </a:lnTo>
                <a:cubicBezTo>
                  <a:pt x="3309" y="9157"/>
                  <a:pt x="2714" y="8466"/>
                  <a:pt x="1880" y="8347"/>
                </a:cubicBezTo>
                <a:cubicBezTo>
                  <a:pt x="1813" y="8340"/>
                  <a:pt x="1746" y="8336"/>
                  <a:pt x="1680" y="8336"/>
                </a:cubicBezTo>
                <a:cubicBezTo>
                  <a:pt x="747" y="8336"/>
                  <a:pt x="0" y="9102"/>
                  <a:pt x="23" y="10014"/>
                </a:cubicBezTo>
                <a:cubicBezTo>
                  <a:pt x="46" y="10872"/>
                  <a:pt x="808" y="11586"/>
                  <a:pt x="1666" y="11586"/>
                </a:cubicBezTo>
                <a:lnTo>
                  <a:pt x="4928" y="11586"/>
                </a:lnTo>
                <a:lnTo>
                  <a:pt x="4928" y="9419"/>
                </a:lnTo>
                <a:lnTo>
                  <a:pt x="7500" y="9419"/>
                </a:lnTo>
                <a:cubicBezTo>
                  <a:pt x="8381" y="9419"/>
                  <a:pt x="9144" y="8705"/>
                  <a:pt x="9144" y="7823"/>
                </a:cubicBezTo>
                <a:cubicBezTo>
                  <a:pt x="9166" y="6924"/>
                  <a:pt x="8445" y="6172"/>
                  <a:pt x="7582" y="6172"/>
                </a:cubicBezTo>
                <a:cubicBezTo>
                  <a:pt x="7531" y="6172"/>
                  <a:pt x="7480" y="6175"/>
                  <a:pt x="7429" y="6180"/>
                </a:cubicBezTo>
                <a:cubicBezTo>
                  <a:pt x="6572" y="6228"/>
                  <a:pt x="5929" y="6942"/>
                  <a:pt x="5929" y="7823"/>
                </a:cubicBezTo>
                <a:lnTo>
                  <a:pt x="5929" y="8705"/>
                </a:lnTo>
                <a:lnTo>
                  <a:pt x="4976" y="8705"/>
                </a:lnTo>
                <a:lnTo>
                  <a:pt x="4976" y="5252"/>
                </a:lnTo>
                <a:lnTo>
                  <a:pt x="7524" y="5252"/>
                </a:lnTo>
                <a:cubicBezTo>
                  <a:pt x="8381" y="5252"/>
                  <a:pt x="9144" y="4561"/>
                  <a:pt x="9167" y="3680"/>
                </a:cubicBezTo>
                <a:cubicBezTo>
                  <a:pt x="9190" y="2755"/>
                  <a:pt x="8472" y="1987"/>
                  <a:pt x="7559" y="1987"/>
                </a:cubicBezTo>
                <a:cubicBezTo>
                  <a:pt x="7531" y="1987"/>
                  <a:pt x="7504" y="1988"/>
                  <a:pt x="7477" y="1989"/>
                </a:cubicBezTo>
                <a:cubicBezTo>
                  <a:pt x="6595" y="2013"/>
                  <a:pt x="5881" y="2751"/>
                  <a:pt x="5881" y="3608"/>
                </a:cubicBezTo>
                <a:lnTo>
                  <a:pt x="5881" y="4537"/>
                </a:lnTo>
                <a:lnTo>
                  <a:pt x="4928" y="4537"/>
                </a:lnTo>
                <a:lnTo>
                  <a:pt x="4928" y="12"/>
                </a:lnTo>
                <a:lnTo>
                  <a:pt x="4262" y="12"/>
                </a:lnTo>
                <a:lnTo>
                  <a:pt x="4262" y="2584"/>
                </a:lnTo>
                <a:lnTo>
                  <a:pt x="3309" y="2584"/>
                </a:lnTo>
                <a:lnTo>
                  <a:pt x="3309" y="1656"/>
                </a:lnTo>
                <a:cubicBezTo>
                  <a:pt x="3309" y="822"/>
                  <a:pt x="2714" y="131"/>
                  <a:pt x="1880" y="12"/>
                </a:cubicBezTo>
                <a:cubicBezTo>
                  <a:pt x="1813" y="4"/>
                  <a:pt x="1746" y="1"/>
                  <a:pt x="16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26" name="Google Shape;4326;p56"/>
          <p:cNvGrpSpPr/>
          <p:nvPr/>
        </p:nvGrpSpPr>
        <p:grpSpPr>
          <a:xfrm>
            <a:off x="2578796" y="4133855"/>
            <a:ext cx="322742" cy="298724"/>
            <a:chOff x="2959796" y="4133855"/>
            <a:chExt cx="322742" cy="298724"/>
          </a:xfrm>
        </p:grpSpPr>
        <p:sp>
          <p:nvSpPr>
            <p:cNvPr id="4327" name="Google Shape;4327;p56"/>
            <p:cNvSpPr/>
            <p:nvPr/>
          </p:nvSpPr>
          <p:spPr>
            <a:xfrm>
              <a:off x="2959796" y="4369004"/>
              <a:ext cx="63575" cy="63575"/>
            </a:xfrm>
            <a:custGeom>
              <a:rect b="b" l="l" r="r" t="t"/>
              <a:pathLst>
                <a:path extrusionOk="0" h="2144" w="2144">
                  <a:moveTo>
                    <a:pt x="1072" y="0"/>
                  </a:moveTo>
                  <a:cubicBezTo>
                    <a:pt x="477" y="0"/>
                    <a:pt x="1" y="477"/>
                    <a:pt x="1" y="1072"/>
                  </a:cubicBezTo>
                  <a:cubicBezTo>
                    <a:pt x="1" y="1667"/>
                    <a:pt x="477" y="2144"/>
                    <a:pt x="1072" y="2144"/>
                  </a:cubicBezTo>
                  <a:cubicBezTo>
                    <a:pt x="1668" y="2144"/>
                    <a:pt x="2144" y="1667"/>
                    <a:pt x="2144" y="1072"/>
                  </a:cubicBezTo>
                  <a:cubicBezTo>
                    <a:pt x="2144" y="477"/>
                    <a:pt x="1668" y="0"/>
                    <a:pt x="10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8" name="Google Shape;4328;p56"/>
            <p:cNvSpPr/>
            <p:nvPr/>
          </p:nvSpPr>
          <p:spPr>
            <a:xfrm>
              <a:off x="2959796" y="4289919"/>
              <a:ext cx="63575" cy="63575"/>
            </a:xfrm>
            <a:custGeom>
              <a:rect b="b" l="l" r="r" t="t"/>
              <a:pathLst>
                <a:path extrusionOk="0" h="2144" w="2144">
                  <a:moveTo>
                    <a:pt x="1072" y="0"/>
                  </a:moveTo>
                  <a:cubicBezTo>
                    <a:pt x="477" y="0"/>
                    <a:pt x="1" y="500"/>
                    <a:pt x="1" y="1072"/>
                  </a:cubicBezTo>
                  <a:cubicBezTo>
                    <a:pt x="1" y="1667"/>
                    <a:pt x="477" y="2144"/>
                    <a:pt x="1072" y="2144"/>
                  </a:cubicBezTo>
                  <a:cubicBezTo>
                    <a:pt x="1668" y="2144"/>
                    <a:pt x="2144" y="1667"/>
                    <a:pt x="2144" y="1072"/>
                  </a:cubicBezTo>
                  <a:cubicBezTo>
                    <a:pt x="2144" y="500"/>
                    <a:pt x="1668" y="0"/>
                    <a:pt x="10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9" name="Google Shape;4329;p56"/>
            <p:cNvSpPr/>
            <p:nvPr/>
          </p:nvSpPr>
          <p:spPr>
            <a:xfrm>
              <a:off x="2959796" y="4212228"/>
              <a:ext cx="63575" cy="63575"/>
            </a:xfrm>
            <a:custGeom>
              <a:rect b="b" l="l" r="r" t="t"/>
              <a:pathLst>
                <a:path extrusionOk="0" h="2144" w="2144">
                  <a:moveTo>
                    <a:pt x="1072" y="1"/>
                  </a:moveTo>
                  <a:cubicBezTo>
                    <a:pt x="477" y="1"/>
                    <a:pt x="1" y="501"/>
                    <a:pt x="1" y="1072"/>
                  </a:cubicBezTo>
                  <a:cubicBezTo>
                    <a:pt x="1" y="1668"/>
                    <a:pt x="477" y="2144"/>
                    <a:pt x="1072" y="2144"/>
                  </a:cubicBezTo>
                  <a:cubicBezTo>
                    <a:pt x="1668" y="2144"/>
                    <a:pt x="2144" y="1668"/>
                    <a:pt x="2144" y="1072"/>
                  </a:cubicBezTo>
                  <a:cubicBezTo>
                    <a:pt x="2144" y="501"/>
                    <a:pt x="1668" y="1"/>
                    <a:pt x="10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0" name="Google Shape;4330;p56"/>
            <p:cNvSpPr/>
            <p:nvPr/>
          </p:nvSpPr>
          <p:spPr>
            <a:xfrm>
              <a:off x="3045938" y="4369004"/>
              <a:ext cx="63605" cy="63575"/>
            </a:xfrm>
            <a:custGeom>
              <a:rect b="b" l="l" r="r" t="t"/>
              <a:pathLst>
                <a:path extrusionOk="0" h="2144" w="2145">
                  <a:moveTo>
                    <a:pt x="1073" y="0"/>
                  </a:moveTo>
                  <a:cubicBezTo>
                    <a:pt x="477" y="0"/>
                    <a:pt x="1" y="477"/>
                    <a:pt x="1" y="1072"/>
                  </a:cubicBezTo>
                  <a:cubicBezTo>
                    <a:pt x="1" y="1667"/>
                    <a:pt x="477" y="2144"/>
                    <a:pt x="1073" y="2144"/>
                  </a:cubicBezTo>
                  <a:cubicBezTo>
                    <a:pt x="1668" y="2144"/>
                    <a:pt x="2144" y="1667"/>
                    <a:pt x="2144" y="1072"/>
                  </a:cubicBezTo>
                  <a:cubicBezTo>
                    <a:pt x="2144" y="477"/>
                    <a:pt x="1668" y="0"/>
                    <a:pt x="10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1" name="Google Shape;4331;p56"/>
            <p:cNvSpPr/>
            <p:nvPr/>
          </p:nvSpPr>
          <p:spPr>
            <a:xfrm>
              <a:off x="3045938" y="4289919"/>
              <a:ext cx="63605" cy="63575"/>
            </a:xfrm>
            <a:custGeom>
              <a:rect b="b" l="l" r="r" t="t"/>
              <a:pathLst>
                <a:path extrusionOk="0" h="2144" w="2145">
                  <a:moveTo>
                    <a:pt x="1073" y="0"/>
                  </a:moveTo>
                  <a:cubicBezTo>
                    <a:pt x="477" y="0"/>
                    <a:pt x="1" y="500"/>
                    <a:pt x="1" y="1072"/>
                  </a:cubicBezTo>
                  <a:cubicBezTo>
                    <a:pt x="1" y="1667"/>
                    <a:pt x="477" y="2144"/>
                    <a:pt x="1073" y="2144"/>
                  </a:cubicBezTo>
                  <a:cubicBezTo>
                    <a:pt x="1668" y="2144"/>
                    <a:pt x="2144" y="1667"/>
                    <a:pt x="2144" y="1072"/>
                  </a:cubicBezTo>
                  <a:cubicBezTo>
                    <a:pt x="2144" y="500"/>
                    <a:pt x="1668" y="0"/>
                    <a:pt x="10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2" name="Google Shape;4332;p56"/>
            <p:cNvSpPr/>
            <p:nvPr/>
          </p:nvSpPr>
          <p:spPr>
            <a:xfrm>
              <a:off x="3132821" y="4369004"/>
              <a:ext cx="63575" cy="63575"/>
            </a:xfrm>
            <a:custGeom>
              <a:rect b="b" l="l" r="r" t="t"/>
              <a:pathLst>
                <a:path extrusionOk="0" h="2144" w="2144">
                  <a:moveTo>
                    <a:pt x="1072" y="0"/>
                  </a:moveTo>
                  <a:cubicBezTo>
                    <a:pt x="476" y="0"/>
                    <a:pt x="0" y="477"/>
                    <a:pt x="0" y="1072"/>
                  </a:cubicBezTo>
                  <a:cubicBezTo>
                    <a:pt x="0" y="1667"/>
                    <a:pt x="476" y="2144"/>
                    <a:pt x="1072" y="2144"/>
                  </a:cubicBezTo>
                  <a:cubicBezTo>
                    <a:pt x="1667" y="2144"/>
                    <a:pt x="2143" y="1667"/>
                    <a:pt x="2143" y="1072"/>
                  </a:cubicBezTo>
                  <a:cubicBezTo>
                    <a:pt x="2143" y="477"/>
                    <a:pt x="1667" y="0"/>
                    <a:pt x="10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3" name="Google Shape;4333;p56"/>
            <p:cNvSpPr/>
            <p:nvPr/>
          </p:nvSpPr>
          <p:spPr>
            <a:xfrm>
              <a:off x="3132821" y="4289919"/>
              <a:ext cx="63575" cy="63575"/>
            </a:xfrm>
            <a:custGeom>
              <a:rect b="b" l="l" r="r" t="t"/>
              <a:pathLst>
                <a:path extrusionOk="0" h="2144" w="2144">
                  <a:moveTo>
                    <a:pt x="1072" y="0"/>
                  </a:moveTo>
                  <a:cubicBezTo>
                    <a:pt x="476" y="0"/>
                    <a:pt x="0" y="500"/>
                    <a:pt x="0" y="1072"/>
                  </a:cubicBezTo>
                  <a:cubicBezTo>
                    <a:pt x="0" y="1667"/>
                    <a:pt x="476" y="2144"/>
                    <a:pt x="1072" y="2144"/>
                  </a:cubicBezTo>
                  <a:cubicBezTo>
                    <a:pt x="1667" y="2144"/>
                    <a:pt x="2143" y="1667"/>
                    <a:pt x="2143" y="1072"/>
                  </a:cubicBezTo>
                  <a:cubicBezTo>
                    <a:pt x="2143" y="500"/>
                    <a:pt x="1667" y="0"/>
                    <a:pt x="10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4" name="Google Shape;4334;p56"/>
            <p:cNvSpPr/>
            <p:nvPr/>
          </p:nvSpPr>
          <p:spPr>
            <a:xfrm>
              <a:off x="3132821" y="4212228"/>
              <a:ext cx="63575" cy="63575"/>
            </a:xfrm>
            <a:custGeom>
              <a:rect b="b" l="l" r="r" t="t"/>
              <a:pathLst>
                <a:path extrusionOk="0" h="2144" w="2144">
                  <a:moveTo>
                    <a:pt x="1072" y="1"/>
                  </a:moveTo>
                  <a:cubicBezTo>
                    <a:pt x="476" y="1"/>
                    <a:pt x="0" y="501"/>
                    <a:pt x="0" y="1072"/>
                  </a:cubicBezTo>
                  <a:cubicBezTo>
                    <a:pt x="0" y="1668"/>
                    <a:pt x="476" y="2144"/>
                    <a:pt x="1072" y="2144"/>
                  </a:cubicBezTo>
                  <a:cubicBezTo>
                    <a:pt x="1667" y="2144"/>
                    <a:pt x="2143" y="1668"/>
                    <a:pt x="2143" y="1072"/>
                  </a:cubicBezTo>
                  <a:cubicBezTo>
                    <a:pt x="2143" y="501"/>
                    <a:pt x="1667" y="1"/>
                    <a:pt x="10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5" name="Google Shape;4335;p56"/>
            <p:cNvSpPr/>
            <p:nvPr/>
          </p:nvSpPr>
          <p:spPr>
            <a:xfrm>
              <a:off x="3218963" y="4369004"/>
              <a:ext cx="63575" cy="63575"/>
            </a:xfrm>
            <a:custGeom>
              <a:rect b="b" l="l" r="r" t="t"/>
              <a:pathLst>
                <a:path extrusionOk="0" h="2144" w="2144">
                  <a:moveTo>
                    <a:pt x="1072" y="0"/>
                  </a:moveTo>
                  <a:cubicBezTo>
                    <a:pt x="477" y="0"/>
                    <a:pt x="0" y="477"/>
                    <a:pt x="0" y="1072"/>
                  </a:cubicBezTo>
                  <a:cubicBezTo>
                    <a:pt x="0" y="1667"/>
                    <a:pt x="477" y="2144"/>
                    <a:pt x="1072" y="2144"/>
                  </a:cubicBezTo>
                  <a:cubicBezTo>
                    <a:pt x="1667" y="2144"/>
                    <a:pt x="2144" y="1667"/>
                    <a:pt x="2144" y="1072"/>
                  </a:cubicBezTo>
                  <a:cubicBezTo>
                    <a:pt x="2144" y="477"/>
                    <a:pt x="1667" y="0"/>
                    <a:pt x="10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6" name="Google Shape;4336;p56"/>
            <p:cNvSpPr/>
            <p:nvPr/>
          </p:nvSpPr>
          <p:spPr>
            <a:xfrm>
              <a:off x="3218963" y="4289919"/>
              <a:ext cx="63575" cy="63575"/>
            </a:xfrm>
            <a:custGeom>
              <a:rect b="b" l="l" r="r" t="t"/>
              <a:pathLst>
                <a:path extrusionOk="0" h="2144" w="2144">
                  <a:moveTo>
                    <a:pt x="1072" y="0"/>
                  </a:moveTo>
                  <a:cubicBezTo>
                    <a:pt x="477" y="0"/>
                    <a:pt x="0" y="500"/>
                    <a:pt x="0" y="1072"/>
                  </a:cubicBezTo>
                  <a:cubicBezTo>
                    <a:pt x="0" y="1667"/>
                    <a:pt x="477" y="2144"/>
                    <a:pt x="1072" y="2144"/>
                  </a:cubicBezTo>
                  <a:cubicBezTo>
                    <a:pt x="1667" y="2144"/>
                    <a:pt x="2144" y="1667"/>
                    <a:pt x="2144" y="1072"/>
                  </a:cubicBezTo>
                  <a:cubicBezTo>
                    <a:pt x="2144" y="500"/>
                    <a:pt x="1667" y="0"/>
                    <a:pt x="10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7" name="Google Shape;4337;p56"/>
            <p:cNvSpPr/>
            <p:nvPr/>
          </p:nvSpPr>
          <p:spPr>
            <a:xfrm>
              <a:off x="3218963" y="4212228"/>
              <a:ext cx="63575" cy="63575"/>
            </a:xfrm>
            <a:custGeom>
              <a:rect b="b" l="l" r="r" t="t"/>
              <a:pathLst>
                <a:path extrusionOk="0" h="2144" w="2144">
                  <a:moveTo>
                    <a:pt x="1072" y="1"/>
                  </a:moveTo>
                  <a:cubicBezTo>
                    <a:pt x="477" y="1"/>
                    <a:pt x="0" y="501"/>
                    <a:pt x="0" y="1072"/>
                  </a:cubicBezTo>
                  <a:cubicBezTo>
                    <a:pt x="0" y="1668"/>
                    <a:pt x="477" y="2144"/>
                    <a:pt x="1072" y="2144"/>
                  </a:cubicBezTo>
                  <a:cubicBezTo>
                    <a:pt x="1667" y="2144"/>
                    <a:pt x="2144" y="1668"/>
                    <a:pt x="2144" y="1072"/>
                  </a:cubicBezTo>
                  <a:cubicBezTo>
                    <a:pt x="2144" y="501"/>
                    <a:pt x="1667" y="1"/>
                    <a:pt x="10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8" name="Google Shape;4338;p56"/>
            <p:cNvSpPr/>
            <p:nvPr/>
          </p:nvSpPr>
          <p:spPr>
            <a:xfrm>
              <a:off x="3218963" y="4133855"/>
              <a:ext cx="63575" cy="63575"/>
            </a:xfrm>
            <a:custGeom>
              <a:rect b="b" l="l" r="r" t="t"/>
              <a:pathLst>
                <a:path extrusionOk="0" h="2144" w="2144">
                  <a:moveTo>
                    <a:pt x="1072" y="0"/>
                  </a:moveTo>
                  <a:cubicBezTo>
                    <a:pt x="477" y="0"/>
                    <a:pt x="0" y="477"/>
                    <a:pt x="0" y="1072"/>
                  </a:cubicBezTo>
                  <a:cubicBezTo>
                    <a:pt x="0" y="1667"/>
                    <a:pt x="477" y="2144"/>
                    <a:pt x="1072" y="2144"/>
                  </a:cubicBezTo>
                  <a:cubicBezTo>
                    <a:pt x="1667" y="2144"/>
                    <a:pt x="2144" y="1667"/>
                    <a:pt x="2144" y="1072"/>
                  </a:cubicBezTo>
                  <a:cubicBezTo>
                    <a:pt x="2144" y="477"/>
                    <a:pt x="1667" y="0"/>
                    <a:pt x="10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39" name="Google Shape;4339;p56"/>
          <p:cNvSpPr/>
          <p:nvPr/>
        </p:nvSpPr>
        <p:spPr>
          <a:xfrm>
            <a:off x="3272838" y="4144441"/>
            <a:ext cx="341093" cy="341093"/>
          </a:xfrm>
          <a:custGeom>
            <a:rect b="b" l="l" r="r" t="t"/>
            <a:pathLst>
              <a:path extrusionOk="0" h="11503" w="11503">
                <a:moveTo>
                  <a:pt x="0" y="1"/>
                </a:moveTo>
                <a:lnTo>
                  <a:pt x="0" y="11503"/>
                </a:lnTo>
                <a:lnTo>
                  <a:pt x="11503" y="11503"/>
                </a:lnTo>
                <a:lnTo>
                  <a:pt x="11503" y="10265"/>
                </a:lnTo>
                <a:lnTo>
                  <a:pt x="10836" y="10265"/>
                </a:lnTo>
                <a:lnTo>
                  <a:pt x="10836" y="10360"/>
                </a:lnTo>
                <a:lnTo>
                  <a:pt x="10836" y="10908"/>
                </a:lnTo>
                <a:lnTo>
                  <a:pt x="691" y="10908"/>
                </a:lnTo>
                <a:lnTo>
                  <a:pt x="691" y="9955"/>
                </a:lnTo>
                <a:lnTo>
                  <a:pt x="2072" y="9026"/>
                </a:lnTo>
                <a:cubicBezTo>
                  <a:pt x="2243" y="9154"/>
                  <a:pt x="2490" y="9244"/>
                  <a:pt x="2746" y="9244"/>
                </a:cubicBezTo>
                <a:cubicBezTo>
                  <a:pt x="2775" y="9244"/>
                  <a:pt x="2805" y="9243"/>
                  <a:pt x="2834" y="9240"/>
                </a:cubicBezTo>
                <a:cubicBezTo>
                  <a:pt x="3334" y="9169"/>
                  <a:pt x="3739" y="8788"/>
                  <a:pt x="3787" y="8288"/>
                </a:cubicBezTo>
                <a:cubicBezTo>
                  <a:pt x="3811" y="8002"/>
                  <a:pt x="3739" y="7740"/>
                  <a:pt x="3620" y="7526"/>
                </a:cubicBezTo>
                <a:lnTo>
                  <a:pt x="4049" y="6788"/>
                </a:lnTo>
                <a:cubicBezTo>
                  <a:pt x="4144" y="6811"/>
                  <a:pt x="4239" y="6811"/>
                  <a:pt x="4335" y="6811"/>
                </a:cubicBezTo>
                <a:cubicBezTo>
                  <a:pt x="4596" y="6811"/>
                  <a:pt x="4835" y="6740"/>
                  <a:pt x="5001" y="6549"/>
                </a:cubicBezTo>
                <a:lnTo>
                  <a:pt x="5644" y="7002"/>
                </a:lnTo>
                <a:cubicBezTo>
                  <a:pt x="5597" y="7145"/>
                  <a:pt x="5597" y="7288"/>
                  <a:pt x="5644" y="7454"/>
                </a:cubicBezTo>
                <a:cubicBezTo>
                  <a:pt x="5716" y="7859"/>
                  <a:pt x="6049" y="8193"/>
                  <a:pt x="6478" y="8264"/>
                </a:cubicBezTo>
                <a:cubicBezTo>
                  <a:pt x="6531" y="8272"/>
                  <a:pt x="6584" y="8276"/>
                  <a:pt x="6636" y="8276"/>
                </a:cubicBezTo>
                <a:cubicBezTo>
                  <a:pt x="7215" y="8276"/>
                  <a:pt x="7716" y="7806"/>
                  <a:pt x="7716" y="7216"/>
                </a:cubicBezTo>
                <a:cubicBezTo>
                  <a:pt x="7716" y="7026"/>
                  <a:pt x="7692" y="6883"/>
                  <a:pt x="7597" y="6764"/>
                </a:cubicBezTo>
                <a:lnTo>
                  <a:pt x="8169" y="6145"/>
                </a:lnTo>
                <a:cubicBezTo>
                  <a:pt x="8289" y="6196"/>
                  <a:pt x="8434" y="6235"/>
                  <a:pt x="8585" y="6235"/>
                </a:cubicBezTo>
                <a:cubicBezTo>
                  <a:pt x="8644" y="6235"/>
                  <a:pt x="8704" y="6229"/>
                  <a:pt x="8764" y="6216"/>
                </a:cubicBezTo>
                <a:cubicBezTo>
                  <a:pt x="9240" y="6168"/>
                  <a:pt x="9621" y="5787"/>
                  <a:pt x="9693" y="5311"/>
                </a:cubicBezTo>
                <a:cubicBezTo>
                  <a:pt x="9717" y="4978"/>
                  <a:pt x="9621" y="4668"/>
                  <a:pt x="9407" y="4478"/>
                </a:cubicBezTo>
                <a:lnTo>
                  <a:pt x="9836" y="3882"/>
                </a:lnTo>
                <a:cubicBezTo>
                  <a:pt x="9907" y="3894"/>
                  <a:pt x="9979" y="3900"/>
                  <a:pt x="10056" y="3900"/>
                </a:cubicBezTo>
                <a:cubicBezTo>
                  <a:pt x="10133" y="3900"/>
                  <a:pt x="10217" y="3894"/>
                  <a:pt x="10312" y="3882"/>
                </a:cubicBezTo>
                <a:cubicBezTo>
                  <a:pt x="10717" y="3787"/>
                  <a:pt x="11050" y="3454"/>
                  <a:pt x="11145" y="3049"/>
                </a:cubicBezTo>
                <a:cubicBezTo>
                  <a:pt x="11277" y="2391"/>
                  <a:pt x="10762" y="1773"/>
                  <a:pt x="10121" y="1773"/>
                </a:cubicBezTo>
                <a:cubicBezTo>
                  <a:pt x="10067" y="1773"/>
                  <a:pt x="10011" y="1777"/>
                  <a:pt x="9955" y="1787"/>
                </a:cubicBezTo>
                <a:cubicBezTo>
                  <a:pt x="9478" y="1858"/>
                  <a:pt x="9097" y="2239"/>
                  <a:pt x="9026" y="2739"/>
                </a:cubicBezTo>
                <a:cubicBezTo>
                  <a:pt x="9002" y="3049"/>
                  <a:pt x="9097" y="3311"/>
                  <a:pt x="9264" y="3525"/>
                </a:cubicBezTo>
                <a:lnTo>
                  <a:pt x="8859" y="4144"/>
                </a:lnTo>
                <a:cubicBezTo>
                  <a:pt x="8788" y="4120"/>
                  <a:pt x="8693" y="4120"/>
                  <a:pt x="8645" y="4120"/>
                </a:cubicBezTo>
                <a:cubicBezTo>
                  <a:pt x="8050" y="4120"/>
                  <a:pt x="7573" y="4597"/>
                  <a:pt x="7573" y="5192"/>
                </a:cubicBezTo>
                <a:cubicBezTo>
                  <a:pt x="7573" y="5359"/>
                  <a:pt x="7621" y="5549"/>
                  <a:pt x="7692" y="5692"/>
                </a:cubicBezTo>
                <a:lnTo>
                  <a:pt x="7145" y="6288"/>
                </a:lnTo>
                <a:cubicBezTo>
                  <a:pt x="7002" y="6192"/>
                  <a:pt x="6835" y="6168"/>
                  <a:pt x="6668" y="6168"/>
                </a:cubicBezTo>
                <a:cubicBezTo>
                  <a:pt x="6406" y="6168"/>
                  <a:pt x="6168" y="6264"/>
                  <a:pt x="5954" y="6430"/>
                </a:cubicBezTo>
                <a:lnTo>
                  <a:pt x="5335" y="6002"/>
                </a:lnTo>
                <a:cubicBezTo>
                  <a:pt x="5359" y="5883"/>
                  <a:pt x="5359" y="5764"/>
                  <a:pt x="5335" y="5645"/>
                </a:cubicBezTo>
                <a:cubicBezTo>
                  <a:pt x="5287" y="5168"/>
                  <a:pt x="4882" y="4763"/>
                  <a:pt x="4382" y="4716"/>
                </a:cubicBezTo>
                <a:cubicBezTo>
                  <a:pt x="4344" y="4711"/>
                  <a:pt x="4306" y="4709"/>
                  <a:pt x="4269" y="4709"/>
                </a:cubicBezTo>
                <a:cubicBezTo>
                  <a:pt x="3698" y="4709"/>
                  <a:pt x="3215" y="5206"/>
                  <a:pt x="3215" y="5787"/>
                </a:cubicBezTo>
                <a:cubicBezTo>
                  <a:pt x="3215" y="6049"/>
                  <a:pt x="3310" y="6264"/>
                  <a:pt x="3453" y="6478"/>
                </a:cubicBezTo>
                <a:lnTo>
                  <a:pt x="3049" y="7145"/>
                </a:lnTo>
                <a:cubicBezTo>
                  <a:pt x="2953" y="7121"/>
                  <a:pt x="2834" y="7097"/>
                  <a:pt x="2715" y="7097"/>
                </a:cubicBezTo>
                <a:cubicBezTo>
                  <a:pt x="2120" y="7097"/>
                  <a:pt x="1643" y="7573"/>
                  <a:pt x="1643" y="8169"/>
                </a:cubicBezTo>
                <a:cubicBezTo>
                  <a:pt x="1643" y="8240"/>
                  <a:pt x="1643" y="8336"/>
                  <a:pt x="1667" y="8431"/>
                </a:cubicBezTo>
                <a:lnTo>
                  <a:pt x="691" y="9074"/>
                </a:lnTo>
                <a:lnTo>
                  <a:pt x="691" y="691"/>
                </a:lnTo>
                <a:lnTo>
                  <a:pt x="1239" y="691"/>
                </a:lnTo>
                <a:lnTo>
                  <a:pt x="123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40" name="Google Shape;4340;p56"/>
          <p:cNvGrpSpPr/>
          <p:nvPr/>
        </p:nvGrpSpPr>
        <p:grpSpPr>
          <a:xfrm>
            <a:off x="4042436" y="4140201"/>
            <a:ext cx="341096" cy="341809"/>
            <a:chOff x="4118636" y="4140201"/>
            <a:chExt cx="341096" cy="341809"/>
          </a:xfrm>
        </p:grpSpPr>
        <p:sp>
          <p:nvSpPr>
            <p:cNvPr id="4341" name="Google Shape;4341;p56"/>
            <p:cNvSpPr/>
            <p:nvPr/>
          </p:nvSpPr>
          <p:spPr>
            <a:xfrm>
              <a:off x="4181471" y="4203065"/>
              <a:ext cx="98891" cy="211867"/>
            </a:xfrm>
            <a:custGeom>
              <a:rect b="b" l="l" r="r" t="t"/>
              <a:pathLst>
                <a:path extrusionOk="0" h="7145" w="3335">
                  <a:moveTo>
                    <a:pt x="3335" y="0"/>
                  </a:moveTo>
                  <a:cubicBezTo>
                    <a:pt x="1453" y="167"/>
                    <a:pt x="1" y="1715"/>
                    <a:pt x="1" y="3620"/>
                  </a:cubicBezTo>
                  <a:cubicBezTo>
                    <a:pt x="1" y="5287"/>
                    <a:pt x="1096" y="6692"/>
                    <a:pt x="2620" y="7144"/>
                  </a:cubicBezTo>
                  <a:lnTo>
                    <a:pt x="3335" y="3596"/>
                  </a:lnTo>
                  <a:lnTo>
                    <a:pt x="333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2" name="Google Shape;4342;p56"/>
            <p:cNvSpPr/>
            <p:nvPr/>
          </p:nvSpPr>
          <p:spPr>
            <a:xfrm>
              <a:off x="4277517" y="4327341"/>
              <a:ext cx="95362" cy="91834"/>
            </a:xfrm>
            <a:custGeom>
              <a:rect b="b" l="l" r="r" t="t"/>
              <a:pathLst>
                <a:path extrusionOk="0" h="3097" w="3216">
                  <a:moveTo>
                    <a:pt x="620" y="0"/>
                  </a:moveTo>
                  <a:lnTo>
                    <a:pt x="0" y="3072"/>
                  </a:lnTo>
                  <a:cubicBezTo>
                    <a:pt x="119" y="3072"/>
                    <a:pt x="262" y="3096"/>
                    <a:pt x="381" y="3096"/>
                  </a:cubicBezTo>
                  <a:cubicBezTo>
                    <a:pt x="1548" y="3096"/>
                    <a:pt x="2572" y="2596"/>
                    <a:pt x="3215" y="1787"/>
                  </a:cubicBezTo>
                  <a:lnTo>
                    <a:pt x="6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3" name="Google Shape;4343;p56"/>
            <p:cNvSpPr/>
            <p:nvPr/>
          </p:nvSpPr>
          <p:spPr>
            <a:xfrm>
              <a:off x="4298689" y="4140201"/>
              <a:ext cx="161043" cy="258481"/>
            </a:xfrm>
            <a:custGeom>
              <a:rect b="b" l="l" r="r" t="t"/>
              <a:pathLst>
                <a:path extrusionOk="0" h="8717" w="5431">
                  <a:moveTo>
                    <a:pt x="1" y="1"/>
                  </a:moveTo>
                  <a:lnTo>
                    <a:pt x="1" y="1429"/>
                  </a:lnTo>
                  <a:lnTo>
                    <a:pt x="25" y="1429"/>
                  </a:lnTo>
                  <a:cubicBezTo>
                    <a:pt x="2263" y="1620"/>
                    <a:pt x="4025" y="3478"/>
                    <a:pt x="4025" y="5740"/>
                  </a:cubicBezTo>
                  <a:cubicBezTo>
                    <a:pt x="4025" y="6550"/>
                    <a:pt x="3811" y="7264"/>
                    <a:pt x="3430" y="7907"/>
                  </a:cubicBezTo>
                  <a:lnTo>
                    <a:pt x="4573" y="8717"/>
                  </a:lnTo>
                  <a:cubicBezTo>
                    <a:pt x="5121" y="7836"/>
                    <a:pt x="5431" y="6812"/>
                    <a:pt x="5431" y="5740"/>
                  </a:cubicBezTo>
                  <a:cubicBezTo>
                    <a:pt x="5431" y="4192"/>
                    <a:pt x="4835" y="2763"/>
                    <a:pt x="3716" y="1668"/>
                  </a:cubicBezTo>
                  <a:cubicBezTo>
                    <a:pt x="2716" y="667"/>
                    <a:pt x="1406" y="72"/>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4" name="Google Shape;4344;p56"/>
            <p:cNvSpPr/>
            <p:nvPr/>
          </p:nvSpPr>
          <p:spPr>
            <a:xfrm>
              <a:off x="4266219" y="4391599"/>
              <a:ext cx="158908" cy="90410"/>
            </a:xfrm>
            <a:custGeom>
              <a:rect b="b" l="l" r="r" t="t"/>
              <a:pathLst>
                <a:path extrusionOk="0" h="3049" w="5359">
                  <a:moveTo>
                    <a:pt x="4168" y="1"/>
                  </a:moveTo>
                  <a:cubicBezTo>
                    <a:pt x="3358" y="1001"/>
                    <a:pt x="2144" y="1620"/>
                    <a:pt x="810" y="1620"/>
                  </a:cubicBezTo>
                  <a:cubicBezTo>
                    <a:pt x="620" y="1620"/>
                    <a:pt x="453" y="1620"/>
                    <a:pt x="262" y="1596"/>
                  </a:cubicBezTo>
                  <a:lnTo>
                    <a:pt x="0" y="2977"/>
                  </a:lnTo>
                  <a:cubicBezTo>
                    <a:pt x="262" y="3025"/>
                    <a:pt x="524" y="3049"/>
                    <a:pt x="810" y="3049"/>
                  </a:cubicBezTo>
                  <a:cubicBezTo>
                    <a:pt x="2358" y="3049"/>
                    <a:pt x="3787" y="2453"/>
                    <a:pt x="4882" y="1358"/>
                  </a:cubicBezTo>
                  <a:cubicBezTo>
                    <a:pt x="5049" y="1167"/>
                    <a:pt x="5216" y="1001"/>
                    <a:pt x="5359" y="810"/>
                  </a:cubicBezTo>
                  <a:lnTo>
                    <a:pt x="416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5" name="Google Shape;4345;p56"/>
            <p:cNvSpPr/>
            <p:nvPr/>
          </p:nvSpPr>
          <p:spPr>
            <a:xfrm>
              <a:off x="4118636" y="4140913"/>
              <a:ext cx="160331" cy="335459"/>
            </a:xfrm>
            <a:custGeom>
              <a:rect b="b" l="l" r="r" t="t"/>
              <a:pathLst>
                <a:path extrusionOk="0" h="11313" w="5407">
                  <a:moveTo>
                    <a:pt x="5406" y="0"/>
                  </a:moveTo>
                  <a:cubicBezTo>
                    <a:pt x="4025" y="96"/>
                    <a:pt x="2715" y="667"/>
                    <a:pt x="1691" y="1667"/>
                  </a:cubicBezTo>
                  <a:cubicBezTo>
                    <a:pt x="619" y="2739"/>
                    <a:pt x="0" y="4216"/>
                    <a:pt x="0" y="5764"/>
                  </a:cubicBezTo>
                  <a:cubicBezTo>
                    <a:pt x="0" y="7311"/>
                    <a:pt x="596" y="8740"/>
                    <a:pt x="1691" y="9836"/>
                  </a:cubicBezTo>
                  <a:cubicBezTo>
                    <a:pt x="2429" y="10574"/>
                    <a:pt x="3334" y="11074"/>
                    <a:pt x="4287" y="11312"/>
                  </a:cubicBezTo>
                  <a:lnTo>
                    <a:pt x="4596" y="9931"/>
                  </a:lnTo>
                  <a:cubicBezTo>
                    <a:pt x="2763" y="9407"/>
                    <a:pt x="1429" y="7716"/>
                    <a:pt x="1429" y="5764"/>
                  </a:cubicBezTo>
                  <a:cubicBezTo>
                    <a:pt x="1429" y="3454"/>
                    <a:pt x="3191" y="1620"/>
                    <a:pt x="5406" y="1429"/>
                  </a:cubicBezTo>
                  <a:lnTo>
                    <a:pt x="540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6" name="Google Shape;4346;p56"/>
            <p:cNvSpPr/>
            <p:nvPr/>
          </p:nvSpPr>
          <p:spPr>
            <a:xfrm>
              <a:off x="4299401" y="4203065"/>
              <a:ext cx="98891" cy="161725"/>
            </a:xfrm>
            <a:custGeom>
              <a:rect b="b" l="l" r="r" t="t"/>
              <a:pathLst>
                <a:path extrusionOk="0" h="5454" w="3335">
                  <a:moveTo>
                    <a:pt x="1" y="0"/>
                  </a:moveTo>
                  <a:lnTo>
                    <a:pt x="1" y="3477"/>
                  </a:lnTo>
                  <a:lnTo>
                    <a:pt x="2858" y="5454"/>
                  </a:lnTo>
                  <a:cubicBezTo>
                    <a:pt x="3168" y="4906"/>
                    <a:pt x="3335" y="4311"/>
                    <a:pt x="3335" y="3668"/>
                  </a:cubicBezTo>
                  <a:cubicBezTo>
                    <a:pt x="3335" y="1715"/>
                    <a:pt x="1858" y="167"/>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7" name="Google Shape;4347;p56"/>
          <p:cNvGrpSpPr/>
          <p:nvPr/>
        </p:nvGrpSpPr>
        <p:grpSpPr>
          <a:xfrm>
            <a:off x="4781639" y="4139489"/>
            <a:ext cx="341839" cy="340411"/>
            <a:chOff x="4705439" y="4139489"/>
            <a:chExt cx="341839" cy="340411"/>
          </a:xfrm>
        </p:grpSpPr>
        <p:sp>
          <p:nvSpPr>
            <p:cNvPr id="4348" name="Google Shape;4348;p56"/>
            <p:cNvSpPr/>
            <p:nvPr/>
          </p:nvSpPr>
          <p:spPr>
            <a:xfrm>
              <a:off x="4705439" y="4139489"/>
              <a:ext cx="64998" cy="340411"/>
            </a:xfrm>
            <a:custGeom>
              <a:rect b="b" l="l" r="r" t="t"/>
              <a:pathLst>
                <a:path extrusionOk="0" h="11480" w="2192">
                  <a:moveTo>
                    <a:pt x="763" y="1"/>
                  </a:moveTo>
                  <a:lnTo>
                    <a:pt x="763" y="1358"/>
                  </a:lnTo>
                  <a:cubicBezTo>
                    <a:pt x="334" y="1525"/>
                    <a:pt x="1" y="1906"/>
                    <a:pt x="1" y="2382"/>
                  </a:cubicBezTo>
                  <a:cubicBezTo>
                    <a:pt x="1" y="2859"/>
                    <a:pt x="311" y="3240"/>
                    <a:pt x="763" y="3382"/>
                  </a:cubicBezTo>
                  <a:lnTo>
                    <a:pt x="763" y="4740"/>
                  </a:lnTo>
                  <a:cubicBezTo>
                    <a:pt x="334" y="4883"/>
                    <a:pt x="1" y="5264"/>
                    <a:pt x="1" y="5740"/>
                  </a:cubicBezTo>
                  <a:cubicBezTo>
                    <a:pt x="1" y="6216"/>
                    <a:pt x="311" y="6597"/>
                    <a:pt x="763" y="6740"/>
                  </a:cubicBezTo>
                  <a:lnTo>
                    <a:pt x="763" y="8098"/>
                  </a:lnTo>
                  <a:cubicBezTo>
                    <a:pt x="334" y="8241"/>
                    <a:pt x="1" y="8622"/>
                    <a:pt x="1" y="9098"/>
                  </a:cubicBezTo>
                  <a:cubicBezTo>
                    <a:pt x="1" y="9574"/>
                    <a:pt x="311" y="9955"/>
                    <a:pt x="763" y="10122"/>
                  </a:cubicBezTo>
                  <a:lnTo>
                    <a:pt x="763" y="11479"/>
                  </a:lnTo>
                  <a:lnTo>
                    <a:pt x="1430" y="11479"/>
                  </a:lnTo>
                  <a:lnTo>
                    <a:pt x="1430" y="10122"/>
                  </a:lnTo>
                  <a:cubicBezTo>
                    <a:pt x="1859" y="9955"/>
                    <a:pt x="2192" y="9574"/>
                    <a:pt x="2192" y="9098"/>
                  </a:cubicBezTo>
                  <a:cubicBezTo>
                    <a:pt x="2192" y="8622"/>
                    <a:pt x="1882" y="8241"/>
                    <a:pt x="1430" y="8098"/>
                  </a:cubicBezTo>
                  <a:lnTo>
                    <a:pt x="1430" y="6740"/>
                  </a:lnTo>
                  <a:cubicBezTo>
                    <a:pt x="1859" y="6597"/>
                    <a:pt x="2192" y="6216"/>
                    <a:pt x="2192" y="5740"/>
                  </a:cubicBezTo>
                  <a:cubicBezTo>
                    <a:pt x="2192" y="5264"/>
                    <a:pt x="1882" y="4883"/>
                    <a:pt x="1430" y="4740"/>
                  </a:cubicBezTo>
                  <a:lnTo>
                    <a:pt x="1430" y="3382"/>
                  </a:lnTo>
                  <a:cubicBezTo>
                    <a:pt x="1859" y="3240"/>
                    <a:pt x="2144" y="2859"/>
                    <a:pt x="2144" y="2382"/>
                  </a:cubicBezTo>
                  <a:cubicBezTo>
                    <a:pt x="2144" y="1906"/>
                    <a:pt x="1859" y="1525"/>
                    <a:pt x="1406" y="1358"/>
                  </a:cubicBezTo>
                  <a:lnTo>
                    <a:pt x="14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9" name="Google Shape;4349;p56"/>
            <p:cNvSpPr/>
            <p:nvPr/>
          </p:nvSpPr>
          <p:spPr>
            <a:xfrm>
              <a:off x="4784554" y="4174095"/>
              <a:ext cx="190695" cy="75584"/>
            </a:xfrm>
            <a:custGeom>
              <a:rect b="b" l="l" r="r" t="t"/>
              <a:pathLst>
                <a:path extrusionOk="0" h="2549" w="6431">
                  <a:moveTo>
                    <a:pt x="1096" y="1"/>
                  </a:moveTo>
                  <a:lnTo>
                    <a:pt x="0" y="1263"/>
                  </a:lnTo>
                  <a:lnTo>
                    <a:pt x="1072" y="2549"/>
                  </a:lnTo>
                  <a:lnTo>
                    <a:pt x="6430" y="2549"/>
                  </a:lnTo>
                  <a:lnTo>
                    <a:pt x="643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0" name="Google Shape;4350;p56"/>
            <p:cNvSpPr/>
            <p:nvPr/>
          </p:nvSpPr>
          <p:spPr>
            <a:xfrm>
              <a:off x="4994290" y="4174095"/>
              <a:ext cx="52989" cy="75584"/>
            </a:xfrm>
            <a:custGeom>
              <a:rect b="b" l="l" r="r" t="t"/>
              <a:pathLst>
                <a:path extrusionOk="0" h="2549" w="1787">
                  <a:moveTo>
                    <a:pt x="0" y="1"/>
                  </a:moveTo>
                  <a:lnTo>
                    <a:pt x="0" y="2549"/>
                  </a:lnTo>
                  <a:lnTo>
                    <a:pt x="1786" y="2549"/>
                  </a:lnTo>
                  <a:lnTo>
                    <a:pt x="17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1" name="Google Shape;4351;p56"/>
            <p:cNvSpPr/>
            <p:nvPr/>
          </p:nvSpPr>
          <p:spPr>
            <a:xfrm>
              <a:off x="4784554" y="4271564"/>
              <a:ext cx="190695" cy="76296"/>
            </a:xfrm>
            <a:custGeom>
              <a:rect b="b" l="l" r="r" t="t"/>
              <a:pathLst>
                <a:path extrusionOk="0" h="2573" w="6431">
                  <a:moveTo>
                    <a:pt x="1096" y="0"/>
                  </a:moveTo>
                  <a:lnTo>
                    <a:pt x="0" y="1286"/>
                  </a:lnTo>
                  <a:lnTo>
                    <a:pt x="1072" y="2572"/>
                  </a:lnTo>
                  <a:lnTo>
                    <a:pt x="6430" y="2572"/>
                  </a:lnTo>
                  <a:lnTo>
                    <a:pt x="643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2" name="Google Shape;4352;p56"/>
            <p:cNvSpPr/>
            <p:nvPr/>
          </p:nvSpPr>
          <p:spPr>
            <a:xfrm>
              <a:off x="4994972" y="4271564"/>
              <a:ext cx="52307" cy="76296"/>
            </a:xfrm>
            <a:custGeom>
              <a:rect b="b" l="l" r="r" t="t"/>
              <a:pathLst>
                <a:path extrusionOk="0" h="2573" w="1764">
                  <a:moveTo>
                    <a:pt x="1" y="0"/>
                  </a:moveTo>
                  <a:lnTo>
                    <a:pt x="1" y="2572"/>
                  </a:lnTo>
                  <a:lnTo>
                    <a:pt x="1763" y="2572"/>
                  </a:lnTo>
                  <a:lnTo>
                    <a:pt x="17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3" name="Google Shape;4353;p56"/>
            <p:cNvSpPr/>
            <p:nvPr/>
          </p:nvSpPr>
          <p:spPr>
            <a:xfrm>
              <a:off x="4784554" y="4371821"/>
              <a:ext cx="190695" cy="75584"/>
            </a:xfrm>
            <a:custGeom>
              <a:rect b="b" l="l" r="r" t="t"/>
              <a:pathLst>
                <a:path extrusionOk="0" h="2549" w="6431">
                  <a:moveTo>
                    <a:pt x="1096" y="1"/>
                  </a:moveTo>
                  <a:lnTo>
                    <a:pt x="0" y="1263"/>
                  </a:lnTo>
                  <a:lnTo>
                    <a:pt x="1072" y="2549"/>
                  </a:lnTo>
                  <a:lnTo>
                    <a:pt x="6430" y="2549"/>
                  </a:lnTo>
                  <a:lnTo>
                    <a:pt x="643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4" name="Google Shape;4354;p56"/>
            <p:cNvSpPr/>
            <p:nvPr/>
          </p:nvSpPr>
          <p:spPr>
            <a:xfrm>
              <a:off x="4994972" y="4371821"/>
              <a:ext cx="52307" cy="75584"/>
            </a:xfrm>
            <a:custGeom>
              <a:rect b="b" l="l" r="r" t="t"/>
              <a:pathLst>
                <a:path extrusionOk="0" h="2549" w="1764">
                  <a:moveTo>
                    <a:pt x="1" y="1"/>
                  </a:moveTo>
                  <a:lnTo>
                    <a:pt x="1" y="2549"/>
                  </a:lnTo>
                  <a:lnTo>
                    <a:pt x="1763" y="2549"/>
                  </a:lnTo>
                  <a:lnTo>
                    <a:pt x="176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55" name="Google Shape;4355;p56"/>
          <p:cNvGrpSpPr/>
          <p:nvPr/>
        </p:nvGrpSpPr>
        <p:grpSpPr>
          <a:xfrm>
            <a:off x="5518768" y="4143730"/>
            <a:ext cx="340384" cy="342520"/>
            <a:chOff x="5290168" y="4143730"/>
            <a:chExt cx="340384" cy="342520"/>
          </a:xfrm>
        </p:grpSpPr>
        <p:sp>
          <p:nvSpPr>
            <p:cNvPr id="4356" name="Google Shape;4356;p56"/>
            <p:cNvSpPr/>
            <p:nvPr/>
          </p:nvSpPr>
          <p:spPr>
            <a:xfrm>
              <a:off x="5428588" y="4143730"/>
              <a:ext cx="100996" cy="138448"/>
            </a:xfrm>
            <a:custGeom>
              <a:rect b="b" l="l" r="r" t="t"/>
              <a:pathLst>
                <a:path extrusionOk="0" h="4669" w="3406">
                  <a:moveTo>
                    <a:pt x="0" y="1"/>
                  </a:moveTo>
                  <a:lnTo>
                    <a:pt x="0" y="2644"/>
                  </a:lnTo>
                  <a:lnTo>
                    <a:pt x="1381" y="2644"/>
                  </a:lnTo>
                  <a:lnTo>
                    <a:pt x="1381" y="3311"/>
                  </a:lnTo>
                  <a:lnTo>
                    <a:pt x="1405" y="3311"/>
                  </a:lnTo>
                  <a:cubicBezTo>
                    <a:pt x="1405" y="3692"/>
                    <a:pt x="1095" y="4002"/>
                    <a:pt x="714" y="4002"/>
                  </a:cubicBezTo>
                  <a:lnTo>
                    <a:pt x="500" y="4002"/>
                  </a:lnTo>
                  <a:lnTo>
                    <a:pt x="500" y="4668"/>
                  </a:lnTo>
                  <a:lnTo>
                    <a:pt x="714" y="4668"/>
                  </a:lnTo>
                  <a:cubicBezTo>
                    <a:pt x="1453" y="4668"/>
                    <a:pt x="2048" y="4073"/>
                    <a:pt x="2048" y="3335"/>
                  </a:cubicBezTo>
                  <a:lnTo>
                    <a:pt x="2048" y="2644"/>
                  </a:lnTo>
                  <a:lnTo>
                    <a:pt x="3405" y="2644"/>
                  </a:lnTo>
                  <a:lnTo>
                    <a:pt x="34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7" name="Google Shape;4357;p56"/>
            <p:cNvSpPr/>
            <p:nvPr/>
          </p:nvSpPr>
          <p:spPr>
            <a:xfrm>
              <a:off x="5290168" y="4262371"/>
              <a:ext cx="134207" cy="103843"/>
            </a:xfrm>
            <a:custGeom>
              <a:rect b="b" l="l" r="r" t="t"/>
              <a:pathLst>
                <a:path extrusionOk="0" h="3502" w="4526">
                  <a:moveTo>
                    <a:pt x="1929" y="1429"/>
                  </a:moveTo>
                  <a:lnTo>
                    <a:pt x="1929" y="2096"/>
                  </a:lnTo>
                  <a:lnTo>
                    <a:pt x="1239" y="2096"/>
                  </a:lnTo>
                  <a:lnTo>
                    <a:pt x="1239" y="1429"/>
                  </a:lnTo>
                  <a:close/>
                  <a:moveTo>
                    <a:pt x="3239" y="1429"/>
                  </a:moveTo>
                  <a:lnTo>
                    <a:pt x="3239" y="2096"/>
                  </a:lnTo>
                  <a:lnTo>
                    <a:pt x="2549" y="2096"/>
                  </a:lnTo>
                  <a:lnTo>
                    <a:pt x="2549" y="1429"/>
                  </a:lnTo>
                  <a:close/>
                  <a:moveTo>
                    <a:pt x="0" y="1"/>
                  </a:moveTo>
                  <a:lnTo>
                    <a:pt x="0" y="3501"/>
                  </a:lnTo>
                  <a:lnTo>
                    <a:pt x="4525" y="3501"/>
                  </a:lnTo>
                  <a:lnTo>
                    <a:pt x="45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8" name="Google Shape;4358;p56"/>
            <p:cNvSpPr/>
            <p:nvPr/>
          </p:nvSpPr>
          <p:spPr>
            <a:xfrm>
              <a:off x="5429270" y="4347120"/>
              <a:ext cx="101026" cy="139130"/>
            </a:xfrm>
            <a:custGeom>
              <a:rect b="b" l="l" r="r" t="t"/>
              <a:pathLst>
                <a:path extrusionOk="0" h="4692" w="3407">
                  <a:moveTo>
                    <a:pt x="477" y="0"/>
                  </a:moveTo>
                  <a:lnTo>
                    <a:pt x="477" y="667"/>
                  </a:lnTo>
                  <a:lnTo>
                    <a:pt x="691" y="667"/>
                  </a:lnTo>
                  <a:cubicBezTo>
                    <a:pt x="1072" y="667"/>
                    <a:pt x="1382" y="977"/>
                    <a:pt x="1382" y="1358"/>
                  </a:cubicBezTo>
                  <a:lnTo>
                    <a:pt x="1382" y="2048"/>
                  </a:lnTo>
                  <a:lnTo>
                    <a:pt x="1" y="2048"/>
                  </a:lnTo>
                  <a:lnTo>
                    <a:pt x="1" y="4692"/>
                  </a:lnTo>
                  <a:lnTo>
                    <a:pt x="3406" y="4692"/>
                  </a:lnTo>
                  <a:lnTo>
                    <a:pt x="3406" y="2048"/>
                  </a:lnTo>
                  <a:lnTo>
                    <a:pt x="2049" y="2048"/>
                  </a:lnTo>
                  <a:lnTo>
                    <a:pt x="2049" y="1334"/>
                  </a:lnTo>
                  <a:lnTo>
                    <a:pt x="2025" y="1334"/>
                  </a:lnTo>
                  <a:cubicBezTo>
                    <a:pt x="2025" y="596"/>
                    <a:pt x="1430" y="0"/>
                    <a:pt x="6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9" name="Google Shape;4359;p56"/>
            <p:cNvSpPr/>
            <p:nvPr/>
          </p:nvSpPr>
          <p:spPr>
            <a:xfrm>
              <a:off x="5443414" y="4275093"/>
              <a:ext cx="187137" cy="78401"/>
            </a:xfrm>
            <a:custGeom>
              <a:rect b="b" l="l" r="r" t="t"/>
              <a:pathLst>
                <a:path extrusionOk="0" h="2644" w="6311">
                  <a:moveTo>
                    <a:pt x="2929" y="0"/>
                  </a:moveTo>
                  <a:lnTo>
                    <a:pt x="2929" y="977"/>
                  </a:lnTo>
                  <a:lnTo>
                    <a:pt x="0" y="977"/>
                  </a:lnTo>
                  <a:lnTo>
                    <a:pt x="0" y="1667"/>
                  </a:lnTo>
                  <a:lnTo>
                    <a:pt x="2929" y="1667"/>
                  </a:lnTo>
                  <a:lnTo>
                    <a:pt x="2929" y="2644"/>
                  </a:lnTo>
                  <a:lnTo>
                    <a:pt x="6311" y="2644"/>
                  </a:lnTo>
                  <a:lnTo>
                    <a:pt x="631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60" name="Google Shape;4360;p56"/>
          <p:cNvGrpSpPr/>
          <p:nvPr/>
        </p:nvGrpSpPr>
        <p:grpSpPr>
          <a:xfrm>
            <a:off x="6262923" y="4162085"/>
            <a:ext cx="341126" cy="341837"/>
            <a:chOff x="5881923" y="4162085"/>
            <a:chExt cx="341126" cy="341837"/>
          </a:xfrm>
        </p:grpSpPr>
        <p:sp>
          <p:nvSpPr>
            <p:cNvPr id="4361" name="Google Shape;4361;p56"/>
            <p:cNvSpPr/>
            <p:nvPr/>
          </p:nvSpPr>
          <p:spPr>
            <a:xfrm>
              <a:off x="6062718" y="4163508"/>
              <a:ext cx="160331" cy="213290"/>
            </a:xfrm>
            <a:custGeom>
              <a:rect b="b" l="l" r="r" t="t"/>
              <a:pathLst>
                <a:path extrusionOk="0" h="7193" w="5407">
                  <a:moveTo>
                    <a:pt x="0" y="1"/>
                  </a:moveTo>
                  <a:lnTo>
                    <a:pt x="0" y="1072"/>
                  </a:lnTo>
                  <a:cubicBezTo>
                    <a:pt x="56" y="1067"/>
                    <a:pt x="111" y="1064"/>
                    <a:pt x="166" y="1064"/>
                  </a:cubicBezTo>
                  <a:cubicBezTo>
                    <a:pt x="1050" y="1064"/>
                    <a:pt x="1810" y="1772"/>
                    <a:pt x="1810" y="2692"/>
                  </a:cubicBezTo>
                  <a:cubicBezTo>
                    <a:pt x="1810" y="3591"/>
                    <a:pt x="1045" y="4343"/>
                    <a:pt x="157" y="4343"/>
                  </a:cubicBezTo>
                  <a:cubicBezTo>
                    <a:pt x="105" y="4343"/>
                    <a:pt x="53" y="4340"/>
                    <a:pt x="0" y="4335"/>
                  </a:cubicBezTo>
                  <a:lnTo>
                    <a:pt x="0" y="5406"/>
                  </a:lnTo>
                  <a:lnTo>
                    <a:pt x="2025" y="5406"/>
                  </a:lnTo>
                  <a:cubicBezTo>
                    <a:pt x="1906" y="5645"/>
                    <a:pt x="1739" y="5978"/>
                    <a:pt x="1739" y="6240"/>
                  </a:cubicBezTo>
                  <a:cubicBezTo>
                    <a:pt x="1739" y="6788"/>
                    <a:pt x="2168" y="7192"/>
                    <a:pt x="2691" y="7192"/>
                  </a:cubicBezTo>
                  <a:cubicBezTo>
                    <a:pt x="3239" y="7192"/>
                    <a:pt x="3644" y="6788"/>
                    <a:pt x="3644" y="6240"/>
                  </a:cubicBezTo>
                  <a:cubicBezTo>
                    <a:pt x="3644" y="5978"/>
                    <a:pt x="3501" y="5645"/>
                    <a:pt x="3382" y="5406"/>
                  </a:cubicBezTo>
                  <a:lnTo>
                    <a:pt x="5406" y="5406"/>
                  </a:lnTo>
                  <a:lnTo>
                    <a:pt x="54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2" name="Google Shape;4362;p56"/>
            <p:cNvSpPr/>
            <p:nvPr/>
          </p:nvSpPr>
          <p:spPr>
            <a:xfrm>
              <a:off x="6009046" y="4343591"/>
              <a:ext cx="214002" cy="160331"/>
            </a:xfrm>
            <a:custGeom>
              <a:rect b="b" l="l" r="r" t="t"/>
              <a:pathLst>
                <a:path extrusionOk="0" h="5407" w="7217">
                  <a:moveTo>
                    <a:pt x="1787" y="0"/>
                  </a:moveTo>
                  <a:lnTo>
                    <a:pt x="1787" y="2024"/>
                  </a:lnTo>
                  <a:cubicBezTo>
                    <a:pt x="1572" y="1905"/>
                    <a:pt x="1239" y="1739"/>
                    <a:pt x="977" y="1739"/>
                  </a:cubicBezTo>
                  <a:cubicBezTo>
                    <a:pt x="429" y="1739"/>
                    <a:pt x="1" y="2167"/>
                    <a:pt x="1" y="2691"/>
                  </a:cubicBezTo>
                  <a:cubicBezTo>
                    <a:pt x="1" y="3239"/>
                    <a:pt x="429" y="3644"/>
                    <a:pt x="977" y="3644"/>
                  </a:cubicBezTo>
                  <a:cubicBezTo>
                    <a:pt x="1239" y="3644"/>
                    <a:pt x="1572" y="3501"/>
                    <a:pt x="1787" y="3382"/>
                  </a:cubicBezTo>
                  <a:lnTo>
                    <a:pt x="1787" y="5406"/>
                  </a:lnTo>
                  <a:lnTo>
                    <a:pt x="7216" y="5406"/>
                  </a:lnTo>
                  <a:lnTo>
                    <a:pt x="7216" y="0"/>
                  </a:lnTo>
                  <a:lnTo>
                    <a:pt x="6145" y="0"/>
                  </a:lnTo>
                  <a:cubicBezTo>
                    <a:pt x="6240" y="953"/>
                    <a:pt x="5478" y="1810"/>
                    <a:pt x="4501" y="1810"/>
                  </a:cubicBezTo>
                  <a:cubicBezTo>
                    <a:pt x="3525" y="1810"/>
                    <a:pt x="2787" y="953"/>
                    <a:pt x="28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3" name="Google Shape;4363;p56"/>
            <p:cNvSpPr/>
            <p:nvPr/>
          </p:nvSpPr>
          <p:spPr>
            <a:xfrm>
              <a:off x="5881923" y="4162085"/>
              <a:ext cx="216137" cy="161043"/>
            </a:xfrm>
            <a:custGeom>
              <a:rect b="b" l="l" r="r" t="t"/>
              <a:pathLst>
                <a:path extrusionOk="0" h="5431" w="7289">
                  <a:moveTo>
                    <a:pt x="1" y="1"/>
                  </a:moveTo>
                  <a:lnTo>
                    <a:pt x="1" y="5431"/>
                  </a:lnTo>
                  <a:lnTo>
                    <a:pt x="1120" y="5431"/>
                  </a:lnTo>
                  <a:cubicBezTo>
                    <a:pt x="1025" y="4478"/>
                    <a:pt x="1787" y="3621"/>
                    <a:pt x="2763" y="3621"/>
                  </a:cubicBezTo>
                  <a:cubicBezTo>
                    <a:pt x="3716" y="3621"/>
                    <a:pt x="4478" y="4478"/>
                    <a:pt x="4383" y="5431"/>
                  </a:cubicBezTo>
                  <a:lnTo>
                    <a:pt x="5454" y="5431"/>
                  </a:lnTo>
                  <a:lnTo>
                    <a:pt x="5454" y="3406"/>
                  </a:lnTo>
                  <a:cubicBezTo>
                    <a:pt x="5693" y="3525"/>
                    <a:pt x="6050" y="3668"/>
                    <a:pt x="6336" y="3668"/>
                  </a:cubicBezTo>
                  <a:cubicBezTo>
                    <a:pt x="6859" y="3668"/>
                    <a:pt x="7288" y="3263"/>
                    <a:pt x="7288" y="2716"/>
                  </a:cubicBezTo>
                  <a:cubicBezTo>
                    <a:pt x="7288" y="2192"/>
                    <a:pt x="6859" y="1763"/>
                    <a:pt x="6336" y="1763"/>
                  </a:cubicBezTo>
                  <a:cubicBezTo>
                    <a:pt x="6050" y="1763"/>
                    <a:pt x="5693" y="1906"/>
                    <a:pt x="5454" y="2025"/>
                  </a:cubicBezTo>
                  <a:lnTo>
                    <a:pt x="545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4" name="Google Shape;4364;p56"/>
            <p:cNvSpPr/>
            <p:nvPr/>
          </p:nvSpPr>
          <p:spPr>
            <a:xfrm>
              <a:off x="5881923" y="4290631"/>
              <a:ext cx="161043" cy="213290"/>
            </a:xfrm>
            <a:custGeom>
              <a:rect b="b" l="l" r="r" t="t"/>
              <a:pathLst>
                <a:path extrusionOk="0" h="7193" w="5431">
                  <a:moveTo>
                    <a:pt x="2740" y="0"/>
                  </a:moveTo>
                  <a:cubicBezTo>
                    <a:pt x="2216" y="0"/>
                    <a:pt x="1787" y="405"/>
                    <a:pt x="1787" y="953"/>
                  </a:cubicBezTo>
                  <a:cubicBezTo>
                    <a:pt x="1787" y="1215"/>
                    <a:pt x="1954" y="1548"/>
                    <a:pt x="2073" y="1786"/>
                  </a:cubicBezTo>
                  <a:lnTo>
                    <a:pt x="1" y="1786"/>
                  </a:lnTo>
                  <a:lnTo>
                    <a:pt x="1" y="7192"/>
                  </a:lnTo>
                  <a:lnTo>
                    <a:pt x="5431" y="7192"/>
                  </a:lnTo>
                  <a:lnTo>
                    <a:pt x="5431" y="6097"/>
                  </a:lnTo>
                  <a:cubicBezTo>
                    <a:pt x="5377" y="6102"/>
                    <a:pt x="5323" y="6105"/>
                    <a:pt x="5269" y="6105"/>
                  </a:cubicBezTo>
                  <a:cubicBezTo>
                    <a:pt x="4383" y="6105"/>
                    <a:pt x="3621" y="5374"/>
                    <a:pt x="3621" y="4453"/>
                  </a:cubicBezTo>
                  <a:cubicBezTo>
                    <a:pt x="3621" y="3521"/>
                    <a:pt x="4403" y="2805"/>
                    <a:pt x="5303" y="2805"/>
                  </a:cubicBezTo>
                  <a:cubicBezTo>
                    <a:pt x="5345" y="2805"/>
                    <a:pt x="5388" y="2807"/>
                    <a:pt x="5431" y="2810"/>
                  </a:cubicBezTo>
                  <a:lnTo>
                    <a:pt x="5431" y="1786"/>
                  </a:lnTo>
                  <a:lnTo>
                    <a:pt x="3430" y="1786"/>
                  </a:lnTo>
                  <a:cubicBezTo>
                    <a:pt x="3549" y="1548"/>
                    <a:pt x="3692" y="1191"/>
                    <a:pt x="3692" y="953"/>
                  </a:cubicBezTo>
                  <a:cubicBezTo>
                    <a:pt x="3692" y="405"/>
                    <a:pt x="3287" y="0"/>
                    <a:pt x="27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65" name="Google Shape;4365;p56"/>
          <p:cNvGrpSpPr/>
          <p:nvPr/>
        </p:nvGrpSpPr>
        <p:grpSpPr>
          <a:xfrm>
            <a:off x="6992282" y="4149393"/>
            <a:ext cx="342520" cy="298159"/>
            <a:chOff x="6458882" y="4149393"/>
            <a:chExt cx="342520" cy="298159"/>
          </a:xfrm>
        </p:grpSpPr>
        <p:sp>
          <p:nvSpPr>
            <p:cNvPr id="4366" name="Google Shape;4366;p56"/>
            <p:cNvSpPr/>
            <p:nvPr/>
          </p:nvSpPr>
          <p:spPr>
            <a:xfrm>
              <a:off x="6575389" y="4149393"/>
              <a:ext cx="109477" cy="93939"/>
            </a:xfrm>
            <a:custGeom>
              <a:rect b="b" l="l" r="r" t="t"/>
              <a:pathLst>
                <a:path extrusionOk="0" h="3168" w="3692">
                  <a:moveTo>
                    <a:pt x="1834" y="0"/>
                  </a:moveTo>
                  <a:lnTo>
                    <a:pt x="1" y="3168"/>
                  </a:lnTo>
                  <a:lnTo>
                    <a:pt x="3692" y="3168"/>
                  </a:lnTo>
                  <a:lnTo>
                    <a:pt x="18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7" name="Google Shape;4367;p56"/>
            <p:cNvSpPr/>
            <p:nvPr/>
          </p:nvSpPr>
          <p:spPr>
            <a:xfrm>
              <a:off x="6499121" y="4263083"/>
              <a:ext cx="263433" cy="67815"/>
            </a:xfrm>
            <a:custGeom>
              <a:rect b="b" l="l" r="r" t="t"/>
              <a:pathLst>
                <a:path extrusionOk="0" h="2287" w="8884">
                  <a:moveTo>
                    <a:pt x="4097" y="0"/>
                  </a:moveTo>
                  <a:lnTo>
                    <a:pt x="4097" y="858"/>
                  </a:lnTo>
                  <a:lnTo>
                    <a:pt x="1" y="858"/>
                  </a:lnTo>
                  <a:lnTo>
                    <a:pt x="1" y="2287"/>
                  </a:lnTo>
                  <a:lnTo>
                    <a:pt x="668" y="2287"/>
                  </a:lnTo>
                  <a:lnTo>
                    <a:pt x="668" y="1548"/>
                  </a:lnTo>
                  <a:lnTo>
                    <a:pt x="4097" y="1548"/>
                  </a:lnTo>
                  <a:lnTo>
                    <a:pt x="4097" y="2287"/>
                  </a:lnTo>
                  <a:lnTo>
                    <a:pt x="4764" y="2287"/>
                  </a:lnTo>
                  <a:lnTo>
                    <a:pt x="4764" y="1548"/>
                  </a:lnTo>
                  <a:lnTo>
                    <a:pt x="8193" y="1548"/>
                  </a:lnTo>
                  <a:lnTo>
                    <a:pt x="8193" y="2287"/>
                  </a:lnTo>
                  <a:lnTo>
                    <a:pt x="8884" y="2287"/>
                  </a:lnTo>
                  <a:lnTo>
                    <a:pt x="8884" y="858"/>
                  </a:lnTo>
                  <a:lnTo>
                    <a:pt x="4764" y="858"/>
                  </a:lnTo>
                  <a:lnTo>
                    <a:pt x="476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8" name="Google Shape;4368;p56"/>
            <p:cNvSpPr/>
            <p:nvPr/>
          </p:nvSpPr>
          <p:spPr>
            <a:xfrm>
              <a:off x="6702512" y="4350648"/>
              <a:ext cx="98891" cy="96904"/>
            </a:xfrm>
            <a:custGeom>
              <a:rect b="b" l="l" r="r" t="t"/>
              <a:pathLst>
                <a:path extrusionOk="0" h="3268" w="3335">
                  <a:moveTo>
                    <a:pt x="1334" y="0"/>
                  </a:moveTo>
                  <a:cubicBezTo>
                    <a:pt x="572" y="143"/>
                    <a:pt x="0" y="858"/>
                    <a:pt x="24" y="1691"/>
                  </a:cubicBezTo>
                  <a:cubicBezTo>
                    <a:pt x="48" y="2525"/>
                    <a:pt x="739" y="3215"/>
                    <a:pt x="1572" y="3263"/>
                  </a:cubicBezTo>
                  <a:cubicBezTo>
                    <a:pt x="1612" y="3266"/>
                    <a:pt x="1653" y="3267"/>
                    <a:pt x="1692" y="3267"/>
                  </a:cubicBezTo>
                  <a:cubicBezTo>
                    <a:pt x="2590" y="3267"/>
                    <a:pt x="3311" y="2509"/>
                    <a:pt x="3311" y="1620"/>
                  </a:cubicBezTo>
                  <a:cubicBezTo>
                    <a:pt x="3334" y="834"/>
                    <a:pt x="2763" y="143"/>
                    <a:pt x="202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9" name="Google Shape;4369;p56"/>
            <p:cNvSpPr/>
            <p:nvPr/>
          </p:nvSpPr>
          <p:spPr>
            <a:xfrm>
              <a:off x="6458882" y="4350648"/>
              <a:ext cx="99603" cy="96904"/>
            </a:xfrm>
            <a:custGeom>
              <a:rect b="b" l="l" r="r" t="t"/>
              <a:pathLst>
                <a:path extrusionOk="0" h="3268" w="3359">
                  <a:moveTo>
                    <a:pt x="1334" y="0"/>
                  </a:moveTo>
                  <a:cubicBezTo>
                    <a:pt x="572" y="143"/>
                    <a:pt x="0" y="858"/>
                    <a:pt x="24" y="1691"/>
                  </a:cubicBezTo>
                  <a:cubicBezTo>
                    <a:pt x="48" y="2525"/>
                    <a:pt x="739" y="3215"/>
                    <a:pt x="1572" y="3263"/>
                  </a:cubicBezTo>
                  <a:cubicBezTo>
                    <a:pt x="1613" y="3266"/>
                    <a:pt x="1653" y="3267"/>
                    <a:pt x="1692" y="3267"/>
                  </a:cubicBezTo>
                  <a:cubicBezTo>
                    <a:pt x="2590" y="3267"/>
                    <a:pt x="3311" y="2509"/>
                    <a:pt x="3311" y="1620"/>
                  </a:cubicBezTo>
                  <a:cubicBezTo>
                    <a:pt x="3358" y="834"/>
                    <a:pt x="2787" y="143"/>
                    <a:pt x="202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0" name="Google Shape;4370;p56"/>
            <p:cNvSpPr/>
            <p:nvPr/>
          </p:nvSpPr>
          <p:spPr>
            <a:xfrm>
              <a:off x="6580341" y="4350648"/>
              <a:ext cx="98891" cy="96904"/>
            </a:xfrm>
            <a:custGeom>
              <a:rect b="b" l="l" r="r" t="t"/>
              <a:pathLst>
                <a:path extrusionOk="0" h="3268" w="3335">
                  <a:moveTo>
                    <a:pt x="1358" y="0"/>
                  </a:moveTo>
                  <a:cubicBezTo>
                    <a:pt x="572" y="143"/>
                    <a:pt x="0" y="858"/>
                    <a:pt x="48" y="1691"/>
                  </a:cubicBezTo>
                  <a:cubicBezTo>
                    <a:pt x="72" y="2525"/>
                    <a:pt x="762" y="3215"/>
                    <a:pt x="1596" y="3263"/>
                  </a:cubicBezTo>
                  <a:cubicBezTo>
                    <a:pt x="1636" y="3266"/>
                    <a:pt x="1676" y="3267"/>
                    <a:pt x="1716" y="3267"/>
                  </a:cubicBezTo>
                  <a:cubicBezTo>
                    <a:pt x="2612" y="3267"/>
                    <a:pt x="3311" y="2509"/>
                    <a:pt x="3311" y="1620"/>
                  </a:cubicBezTo>
                  <a:cubicBezTo>
                    <a:pt x="3334" y="834"/>
                    <a:pt x="2787" y="143"/>
                    <a:pt x="202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71" name="Google Shape;4371;p56"/>
          <p:cNvGrpSpPr/>
          <p:nvPr/>
        </p:nvGrpSpPr>
        <p:grpSpPr>
          <a:xfrm>
            <a:off x="7730804" y="4143730"/>
            <a:ext cx="341808" cy="341808"/>
            <a:chOff x="7045004" y="4143730"/>
            <a:chExt cx="341808" cy="341808"/>
          </a:xfrm>
        </p:grpSpPr>
        <p:sp>
          <p:nvSpPr>
            <p:cNvPr id="4372" name="Google Shape;4372;p56"/>
            <p:cNvSpPr/>
            <p:nvPr/>
          </p:nvSpPr>
          <p:spPr>
            <a:xfrm>
              <a:off x="7148820" y="4248257"/>
              <a:ext cx="132784" cy="132072"/>
            </a:xfrm>
            <a:custGeom>
              <a:rect b="b" l="l" r="r" t="t"/>
              <a:pathLst>
                <a:path extrusionOk="0" h="4454" w="4478">
                  <a:moveTo>
                    <a:pt x="2239" y="0"/>
                  </a:moveTo>
                  <a:cubicBezTo>
                    <a:pt x="1000" y="0"/>
                    <a:pt x="0" y="977"/>
                    <a:pt x="0" y="2215"/>
                  </a:cubicBezTo>
                  <a:cubicBezTo>
                    <a:pt x="0" y="3453"/>
                    <a:pt x="1000" y="4454"/>
                    <a:pt x="2239" y="4454"/>
                  </a:cubicBezTo>
                  <a:cubicBezTo>
                    <a:pt x="3477" y="4454"/>
                    <a:pt x="4477" y="3453"/>
                    <a:pt x="4477" y="2215"/>
                  </a:cubicBezTo>
                  <a:cubicBezTo>
                    <a:pt x="4477" y="977"/>
                    <a:pt x="3477" y="0"/>
                    <a:pt x="22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3" name="Google Shape;4373;p56"/>
            <p:cNvSpPr/>
            <p:nvPr/>
          </p:nvSpPr>
          <p:spPr>
            <a:xfrm>
              <a:off x="7045004" y="4325918"/>
              <a:ext cx="158908" cy="159619"/>
            </a:xfrm>
            <a:custGeom>
              <a:rect b="b" l="l" r="r" t="t"/>
              <a:pathLst>
                <a:path extrusionOk="0" h="5383" w="5359">
                  <a:moveTo>
                    <a:pt x="0" y="1"/>
                  </a:moveTo>
                  <a:lnTo>
                    <a:pt x="48" y="382"/>
                  </a:lnTo>
                  <a:cubicBezTo>
                    <a:pt x="381" y="2930"/>
                    <a:pt x="2406" y="4954"/>
                    <a:pt x="4978" y="5311"/>
                  </a:cubicBezTo>
                  <a:lnTo>
                    <a:pt x="5359" y="5383"/>
                  </a:lnTo>
                  <a:lnTo>
                    <a:pt x="5359" y="2525"/>
                  </a:lnTo>
                  <a:lnTo>
                    <a:pt x="5073" y="2454"/>
                  </a:lnTo>
                  <a:cubicBezTo>
                    <a:pt x="4025" y="2192"/>
                    <a:pt x="3144" y="1334"/>
                    <a:pt x="2906" y="263"/>
                  </a:cubicBezTo>
                  <a:lnTo>
                    <a:pt x="285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4" name="Google Shape;4374;p56"/>
            <p:cNvSpPr/>
            <p:nvPr/>
          </p:nvSpPr>
          <p:spPr>
            <a:xfrm>
              <a:off x="7227904" y="4143730"/>
              <a:ext cx="158908" cy="158908"/>
            </a:xfrm>
            <a:custGeom>
              <a:rect b="b" l="l" r="r" t="t"/>
              <a:pathLst>
                <a:path extrusionOk="0" h="5359" w="5359">
                  <a:moveTo>
                    <a:pt x="0" y="1"/>
                  </a:moveTo>
                  <a:lnTo>
                    <a:pt x="0" y="2858"/>
                  </a:lnTo>
                  <a:lnTo>
                    <a:pt x="262" y="2930"/>
                  </a:lnTo>
                  <a:cubicBezTo>
                    <a:pt x="1334" y="3168"/>
                    <a:pt x="2167" y="4025"/>
                    <a:pt x="2429" y="5097"/>
                  </a:cubicBezTo>
                  <a:lnTo>
                    <a:pt x="2501" y="5359"/>
                  </a:lnTo>
                  <a:lnTo>
                    <a:pt x="5359" y="5359"/>
                  </a:lnTo>
                  <a:lnTo>
                    <a:pt x="5287" y="4978"/>
                  </a:lnTo>
                  <a:cubicBezTo>
                    <a:pt x="4930" y="2406"/>
                    <a:pt x="2906" y="429"/>
                    <a:pt x="381" y="72"/>
                  </a:cubicBez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5" name="Google Shape;4375;p56"/>
            <p:cNvSpPr/>
            <p:nvPr/>
          </p:nvSpPr>
          <p:spPr>
            <a:xfrm>
              <a:off x="7045004" y="4143730"/>
              <a:ext cx="158908" cy="158908"/>
            </a:xfrm>
            <a:custGeom>
              <a:rect b="b" l="l" r="r" t="t"/>
              <a:pathLst>
                <a:path extrusionOk="0" h="5359" w="5359">
                  <a:moveTo>
                    <a:pt x="5359" y="1"/>
                  </a:moveTo>
                  <a:lnTo>
                    <a:pt x="4978" y="72"/>
                  </a:lnTo>
                  <a:cubicBezTo>
                    <a:pt x="2406" y="429"/>
                    <a:pt x="381" y="2406"/>
                    <a:pt x="48" y="4978"/>
                  </a:cubicBezTo>
                  <a:lnTo>
                    <a:pt x="0" y="5359"/>
                  </a:lnTo>
                  <a:lnTo>
                    <a:pt x="2858" y="5359"/>
                  </a:lnTo>
                  <a:lnTo>
                    <a:pt x="2906" y="5097"/>
                  </a:lnTo>
                  <a:cubicBezTo>
                    <a:pt x="3144" y="4025"/>
                    <a:pt x="4025" y="3168"/>
                    <a:pt x="5073" y="2930"/>
                  </a:cubicBezTo>
                  <a:lnTo>
                    <a:pt x="5359" y="2858"/>
                  </a:lnTo>
                  <a:lnTo>
                    <a:pt x="535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6" name="Google Shape;4376;p56"/>
            <p:cNvSpPr/>
            <p:nvPr/>
          </p:nvSpPr>
          <p:spPr>
            <a:xfrm>
              <a:off x="7227904" y="4325918"/>
              <a:ext cx="158908" cy="159619"/>
            </a:xfrm>
            <a:custGeom>
              <a:rect b="b" l="l" r="r" t="t"/>
              <a:pathLst>
                <a:path extrusionOk="0" h="5383" w="5359">
                  <a:moveTo>
                    <a:pt x="2501" y="1"/>
                  </a:moveTo>
                  <a:lnTo>
                    <a:pt x="2429" y="263"/>
                  </a:lnTo>
                  <a:cubicBezTo>
                    <a:pt x="2191" y="1334"/>
                    <a:pt x="1334" y="2192"/>
                    <a:pt x="262" y="2454"/>
                  </a:cubicBezTo>
                  <a:lnTo>
                    <a:pt x="0" y="2525"/>
                  </a:lnTo>
                  <a:lnTo>
                    <a:pt x="0" y="5383"/>
                  </a:lnTo>
                  <a:lnTo>
                    <a:pt x="381" y="5311"/>
                  </a:lnTo>
                  <a:cubicBezTo>
                    <a:pt x="2929" y="4954"/>
                    <a:pt x="4954" y="2930"/>
                    <a:pt x="5287" y="382"/>
                  </a:cubicBezTo>
                  <a:lnTo>
                    <a:pt x="535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4380" name="Shape 4380"/>
        <p:cNvGrpSpPr/>
        <p:nvPr/>
      </p:nvGrpSpPr>
      <p:grpSpPr>
        <a:xfrm>
          <a:off x="0" y="0"/>
          <a:ext cx="0" cy="0"/>
          <a:chOff x="0" y="0"/>
          <a:chExt cx="0" cy="0"/>
        </a:xfrm>
      </p:grpSpPr>
      <p:sp>
        <p:nvSpPr>
          <p:cNvPr id="4381" name="Google Shape;4381;p57"/>
          <p:cNvSpPr txBox="1"/>
          <p:nvPr>
            <p:ph idx="4294967295" type="title"/>
          </p:nvPr>
        </p:nvSpPr>
        <p:spPr>
          <a:xfrm>
            <a:off x="1068100" y="533189"/>
            <a:ext cx="70473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4382" name="Google Shape;4382;p57"/>
          <p:cNvSpPr txBox="1"/>
          <p:nvPr>
            <p:ph idx="4294967295" type="body"/>
          </p:nvPr>
        </p:nvSpPr>
        <p:spPr>
          <a:xfrm>
            <a:off x="715075" y="1275800"/>
            <a:ext cx="7079400" cy="318300"/>
          </a:xfrm>
          <a:prstGeom prst="rect">
            <a:avLst/>
          </a:prstGeom>
          <a:solidFill>
            <a:srgbClr val="0E2A47"/>
          </a:solidFill>
        </p:spPr>
        <p:txBody>
          <a:bodyPr anchorCtr="0" anchor="t" bIns="91425" lIns="91425" spcFirstLastPara="1" rIns="91425" wrap="square" tIns="91425">
            <a:noAutofit/>
          </a:bodyPr>
          <a:lstStyle/>
          <a:p>
            <a:pPr indent="0" lvl="0" marL="114300" rtl="0" algn="l">
              <a:spcBef>
                <a:spcPts val="0"/>
              </a:spcBef>
              <a:spcAft>
                <a:spcPts val="0"/>
              </a:spcAft>
              <a:buNone/>
            </a:pPr>
            <a:r>
              <a:rPr lang="en">
                <a:solidFill>
                  <a:schemeClr val="lt1"/>
                </a:solidFill>
                <a:latin typeface="Arial"/>
                <a:ea typeface="Arial"/>
                <a:cs typeface="Arial"/>
                <a:sym typeface="Arial"/>
              </a:rPr>
              <a:t>You can add and edit some </a:t>
            </a:r>
            <a:r>
              <a:rPr b="1" lang="en">
                <a:solidFill>
                  <a:srgbClr val="869FB2"/>
                </a:solidFill>
                <a:uFill>
                  <a:noFill/>
                </a:uFill>
                <a:latin typeface="Arial"/>
                <a:ea typeface="Arial"/>
                <a:cs typeface="Arial"/>
                <a:sym typeface="Arial"/>
                <a:hlinkClick r:id="rId3">
                  <a:extLst>
                    <a:ext uri="{A12FA001-AC4F-418D-AE19-62706E023703}">
                      <ahyp:hlinkClr val="tx"/>
                    </a:ext>
                  </a:extLst>
                </a:hlinkClick>
              </a:rPr>
              <a:t>i</a:t>
            </a:r>
            <a:r>
              <a:rPr b="1" lang="en">
                <a:solidFill>
                  <a:srgbClr val="869FB2"/>
                </a:solidFill>
                <a:uFill>
                  <a:noFill/>
                </a:uFill>
                <a:latin typeface="Arial"/>
                <a:ea typeface="Arial"/>
                <a:cs typeface="Arial"/>
                <a:sym typeface="Arial"/>
                <a:hlinkClick r:id="rId4">
                  <a:extLst>
                    <a:ext uri="{A12FA001-AC4F-418D-AE19-62706E023703}">
                      <ahyp:hlinkClr val="tx"/>
                    </a:ext>
                  </a:extLst>
                </a:hlinkClick>
              </a:rPr>
              <a:t>nfographics</a:t>
            </a:r>
            <a:r>
              <a:rPr lang="en">
                <a:solidFill>
                  <a:schemeClr val="lt1"/>
                </a:solidFill>
                <a:latin typeface="Arial"/>
                <a:ea typeface="Arial"/>
                <a:cs typeface="Arial"/>
                <a:sym typeface="Arial"/>
              </a:rPr>
              <a:t> </a:t>
            </a:r>
            <a:r>
              <a:rPr lang="en">
                <a:solidFill>
                  <a:schemeClr val="lt1"/>
                </a:solidFill>
                <a:latin typeface="Arial"/>
                <a:ea typeface="Arial"/>
                <a:cs typeface="Arial"/>
                <a:sym typeface="Arial"/>
              </a:rPr>
              <a:t>to your presentation to present your data in a visual way.</a:t>
            </a:r>
            <a:endParaRPr>
              <a:solidFill>
                <a:srgbClr val="FFFFFF"/>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869FB2"/>
              </a:solidFill>
              <a:latin typeface="Arial"/>
              <a:ea typeface="Arial"/>
              <a:cs typeface="Arial"/>
              <a:sym typeface="Arial"/>
            </a:endParaRPr>
          </a:p>
        </p:txBody>
      </p:sp>
      <p:sp>
        <p:nvSpPr>
          <p:cNvPr id="4383" name="Google Shape;4383;p57"/>
          <p:cNvSpPr txBox="1"/>
          <p:nvPr/>
        </p:nvSpPr>
        <p:spPr>
          <a:xfrm>
            <a:off x="715075" y="1640334"/>
            <a:ext cx="5571300" cy="2931900"/>
          </a:xfrm>
          <a:prstGeom prst="rect">
            <a:avLst/>
          </a:prstGeom>
          <a:solidFill>
            <a:srgbClr val="0E2A47"/>
          </a:solid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b="1" lang="en" sz="1100">
                <a:solidFill>
                  <a:srgbClr val="869FB2"/>
                </a:solidFill>
              </a:rPr>
              <a:t>ungroup</a:t>
            </a:r>
            <a:r>
              <a:rPr lang="en" sz="1100">
                <a:solidFill>
                  <a:srgbClr val="FFFFFF"/>
                </a:solidFill>
              </a:rPr>
              <a:t> it by right-clicking and choosing “Ungroup”.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Change the color</a:t>
            </a:r>
            <a:r>
              <a:rPr lang="en" sz="1100">
                <a:solidFill>
                  <a:srgbClr val="FFFFFF"/>
                </a:solidFill>
              </a:rPr>
              <a:t> by clicking on the paint bucket.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Then </a:t>
            </a:r>
            <a:r>
              <a:rPr b="1" lang="en" sz="1100">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indent="-298450" lvl="0" marL="457200" rtl="0" algn="l">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b="1" lang="en" sz="1100">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b="1" lang="en" sz="1100">
                <a:solidFill>
                  <a:srgbClr val="869FB2"/>
                </a:solidFill>
                <a:uFill>
                  <a:noFill/>
                </a:uFill>
                <a:hlinkClick r:id="rId5">
                  <a:extLst>
                    <a:ext uri="{A12FA001-AC4F-418D-AE19-62706E023703}">
                      <ahyp:hlinkClr val="tx"/>
                    </a:ext>
                  </a:extLst>
                </a:hlinkClick>
              </a:rPr>
              <a:t>Slidesgo School</a:t>
            </a:r>
            <a:r>
              <a:rPr lang="en" sz="1100">
                <a:solidFill>
                  <a:srgbClr val="FFFFFF"/>
                </a:solidFill>
              </a:rPr>
              <a:t>.</a:t>
            </a:r>
            <a:endParaRPr sz="1100"/>
          </a:p>
        </p:txBody>
      </p:sp>
      <p:grpSp>
        <p:nvGrpSpPr>
          <p:cNvPr id="4384" name="Google Shape;4384;p57"/>
          <p:cNvGrpSpPr/>
          <p:nvPr/>
        </p:nvGrpSpPr>
        <p:grpSpPr>
          <a:xfrm>
            <a:off x="6874322" y="1724357"/>
            <a:ext cx="1446116" cy="2863897"/>
            <a:chOff x="6529419" y="1724307"/>
            <a:chExt cx="1480463" cy="2931917"/>
          </a:xfrm>
        </p:grpSpPr>
        <p:grpSp>
          <p:nvGrpSpPr>
            <p:cNvPr id="4385" name="Google Shape;4385;p57"/>
            <p:cNvGrpSpPr/>
            <p:nvPr/>
          </p:nvGrpSpPr>
          <p:grpSpPr>
            <a:xfrm>
              <a:off x="6556827" y="1724307"/>
              <a:ext cx="956596" cy="944294"/>
              <a:chOff x="3800349" y="1238762"/>
              <a:chExt cx="1098904" cy="1084772"/>
            </a:xfrm>
          </p:grpSpPr>
          <p:grpSp>
            <p:nvGrpSpPr>
              <p:cNvPr id="4386" name="Google Shape;4386;p57"/>
              <p:cNvGrpSpPr/>
              <p:nvPr/>
            </p:nvGrpSpPr>
            <p:grpSpPr>
              <a:xfrm>
                <a:off x="3800349" y="1238762"/>
                <a:ext cx="1098904" cy="1084772"/>
                <a:chOff x="3800349" y="1238762"/>
                <a:chExt cx="1098904" cy="1084772"/>
              </a:xfrm>
            </p:grpSpPr>
            <p:sp>
              <p:nvSpPr>
                <p:cNvPr id="4387" name="Google Shape;4387;p57"/>
                <p:cNvSpPr/>
                <p:nvPr/>
              </p:nvSpPr>
              <p:spPr>
                <a:xfrm>
                  <a:off x="3800349" y="1238762"/>
                  <a:ext cx="1098904" cy="1084772"/>
                </a:xfrm>
                <a:custGeom>
                  <a:rect b="b" l="l" r="r" t="t"/>
                  <a:pathLst>
                    <a:path extrusionOk="0" h="45133" w="45721">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8" name="Google Shape;4388;p57"/>
                <p:cNvSpPr/>
                <p:nvPr/>
              </p:nvSpPr>
              <p:spPr>
                <a:xfrm>
                  <a:off x="3884758" y="1311226"/>
                  <a:ext cx="287338" cy="287050"/>
                </a:xfrm>
                <a:custGeom>
                  <a:rect b="b" l="l" r="r" t="t"/>
                  <a:pathLst>
                    <a:path extrusionOk="0" h="11943" w="11955">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89" name="Google Shape;4389;p57"/>
              <p:cNvSpPr/>
              <p:nvPr/>
            </p:nvSpPr>
            <p:spPr>
              <a:xfrm>
                <a:off x="4162525" y="1593650"/>
                <a:ext cx="374561" cy="374975"/>
              </a:xfrm>
              <a:custGeom>
                <a:rect b="b" l="l" r="r" t="t"/>
                <a:pathLst>
                  <a:path extrusionOk="0" h="10872" w="1086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90" name="Google Shape;4390;p57"/>
            <p:cNvGrpSpPr/>
            <p:nvPr/>
          </p:nvGrpSpPr>
          <p:grpSpPr>
            <a:xfrm>
              <a:off x="7053286" y="2227254"/>
              <a:ext cx="956596" cy="944252"/>
              <a:chOff x="4370663" y="1816530"/>
              <a:chExt cx="1098904" cy="1084724"/>
            </a:xfrm>
          </p:grpSpPr>
          <p:grpSp>
            <p:nvGrpSpPr>
              <p:cNvPr id="4391" name="Google Shape;4391;p57"/>
              <p:cNvGrpSpPr/>
              <p:nvPr/>
            </p:nvGrpSpPr>
            <p:grpSpPr>
              <a:xfrm>
                <a:off x="4370663" y="1816530"/>
                <a:ext cx="1098904" cy="1084724"/>
                <a:chOff x="4370663" y="1816530"/>
                <a:chExt cx="1098904" cy="1084724"/>
              </a:xfrm>
            </p:grpSpPr>
            <p:sp>
              <p:nvSpPr>
                <p:cNvPr id="4392" name="Google Shape;4392;p57"/>
                <p:cNvSpPr/>
                <p:nvPr/>
              </p:nvSpPr>
              <p:spPr>
                <a:xfrm>
                  <a:off x="4370663" y="1816530"/>
                  <a:ext cx="1098904" cy="1084724"/>
                </a:xfrm>
                <a:custGeom>
                  <a:rect b="b" l="l" r="r" t="t"/>
                  <a:pathLst>
                    <a:path extrusionOk="0" h="45131" w="45721">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3" name="Google Shape;4393;p57"/>
                <p:cNvSpPr/>
                <p:nvPr/>
              </p:nvSpPr>
              <p:spPr>
                <a:xfrm>
                  <a:off x="5055718" y="1904160"/>
                  <a:ext cx="287338" cy="287338"/>
                </a:xfrm>
                <a:custGeom>
                  <a:rect b="b" l="l" r="r" t="t"/>
                  <a:pathLst>
                    <a:path extrusionOk="0" h="11955" w="11955">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94" name="Google Shape;4394;p57"/>
              <p:cNvGrpSpPr/>
              <p:nvPr/>
            </p:nvGrpSpPr>
            <p:grpSpPr>
              <a:xfrm>
                <a:off x="4732628" y="2171596"/>
                <a:ext cx="374986" cy="374572"/>
                <a:chOff x="3303268" y="3817349"/>
                <a:chExt cx="346056" cy="345674"/>
              </a:xfrm>
            </p:grpSpPr>
            <p:sp>
              <p:nvSpPr>
                <p:cNvPr id="4395" name="Google Shape;4395;p57"/>
                <p:cNvSpPr/>
                <p:nvPr/>
              </p:nvSpPr>
              <p:spPr>
                <a:xfrm>
                  <a:off x="3303268" y="3817349"/>
                  <a:ext cx="346056" cy="345674"/>
                </a:xfrm>
                <a:custGeom>
                  <a:rect b="b" l="l" r="r" t="t"/>
                  <a:pathLst>
                    <a:path extrusionOk="0" h="10860" w="10872">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6" name="Google Shape;4396;p57"/>
                <p:cNvSpPr/>
                <p:nvPr/>
              </p:nvSpPr>
              <p:spPr>
                <a:xfrm>
                  <a:off x="3368074" y="3882537"/>
                  <a:ext cx="215298" cy="215298"/>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7" name="Google Shape;4397;p57"/>
                <p:cNvSpPr/>
                <p:nvPr/>
              </p:nvSpPr>
              <p:spPr>
                <a:xfrm>
                  <a:off x="3418143" y="3933656"/>
                  <a:ext cx="114811" cy="112742"/>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8" name="Google Shape;4398;p57"/>
                <p:cNvSpPr/>
                <p:nvPr/>
              </p:nvSpPr>
              <p:spPr>
                <a:xfrm>
                  <a:off x="3519298" y="3910197"/>
                  <a:ext cx="29570" cy="2922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399" name="Google Shape;4399;p57"/>
            <p:cNvGrpSpPr/>
            <p:nvPr/>
          </p:nvGrpSpPr>
          <p:grpSpPr>
            <a:xfrm>
              <a:off x="6547098" y="2715744"/>
              <a:ext cx="956596" cy="944315"/>
              <a:chOff x="3789173" y="2377690"/>
              <a:chExt cx="1098904" cy="1084796"/>
            </a:xfrm>
          </p:grpSpPr>
          <p:grpSp>
            <p:nvGrpSpPr>
              <p:cNvPr id="4400" name="Google Shape;4400;p57"/>
              <p:cNvGrpSpPr/>
              <p:nvPr/>
            </p:nvGrpSpPr>
            <p:grpSpPr>
              <a:xfrm>
                <a:off x="3789173" y="2377690"/>
                <a:ext cx="1098904" cy="1084796"/>
                <a:chOff x="3789173" y="2377690"/>
                <a:chExt cx="1098904" cy="1084796"/>
              </a:xfrm>
            </p:grpSpPr>
            <p:sp>
              <p:nvSpPr>
                <p:cNvPr id="4401" name="Google Shape;4401;p57"/>
                <p:cNvSpPr/>
                <p:nvPr/>
              </p:nvSpPr>
              <p:spPr>
                <a:xfrm>
                  <a:off x="3789173" y="2377690"/>
                  <a:ext cx="1098904" cy="1084796"/>
                </a:xfrm>
                <a:custGeom>
                  <a:rect b="b" l="l" r="r" t="t"/>
                  <a:pathLst>
                    <a:path extrusionOk="0" h="45134" w="45721">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2" name="Google Shape;4402;p57"/>
                <p:cNvSpPr/>
                <p:nvPr/>
              </p:nvSpPr>
              <p:spPr>
                <a:xfrm>
                  <a:off x="3885623" y="2465897"/>
                  <a:ext cx="287050" cy="287338"/>
                </a:xfrm>
                <a:custGeom>
                  <a:rect b="b" l="l" r="r" t="t"/>
                  <a:pathLst>
                    <a:path extrusionOk="0" h="11955" w="11943">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03" name="Google Shape;4403;p57"/>
              <p:cNvGrpSpPr/>
              <p:nvPr/>
            </p:nvGrpSpPr>
            <p:grpSpPr>
              <a:xfrm>
                <a:off x="4151137" y="2732796"/>
                <a:ext cx="374986" cy="374572"/>
                <a:chOff x="3752358" y="3817349"/>
                <a:chExt cx="346056" cy="345674"/>
              </a:xfrm>
            </p:grpSpPr>
            <p:sp>
              <p:nvSpPr>
                <p:cNvPr id="4404" name="Google Shape;4404;p57"/>
                <p:cNvSpPr/>
                <p:nvPr/>
              </p:nvSpPr>
              <p:spPr>
                <a:xfrm>
                  <a:off x="3752358" y="3817349"/>
                  <a:ext cx="346056" cy="345674"/>
                </a:xfrm>
                <a:custGeom>
                  <a:rect b="b" l="l" r="r" t="t"/>
                  <a:pathLst>
                    <a:path extrusionOk="0" h="10860" w="10872">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5" name="Google Shape;4405;p57"/>
                <p:cNvSpPr/>
                <p:nvPr/>
              </p:nvSpPr>
              <p:spPr>
                <a:xfrm>
                  <a:off x="3831933" y="3955682"/>
                  <a:ext cx="47809" cy="12054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6" name="Google Shape;4406;p57"/>
                <p:cNvSpPr/>
                <p:nvPr/>
              </p:nvSpPr>
              <p:spPr>
                <a:xfrm>
                  <a:off x="3824739" y="3890112"/>
                  <a:ext cx="55002" cy="55002"/>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7" name="Google Shape;4407;p57"/>
                <p:cNvSpPr/>
                <p:nvPr/>
              </p:nvSpPr>
              <p:spPr>
                <a:xfrm>
                  <a:off x="3904696" y="3955682"/>
                  <a:ext cx="128148" cy="12054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408" name="Google Shape;4408;p57"/>
            <p:cNvGrpSpPr/>
            <p:nvPr/>
          </p:nvGrpSpPr>
          <p:grpSpPr>
            <a:xfrm>
              <a:off x="7034853" y="3222917"/>
              <a:ext cx="956596" cy="944252"/>
              <a:chOff x="4349489" y="2960313"/>
              <a:chExt cx="1098904" cy="1084724"/>
            </a:xfrm>
          </p:grpSpPr>
          <p:grpSp>
            <p:nvGrpSpPr>
              <p:cNvPr id="4409" name="Google Shape;4409;p57"/>
              <p:cNvGrpSpPr/>
              <p:nvPr/>
            </p:nvGrpSpPr>
            <p:grpSpPr>
              <a:xfrm>
                <a:off x="4349489" y="2960313"/>
                <a:ext cx="1098904" cy="1084724"/>
                <a:chOff x="4349489" y="2960313"/>
                <a:chExt cx="1098904" cy="1084724"/>
              </a:xfrm>
            </p:grpSpPr>
            <p:sp>
              <p:nvSpPr>
                <p:cNvPr id="4410" name="Google Shape;4410;p57"/>
                <p:cNvSpPr/>
                <p:nvPr/>
              </p:nvSpPr>
              <p:spPr>
                <a:xfrm>
                  <a:off x="4349489" y="2960313"/>
                  <a:ext cx="1098904" cy="1084724"/>
                </a:xfrm>
                <a:custGeom>
                  <a:rect b="b" l="l" r="r" t="t"/>
                  <a:pathLst>
                    <a:path extrusionOk="0" h="45131" w="45721">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1" name="Google Shape;4411;p57"/>
                <p:cNvSpPr/>
                <p:nvPr/>
              </p:nvSpPr>
              <p:spPr>
                <a:xfrm>
                  <a:off x="5065741" y="3026769"/>
                  <a:ext cx="287338" cy="287338"/>
                </a:xfrm>
                <a:custGeom>
                  <a:rect b="b" l="l" r="r" t="t"/>
                  <a:pathLst>
                    <a:path extrusionOk="0" h="11955" w="11955">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12" name="Google Shape;4412;p57"/>
              <p:cNvGrpSpPr/>
              <p:nvPr/>
            </p:nvGrpSpPr>
            <p:grpSpPr>
              <a:xfrm>
                <a:off x="4732657" y="3315384"/>
                <a:ext cx="374952" cy="374572"/>
                <a:chOff x="4201447" y="3817349"/>
                <a:chExt cx="346024" cy="345674"/>
              </a:xfrm>
            </p:grpSpPr>
            <p:sp>
              <p:nvSpPr>
                <p:cNvPr id="4413" name="Google Shape;4413;p57"/>
                <p:cNvSpPr/>
                <p:nvPr/>
              </p:nvSpPr>
              <p:spPr>
                <a:xfrm>
                  <a:off x="4201447" y="3817349"/>
                  <a:ext cx="346024" cy="345674"/>
                </a:xfrm>
                <a:custGeom>
                  <a:rect b="b" l="l" r="r" t="t"/>
                  <a:pathLst>
                    <a:path extrusionOk="0" h="10860" w="10871">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4" name="Google Shape;4414;p57"/>
                <p:cNvSpPr/>
                <p:nvPr/>
              </p:nvSpPr>
              <p:spPr>
                <a:xfrm>
                  <a:off x="4271569" y="3904531"/>
                  <a:ext cx="227394" cy="185728"/>
                </a:xfrm>
                <a:custGeom>
                  <a:rect b="b" l="l" r="r" t="t"/>
                  <a:pathLst>
                    <a:path extrusionOk="0" h="5835" w="7144">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415" name="Google Shape;4415;p57"/>
            <p:cNvGrpSpPr/>
            <p:nvPr/>
          </p:nvGrpSpPr>
          <p:grpSpPr>
            <a:xfrm>
              <a:off x="6529419" y="3711909"/>
              <a:ext cx="956596" cy="944315"/>
              <a:chOff x="3768864" y="3522050"/>
              <a:chExt cx="1098904" cy="1084796"/>
            </a:xfrm>
          </p:grpSpPr>
          <p:grpSp>
            <p:nvGrpSpPr>
              <p:cNvPr id="4416" name="Google Shape;4416;p57"/>
              <p:cNvGrpSpPr/>
              <p:nvPr/>
            </p:nvGrpSpPr>
            <p:grpSpPr>
              <a:xfrm>
                <a:off x="3768864" y="3522050"/>
                <a:ext cx="1098904" cy="1084796"/>
                <a:chOff x="3768864" y="3522050"/>
                <a:chExt cx="1098904" cy="1084796"/>
              </a:xfrm>
            </p:grpSpPr>
            <p:sp>
              <p:nvSpPr>
                <p:cNvPr id="4417" name="Google Shape;4417;p57"/>
                <p:cNvSpPr/>
                <p:nvPr/>
              </p:nvSpPr>
              <p:spPr>
                <a:xfrm>
                  <a:off x="3768864" y="3522050"/>
                  <a:ext cx="1098904" cy="1084796"/>
                </a:xfrm>
                <a:custGeom>
                  <a:rect b="b" l="l" r="r" t="t"/>
                  <a:pathLst>
                    <a:path extrusionOk="0" h="45134" w="45721">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8" name="Google Shape;4418;p57"/>
                <p:cNvSpPr/>
                <p:nvPr/>
              </p:nvSpPr>
              <p:spPr>
                <a:xfrm>
                  <a:off x="3887041" y="3641743"/>
                  <a:ext cx="287338" cy="287026"/>
                </a:xfrm>
                <a:custGeom>
                  <a:rect b="b" l="l" r="r" t="t"/>
                  <a:pathLst>
                    <a:path extrusionOk="0" h="11942" w="11955">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19" name="Google Shape;4419;p57"/>
              <p:cNvGrpSpPr/>
              <p:nvPr/>
            </p:nvGrpSpPr>
            <p:grpSpPr>
              <a:xfrm>
                <a:off x="4139616" y="3871555"/>
                <a:ext cx="357419" cy="357005"/>
                <a:chOff x="7482229" y="3351230"/>
                <a:chExt cx="357419" cy="357005"/>
              </a:xfrm>
            </p:grpSpPr>
            <p:sp>
              <p:nvSpPr>
                <p:cNvPr id="4420" name="Google Shape;4420;p57"/>
                <p:cNvSpPr/>
                <p:nvPr/>
              </p:nvSpPr>
              <p:spPr>
                <a:xfrm>
                  <a:off x="7482229" y="3351230"/>
                  <a:ext cx="357419" cy="357005"/>
                </a:xfrm>
                <a:custGeom>
                  <a:rect b="b" l="l" r="r" t="t"/>
                  <a:pathLst>
                    <a:path extrusionOk="0" h="11216" w="11229">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1" name="Google Shape;4421;p57"/>
                <p:cNvSpPr/>
                <p:nvPr/>
              </p:nvSpPr>
              <p:spPr>
                <a:xfrm>
                  <a:off x="7592138" y="3605616"/>
                  <a:ext cx="137983" cy="32530"/>
                </a:xfrm>
                <a:custGeom>
                  <a:rect b="b" l="l" r="r" t="t"/>
                  <a:pathLst>
                    <a:path extrusionOk="0" h="1022" w="4335">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2" name="Google Shape;4422;p57"/>
                <p:cNvSpPr/>
                <p:nvPr/>
              </p:nvSpPr>
              <p:spPr>
                <a:xfrm>
                  <a:off x="7513709" y="3387962"/>
                  <a:ext cx="295987" cy="282014"/>
                </a:xfrm>
                <a:custGeom>
                  <a:rect b="b" l="l" r="r" t="t"/>
                  <a:pathLst>
                    <a:path extrusionOk="0" h="8860" w="9299">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3" name="Google Shape;4423;p57"/>
                <p:cNvSpPr/>
                <p:nvPr/>
              </p:nvSpPr>
              <p:spPr>
                <a:xfrm>
                  <a:off x="7580393" y="3516460"/>
                  <a:ext cx="56880" cy="56880"/>
                </a:xfrm>
                <a:custGeom>
                  <a:rect b="b" l="l" r="r" t="t"/>
                  <a:pathLst>
                    <a:path extrusionOk="0" h="1787" w="1787">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4" name="Google Shape;4424;p57"/>
                <p:cNvSpPr/>
                <p:nvPr/>
              </p:nvSpPr>
              <p:spPr>
                <a:xfrm>
                  <a:off x="7685750" y="3516460"/>
                  <a:ext cx="56880" cy="56880"/>
                </a:xfrm>
                <a:custGeom>
                  <a:rect b="b" l="l" r="r" t="t"/>
                  <a:pathLst>
                    <a:path extrusionOk="0" h="1787" w="1787">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1"/>
          <p:cNvSpPr txBox="1"/>
          <p:nvPr>
            <p:ph type="title"/>
          </p:nvPr>
        </p:nvSpPr>
        <p:spPr>
          <a:xfrm>
            <a:off x="457200" y="419675"/>
            <a:ext cx="8229600" cy="39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a:t>Clinical Case in Neurology Infographics</a:t>
            </a:r>
            <a:endParaRPr/>
          </a:p>
        </p:txBody>
      </p:sp>
      <p:grpSp>
        <p:nvGrpSpPr>
          <p:cNvPr id="244" name="Google Shape;244;p21"/>
          <p:cNvGrpSpPr/>
          <p:nvPr/>
        </p:nvGrpSpPr>
        <p:grpSpPr>
          <a:xfrm>
            <a:off x="457194" y="2048653"/>
            <a:ext cx="2226506" cy="2683480"/>
            <a:chOff x="238125" y="957925"/>
            <a:chExt cx="1489700" cy="1795450"/>
          </a:xfrm>
        </p:grpSpPr>
        <p:sp>
          <p:nvSpPr>
            <p:cNvPr id="245" name="Google Shape;245;p21"/>
            <p:cNvSpPr/>
            <p:nvPr/>
          </p:nvSpPr>
          <p:spPr>
            <a:xfrm>
              <a:off x="238125" y="1259250"/>
              <a:ext cx="1489700" cy="1489700"/>
            </a:xfrm>
            <a:custGeom>
              <a:rect b="b" l="l" r="r" t="t"/>
              <a:pathLst>
                <a:path extrusionOk="0" h="59588" w="59588">
                  <a:moveTo>
                    <a:pt x="29794" y="0"/>
                  </a:moveTo>
                  <a:cubicBezTo>
                    <a:pt x="21892" y="0"/>
                    <a:pt x="14314" y="3140"/>
                    <a:pt x="8727" y="8727"/>
                  </a:cubicBezTo>
                  <a:cubicBezTo>
                    <a:pt x="3138" y="14314"/>
                    <a:pt x="0" y="21893"/>
                    <a:pt x="0" y="29794"/>
                  </a:cubicBezTo>
                  <a:cubicBezTo>
                    <a:pt x="0" y="37697"/>
                    <a:pt x="3138" y="45275"/>
                    <a:pt x="8727" y="50862"/>
                  </a:cubicBezTo>
                  <a:cubicBezTo>
                    <a:pt x="14314" y="56449"/>
                    <a:pt x="21892" y="59588"/>
                    <a:pt x="29794" y="59588"/>
                  </a:cubicBezTo>
                  <a:cubicBezTo>
                    <a:pt x="37695" y="59588"/>
                    <a:pt x="45273" y="56449"/>
                    <a:pt x="50861" y="50862"/>
                  </a:cubicBezTo>
                  <a:cubicBezTo>
                    <a:pt x="56449" y="45275"/>
                    <a:pt x="59587" y="37697"/>
                    <a:pt x="59587" y="29794"/>
                  </a:cubicBezTo>
                  <a:cubicBezTo>
                    <a:pt x="59587" y="21893"/>
                    <a:pt x="56449" y="14314"/>
                    <a:pt x="50861" y="8727"/>
                  </a:cubicBezTo>
                  <a:cubicBezTo>
                    <a:pt x="45273" y="3140"/>
                    <a:pt x="37695" y="0"/>
                    <a:pt x="2979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1"/>
            <p:cNvSpPr/>
            <p:nvPr/>
          </p:nvSpPr>
          <p:spPr>
            <a:xfrm>
              <a:off x="918300" y="1804725"/>
              <a:ext cx="90200" cy="197925"/>
            </a:xfrm>
            <a:custGeom>
              <a:rect b="b" l="l" r="r" t="t"/>
              <a:pathLst>
                <a:path extrusionOk="0" h="7917" w="3608">
                  <a:moveTo>
                    <a:pt x="0" y="1"/>
                  </a:moveTo>
                  <a:lnTo>
                    <a:pt x="0" y="7916"/>
                  </a:lnTo>
                  <a:lnTo>
                    <a:pt x="3607" y="7916"/>
                  </a:lnTo>
                  <a:lnTo>
                    <a:pt x="3607" y="1"/>
                  </a:lnTo>
                  <a:close/>
                </a:path>
              </a:pathLst>
            </a:custGeom>
            <a:solidFill>
              <a:srgbClr val="FB9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1"/>
            <p:cNvSpPr/>
            <p:nvPr/>
          </p:nvSpPr>
          <p:spPr>
            <a:xfrm>
              <a:off x="530500" y="991675"/>
              <a:ext cx="865775" cy="835500"/>
            </a:xfrm>
            <a:custGeom>
              <a:rect b="b" l="l" r="r" t="t"/>
              <a:pathLst>
                <a:path extrusionOk="0" h="33420" w="34631">
                  <a:moveTo>
                    <a:pt x="17316" y="1"/>
                  </a:moveTo>
                  <a:cubicBezTo>
                    <a:pt x="9697" y="1"/>
                    <a:pt x="3487" y="3987"/>
                    <a:pt x="3192" y="15822"/>
                  </a:cubicBezTo>
                  <a:cubicBezTo>
                    <a:pt x="3126" y="15817"/>
                    <a:pt x="3060" y="15814"/>
                    <a:pt x="2994" y="15814"/>
                  </a:cubicBezTo>
                  <a:cubicBezTo>
                    <a:pt x="2875" y="15814"/>
                    <a:pt x="2756" y="15823"/>
                    <a:pt x="2639" y="15840"/>
                  </a:cubicBezTo>
                  <a:cubicBezTo>
                    <a:pt x="1048" y="16080"/>
                    <a:pt x="1" y="17863"/>
                    <a:pt x="299" y="19820"/>
                  </a:cubicBezTo>
                  <a:cubicBezTo>
                    <a:pt x="572" y="21629"/>
                    <a:pt x="1900" y="22954"/>
                    <a:pt x="3354" y="22954"/>
                  </a:cubicBezTo>
                  <a:cubicBezTo>
                    <a:pt x="3474" y="22954"/>
                    <a:pt x="3594" y="22945"/>
                    <a:pt x="3715" y="22927"/>
                  </a:cubicBezTo>
                  <a:cubicBezTo>
                    <a:pt x="3757" y="22921"/>
                    <a:pt x="3798" y="22909"/>
                    <a:pt x="3841" y="22900"/>
                  </a:cubicBezTo>
                  <a:cubicBezTo>
                    <a:pt x="5656" y="30488"/>
                    <a:pt x="11001" y="33419"/>
                    <a:pt x="17316" y="33419"/>
                  </a:cubicBezTo>
                  <a:cubicBezTo>
                    <a:pt x="23630" y="33419"/>
                    <a:pt x="28977" y="30488"/>
                    <a:pt x="30792" y="22900"/>
                  </a:cubicBezTo>
                  <a:cubicBezTo>
                    <a:pt x="30833" y="22909"/>
                    <a:pt x="30874" y="22921"/>
                    <a:pt x="30916" y="22927"/>
                  </a:cubicBezTo>
                  <a:cubicBezTo>
                    <a:pt x="31037" y="22945"/>
                    <a:pt x="31157" y="22954"/>
                    <a:pt x="31277" y="22954"/>
                  </a:cubicBezTo>
                  <a:cubicBezTo>
                    <a:pt x="32732" y="22954"/>
                    <a:pt x="34059" y="21629"/>
                    <a:pt x="34334" y="19820"/>
                  </a:cubicBezTo>
                  <a:cubicBezTo>
                    <a:pt x="34630" y="17863"/>
                    <a:pt x="33583" y="16080"/>
                    <a:pt x="31993" y="15840"/>
                  </a:cubicBezTo>
                  <a:cubicBezTo>
                    <a:pt x="31875" y="15823"/>
                    <a:pt x="31756" y="15814"/>
                    <a:pt x="31638" y="15814"/>
                  </a:cubicBezTo>
                  <a:cubicBezTo>
                    <a:pt x="31572" y="15814"/>
                    <a:pt x="31506" y="15817"/>
                    <a:pt x="31441" y="15822"/>
                  </a:cubicBezTo>
                  <a:cubicBezTo>
                    <a:pt x="31143" y="4097"/>
                    <a:pt x="24935" y="1"/>
                    <a:pt x="17316" y="1"/>
                  </a:cubicBezTo>
                  <a:close/>
                </a:path>
              </a:pathLst>
            </a:custGeom>
            <a:solidFill>
              <a:srgbClr val="FB9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1"/>
            <p:cNvSpPr/>
            <p:nvPr/>
          </p:nvSpPr>
          <p:spPr>
            <a:xfrm>
              <a:off x="731900" y="1918675"/>
              <a:ext cx="462975" cy="777075"/>
            </a:xfrm>
            <a:custGeom>
              <a:rect b="b" l="l" r="r" t="t"/>
              <a:pathLst>
                <a:path extrusionOk="0" h="31083" w="18519">
                  <a:moveTo>
                    <a:pt x="9260" y="1"/>
                  </a:moveTo>
                  <a:cubicBezTo>
                    <a:pt x="4146" y="1"/>
                    <a:pt x="1" y="1246"/>
                    <a:pt x="1" y="2782"/>
                  </a:cubicBezTo>
                  <a:lnTo>
                    <a:pt x="1" y="31082"/>
                  </a:lnTo>
                  <a:lnTo>
                    <a:pt x="18519" y="31082"/>
                  </a:lnTo>
                  <a:lnTo>
                    <a:pt x="18519" y="2782"/>
                  </a:lnTo>
                  <a:cubicBezTo>
                    <a:pt x="18519" y="1246"/>
                    <a:pt x="14374" y="1"/>
                    <a:pt x="9260" y="1"/>
                  </a:cubicBezTo>
                  <a:close/>
                </a:path>
              </a:pathLst>
            </a:cu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1"/>
            <p:cNvSpPr/>
            <p:nvPr/>
          </p:nvSpPr>
          <p:spPr>
            <a:xfrm>
              <a:off x="917650" y="2680575"/>
              <a:ext cx="91475" cy="72800"/>
            </a:xfrm>
            <a:custGeom>
              <a:rect b="b" l="l" r="r" t="t"/>
              <a:pathLst>
                <a:path extrusionOk="0" h="2912" w="3659">
                  <a:moveTo>
                    <a:pt x="19" y="0"/>
                  </a:moveTo>
                  <a:cubicBezTo>
                    <a:pt x="8" y="0"/>
                    <a:pt x="1" y="8"/>
                    <a:pt x="1" y="18"/>
                  </a:cubicBezTo>
                  <a:lnTo>
                    <a:pt x="1" y="2893"/>
                  </a:lnTo>
                  <a:cubicBezTo>
                    <a:pt x="1" y="2904"/>
                    <a:pt x="8" y="2912"/>
                    <a:pt x="19" y="2912"/>
                  </a:cubicBezTo>
                  <a:lnTo>
                    <a:pt x="3641" y="2912"/>
                  </a:lnTo>
                  <a:cubicBezTo>
                    <a:pt x="3651" y="2912"/>
                    <a:pt x="3659" y="2904"/>
                    <a:pt x="3659" y="2893"/>
                  </a:cubicBezTo>
                  <a:lnTo>
                    <a:pt x="3659" y="18"/>
                  </a:lnTo>
                  <a:cubicBezTo>
                    <a:pt x="3659" y="8"/>
                    <a:pt x="3651" y="0"/>
                    <a:pt x="3641" y="0"/>
                  </a:cubicBezTo>
                  <a:close/>
                </a:path>
              </a:pathLst>
            </a:cu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1"/>
            <p:cNvSpPr/>
            <p:nvPr/>
          </p:nvSpPr>
          <p:spPr>
            <a:xfrm>
              <a:off x="939900" y="1918675"/>
              <a:ext cx="46925" cy="69100"/>
            </a:xfrm>
            <a:custGeom>
              <a:rect b="b" l="l" r="r" t="t"/>
              <a:pathLst>
                <a:path extrusionOk="0" h="2764" w="1877">
                  <a:moveTo>
                    <a:pt x="940" y="1"/>
                  </a:moveTo>
                  <a:lnTo>
                    <a:pt x="1" y="1473"/>
                  </a:lnTo>
                  <a:lnTo>
                    <a:pt x="293" y="2764"/>
                  </a:lnTo>
                  <a:lnTo>
                    <a:pt x="1585" y="2764"/>
                  </a:lnTo>
                  <a:lnTo>
                    <a:pt x="1877" y="1473"/>
                  </a:lnTo>
                  <a:lnTo>
                    <a:pt x="940" y="1"/>
                  </a:lnTo>
                  <a:close/>
                </a:path>
              </a:pathLst>
            </a:custGeom>
            <a:solidFill>
              <a:srgbClr val="CF69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1"/>
            <p:cNvSpPr/>
            <p:nvPr/>
          </p:nvSpPr>
          <p:spPr>
            <a:xfrm>
              <a:off x="893700" y="1987750"/>
              <a:ext cx="139350" cy="650550"/>
            </a:xfrm>
            <a:custGeom>
              <a:rect b="b" l="l" r="r" t="t"/>
              <a:pathLst>
                <a:path extrusionOk="0" h="26022" w="5574">
                  <a:moveTo>
                    <a:pt x="2144" y="1"/>
                  </a:moveTo>
                  <a:lnTo>
                    <a:pt x="0" y="24176"/>
                  </a:lnTo>
                  <a:lnTo>
                    <a:pt x="2788" y="26022"/>
                  </a:lnTo>
                  <a:lnTo>
                    <a:pt x="5574" y="24176"/>
                  </a:lnTo>
                  <a:lnTo>
                    <a:pt x="3432" y="1"/>
                  </a:lnTo>
                  <a:close/>
                </a:path>
              </a:pathLst>
            </a:custGeom>
            <a:solidFill>
              <a:srgbClr val="CF69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1"/>
            <p:cNvSpPr/>
            <p:nvPr/>
          </p:nvSpPr>
          <p:spPr>
            <a:xfrm>
              <a:off x="713875" y="1920650"/>
              <a:ext cx="226825" cy="827025"/>
            </a:xfrm>
            <a:custGeom>
              <a:rect b="b" l="l" r="r" t="t"/>
              <a:pathLst>
                <a:path extrusionOk="0" h="33081" w="9073">
                  <a:moveTo>
                    <a:pt x="7636" y="0"/>
                  </a:moveTo>
                  <a:cubicBezTo>
                    <a:pt x="3255" y="294"/>
                    <a:pt x="1" y="1393"/>
                    <a:pt x="1" y="2703"/>
                  </a:cubicBezTo>
                  <a:lnTo>
                    <a:pt x="1" y="31126"/>
                  </a:lnTo>
                  <a:cubicBezTo>
                    <a:pt x="2903" y="32250"/>
                    <a:pt x="5964" y="32909"/>
                    <a:pt x="9072" y="33080"/>
                  </a:cubicBezTo>
                  <a:lnTo>
                    <a:pt x="9072" y="15696"/>
                  </a:lnTo>
                  <a:lnTo>
                    <a:pt x="7636" y="0"/>
                  </a:ln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1"/>
            <p:cNvSpPr/>
            <p:nvPr/>
          </p:nvSpPr>
          <p:spPr>
            <a:xfrm>
              <a:off x="986050" y="1920600"/>
              <a:ext cx="226850" cy="828325"/>
            </a:xfrm>
            <a:custGeom>
              <a:rect b="b" l="l" r="r" t="t"/>
              <a:pathLst>
                <a:path extrusionOk="0" h="33133" w="9074">
                  <a:moveTo>
                    <a:pt x="1438" y="1"/>
                  </a:moveTo>
                  <a:lnTo>
                    <a:pt x="1" y="15697"/>
                  </a:lnTo>
                  <a:lnTo>
                    <a:pt x="1" y="33132"/>
                  </a:lnTo>
                  <a:cubicBezTo>
                    <a:pt x="3081" y="33122"/>
                    <a:pt x="6143" y="32633"/>
                    <a:pt x="9074" y="31682"/>
                  </a:cubicBezTo>
                  <a:lnTo>
                    <a:pt x="9074" y="2705"/>
                  </a:lnTo>
                  <a:cubicBezTo>
                    <a:pt x="9074" y="1395"/>
                    <a:pt x="5819" y="296"/>
                    <a:pt x="1438" y="1"/>
                  </a:cubicBez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1"/>
            <p:cNvSpPr/>
            <p:nvPr/>
          </p:nvSpPr>
          <p:spPr>
            <a:xfrm>
              <a:off x="986050" y="1918675"/>
              <a:ext cx="77050" cy="394350"/>
            </a:xfrm>
            <a:custGeom>
              <a:rect b="b" l="l" r="r" t="t"/>
              <a:pathLst>
                <a:path extrusionOk="0" h="15774" w="3082">
                  <a:moveTo>
                    <a:pt x="1438" y="1"/>
                  </a:moveTo>
                  <a:lnTo>
                    <a:pt x="1" y="15774"/>
                  </a:lnTo>
                  <a:lnTo>
                    <a:pt x="3081" y="7784"/>
                  </a:lnTo>
                  <a:lnTo>
                    <a:pt x="2185" y="7001"/>
                  </a:lnTo>
                  <a:lnTo>
                    <a:pt x="3081" y="6749"/>
                  </a:lnTo>
                  <a:lnTo>
                    <a:pt x="2326" y="78"/>
                  </a:lnTo>
                  <a:lnTo>
                    <a:pt x="1438" y="1"/>
                  </a:lnTo>
                  <a:close/>
                </a:path>
              </a:pathLst>
            </a:custGeom>
            <a:solidFill>
              <a:srgbClr val="FB9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1"/>
            <p:cNvSpPr/>
            <p:nvPr/>
          </p:nvSpPr>
          <p:spPr>
            <a:xfrm>
              <a:off x="863675" y="1918675"/>
              <a:ext cx="77025" cy="394350"/>
            </a:xfrm>
            <a:custGeom>
              <a:rect b="b" l="l" r="r" t="t"/>
              <a:pathLst>
                <a:path extrusionOk="0" h="15774" w="3081">
                  <a:moveTo>
                    <a:pt x="1644" y="1"/>
                  </a:moveTo>
                  <a:lnTo>
                    <a:pt x="757" y="78"/>
                  </a:lnTo>
                  <a:lnTo>
                    <a:pt x="1" y="6749"/>
                  </a:lnTo>
                  <a:lnTo>
                    <a:pt x="897" y="7001"/>
                  </a:lnTo>
                  <a:lnTo>
                    <a:pt x="1" y="7784"/>
                  </a:lnTo>
                  <a:lnTo>
                    <a:pt x="3080" y="15774"/>
                  </a:lnTo>
                  <a:lnTo>
                    <a:pt x="1644" y="1"/>
                  </a:lnTo>
                  <a:close/>
                </a:path>
              </a:pathLst>
            </a:custGeom>
            <a:solidFill>
              <a:srgbClr val="FB9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1"/>
            <p:cNvSpPr/>
            <p:nvPr/>
          </p:nvSpPr>
          <p:spPr>
            <a:xfrm>
              <a:off x="1212875" y="1964175"/>
              <a:ext cx="306900" cy="374400"/>
            </a:xfrm>
            <a:custGeom>
              <a:rect b="b" l="l" r="r" t="t"/>
              <a:pathLst>
                <a:path extrusionOk="0" h="14976" w="12276">
                  <a:moveTo>
                    <a:pt x="9379" y="1"/>
                  </a:moveTo>
                  <a:cubicBezTo>
                    <a:pt x="9379" y="1"/>
                    <a:pt x="8046" y="10623"/>
                    <a:pt x="7089" y="10670"/>
                  </a:cubicBezTo>
                  <a:cubicBezTo>
                    <a:pt x="7086" y="10670"/>
                    <a:pt x="7082" y="10670"/>
                    <a:pt x="7078" y="10670"/>
                  </a:cubicBezTo>
                  <a:cubicBezTo>
                    <a:pt x="5868" y="10670"/>
                    <a:pt x="1" y="962"/>
                    <a:pt x="1" y="962"/>
                  </a:cubicBezTo>
                  <a:lnTo>
                    <a:pt x="1" y="8380"/>
                  </a:lnTo>
                  <a:cubicBezTo>
                    <a:pt x="2137" y="11133"/>
                    <a:pt x="5113" y="14353"/>
                    <a:pt x="7089" y="14938"/>
                  </a:cubicBezTo>
                  <a:cubicBezTo>
                    <a:pt x="7176" y="14963"/>
                    <a:pt x="7262" y="14976"/>
                    <a:pt x="7347" y="14976"/>
                  </a:cubicBezTo>
                  <a:cubicBezTo>
                    <a:pt x="10206" y="14976"/>
                    <a:pt x="12276" y="944"/>
                    <a:pt x="12276" y="944"/>
                  </a:cubicBezTo>
                  <a:lnTo>
                    <a:pt x="9379" y="1"/>
                  </a:ln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1"/>
            <p:cNvSpPr/>
            <p:nvPr/>
          </p:nvSpPr>
          <p:spPr>
            <a:xfrm>
              <a:off x="1427700" y="1678075"/>
              <a:ext cx="143550" cy="308325"/>
            </a:xfrm>
            <a:custGeom>
              <a:rect b="b" l="l" r="r" t="t"/>
              <a:pathLst>
                <a:path extrusionOk="0" h="12333" w="5742">
                  <a:moveTo>
                    <a:pt x="1450" y="1"/>
                  </a:moveTo>
                  <a:cubicBezTo>
                    <a:pt x="1109" y="1"/>
                    <a:pt x="824" y="139"/>
                    <a:pt x="824" y="139"/>
                  </a:cubicBezTo>
                  <a:cubicBezTo>
                    <a:pt x="978" y="1530"/>
                    <a:pt x="303" y="6183"/>
                    <a:pt x="303" y="6183"/>
                  </a:cubicBezTo>
                  <a:cubicBezTo>
                    <a:pt x="0" y="7564"/>
                    <a:pt x="337" y="9830"/>
                    <a:pt x="1070" y="11537"/>
                  </a:cubicBezTo>
                  <a:lnTo>
                    <a:pt x="3512" y="12332"/>
                  </a:lnTo>
                  <a:cubicBezTo>
                    <a:pt x="3512" y="12332"/>
                    <a:pt x="5497" y="10565"/>
                    <a:pt x="5687" y="7458"/>
                  </a:cubicBezTo>
                  <a:cubicBezTo>
                    <a:pt x="5742" y="6571"/>
                    <a:pt x="3397" y="6060"/>
                    <a:pt x="1784" y="5975"/>
                  </a:cubicBezTo>
                  <a:cubicBezTo>
                    <a:pt x="3378" y="773"/>
                    <a:pt x="2256" y="1"/>
                    <a:pt x="1450" y="1"/>
                  </a:cubicBezTo>
                  <a:close/>
                </a:path>
              </a:pathLst>
            </a:custGeom>
            <a:solidFill>
              <a:srgbClr val="FB9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1"/>
            <p:cNvSpPr/>
            <p:nvPr/>
          </p:nvSpPr>
          <p:spPr>
            <a:xfrm>
              <a:off x="1456425" y="1801150"/>
              <a:ext cx="121325" cy="84625"/>
            </a:xfrm>
            <a:custGeom>
              <a:rect b="b" l="l" r="r" t="t"/>
              <a:pathLst>
                <a:path extrusionOk="0" h="3385" w="4853">
                  <a:moveTo>
                    <a:pt x="1639" y="0"/>
                  </a:moveTo>
                  <a:cubicBezTo>
                    <a:pt x="1178" y="0"/>
                    <a:pt x="809" y="120"/>
                    <a:pt x="673" y="433"/>
                  </a:cubicBezTo>
                  <a:cubicBezTo>
                    <a:pt x="425" y="1001"/>
                    <a:pt x="0" y="2554"/>
                    <a:pt x="679" y="2844"/>
                  </a:cubicBezTo>
                  <a:cubicBezTo>
                    <a:pt x="1260" y="3091"/>
                    <a:pt x="2766" y="3384"/>
                    <a:pt x="3518" y="3384"/>
                  </a:cubicBezTo>
                  <a:cubicBezTo>
                    <a:pt x="3645" y="3384"/>
                    <a:pt x="3750" y="3376"/>
                    <a:pt x="3826" y="3358"/>
                  </a:cubicBezTo>
                  <a:cubicBezTo>
                    <a:pt x="4352" y="3229"/>
                    <a:pt x="4853" y="1607"/>
                    <a:pt x="4638" y="1105"/>
                  </a:cubicBezTo>
                  <a:cubicBezTo>
                    <a:pt x="4477" y="730"/>
                    <a:pt x="2776" y="0"/>
                    <a:pt x="1639" y="0"/>
                  </a:cubicBezTo>
                  <a:close/>
                </a:path>
              </a:pathLst>
            </a:custGeom>
            <a:solidFill>
              <a:srgbClr val="FB9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1"/>
            <p:cNvSpPr/>
            <p:nvPr/>
          </p:nvSpPr>
          <p:spPr>
            <a:xfrm>
              <a:off x="1395200" y="1799100"/>
              <a:ext cx="114825" cy="178300"/>
            </a:xfrm>
            <a:custGeom>
              <a:rect b="b" l="l" r="r" t="t"/>
              <a:pathLst>
                <a:path extrusionOk="0" h="7132" w="4593">
                  <a:moveTo>
                    <a:pt x="1863" y="1"/>
                  </a:moveTo>
                  <a:cubicBezTo>
                    <a:pt x="892" y="811"/>
                    <a:pt x="0" y="2926"/>
                    <a:pt x="664" y="4007"/>
                  </a:cubicBezTo>
                  <a:cubicBezTo>
                    <a:pt x="1433" y="5260"/>
                    <a:pt x="2370" y="6697"/>
                    <a:pt x="2370" y="6697"/>
                  </a:cubicBezTo>
                  <a:lnTo>
                    <a:pt x="3702" y="7131"/>
                  </a:lnTo>
                  <a:cubicBezTo>
                    <a:pt x="3702" y="7131"/>
                    <a:pt x="4252" y="5731"/>
                    <a:pt x="4334" y="5125"/>
                  </a:cubicBezTo>
                  <a:cubicBezTo>
                    <a:pt x="4593" y="3236"/>
                    <a:pt x="3425" y="2947"/>
                    <a:pt x="2688" y="2947"/>
                  </a:cubicBezTo>
                  <a:cubicBezTo>
                    <a:pt x="2364" y="2947"/>
                    <a:pt x="2124" y="3003"/>
                    <a:pt x="2124" y="3003"/>
                  </a:cubicBezTo>
                  <a:cubicBezTo>
                    <a:pt x="3398" y="357"/>
                    <a:pt x="1863" y="1"/>
                    <a:pt x="1863" y="1"/>
                  </a:cubicBezTo>
                  <a:close/>
                </a:path>
              </a:pathLst>
            </a:custGeom>
            <a:solidFill>
              <a:srgbClr val="FB9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1"/>
            <p:cNvSpPr/>
            <p:nvPr/>
          </p:nvSpPr>
          <p:spPr>
            <a:xfrm>
              <a:off x="848500" y="2062625"/>
              <a:ext cx="75100" cy="257575"/>
            </a:xfrm>
            <a:custGeom>
              <a:rect b="b" l="l" r="r" t="t"/>
              <a:pathLst>
                <a:path extrusionOk="0" h="10303" w="3004">
                  <a:moveTo>
                    <a:pt x="0" y="1"/>
                  </a:moveTo>
                  <a:lnTo>
                    <a:pt x="0" y="688"/>
                  </a:lnTo>
                  <a:cubicBezTo>
                    <a:pt x="878" y="688"/>
                    <a:pt x="1802" y="4954"/>
                    <a:pt x="2207" y="7739"/>
                  </a:cubicBezTo>
                  <a:cubicBezTo>
                    <a:pt x="2428" y="9254"/>
                    <a:pt x="1507" y="9603"/>
                    <a:pt x="1403" y="9636"/>
                  </a:cubicBezTo>
                  <a:lnTo>
                    <a:pt x="1538" y="10303"/>
                  </a:lnTo>
                  <a:cubicBezTo>
                    <a:pt x="2067" y="10138"/>
                    <a:pt x="3004" y="9362"/>
                    <a:pt x="2748" y="7616"/>
                  </a:cubicBezTo>
                  <a:cubicBezTo>
                    <a:pt x="2466" y="5665"/>
                    <a:pt x="1547" y="1"/>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1"/>
            <p:cNvSpPr/>
            <p:nvPr/>
          </p:nvSpPr>
          <p:spPr>
            <a:xfrm>
              <a:off x="854850" y="2298400"/>
              <a:ext cx="37725" cy="36725"/>
            </a:xfrm>
            <a:custGeom>
              <a:rect b="b" l="l" r="r" t="t"/>
              <a:pathLst>
                <a:path extrusionOk="0" h="1469" w="1509">
                  <a:moveTo>
                    <a:pt x="923" y="1"/>
                  </a:moveTo>
                  <a:cubicBezTo>
                    <a:pt x="865" y="1"/>
                    <a:pt x="802" y="12"/>
                    <a:pt x="735" y="36"/>
                  </a:cubicBezTo>
                  <a:cubicBezTo>
                    <a:pt x="366" y="167"/>
                    <a:pt x="0" y="633"/>
                    <a:pt x="86" y="1015"/>
                  </a:cubicBezTo>
                  <a:cubicBezTo>
                    <a:pt x="152" y="1309"/>
                    <a:pt x="464" y="1468"/>
                    <a:pt x="773" y="1468"/>
                  </a:cubicBezTo>
                  <a:cubicBezTo>
                    <a:pt x="868" y="1468"/>
                    <a:pt x="962" y="1453"/>
                    <a:pt x="1049" y="1422"/>
                  </a:cubicBezTo>
                  <a:cubicBezTo>
                    <a:pt x="1418" y="1290"/>
                    <a:pt x="1509" y="923"/>
                    <a:pt x="1421" y="541"/>
                  </a:cubicBezTo>
                  <a:cubicBezTo>
                    <a:pt x="1349" y="227"/>
                    <a:pt x="1183" y="1"/>
                    <a:pt x="92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1"/>
            <p:cNvSpPr/>
            <p:nvPr/>
          </p:nvSpPr>
          <p:spPr>
            <a:xfrm>
              <a:off x="773425" y="2062625"/>
              <a:ext cx="75100" cy="257575"/>
            </a:xfrm>
            <a:custGeom>
              <a:rect b="b" l="l" r="r" t="t"/>
              <a:pathLst>
                <a:path extrusionOk="0" h="10303" w="3004">
                  <a:moveTo>
                    <a:pt x="3003" y="1"/>
                  </a:moveTo>
                  <a:cubicBezTo>
                    <a:pt x="1458" y="1"/>
                    <a:pt x="539" y="5665"/>
                    <a:pt x="255" y="7616"/>
                  </a:cubicBezTo>
                  <a:cubicBezTo>
                    <a:pt x="1" y="9362"/>
                    <a:pt x="937" y="10138"/>
                    <a:pt x="1467" y="10303"/>
                  </a:cubicBezTo>
                  <a:lnTo>
                    <a:pt x="1600" y="9636"/>
                  </a:lnTo>
                  <a:cubicBezTo>
                    <a:pt x="1498" y="9603"/>
                    <a:pt x="577" y="9254"/>
                    <a:pt x="796" y="7739"/>
                  </a:cubicBezTo>
                  <a:cubicBezTo>
                    <a:pt x="1201" y="4954"/>
                    <a:pt x="2125" y="688"/>
                    <a:pt x="3003" y="688"/>
                  </a:cubicBezTo>
                  <a:lnTo>
                    <a:pt x="300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1"/>
            <p:cNvSpPr/>
            <p:nvPr/>
          </p:nvSpPr>
          <p:spPr>
            <a:xfrm>
              <a:off x="804475" y="2298400"/>
              <a:ext cx="37725" cy="36725"/>
            </a:xfrm>
            <a:custGeom>
              <a:rect b="b" l="l" r="r" t="t"/>
              <a:pathLst>
                <a:path extrusionOk="0" h="1469" w="1509">
                  <a:moveTo>
                    <a:pt x="586" y="1"/>
                  </a:moveTo>
                  <a:cubicBezTo>
                    <a:pt x="326" y="1"/>
                    <a:pt x="159" y="227"/>
                    <a:pt x="88" y="541"/>
                  </a:cubicBezTo>
                  <a:cubicBezTo>
                    <a:pt x="0" y="923"/>
                    <a:pt x="91" y="1290"/>
                    <a:pt x="460" y="1422"/>
                  </a:cubicBezTo>
                  <a:cubicBezTo>
                    <a:pt x="546" y="1453"/>
                    <a:pt x="641" y="1468"/>
                    <a:pt x="736" y="1468"/>
                  </a:cubicBezTo>
                  <a:cubicBezTo>
                    <a:pt x="1044" y="1468"/>
                    <a:pt x="1357" y="1309"/>
                    <a:pt x="1423" y="1015"/>
                  </a:cubicBezTo>
                  <a:cubicBezTo>
                    <a:pt x="1509" y="633"/>
                    <a:pt x="1143" y="167"/>
                    <a:pt x="774" y="36"/>
                  </a:cubicBezTo>
                  <a:cubicBezTo>
                    <a:pt x="707" y="12"/>
                    <a:pt x="644" y="1"/>
                    <a:pt x="58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1"/>
            <p:cNvSpPr/>
            <p:nvPr/>
          </p:nvSpPr>
          <p:spPr>
            <a:xfrm>
              <a:off x="1008475" y="1889800"/>
              <a:ext cx="96600" cy="265000"/>
            </a:xfrm>
            <a:custGeom>
              <a:rect b="b" l="l" r="r" t="t"/>
              <a:pathLst>
                <a:path extrusionOk="0" h="10600" w="3864">
                  <a:moveTo>
                    <a:pt x="0" y="1"/>
                  </a:moveTo>
                  <a:lnTo>
                    <a:pt x="0" y="484"/>
                  </a:lnTo>
                  <a:cubicBezTo>
                    <a:pt x="310" y="628"/>
                    <a:pt x="597" y="817"/>
                    <a:pt x="850" y="1048"/>
                  </a:cubicBezTo>
                  <a:cubicBezTo>
                    <a:pt x="3167" y="3137"/>
                    <a:pt x="3417" y="8424"/>
                    <a:pt x="3417" y="10599"/>
                  </a:cubicBezTo>
                  <a:lnTo>
                    <a:pt x="3864" y="10599"/>
                  </a:lnTo>
                  <a:cubicBezTo>
                    <a:pt x="3864" y="8363"/>
                    <a:pt x="3599" y="2926"/>
                    <a:pt x="1150" y="716"/>
                  </a:cubicBezTo>
                  <a:cubicBezTo>
                    <a:pt x="813" y="409"/>
                    <a:pt x="423" y="167"/>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1"/>
            <p:cNvSpPr/>
            <p:nvPr/>
          </p:nvSpPr>
          <p:spPr>
            <a:xfrm>
              <a:off x="842900" y="1898300"/>
              <a:ext cx="75425" cy="164400"/>
            </a:xfrm>
            <a:custGeom>
              <a:rect b="b" l="l" r="r" t="t"/>
              <a:pathLst>
                <a:path extrusionOk="0" h="6576" w="3017">
                  <a:moveTo>
                    <a:pt x="3016" y="1"/>
                  </a:moveTo>
                  <a:cubicBezTo>
                    <a:pt x="82" y="1711"/>
                    <a:pt x="2" y="6515"/>
                    <a:pt x="0" y="6572"/>
                  </a:cubicBezTo>
                  <a:lnTo>
                    <a:pt x="449" y="6575"/>
                  </a:lnTo>
                  <a:cubicBezTo>
                    <a:pt x="449" y="6524"/>
                    <a:pt x="525" y="2231"/>
                    <a:pt x="3016" y="534"/>
                  </a:cubicBezTo>
                  <a:lnTo>
                    <a:pt x="3016" y="1"/>
                  </a:ln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1"/>
            <p:cNvSpPr/>
            <p:nvPr/>
          </p:nvSpPr>
          <p:spPr>
            <a:xfrm>
              <a:off x="963375" y="1889625"/>
              <a:ext cx="60500" cy="74575"/>
            </a:xfrm>
            <a:custGeom>
              <a:rect b="b" l="l" r="r" t="t"/>
              <a:pathLst>
                <a:path extrusionOk="0" h="2983" w="2420">
                  <a:moveTo>
                    <a:pt x="2057" y="0"/>
                  </a:moveTo>
                  <a:lnTo>
                    <a:pt x="1" y="1163"/>
                  </a:lnTo>
                  <a:lnTo>
                    <a:pt x="1160" y="2983"/>
                  </a:lnTo>
                  <a:lnTo>
                    <a:pt x="2419" y="1258"/>
                  </a:lnTo>
                  <a:lnTo>
                    <a:pt x="2057"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1"/>
            <p:cNvSpPr/>
            <p:nvPr/>
          </p:nvSpPr>
          <p:spPr>
            <a:xfrm>
              <a:off x="902900" y="1889625"/>
              <a:ext cx="60500" cy="74575"/>
            </a:xfrm>
            <a:custGeom>
              <a:rect b="b" l="l" r="r" t="t"/>
              <a:pathLst>
                <a:path extrusionOk="0" h="2983" w="2420">
                  <a:moveTo>
                    <a:pt x="364" y="0"/>
                  </a:moveTo>
                  <a:lnTo>
                    <a:pt x="1" y="1258"/>
                  </a:lnTo>
                  <a:lnTo>
                    <a:pt x="1260" y="2983"/>
                  </a:lnTo>
                  <a:lnTo>
                    <a:pt x="2420" y="1163"/>
                  </a:lnTo>
                  <a:lnTo>
                    <a:pt x="364"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1"/>
            <p:cNvSpPr/>
            <p:nvPr/>
          </p:nvSpPr>
          <p:spPr>
            <a:xfrm>
              <a:off x="1066925" y="2154725"/>
              <a:ext cx="65100" cy="65150"/>
            </a:xfrm>
            <a:custGeom>
              <a:rect b="b" l="l" r="r" t="t"/>
              <a:pathLst>
                <a:path extrusionOk="0" h="2606" w="2604">
                  <a:moveTo>
                    <a:pt x="1302" y="1"/>
                  </a:moveTo>
                  <a:cubicBezTo>
                    <a:pt x="583" y="1"/>
                    <a:pt x="1" y="584"/>
                    <a:pt x="1" y="1304"/>
                  </a:cubicBezTo>
                  <a:cubicBezTo>
                    <a:pt x="1" y="2022"/>
                    <a:pt x="583" y="2605"/>
                    <a:pt x="1302" y="2605"/>
                  </a:cubicBezTo>
                  <a:cubicBezTo>
                    <a:pt x="2022" y="2605"/>
                    <a:pt x="2604" y="2022"/>
                    <a:pt x="2604" y="1304"/>
                  </a:cubicBezTo>
                  <a:cubicBezTo>
                    <a:pt x="2604" y="584"/>
                    <a:pt x="2022" y="1"/>
                    <a:pt x="1302" y="1"/>
                  </a:cubicBezTo>
                  <a:close/>
                </a:path>
              </a:pathLst>
            </a:custGeom>
            <a:solidFill>
              <a:srgbClr val="CF69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1"/>
            <p:cNvSpPr/>
            <p:nvPr/>
          </p:nvSpPr>
          <p:spPr>
            <a:xfrm>
              <a:off x="1078500" y="2167850"/>
              <a:ext cx="40450" cy="38900"/>
            </a:xfrm>
            <a:custGeom>
              <a:rect b="b" l="l" r="r" t="t"/>
              <a:pathLst>
                <a:path extrusionOk="0" h="1556" w="1618">
                  <a:moveTo>
                    <a:pt x="839" y="464"/>
                  </a:moveTo>
                  <a:cubicBezTo>
                    <a:pt x="1013" y="464"/>
                    <a:pt x="1154" y="605"/>
                    <a:pt x="1154" y="779"/>
                  </a:cubicBezTo>
                  <a:cubicBezTo>
                    <a:pt x="1154" y="968"/>
                    <a:pt x="999" y="1094"/>
                    <a:pt x="837" y="1094"/>
                  </a:cubicBezTo>
                  <a:cubicBezTo>
                    <a:pt x="760" y="1094"/>
                    <a:pt x="681" y="1065"/>
                    <a:pt x="617" y="1001"/>
                  </a:cubicBezTo>
                  <a:cubicBezTo>
                    <a:pt x="419" y="803"/>
                    <a:pt x="560" y="464"/>
                    <a:pt x="839" y="464"/>
                  </a:cubicBezTo>
                  <a:close/>
                  <a:moveTo>
                    <a:pt x="841" y="1"/>
                  </a:moveTo>
                  <a:cubicBezTo>
                    <a:pt x="638" y="1"/>
                    <a:pt x="438" y="80"/>
                    <a:pt x="289" y="228"/>
                  </a:cubicBezTo>
                  <a:cubicBezTo>
                    <a:pt x="67" y="451"/>
                    <a:pt x="0" y="785"/>
                    <a:pt x="121" y="1076"/>
                  </a:cubicBezTo>
                  <a:cubicBezTo>
                    <a:pt x="241" y="1367"/>
                    <a:pt x="525" y="1556"/>
                    <a:pt x="839" y="1556"/>
                  </a:cubicBezTo>
                  <a:cubicBezTo>
                    <a:pt x="1269" y="1556"/>
                    <a:pt x="1616" y="1208"/>
                    <a:pt x="1618" y="779"/>
                  </a:cubicBezTo>
                  <a:cubicBezTo>
                    <a:pt x="1618" y="464"/>
                    <a:pt x="1427" y="180"/>
                    <a:pt x="1137" y="59"/>
                  </a:cubicBezTo>
                  <a:cubicBezTo>
                    <a:pt x="1041" y="20"/>
                    <a:pt x="941" y="1"/>
                    <a:pt x="8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1"/>
            <p:cNvSpPr/>
            <p:nvPr/>
          </p:nvSpPr>
          <p:spPr>
            <a:xfrm>
              <a:off x="620425" y="1517700"/>
              <a:ext cx="685900" cy="344700"/>
            </a:xfrm>
            <a:custGeom>
              <a:rect b="b" l="l" r="r" t="t"/>
              <a:pathLst>
                <a:path extrusionOk="0" h="13788" w="27436">
                  <a:moveTo>
                    <a:pt x="1275" y="1"/>
                  </a:moveTo>
                  <a:lnTo>
                    <a:pt x="0" y="358"/>
                  </a:lnTo>
                  <a:lnTo>
                    <a:pt x="242" y="1859"/>
                  </a:lnTo>
                  <a:cubicBezTo>
                    <a:pt x="242" y="1859"/>
                    <a:pt x="405" y="7270"/>
                    <a:pt x="1042" y="8871"/>
                  </a:cubicBezTo>
                  <a:cubicBezTo>
                    <a:pt x="2703" y="13042"/>
                    <a:pt x="6661" y="13787"/>
                    <a:pt x="13717" y="13787"/>
                  </a:cubicBezTo>
                  <a:cubicBezTo>
                    <a:pt x="20774" y="13787"/>
                    <a:pt x="24733" y="13042"/>
                    <a:pt x="26393" y="8871"/>
                  </a:cubicBezTo>
                  <a:cubicBezTo>
                    <a:pt x="27029" y="7270"/>
                    <a:pt x="27194" y="1859"/>
                    <a:pt x="27194" y="1859"/>
                  </a:cubicBezTo>
                  <a:lnTo>
                    <a:pt x="27436" y="358"/>
                  </a:lnTo>
                  <a:lnTo>
                    <a:pt x="26161" y="2"/>
                  </a:lnTo>
                  <a:cubicBezTo>
                    <a:pt x="26161" y="2"/>
                    <a:pt x="25540" y="4885"/>
                    <a:pt x="21514" y="7925"/>
                  </a:cubicBezTo>
                  <a:cubicBezTo>
                    <a:pt x="20770" y="3772"/>
                    <a:pt x="16798" y="3560"/>
                    <a:pt x="14405" y="3560"/>
                  </a:cubicBezTo>
                  <a:cubicBezTo>
                    <a:pt x="14238" y="3560"/>
                    <a:pt x="14078" y="3561"/>
                    <a:pt x="13927" y="3562"/>
                  </a:cubicBezTo>
                  <a:lnTo>
                    <a:pt x="13927" y="4451"/>
                  </a:lnTo>
                  <a:cubicBezTo>
                    <a:pt x="14140" y="4449"/>
                    <a:pt x="14373" y="4444"/>
                    <a:pt x="14621" y="4444"/>
                  </a:cubicBezTo>
                  <a:cubicBezTo>
                    <a:pt x="16588" y="4444"/>
                    <a:pt x="19432" y="4755"/>
                    <a:pt x="19631" y="9066"/>
                  </a:cubicBezTo>
                  <a:cubicBezTo>
                    <a:pt x="18059" y="9816"/>
                    <a:pt x="16118" y="10295"/>
                    <a:pt x="13719" y="10295"/>
                  </a:cubicBezTo>
                  <a:cubicBezTo>
                    <a:pt x="11318" y="10295"/>
                    <a:pt x="9377" y="9816"/>
                    <a:pt x="7805" y="9066"/>
                  </a:cubicBezTo>
                  <a:cubicBezTo>
                    <a:pt x="8005" y="4755"/>
                    <a:pt x="10849" y="4444"/>
                    <a:pt x="12817" y="4444"/>
                  </a:cubicBezTo>
                  <a:cubicBezTo>
                    <a:pt x="13064" y="4444"/>
                    <a:pt x="13297" y="4449"/>
                    <a:pt x="13510" y="4451"/>
                  </a:cubicBezTo>
                  <a:lnTo>
                    <a:pt x="13510" y="3562"/>
                  </a:lnTo>
                  <a:cubicBezTo>
                    <a:pt x="13314" y="3562"/>
                    <a:pt x="13101" y="3560"/>
                    <a:pt x="12874" y="3560"/>
                  </a:cubicBezTo>
                  <a:cubicBezTo>
                    <a:pt x="10507" y="3560"/>
                    <a:pt x="6666" y="3774"/>
                    <a:pt x="5923" y="7923"/>
                  </a:cubicBezTo>
                  <a:cubicBezTo>
                    <a:pt x="1897" y="4883"/>
                    <a:pt x="1275" y="1"/>
                    <a:pt x="127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1"/>
            <p:cNvSpPr/>
            <p:nvPr/>
          </p:nvSpPr>
          <p:spPr>
            <a:xfrm>
              <a:off x="574050" y="957925"/>
              <a:ext cx="778700" cy="471475"/>
            </a:xfrm>
            <a:custGeom>
              <a:rect b="b" l="l" r="r" t="t"/>
              <a:pathLst>
                <a:path extrusionOk="0" h="18859" w="31148">
                  <a:moveTo>
                    <a:pt x="20112" y="0"/>
                  </a:moveTo>
                  <a:cubicBezTo>
                    <a:pt x="18376" y="0"/>
                    <a:pt x="16099" y="210"/>
                    <a:pt x="13135" y="811"/>
                  </a:cubicBezTo>
                  <a:cubicBezTo>
                    <a:pt x="12307" y="979"/>
                    <a:pt x="2975" y="2909"/>
                    <a:pt x="2938" y="7003"/>
                  </a:cubicBezTo>
                  <a:cubicBezTo>
                    <a:pt x="2938" y="7003"/>
                    <a:pt x="0" y="7145"/>
                    <a:pt x="1449" y="17173"/>
                  </a:cubicBezTo>
                  <a:lnTo>
                    <a:pt x="1701" y="18859"/>
                  </a:lnTo>
                  <a:lnTo>
                    <a:pt x="2511" y="18278"/>
                  </a:lnTo>
                  <a:cubicBezTo>
                    <a:pt x="2511" y="18278"/>
                    <a:pt x="3864" y="12950"/>
                    <a:pt x="3207" y="9128"/>
                  </a:cubicBezTo>
                  <a:cubicBezTo>
                    <a:pt x="3207" y="9128"/>
                    <a:pt x="7279" y="6694"/>
                    <a:pt x="15574" y="6694"/>
                  </a:cubicBezTo>
                  <a:cubicBezTo>
                    <a:pt x="23868" y="6694"/>
                    <a:pt x="27939" y="9128"/>
                    <a:pt x="27939" y="9128"/>
                  </a:cubicBezTo>
                  <a:cubicBezTo>
                    <a:pt x="27285" y="12950"/>
                    <a:pt x="28635" y="18280"/>
                    <a:pt x="28635" y="18280"/>
                  </a:cubicBezTo>
                  <a:lnTo>
                    <a:pt x="29446" y="18859"/>
                  </a:lnTo>
                  <a:lnTo>
                    <a:pt x="29697" y="17172"/>
                  </a:lnTo>
                  <a:cubicBezTo>
                    <a:pt x="31147" y="7145"/>
                    <a:pt x="28210" y="7003"/>
                    <a:pt x="28210" y="7003"/>
                  </a:cubicBezTo>
                  <a:cubicBezTo>
                    <a:pt x="28210" y="7003"/>
                    <a:pt x="29809" y="4300"/>
                    <a:pt x="28210" y="1943"/>
                  </a:cubicBezTo>
                  <a:lnTo>
                    <a:pt x="27498" y="2754"/>
                  </a:lnTo>
                  <a:cubicBezTo>
                    <a:pt x="27498" y="2754"/>
                    <a:pt x="28424" y="861"/>
                    <a:pt x="25528" y="669"/>
                  </a:cubicBezTo>
                  <a:lnTo>
                    <a:pt x="25247" y="1132"/>
                  </a:lnTo>
                  <a:cubicBezTo>
                    <a:pt x="25247" y="1132"/>
                    <a:pt x="24139" y="0"/>
                    <a:pt x="201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1"/>
            <p:cNvSpPr/>
            <p:nvPr/>
          </p:nvSpPr>
          <p:spPr>
            <a:xfrm>
              <a:off x="591625" y="1986475"/>
              <a:ext cx="122275" cy="686400"/>
            </a:xfrm>
            <a:custGeom>
              <a:rect b="b" l="l" r="r" t="t"/>
              <a:pathLst>
                <a:path extrusionOk="0" h="27456" w="4891">
                  <a:moveTo>
                    <a:pt x="4891" y="1"/>
                  </a:moveTo>
                  <a:cubicBezTo>
                    <a:pt x="2321" y="5954"/>
                    <a:pt x="779" y="14826"/>
                    <a:pt x="464" y="18620"/>
                  </a:cubicBezTo>
                  <a:cubicBezTo>
                    <a:pt x="291" y="20735"/>
                    <a:pt x="126" y="23580"/>
                    <a:pt x="0" y="26059"/>
                  </a:cubicBezTo>
                  <a:cubicBezTo>
                    <a:pt x="818" y="26565"/>
                    <a:pt x="1662" y="27031"/>
                    <a:pt x="2532" y="27456"/>
                  </a:cubicBezTo>
                  <a:cubicBezTo>
                    <a:pt x="2750" y="24257"/>
                    <a:pt x="3057" y="20076"/>
                    <a:pt x="3276" y="18543"/>
                  </a:cubicBezTo>
                  <a:cubicBezTo>
                    <a:pt x="3649" y="15929"/>
                    <a:pt x="4891" y="11276"/>
                    <a:pt x="4891" y="11276"/>
                  </a:cubicBezTo>
                  <a:lnTo>
                    <a:pt x="4891" y="1"/>
                  </a:ln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3" name="Google Shape;273;p21"/>
          <p:cNvSpPr/>
          <p:nvPr/>
        </p:nvSpPr>
        <p:spPr>
          <a:xfrm>
            <a:off x="2826950" y="1125425"/>
            <a:ext cx="5859900" cy="1709700"/>
          </a:xfrm>
          <a:prstGeom prst="wedgeRoundRectCallout">
            <a:avLst>
              <a:gd fmla="val -59231" name="adj1"/>
              <a:gd fmla="val 34125" name="adj2"/>
              <a:gd fmla="val 0"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4" name="Google Shape;274;p21"/>
          <p:cNvGrpSpPr/>
          <p:nvPr/>
        </p:nvGrpSpPr>
        <p:grpSpPr>
          <a:xfrm>
            <a:off x="3262525" y="1385050"/>
            <a:ext cx="1190450" cy="2056225"/>
            <a:chOff x="3262525" y="1385050"/>
            <a:chExt cx="1190450" cy="2056225"/>
          </a:xfrm>
        </p:grpSpPr>
        <p:cxnSp>
          <p:nvCxnSpPr>
            <p:cNvPr id="275" name="Google Shape;275;p21"/>
            <p:cNvCxnSpPr/>
            <p:nvPr/>
          </p:nvCxnSpPr>
          <p:spPr>
            <a:xfrm>
              <a:off x="3857750" y="2575475"/>
              <a:ext cx="0" cy="865800"/>
            </a:xfrm>
            <a:prstGeom prst="straightConnector1">
              <a:avLst/>
            </a:prstGeom>
            <a:noFill/>
            <a:ln cap="flat" cmpd="sng" w="19050">
              <a:solidFill>
                <a:schemeClr val="accent1"/>
              </a:solidFill>
              <a:prstDash val="solid"/>
              <a:round/>
              <a:headEnd len="sm" w="sm" type="none"/>
              <a:tailEnd len="sm" w="sm" type="oval"/>
            </a:ln>
          </p:spPr>
        </p:cxnSp>
        <p:grpSp>
          <p:nvGrpSpPr>
            <p:cNvPr id="276" name="Google Shape;276;p21"/>
            <p:cNvGrpSpPr/>
            <p:nvPr/>
          </p:nvGrpSpPr>
          <p:grpSpPr>
            <a:xfrm>
              <a:off x="3262525" y="1385050"/>
              <a:ext cx="1190450" cy="1190450"/>
              <a:chOff x="3257150" y="1385050"/>
              <a:chExt cx="1190450" cy="1190450"/>
            </a:xfrm>
          </p:grpSpPr>
          <p:sp>
            <p:nvSpPr>
              <p:cNvPr id="277" name="Google Shape;277;p21"/>
              <p:cNvSpPr/>
              <p:nvPr/>
            </p:nvSpPr>
            <p:spPr>
              <a:xfrm rot="10800000">
                <a:off x="3257150" y="1385050"/>
                <a:ext cx="1190400" cy="1190400"/>
              </a:xfrm>
              <a:prstGeom prst="blockArc">
                <a:avLst>
                  <a:gd fmla="val 5459138" name="adj1"/>
                  <a:gd fmla="val 3223759" name="adj2"/>
                  <a:gd fmla="val 15287"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1"/>
              <p:cNvSpPr/>
              <p:nvPr/>
            </p:nvSpPr>
            <p:spPr>
              <a:xfrm>
                <a:off x="3257200" y="1385100"/>
                <a:ext cx="1190400" cy="1190400"/>
              </a:xfrm>
              <a:prstGeom prst="blockArc">
                <a:avLst>
                  <a:gd fmla="val 10800000" name="adj1"/>
                  <a:gd fmla="val 21480363" name="adj2"/>
                  <a:gd fmla="val 15458" name="adj3"/>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79" name="Google Shape;279;p21"/>
          <p:cNvGrpSpPr/>
          <p:nvPr/>
        </p:nvGrpSpPr>
        <p:grpSpPr>
          <a:xfrm>
            <a:off x="5161675" y="1385050"/>
            <a:ext cx="1190450" cy="2056225"/>
            <a:chOff x="5161675" y="1385050"/>
            <a:chExt cx="1190450" cy="2056225"/>
          </a:xfrm>
        </p:grpSpPr>
        <p:cxnSp>
          <p:nvCxnSpPr>
            <p:cNvPr id="280" name="Google Shape;280;p21"/>
            <p:cNvCxnSpPr/>
            <p:nvPr/>
          </p:nvCxnSpPr>
          <p:spPr>
            <a:xfrm>
              <a:off x="5756900" y="2575475"/>
              <a:ext cx="0" cy="865800"/>
            </a:xfrm>
            <a:prstGeom prst="straightConnector1">
              <a:avLst/>
            </a:prstGeom>
            <a:noFill/>
            <a:ln cap="flat" cmpd="sng" w="19050">
              <a:solidFill>
                <a:schemeClr val="accent2"/>
              </a:solidFill>
              <a:prstDash val="solid"/>
              <a:round/>
              <a:headEnd len="sm" w="sm" type="none"/>
              <a:tailEnd len="sm" w="sm" type="oval"/>
            </a:ln>
          </p:spPr>
        </p:cxnSp>
        <p:grpSp>
          <p:nvGrpSpPr>
            <p:cNvPr id="281" name="Google Shape;281;p21"/>
            <p:cNvGrpSpPr/>
            <p:nvPr/>
          </p:nvGrpSpPr>
          <p:grpSpPr>
            <a:xfrm>
              <a:off x="5161675" y="1385050"/>
              <a:ext cx="1190450" cy="1190450"/>
              <a:chOff x="3257150" y="1385050"/>
              <a:chExt cx="1190450" cy="1190450"/>
            </a:xfrm>
          </p:grpSpPr>
          <p:sp>
            <p:nvSpPr>
              <p:cNvPr id="282" name="Google Shape;282;p21"/>
              <p:cNvSpPr/>
              <p:nvPr/>
            </p:nvSpPr>
            <p:spPr>
              <a:xfrm rot="10800000">
                <a:off x="3257150" y="1385050"/>
                <a:ext cx="1190400" cy="1190400"/>
              </a:xfrm>
              <a:prstGeom prst="blockArc">
                <a:avLst>
                  <a:gd fmla="val 5459138" name="adj1"/>
                  <a:gd fmla="val 3223759" name="adj2"/>
                  <a:gd fmla="val 15287"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1"/>
              <p:cNvSpPr/>
              <p:nvPr/>
            </p:nvSpPr>
            <p:spPr>
              <a:xfrm>
                <a:off x="3257200" y="1385100"/>
                <a:ext cx="1190400" cy="1190400"/>
              </a:xfrm>
              <a:prstGeom prst="blockArc">
                <a:avLst>
                  <a:gd fmla="val 5341718" name="adj1"/>
                  <a:gd fmla="val 21480363" name="adj2"/>
                  <a:gd fmla="val 15458" name="adj3"/>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84" name="Google Shape;284;p21"/>
          <p:cNvGrpSpPr/>
          <p:nvPr/>
        </p:nvGrpSpPr>
        <p:grpSpPr>
          <a:xfrm>
            <a:off x="7060825" y="1385050"/>
            <a:ext cx="1190450" cy="2056225"/>
            <a:chOff x="7060825" y="1385050"/>
            <a:chExt cx="1190450" cy="2056225"/>
          </a:xfrm>
        </p:grpSpPr>
        <p:cxnSp>
          <p:nvCxnSpPr>
            <p:cNvPr id="285" name="Google Shape;285;p21"/>
            <p:cNvCxnSpPr/>
            <p:nvPr/>
          </p:nvCxnSpPr>
          <p:spPr>
            <a:xfrm>
              <a:off x="7656050" y="2575475"/>
              <a:ext cx="0" cy="865800"/>
            </a:xfrm>
            <a:prstGeom prst="straightConnector1">
              <a:avLst/>
            </a:prstGeom>
            <a:noFill/>
            <a:ln cap="flat" cmpd="sng" w="19050">
              <a:solidFill>
                <a:schemeClr val="accent3"/>
              </a:solidFill>
              <a:prstDash val="solid"/>
              <a:round/>
              <a:headEnd len="sm" w="sm" type="none"/>
              <a:tailEnd len="sm" w="sm" type="oval"/>
            </a:ln>
          </p:spPr>
        </p:cxnSp>
        <p:grpSp>
          <p:nvGrpSpPr>
            <p:cNvPr id="286" name="Google Shape;286;p21"/>
            <p:cNvGrpSpPr/>
            <p:nvPr/>
          </p:nvGrpSpPr>
          <p:grpSpPr>
            <a:xfrm>
              <a:off x="7060825" y="1385050"/>
              <a:ext cx="1190450" cy="1190450"/>
              <a:chOff x="3257150" y="1385050"/>
              <a:chExt cx="1190450" cy="1190450"/>
            </a:xfrm>
          </p:grpSpPr>
          <p:sp>
            <p:nvSpPr>
              <p:cNvPr id="287" name="Google Shape;287;p21"/>
              <p:cNvSpPr/>
              <p:nvPr/>
            </p:nvSpPr>
            <p:spPr>
              <a:xfrm rot="10800000">
                <a:off x="3257150" y="1385050"/>
                <a:ext cx="1190400" cy="1190400"/>
              </a:xfrm>
              <a:prstGeom prst="blockArc">
                <a:avLst>
                  <a:gd fmla="val 5459138" name="adj1"/>
                  <a:gd fmla="val 3223759" name="adj2"/>
                  <a:gd fmla="val 15287"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1"/>
              <p:cNvSpPr/>
              <p:nvPr/>
            </p:nvSpPr>
            <p:spPr>
              <a:xfrm>
                <a:off x="3257200" y="1385100"/>
                <a:ext cx="1190400" cy="1190400"/>
              </a:xfrm>
              <a:prstGeom prst="blockArc">
                <a:avLst>
                  <a:gd fmla="val 7924503" name="adj1"/>
                  <a:gd fmla="val 21480363" name="adj2"/>
                  <a:gd fmla="val 15458" name="adj3"/>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89" name="Google Shape;289;p21"/>
          <p:cNvGrpSpPr/>
          <p:nvPr/>
        </p:nvGrpSpPr>
        <p:grpSpPr>
          <a:xfrm>
            <a:off x="3022400" y="3566538"/>
            <a:ext cx="1670700" cy="1165538"/>
            <a:chOff x="3022400" y="3566538"/>
            <a:chExt cx="1670700" cy="1165538"/>
          </a:xfrm>
        </p:grpSpPr>
        <p:sp>
          <p:nvSpPr>
            <p:cNvPr id="290" name="Google Shape;290;p21"/>
            <p:cNvSpPr txBox="1"/>
            <p:nvPr/>
          </p:nvSpPr>
          <p:spPr>
            <a:xfrm>
              <a:off x="3022400" y="4225375"/>
              <a:ext cx="1670700" cy="50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Fira Sans Condensed"/>
                  <a:ea typeface="Fira Sans Condensed"/>
                  <a:cs typeface="Fira Sans Condensed"/>
                  <a:sym typeface="Fira Sans Condensed"/>
                </a:rPr>
                <a:t>The Earth is the planet we all live on</a:t>
              </a:r>
              <a:endParaRPr>
                <a:solidFill>
                  <a:schemeClr val="dk1"/>
                </a:solidFill>
                <a:latin typeface="Fira Sans Condensed"/>
                <a:ea typeface="Fira Sans Condensed"/>
                <a:cs typeface="Fira Sans Condensed"/>
                <a:sym typeface="Fira Sans Condensed"/>
              </a:endParaRPr>
            </a:p>
          </p:txBody>
        </p:sp>
        <p:sp>
          <p:nvSpPr>
            <p:cNvPr id="291" name="Google Shape;291;p21"/>
            <p:cNvSpPr txBox="1"/>
            <p:nvPr/>
          </p:nvSpPr>
          <p:spPr>
            <a:xfrm>
              <a:off x="3258500" y="3890125"/>
              <a:ext cx="11985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Earth</a:t>
              </a:r>
              <a:endParaRPr sz="1800">
                <a:solidFill>
                  <a:schemeClr val="dk1"/>
                </a:solidFill>
                <a:latin typeface="Fira Sans Condensed ExtraBold"/>
                <a:ea typeface="Fira Sans Condensed ExtraBold"/>
                <a:cs typeface="Fira Sans Condensed ExtraBold"/>
                <a:sym typeface="Fira Sans Condensed ExtraBold"/>
              </a:endParaRPr>
            </a:p>
          </p:txBody>
        </p:sp>
        <p:sp>
          <p:nvSpPr>
            <p:cNvPr id="292" name="Google Shape;292;p21"/>
            <p:cNvSpPr txBox="1"/>
            <p:nvPr/>
          </p:nvSpPr>
          <p:spPr>
            <a:xfrm>
              <a:off x="3258500" y="3566538"/>
              <a:ext cx="11985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Fira Sans Condensed ExtraBold"/>
                  <a:ea typeface="Fira Sans Condensed ExtraBold"/>
                  <a:cs typeface="Fira Sans Condensed ExtraBold"/>
                  <a:sym typeface="Fira Sans Condensed ExtraBold"/>
                </a:rPr>
                <a:t>50%</a:t>
              </a:r>
              <a:endParaRPr sz="1800">
                <a:solidFill>
                  <a:schemeClr val="accent1"/>
                </a:solidFill>
                <a:latin typeface="Fira Sans Condensed ExtraBold"/>
                <a:ea typeface="Fira Sans Condensed ExtraBold"/>
                <a:cs typeface="Fira Sans Condensed ExtraBold"/>
                <a:sym typeface="Fira Sans Condensed ExtraBold"/>
              </a:endParaRPr>
            </a:p>
          </p:txBody>
        </p:sp>
      </p:grpSp>
      <p:grpSp>
        <p:nvGrpSpPr>
          <p:cNvPr id="293" name="Google Shape;293;p21"/>
          <p:cNvGrpSpPr/>
          <p:nvPr/>
        </p:nvGrpSpPr>
        <p:grpSpPr>
          <a:xfrm>
            <a:off x="4921550" y="3566538"/>
            <a:ext cx="1670700" cy="1165538"/>
            <a:chOff x="4921550" y="3566538"/>
            <a:chExt cx="1670700" cy="1165538"/>
          </a:xfrm>
        </p:grpSpPr>
        <p:sp>
          <p:nvSpPr>
            <p:cNvPr id="294" name="Google Shape;294;p21"/>
            <p:cNvSpPr txBox="1"/>
            <p:nvPr/>
          </p:nvSpPr>
          <p:spPr>
            <a:xfrm>
              <a:off x="4921550" y="4225375"/>
              <a:ext cx="1670700" cy="50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Fira Sans Condensed"/>
                  <a:ea typeface="Fira Sans Condensed"/>
                  <a:cs typeface="Fira Sans Condensed"/>
                  <a:sym typeface="Fira Sans Condensed"/>
                </a:rPr>
                <a:t>It</a:t>
              </a:r>
              <a:r>
                <a:rPr lang="en">
                  <a:solidFill>
                    <a:schemeClr val="dk1"/>
                  </a:solidFill>
                  <a:latin typeface="Fira Sans Condensed"/>
                  <a:ea typeface="Fira Sans Condensed"/>
                  <a:cs typeface="Fira Sans Condensed"/>
                  <a:sym typeface="Fira Sans Condensed"/>
                </a:rPr>
                <a:t> is the biggest planet of them all</a:t>
              </a:r>
              <a:endParaRPr>
                <a:solidFill>
                  <a:schemeClr val="dk1"/>
                </a:solidFill>
                <a:latin typeface="Fira Sans Condensed"/>
                <a:ea typeface="Fira Sans Condensed"/>
                <a:cs typeface="Fira Sans Condensed"/>
                <a:sym typeface="Fira Sans Condensed"/>
              </a:endParaRPr>
            </a:p>
          </p:txBody>
        </p:sp>
        <p:sp>
          <p:nvSpPr>
            <p:cNvPr id="295" name="Google Shape;295;p21"/>
            <p:cNvSpPr txBox="1"/>
            <p:nvPr/>
          </p:nvSpPr>
          <p:spPr>
            <a:xfrm>
              <a:off x="5157650" y="3890125"/>
              <a:ext cx="11985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Jupiter</a:t>
              </a:r>
              <a:endParaRPr sz="1800">
                <a:solidFill>
                  <a:schemeClr val="dk1"/>
                </a:solidFill>
                <a:latin typeface="Fira Sans Condensed ExtraBold"/>
                <a:ea typeface="Fira Sans Condensed ExtraBold"/>
                <a:cs typeface="Fira Sans Condensed ExtraBold"/>
                <a:sym typeface="Fira Sans Condensed ExtraBold"/>
              </a:endParaRPr>
            </a:p>
          </p:txBody>
        </p:sp>
        <p:sp>
          <p:nvSpPr>
            <p:cNvPr id="296" name="Google Shape;296;p21"/>
            <p:cNvSpPr txBox="1"/>
            <p:nvPr/>
          </p:nvSpPr>
          <p:spPr>
            <a:xfrm>
              <a:off x="5157650" y="3566538"/>
              <a:ext cx="11985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2"/>
                  </a:solidFill>
                  <a:latin typeface="Fira Sans Condensed ExtraBold"/>
                  <a:ea typeface="Fira Sans Condensed ExtraBold"/>
                  <a:cs typeface="Fira Sans Condensed ExtraBold"/>
                  <a:sym typeface="Fira Sans Condensed ExtraBold"/>
                </a:rPr>
                <a:t>75</a:t>
              </a:r>
              <a:r>
                <a:rPr lang="en" sz="1800">
                  <a:solidFill>
                    <a:schemeClr val="accent2"/>
                  </a:solidFill>
                  <a:latin typeface="Fira Sans Condensed ExtraBold"/>
                  <a:ea typeface="Fira Sans Condensed ExtraBold"/>
                  <a:cs typeface="Fira Sans Condensed ExtraBold"/>
                  <a:sym typeface="Fira Sans Condensed ExtraBold"/>
                </a:rPr>
                <a:t>%</a:t>
              </a:r>
              <a:endParaRPr sz="1800">
                <a:solidFill>
                  <a:schemeClr val="accent2"/>
                </a:solidFill>
                <a:latin typeface="Fira Sans Condensed ExtraBold"/>
                <a:ea typeface="Fira Sans Condensed ExtraBold"/>
                <a:cs typeface="Fira Sans Condensed ExtraBold"/>
                <a:sym typeface="Fira Sans Condensed ExtraBold"/>
              </a:endParaRPr>
            </a:p>
          </p:txBody>
        </p:sp>
      </p:grpSp>
      <p:grpSp>
        <p:nvGrpSpPr>
          <p:cNvPr id="297" name="Google Shape;297;p21"/>
          <p:cNvGrpSpPr/>
          <p:nvPr/>
        </p:nvGrpSpPr>
        <p:grpSpPr>
          <a:xfrm>
            <a:off x="6820700" y="3566538"/>
            <a:ext cx="1670700" cy="1165538"/>
            <a:chOff x="6820700" y="3566538"/>
            <a:chExt cx="1670700" cy="1165538"/>
          </a:xfrm>
        </p:grpSpPr>
        <p:sp>
          <p:nvSpPr>
            <p:cNvPr id="298" name="Google Shape;298;p21"/>
            <p:cNvSpPr txBox="1"/>
            <p:nvPr/>
          </p:nvSpPr>
          <p:spPr>
            <a:xfrm>
              <a:off x="6820700" y="4225375"/>
              <a:ext cx="1670700" cy="50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Fira Sans Condensed"/>
                  <a:ea typeface="Fira Sans Condensed"/>
                  <a:cs typeface="Fira Sans Condensed"/>
                  <a:sym typeface="Fira Sans Condensed"/>
                </a:rPr>
                <a:t>Saturn is the ringed one. It’s a gas giant</a:t>
              </a:r>
              <a:endParaRPr>
                <a:solidFill>
                  <a:schemeClr val="dk1"/>
                </a:solidFill>
                <a:latin typeface="Fira Sans Condensed"/>
                <a:ea typeface="Fira Sans Condensed"/>
                <a:cs typeface="Fira Sans Condensed"/>
                <a:sym typeface="Fira Sans Condensed"/>
              </a:endParaRPr>
            </a:p>
          </p:txBody>
        </p:sp>
        <p:sp>
          <p:nvSpPr>
            <p:cNvPr id="299" name="Google Shape;299;p21"/>
            <p:cNvSpPr txBox="1"/>
            <p:nvPr/>
          </p:nvSpPr>
          <p:spPr>
            <a:xfrm>
              <a:off x="7056800" y="3890125"/>
              <a:ext cx="11985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Saturn</a:t>
              </a:r>
              <a:endParaRPr sz="1800">
                <a:solidFill>
                  <a:schemeClr val="dk1"/>
                </a:solidFill>
                <a:latin typeface="Fira Sans Condensed ExtraBold"/>
                <a:ea typeface="Fira Sans Condensed ExtraBold"/>
                <a:cs typeface="Fira Sans Condensed ExtraBold"/>
                <a:sym typeface="Fira Sans Condensed ExtraBold"/>
              </a:endParaRPr>
            </a:p>
          </p:txBody>
        </p:sp>
        <p:sp>
          <p:nvSpPr>
            <p:cNvPr id="300" name="Google Shape;300;p21"/>
            <p:cNvSpPr txBox="1"/>
            <p:nvPr/>
          </p:nvSpPr>
          <p:spPr>
            <a:xfrm>
              <a:off x="7056800" y="3566538"/>
              <a:ext cx="11985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Fira Sans Condensed ExtraBold"/>
                  <a:ea typeface="Fira Sans Condensed ExtraBold"/>
                  <a:cs typeface="Fira Sans Condensed ExtraBold"/>
                  <a:sym typeface="Fira Sans Condensed ExtraBold"/>
                </a:rPr>
                <a:t>60</a:t>
              </a:r>
              <a:r>
                <a:rPr lang="en" sz="1800">
                  <a:solidFill>
                    <a:schemeClr val="accent3"/>
                  </a:solidFill>
                  <a:latin typeface="Fira Sans Condensed ExtraBold"/>
                  <a:ea typeface="Fira Sans Condensed ExtraBold"/>
                  <a:cs typeface="Fira Sans Condensed ExtraBold"/>
                  <a:sym typeface="Fira Sans Condensed ExtraBold"/>
                </a:rPr>
                <a:t>%</a:t>
              </a:r>
              <a:endParaRPr sz="1800">
                <a:solidFill>
                  <a:schemeClr val="accent3"/>
                </a:solidFill>
                <a:latin typeface="Fira Sans Condensed ExtraBold"/>
                <a:ea typeface="Fira Sans Condensed ExtraBold"/>
                <a:cs typeface="Fira Sans Condensed ExtraBold"/>
                <a:sym typeface="Fira Sans Condensed ExtraBold"/>
              </a:endParaRPr>
            </a:p>
          </p:txBody>
        </p:sp>
      </p:grpSp>
      <p:grpSp>
        <p:nvGrpSpPr>
          <p:cNvPr id="301" name="Google Shape;301;p21"/>
          <p:cNvGrpSpPr/>
          <p:nvPr/>
        </p:nvGrpSpPr>
        <p:grpSpPr>
          <a:xfrm>
            <a:off x="5580026" y="1798748"/>
            <a:ext cx="353757" cy="353757"/>
            <a:chOff x="-25834600" y="3176875"/>
            <a:chExt cx="296950" cy="296950"/>
          </a:xfrm>
        </p:grpSpPr>
        <p:sp>
          <p:nvSpPr>
            <p:cNvPr id="302" name="Google Shape;302;p21"/>
            <p:cNvSpPr/>
            <p:nvPr/>
          </p:nvSpPr>
          <p:spPr>
            <a:xfrm>
              <a:off x="-25625875" y="3316275"/>
              <a:ext cx="69325" cy="85875"/>
            </a:xfrm>
            <a:custGeom>
              <a:rect b="b" l="l" r="r" t="t"/>
              <a:pathLst>
                <a:path extrusionOk="0" h="3435" w="2773">
                  <a:moveTo>
                    <a:pt x="0" y="1"/>
                  </a:moveTo>
                  <a:lnTo>
                    <a:pt x="0" y="3435"/>
                  </a:lnTo>
                  <a:lnTo>
                    <a:pt x="2773" y="3435"/>
                  </a:lnTo>
                  <a:lnTo>
                    <a:pt x="2773" y="2741"/>
                  </a:lnTo>
                  <a:lnTo>
                    <a:pt x="1040" y="2741"/>
                  </a:lnTo>
                  <a:cubicBezTo>
                    <a:pt x="851" y="2741"/>
                    <a:pt x="693" y="2584"/>
                    <a:pt x="693" y="2395"/>
                  </a:cubicBezTo>
                  <a:cubicBezTo>
                    <a:pt x="693" y="2206"/>
                    <a:pt x="851" y="2048"/>
                    <a:pt x="1040" y="2048"/>
                  </a:cubicBezTo>
                  <a:lnTo>
                    <a:pt x="2773" y="2048"/>
                  </a:lnTo>
                  <a:lnTo>
                    <a:pt x="2773" y="1324"/>
                  </a:lnTo>
                  <a:lnTo>
                    <a:pt x="1040" y="1324"/>
                  </a:lnTo>
                  <a:cubicBezTo>
                    <a:pt x="851" y="1324"/>
                    <a:pt x="693" y="1166"/>
                    <a:pt x="693" y="977"/>
                  </a:cubicBezTo>
                  <a:cubicBezTo>
                    <a:pt x="693" y="851"/>
                    <a:pt x="851" y="694"/>
                    <a:pt x="1040" y="694"/>
                  </a:cubicBezTo>
                  <a:lnTo>
                    <a:pt x="2773" y="694"/>
                  </a:lnTo>
                  <a:lnTo>
                    <a:pt x="277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1"/>
            <p:cNvSpPr/>
            <p:nvPr/>
          </p:nvSpPr>
          <p:spPr>
            <a:xfrm>
              <a:off x="-25729075" y="3176875"/>
              <a:ext cx="191425" cy="296950"/>
            </a:xfrm>
            <a:custGeom>
              <a:rect b="b" l="l" r="r" t="t"/>
              <a:pathLst>
                <a:path extrusionOk="0" h="11878" w="7657">
                  <a:moveTo>
                    <a:pt x="2049" y="693"/>
                  </a:moveTo>
                  <a:lnTo>
                    <a:pt x="2049" y="2773"/>
                  </a:lnTo>
                  <a:lnTo>
                    <a:pt x="1356" y="2773"/>
                  </a:lnTo>
                  <a:lnTo>
                    <a:pt x="1356" y="693"/>
                  </a:lnTo>
                  <a:close/>
                  <a:moveTo>
                    <a:pt x="3435" y="693"/>
                  </a:moveTo>
                  <a:lnTo>
                    <a:pt x="3435" y="2773"/>
                  </a:lnTo>
                  <a:lnTo>
                    <a:pt x="2710" y="2773"/>
                  </a:lnTo>
                  <a:lnTo>
                    <a:pt x="2710" y="693"/>
                  </a:lnTo>
                  <a:close/>
                  <a:moveTo>
                    <a:pt x="4821" y="693"/>
                  </a:moveTo>
                  <a:lnTo>
                    <a:pt x="4821" y="2773"/>
                  </a:lnTo>
                  <a:lnTo>
                    <a:pt x="4097" y="2773"/>
                  </a:lnTo>
                  <a:lnTo>
                    <a:pt x="4097" y="693"/>
                  </a:lnTo>
                  <a:close/>
                  <a:moveTo>
                    <a:pt x="6176" y="693"/>
                  </a:moveTo>
                  <a:lnTo>
                    <a:pt x="6176" y="2773"/>
                  </a:lnTo>
                  <a:lnTo>
                    <a:pt x="5483" y="2773"/>
                  </a:lnTo>
                  <a:lnTo>
                    <a:pt x="5483" y="693"/>
                  </a:lnTo>
                  <a:close/>
                  <a:moveTo>
                    <a:pt x="1041" y="0"/>
                  </a:moveTo>
                  <a:cubicBezTo>
                    <a:pt x="442" y="0"/>
                    <a:pt x="1" y="473"/>
                    <a:pt x="1" y="1040"/>
                  </a:cubicBezTo>
                  <a:lnTo>
                    <a:pt x="1" y="3119"/>
                  </a:lnTo>
                  <a:cubicBezTo>
                    <a:pt x="1" y="3308"/>
                    <a:pt x="158" y="3466"/>
                    <a:pt x="379" y="3466"/>
                  </a:cubicBezTo>
                  <a:lnTo>
                    <a:pt x="726" y="3466"/>
                  </a:lnTo>
                  <a:lnTo>
                    <a:pt x="726" y="4883"/>
                  </a:lnTo>
                  <a:lnTo>
                    <a:pt x="2458" y="4883"/>
                  </a:lnTo>
                  <a:cubicBezTo>
                    <a:pt x="2647" y="4883"/>
                    <a:pt x="2805" y="5041"/>
                    <a:pt x="2805" y="5262"/>
                  </a:cubicBezTo>
                  <a:lnTo>
                    <a:pt x="2805" y="9420"/>
                  </a:lnTo>
                  <a:cubicBezTo>
                    <a:pt x="2805" y="9609"/>
                    <a:pt x="2647" y="9767"/>
                    <a:pt x="2458" y="9767"/>
                  </a:cubicBezTo>
                  <a:lnTo>
                    <a:pt x="2112" y="9767"/>
                  </a:lnTo>
                  <a:cubicBezTo>
                    <a:pt x="2112" y="10523"/>
                    <a:pt x="1797" y="11247"/>
                    <a:pt x="1261" y="11751"/>
                  </a:cubicBezTo>
                  <a:cubicBezTo>
                    <a:pt x="1419" y="11815"/>
                    <a:pt x="1576" y="11878"/>
                    <a:pt x="1734" y="11878"/>
                  </a:cubicBezTo>
                  <a:lnTo>
                    <a:pt x="5924" y="11878"/>
                  </a:lnTo>
                  <a:cubicBezTo>
                    <a:pt x="6522" y="11878"/>
                    <a:pt x="6932" y="11405"/>
                    <a:pt x="6932" y="10838"/>
                  </a:cubicBezTo>
                  <a:lnTo>
                    <a:pt x="6932" y="9798"/>
                  </a:lnTo>
                  <a:lnTo>
                    <a:pt x="3813" y="9798"/>
                  </a:lnTo>
                  <a:cubicBezTo>
                    <a:pt x="3624" y="9798"/>
                    <a:pt x="3467" y="9672"/>
                    <a:pt x="3467" y="9452"/>
                  </a:cubicBezTo>
                  <a:lnTo>
                    <a:pt x="3467" y="5293"/>
                  </a:lnTo>
                  <a:cubicBezTo>
                    <a:pt x="3467" y="5104"/>
                    <a:pt x="3624" y="4946"/>
                    <a:pt x="3813" y="4946"/>
                  </a:cubicBezTo>
                  <a:lnTo>
                    <a:pt x="6932" y="4946"/>
                  </a:lnTo>
                  <a:lnTo>
                    <a:pt x="6932" y="3529"/>
                  </a:lnTo>
                  <a:lnTo>
                    <a:pt x="7310" y="3529"/>
                  </a:lnTo>
                  <a:cubicBezTo>
                    <a:pt x="7499" y="3529"/>
                    <a:pt x="7657" y="3371"/>
                    <a:pt x="7657" y="3151"/>
                  </a:cubicBezTo>
                  <a:lnTo>
                    <a:pt x="7657" y="1040"/>
                  </a:lnTo>
                  <a:lnTo>
                    <a:pt x="7625" y="1040"/>
                  </a:lnTo>
                  <a:cubicBezTo>
                    <a:pt x="7625" y="441"/>
                    <a:pt x="7153" y="0"/>
                    <a:pt x="65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1"/>
            <p:cNvSpPr/>
            <p:nvPr/>
          </p:nvSpPr>
          <p:spPr>
            <a:xfrm>
              <a:off x="-25834600" y="3350150"/>
              <a:ext cx="69325" cy="96100"/>
            </a:xfrm>
            <a:custGeom>
              <a:rect b="b" l="l" r="r" t="t"/>
              <a:pathLst>
                <a:path extrusionOk="0" h="3844" w="2773">
                  <a:moveTo>
                    <a:pt x="2143" y="0"/>
                  </a:moveTo>
                  <a:cubicBezTo>
                    <a:pt x="1008" y="0"/>
                    <a:pt x="63" y="945"/>
                    <a:pt x="63" y="2080"/>
                  </a:cubicBezTo>
                  <a:cubicBezTo>
                    <a:pt x="0" y="2804"/>
                    <a:pt x="378" y="3434"/>
                    <a:pt x="914" y="3844"/>
                  </a:cubicBezTo>
                  <a:cubicBezTo>
                    <a:pt x="788" y="3529"/>
                    <a:pt x="725" y="3151"/>
                    <a:pt x="725" y="2804"/>
                  </a:cubicBezTo>
                  <a:cubicBezTo>
                    <a:pt x="725" y="1544"/>
                    <a:pt x="1576" y="473"/>
                    <a:pt x="2773" y="126"/>
                  </a:cubicBezTo>
                  <a:cubicBezTo>
                    <a:pt x="2584" y="63"/>
                    <a:pt x="2332" y="0"/>
                    <a:pt x="21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1"/>
            <p:cNvSpPr/>
            <p:nvPr/>
          </p:nvSpPr>
          <p:spPr>
            <a:xfrm>
              <a:off x="-25799950" y="3368250"/>
              <a:ext cx="104775" cy="104000"/>
            </a:xfrm>
            <a:custGeom>
              <a:rect b="b" l="l" r="r" t="t"/>
              <a:pathLst>
                <a:path extrusionOk="0" h="4160" w="4191">
                  <a:moveTo>
                    <a:pt x="2080" y="694"/>
                  </a:moveTo>
                  <a:cubicBezTo>
                    <a:pt x="2836" y="694"/>
                    <a:pt x="3466" y="1324"/>
                    <a:pt x="3466" y="2080"/>
                  </a:cubicBezTo>
                  <a:cubicBezTo>
                    <a:pt x="3466" y="2364"/>
                    <a:pt x="3403" y="2584"/>
                    <a:pt x="3246" y="2836"/>
                  </a:cubicBezTo>
                  <a:lnTo>
                    <a:pt x="1292" y="915"/>
                  </a:lnTo>
                  <a:cubicBezTo>
                    <a:pt x="1576" y="788"/>
                    <a:pt x="1828" y="694"/>
                    <a:pt x="2080" y="694"/>
                  </a:cubicBezTo>
                  <a:close/>
                  <a:moveTo>
                    <a:pt x="2111" y="1"/>
                  </a:moveTo>
                  <a:cubicBezTo>
                    <a:pt x="946" y="1"/>
                    <a:pt x="1" y="946"/>
                    <a:pt x="1" y="2080"/>
                  </a:cubicBezTo>
                  <a:cubicBezTo>
                    <a:pt x="1" y="3214"/>
                    <a:pt x="946" y="4160"/>
                    <a:pt x="2111" y="4160"/>
                  </a:cubicBezTo>
                  <a:cubicBezTo>
                    <a:pt x="3246" y="4160"/>
                    <a:pt x="4191" y="3214"/>
                    <a:pt x="4191" y="2080"/>
                  </a:cubicBezTo>
                  <a:cubicBezTo>
                    <a:pt x="4191" y="946"/>
                    <a:pt x="3246" y="1"/>
                    <a:pt x="211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1"/>
            <p:cNvSpPr/>
            <p:nvPr/>
          </p:nvSpPr>
          <p:spPr>
            <a:xfrm>
              <a:off x="-25712525" y="3317075"/>
              <a:ext cx="34675" cy="86650"/>
            </a:xfrm>
            <a:custGeom>
              <a:rect b="b" l="l" r="r" t="t"/>
              <a:pathLst>
                <a:path extrusionOk="0" h="3466" w="1387">
                  <a:moveTo>
                    <a:pt x="1" y="0"/>
                  </a:moveTo>
                  <a:lnTo>
                    <a:pt x="1" y="1764"/>
                  </a:lnTo>
                  <a:cubicBezTo>
                    <a:pt x="631" y="2111"/>
                    <a:pt x="1072" y="2709"/>
                    <a:pt x="1261" y="3466"/>
                  </a:cubicBezTo>
                  <a:lnTo>
                    <a:pt x="1387" y="3466"/>
                  </a:lnTo>
                  <a:lnTo>
                    <a:pt x="138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7" name="Google Shape;307;p21"/>
          <p:cNvSpPr/>
          <p:nvPr/>
        </p:nvSpPr>
        <p:spPr>
          <a:xfrm>
            <a:off x="3670068" y="1808063"/>
            <a:ext cx="375349" cy="344435"/>
          </a:xfrm>
          <a:custGeom>
            <a:rect b="b" l="l" r="r" t="t"/>
            <a:pathLst>
              <a:path extrusionOk="0" h="11565" w="12603">
                <a:moveTo>
                  <a:pt x="9200" y="822"/>
                </a:moveTo>
                <a:lnTo>
                  <a:pt x="11311" y="2933"/>
                </a:lnTo>
                <a:cubicBezTo>
                  <a:pt x="11279" y="3185"/>
                  <a:pt x="11185" y="3437"/>
                  <a:pt x="11090" y="3689"/>
                </a:cubicBezTo>
                <a:lnTo>
                  <a:pt x="8444" y="1074"/>
                </a:lnTo>
                <a:cubicBezTo>
                  <a:pt x="8664" y="948"/>
                  <a:pt x="8916" y="853"/>
                  <a:pt x="9200" y="822"/>
                </a:cubicBezTo>
                <a:close/>
                <a:moveTo>
                  <a:pt x="7814" y="1389"/>
                </a:moveTo>
                <a:lnTo>
                  <a:pt x="10712" y="4287"/>
                </a:lnTo>
                <a:cubicBezTo>
                  <a:pt x="10649" y="4413"/>
                  <a:pt x="10555" y="4476"/>
                  <a:pt x="10492" y="4571"/>
                </a:cubicBezTo>
                <a:cubicBezTo>
                  <a:pt x="10397" y="4634"/>
                  <a:pt x="10334" y="4728"/>
                  <a:pt x="10208" y="4791"/>
                </a:cubicBezTo>
                <a:lnTo>
                  <a:pt x="7310" y="1893"/>
                </a:lnTo>
                <a:cubicBezTo>
                  <a:pt x="7373" y="1798"/>
                  <a:pt x="7467" y="1704"/>
                  <a:pt x="7530" y="1609"/>
                </a:cubicBezTo>
                <a:cubicBezTo>
                  <a:pt x="7625" y="1546"/>
                  <a:pt x="7688" y="1452"/>
                  <a:pt x="7814" y="1389"/>
                </a:cubicBezTo>
                <a:close/>
                <a:moveTo>
                  <a:pt x="6994" y="2523"/>
                </a:moveTo>
                <a:lnTo>
                  <a:pt x="9609" y="5169"/>
                </a:lnTo>
                <a:cubicBezTo>
                  <a:pt x="9389" y="5264"/>
                  <a:pt x="9105" y="5327"/>
                  <a:pt x="8885" y="5390"/>
                </a:cubicBezTo>
                <a:lnTo>
                  <a:pt x="6742" y="3279"/>
                </a:lnTo>
                <a:cubicBezTo>
                  <a:pt x="6774" y="3027"/>
                  <a:pt x="6868" y="2743"/>
                  <a:pt x="6994" y="2523"/>
                </a:cubicBezTo>
                <a:close/>
                <a:moveTo>
                  <a:pt x="3812" y="6209"/>
                </a:moveTo>
                <a:lnTo>
                  <a:pt x="5923" y="8351"/>
                </a:lnTo>
                <a:cubicBezTo>
                  <a:pt x="5892" y="8572"/>
                  <a:pt x="5797" y="8855"/>
                  <a:pt x="5671" y="9107"/>
                </a:cubicBezTo>
                <a:lnTo>
                  <a:pt x="3056" y="6461"/>
                </a:lnTo>
                <a:cubicBezTo>
                  <a:pt x="3277" y="6335"/>
                  <a:pt x="3560" y="6272"/>
                  <a:pt x="3812" y="6209"/>
                </a:cubicBezTo>
                <a:close/>
                <a:moveTo>
                  <a:pt x="2426" y="6776"/>
                </a:moveTo>
                <a:lnTo>
                  <a:pt x="5325" y="9675"/>
                </a:lnTo>
                <a:cubicBezTo>
                  <a:pt x="5262" y="9801"/>
                  <a:pt x="5167" y="9895"/>
                  <a:pt x="5104" y="9958"/>
                </a:cubicBezTo>
                <a:cubicBezTo>
                  <a:pt x="5010" y="10053"/>
                  <a:pt x="4947" y="10116"/>
                  <a:pt x="4821" y="10210"/>
                </a:cubicBezTo>
                <a:lnTo>
                  <a:pt x="1891" y="7280"/>
                </a:lnTo>
                <a:cubicBezTo>
                  <a:pt x="1985" y="7217"/>
                  <a:pt x="2080" y="7091"/>
                  <a:pt x="2143" y="6997"/>
                </a:cubicBezTo>
                <a:cubicBezTo>
                  <a:pt x="2206" y="6934"/>
                  <a:pt x="2300" y="6839"/>
                  <a:pt x="2426" y="6776"/>
                </a:cubicBezTo>
                <a:close/>
                <a:moveTo>
                  <a:pt x="1576" y="7910"/>
                </a:moveTo>
                <a:lnTo>
                  <a:pt x="4222" y="10557"/>
                </a:lnTo>
                <a:cubicBezTo>
                  <a:pt x="4002" y="10620"/>
                  <a:pt x="3718" y="10714"/>
                  <a:pt x="3466" y="10777"/>
                </a:cubicBezTo>
                <a:lnTo>
                  <a:pt x="1355" y="8666"/>
                </a:lnTo>
                <a:cubicBezTo>
                  <a:pt x="1387" y="8414"/>
                  <a:pt x="1481" y="8162"/>
                  <a:pt x="1576" y="7910"/>
                </a:cubicBezTo>
                <a:close/>
                <a:moveTo>
                  <a:pt x="10602" y="0"/>
                </a:moveTo>
                <a:cubicBezTo>
                  <a:pt x="9383" y="0"/>
                  <a:pt x="7954" y="274"/>
                  <a:pt x="7089" y="1168"/>
                </a:cubicBezTo>
                <a:cubicBezTo>
                  <a:pt x="6207" y="2082"/>
                  <a:pt x="5923" y="3500"/>
                  <a:pt x="5923" y="4728"/>
                </a:cubicBezTo>
                <a:cubicBezTo>
                  <a:pt x="6238" y="4760"/>
                  <a:pt x="6459" y="4791"/>
                  <a:pt x="6522" y="4791"/>
                </a:cubicBezTo>
                <a:lnTo>
                  <a:pt x="6585" y="4791"/>
                </a:lnTo>
                <a:lnTo>
                  <a:pt x="6585" y="4130"/>
                </a:lnTo>
                <a:lnTo>
                  <a:pt x="7971" y="5516"/>
                </a:lnTo>
                <a:cubicBezTo>
                  <a:pt x="7751" y="5532"/>
                  <a:pt x="7540" y="5538"/>
                  <a:pt x="7348" y="5538"/>
                </a:cubicBezTo>
                <a:cubicBezTo>
                  <a:pt x="6772" y="5538"/>
                  <a:pt x="6364" y="5484"/>
                  <a:pt x="6364" y="5484"/>
                </a:cubicBezTo>
                <a:cubicBezTo>
                  <a:pt x="6314" y="5459"/>
                  <a:pt x="5810" y="5369"/>
                  <a:pt x="5121" y="5369"/>
                </a:cubicBezTo>
                <a:cubicBezTo>
                  <a:pt x="4077" y="5369"/>
                  <a:pt x="2606" y="5575"/>
                  <a:pt x="1639" y="6524"/>
                </a:cubicBezTo>
                <a:cubicBezTo>
                  <a:pt x="0" y="8162"/>
                  <a:pt x="536" y="11155"/>
                  <a:pt x="567" y="11250"/>
                </a:cubicBezTo>
                <a:cubicBezTo>
                  <a:pt x="599" y="11407"/>
                  <a:pt x="725" y="11533"/>
                  <a:pt x="914" y="11533"/>
                </a:cubicBezTo>
                <a:lnTo>
                  <a:pt x="1009" y="11533"/>
                </a:lnTo>
                <a:cubicBezTo>
                  <a:pt x="1198" y="11502"/>
                  <a:pt x="1324" y="11344"/>
                  <a:pt x="1261" y="11155"/>
                </a:cubicBezTo>
                <a:cubicBezTo>
                  <a:pt x="1261" y="11155"/>
                  <a:pt x="1166" y="10399"/>
                  <a:pt x="1229" y="9517"/>
                </a:cubicBezTo>
                <a:lnTo>
                  <a:pt x="1229" y="9517"/>
                </a:lnTo>
                <a:lnTo>
                  <a:pt x="2615" y="10903"/>
                </a:lnTo>
                <a:cubicBezTo>
                  <a:pt x="2447" y="10903"/>
                  <a:pt x="2293" y="10917"/>
                  <a:pt x="2153" y="10917"/>
                </a:cubicBezTo>
                <a:cubicBezTo>
                  <a:pt x="2083" y="10917"/>
                  <a:pt x="2017" y="10914"/>
                  <a:pt x="1954" y="10903"/>
                </a:cubicBezTo>
                <a:lnTo>
                  <a:pt x="1954" y="10966"/>
                </a:lnTo>
                <a:cubicBezTo>
                  <a:pt x="1985" y="11187"/>
                  <a:pt x="1954" y="11407"/>
                  <a:pt x="1859" y="11565"/>
                </a:cubicBezTo>
                <a:lnTo>
                  <a:pt x="2048" y="11565"/>
                </a:lnTo>
                <a:cubicBezTo>
                  <a:pt x="3277" y="11565"/>
                  <a:pt x="4695" y="11281"/>
                  <a:pt x="5577" y="10399"/>
                </a:cubicBezTo>
                <a:cubicBezTo>
                  <a:pt x="6427" y="9517"/>
                  <a:pt x="6742" y="8068"/>
                  <a:pt x="6742" y="6839"/>
                </a:cubicBezTo>
                <a:cubicBezTo>
                  <a:pt x="6396" y="6808"/>
                  <a:pt x="6144" y="6776"/>
                  <a:pt x="6112" y="6776"/>
                </a:cubicBezTo>
                <a:lnTo>
                  <a:pt x="6049" y="6776"/>
                </a:lnTo>
                <a:lnTo>
                  <a:pt x="6049" y="7438"/>
                </a:lnTo>
                <a:lnTo>
                  <a:pt x="4663" y="6051"/>
                </a:lnTo>
                <a:cubicBezTo>
                  <a:pt x="4876" y="6036"/>
                  <a:pt x="5083" y="6030"/>
                  <a:pt x="5273" y="6030"/>
                </a:cubicBezTo>
                <a:cubicBezTo>
                  <a:pt x="5845" y="6030"/>
                  <a:pt x="6270" y="6083"/>
                  <a:pt x="6270" y="6083"/>
                </a:cubicBezTo>
                <a:cubicBezTo>
                  <a:pt x="6301" y="6083"/>
                  <a:pt x="6837" y="6178"/>
                  <a:pt x="7499" y="6178"/>
                </a:cubicBezTo>
                <a:cubicBezTo>
                  <a:pt x="8727" y="6178"/>
                  <a:pt x="10145" y="5862"/>
                  <a:pt x="10996" y="4980"/>
                </a:cubicBezTo>
                <a:cubicBezTo>
                  <a:pt x="12602" y="3374"/>
                  <a:pt x="12098" y="381"/>
                  <a:pt x="12067" y="255"/>
                </a:cubicBezTo>
                <a:cubicBezTo>
                  <a:pt x="12035" y="160"/>
                  <a:pt x="11878" y="34"/>
                  <a:pt x="11657" y="34"/>
                </a:cubicBezTo>
                <a:cubicBezTo>
                  <a:pt x="11468" y="66"/>
                  <a:pt x="11342" y="223"/>
                  <a:pt x="11405" y="444"/>
                </a:cubicBezTo>
                <a:cubicBezTo>
                  <a:pt x="11405" y="444"/>
                  <a:pt x="11531" y="1168"/>
                  <a:pt x="11437" y="2050"/>
                </a:cubicBezTo>
                <a:lnTo>
                  <a:pt x="10050" y="664"/>
                </a:lnTo>
                <a:cubicBezTo>
                  <a:pt x="10218" y="664"/>
                  <a:pt x="10373" y="650"/>
                  <a:pt x="10513" y="650"/>
                </a:cubicBezTo>
                <a:cubicBezTo>
                  <a:pt x="10583" y="650"/>
                  <a:pt x="10649" y="654"/>
                  <a:pt x="10712" y="664"/>
                </a:cubicBezTo>
                <a:lnTo>
                  <a:pt x="10712" y="601"/>
                </a:lnTo>
                <a:cubicBezTo>
                  <a:pt x="10681" y="381"/>
                  <a:pt x="10712" y="160"/>
                  <a:pt x="10807" y="3"/>
                </a:cubicBezTo>
                <a:cubicBezTo>
                  <a:pt x="10739" y="1"/>
                  <a:pt x="10671" y="0"/>
                  <a:pt x="106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8" name="Google Shape;308;p21"/>
          <p:cNvGrpSpPr/>
          <p:nvPr/>
        </p:nvGrpSpPr>
        <p:grpSpPr>
          <a:xfrm>
            <a:off x="7468382" y="1835766"/>
            <a:ext cx="352803" cy="289039"/>
            <a:chOff x="-26981375" y="3951875"/>
            <a:chExt cx="296150" cy="242625"/>
          </a:xfrm>
        </p:grpSpPr>
        <p:sp>
          <p:nvSpPr>
            <p:cNvPr id="309" name="Google Shape;309;p21"/>
            <p:cNvSpPr/>
            <p:nvPr/>
          </p:nvSpPr>
          <p:spPr>
            <a:xfrm>
              <a:off x="-26978225" y="3951875"/>
              <a:ext cx="173300" cy="155975"/>
            </a:xfrm>
            <a:custGeom>
              <a:rect b="b" l="l" r="r" t="t"/>
              <a:pathLst>
                <a:path extrusionOk="0" h="6239" w="6932">
                  <a:moveTo>
                    <a:pt x="3340" y="2364"/>
                  </a:moveTo>
                  <a:cubicBezTo>
                    <a:pt x="3529" y="2364"/>
                    <a:pt x="3686" y="2521"/>
                    <a:pt x="3686" y="2710"/>
                  </a:cubicBezTo>
                  <a:lnTo>
                    <a:pt x="3686" y="3435"/>
                  </a:lnTo>
                  <a:lnTo>
                    <a:pt x="4411" y="3435"/>
                  </a:lnTo>
                  <a:cubicBezTo>
                    <a:pt x="4600" y="3435"/>
                    <a:pt x="4757" y="3592"/>
                    <a:pt x="4757" y="3782"/>
                  </a:cubicBezTo>
                  <a:cubicBezTo>
                    <a:pt x="4757" y="3971"/>
                    <a:pt x="4600" y="4128"/>
                    <a:pt x="4411" y="4128"/>
                  </a:cubicBezTo>
                  <a:lnTo>
                    <a:pt x="3686" y="4128"/>
                  </a:lnTo>
                  <a:lnTo>
                    <a:pt x="3686" y="4853"/>
                  </a:lnTo>
                  <a:cubicBezTo>
                    <a:pt x="3686" y="5042"/>
                    <a:pt x="3529" y="5199"/>
                    <a:pt x="3340" y="5199"/>
                  </a:cubicBezTo>
                  <a:cubicBezTo>
                    <a:pt x="3151" y="5199"/>
                    <a:pt x="2993" y="5042"/>
                    <a:pt x="2993" y="4853"/>
                  </a:cubicBezTo>
                  <a:lnTo>
                    <a:pt x="2993" y="4128"/>
                  </a:lnTo>
                  <a:lnTo>
                    <a:pt x="2268" y="4128"/>
                  </a:lnTo>
                  <a:cubicBezTo>
                    <a:pt x="2079" y="4128"/>
                    <a:pt x="1922" y="3971"/>
                    <a:pt x="1922" y="3782"/>
                  </a:cubicBezTo>
                  <a:cubicBezTo>
                    <a:pt x="1922" y="3592"/>
                    <a:pt x="2079" y="3435"/>
                    <a:pt x="2268" y="3435"/>
                  </a:cubicBezTo>
                  <a:lnTo>
                    <a:pt x="2993" y="3435"/>
                  </a:lnTo>
                  <a:lnTo>
                    <a:pt x="2993" y="2710"/>
                  </a:lnTo>
                  <a:cubicBezTo>
                    <a:pt x="2993" y="2521"/>
                    <a:pt x="3151" y="2364"/>
                    <a:pt x="3340" y="2364"/>
                  </a:cubicBezTo>
                  <a:close/>
                  <a:moveTo>
                    <a:pt x="3434" y="1"/>
                  </a:moveTo>
                  <a:cubicBezTo>
                    <a:pt x="2836" y="1"/>
                    <a:pt x="2394" y="474"/>
                    <a:pt x="2394" y="1041"/>
                  </a:cubicBezTo>
                  <a:lnTo>
                    <a:pt x="2394" y="1387"/>
                  </a:lnTo>
                  <a:lnTo>
                    <a:pt x="1008" y="1387"/>
                  </a:lnTo>
                  <a:cubicBezTo>
                    <a:pt x="441" y="1387"/>
                    <a:pt x="0" y="1860"/>
                    <a:pt x="0" y="2395"/>
                  </a:cubicBezTo>
                  <a:lnTo>
                    <a:pt x="0" y="6239"/>
                  </a:lnTo>
                  <a:lnTo>
                    <a:pt x="6931" y="6239"/>
                  </a:lnTo>
                  <a:lnTo>
                    <a:pt x="6931" y="2395"/>
                  </a:lnTo>
                  <a:lnTo>
                    <a:pt x="6837" y="2395"/>
                  </a:lnTo>
                  <a:cubicBezTo>
                    <a:pt x="6837" y="1828"/>
                    <a:pt x="6364" y="1387"/>
                    <a:pt x="5829" y="1387"/>
                  </a:cubicBezTo>
                  <a:lnTo>
                    <a:pt x="4442" y="1387"/>
                  </a:lnTo>
                  <a:lnTo>
                    <a:pt x="4442" y="1041"/>
                  </a:lnTo>
                  <a:cubicBezTo>
                    <a:pt x="4442" y="442"/>
                    <a:pt x="3970" y="1"/>
                    <a:pt x="34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1"/>
            <p:cNvSpPr/>
            <p:nvPr/>
          </p:nvSpPr>
          <p:spPr>
            <a:xfrm>
              <a:off x="-26981375" y="4124375"/>
              <a:ext cx="174075" cy="70125"/>
            </a:xfrm>
            <a:custGeom>
              <a:rect b="b" l="l" r="r" t="t"/>
              <a:pathLst>
                <a:path extrusionOk="0" h="2805" w="6963">
                  <a:moveTo>
                    <a:pt x="2457" y="1418"/>
                  </a:moveTo>
                  <a:cubicBezTo>
                    <a:pt x="2647" y="1418"/>
                    <a:pt x="2804" y="1576"/>
                    <a:pt x="2804" y="1765"/>
                  </a:cubicBezTo>
                  <a:cubicBezTo>
                    <a:pt x="2804" y="1954"/>
                    <a:pt x="2647" y="2111"/>
                    <a:pt x="2457" y="2111"/>
                  </a:cubicBezTo>
                  <a:cubicBezTo>
                    <a:pt x="2237" y="2111"/>
                    <a:pt x="2079" y="1954"/>
                    <a:pt x="2079" y="1765"/>
                  </a:cubicBezTo>
                  <a:cubicBezTo>
                    <a:pt x="2079" y="1576"/>
                    <a:pt x="2237" y="1418"/>
                    <a:pt x="2457" y="1418"/>
                  </a:cubicBezTo>
                  <a:close/>
                  <a:moveTo>
                    <a:pt x="32" y="0"/>
                  </a:moveTo>
                  <a:lnTo>
                    <a:pt x="32" y="1009"/>
                  </a:lnTo>
                  <a:cubicBezTo>
                    <a:pt x="0" y="1607"/>
                    <a:pt x="473" y="2080"/>
                    <a:pt x="1071" y="2080"/>
                  </a:cubicBezTo>
                  <a:lnTo>
                    <a:pt x="1449" y="2080"/>
                  </a:lnTo>
                  <a:cubicBezTo>
                    <a:pt x="1607" y="2489"/>
                    <a:pt x="1985" y="2804"/>
                    <a:pt x="2457" y="2804"/>
                  </a:cubicBezTo>
                  <a:cubicBezTo>
                    <a:pt x="2867" y="2804"/>
                    <a:pt x="3277" y="2521"/>
                    <a:pt x="3434" y="2080"/>
                  </a:cubicBezTo>
                  <a:lnTo>
                    <a:pt x="6963" y="2080"/>
                  </a:lnTo>
                  <a:lnTo>
                    <a:pt x="696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1"/>
            <p:cNvSpPr/>
            <p:nvPr/>
          </p:nvSpPr>
          <p:spPr>
            <a:xfrm>
              <a:off x="-26790000" y="4002300"/>
              <a:ext cx="104775" cy="192200"/>
            </a:xfrm>
            <a:custGeom>
              <a:rect b="b" l="l" r="r" t="t"/>
              <a:pathLst>
                <a:path extrusionOk="0" h="7688" w="4191">
                  <a:moveTo>
                    <a:pt x="1513" y="693"/>
                  </a:moveTo>
                  <a:cubicBezTo>
                    <a:pt x="1954" y="693"/>
                    <a:pt x="2364" y="977"/>
                    <a:pt x="2521" y="1386"/>
                  </a:cubicBezTo>
                  <a:lnTo>
                    <a:pt x="3372" y="3497"/>
                  </a:lnTo>
                  <a:lnTo>
                    <a:pt x="1765" y="3497"/>
                  </a:lnTo>
                  <a:cubicBezTo>
                    <a:pt x="1576" y="3497"/>
                    <a:pt x="1419" y="3340"/>
                    <a:pt x="1419" y="3151"/>
                  </a:cubicBezTo>
                  <a:lnTo>
                    <a:pt x="1419" y="693"/>
                  </a:lnTo>
                  <a:close/>
                  <a:moveTo>
                    <a:pt x="1765" y="6270"/>
                  </a:moveTo>
                  <a:cubicBezTo>
                    <a:pt x="1954" y="6270"/>
                    <a:pt x="2112" y="6427"/>
                    <a:pt x="2112" y="6616"/>
                  </a:cubicBezTo>
                  <a:cubicBezTo>
                    <a:pt x="2112" y="6805"/>
                    <a:pt x="1954" y="6963"/>
                    <a:pt x="1765" y="6963"/>
                  </a:cubicBezTo>
                  <a:cubicBezTo>
                    <a:pt x="1576" y="6963"/>
                    <a:pt x="1419" y="6805"/>
                    <a:pt x="1419" y="6616"/>
                  </a:cubicBezTo>
                  <a:cubicBezTo>
                    <a:pt x="1419" y="6427"/>
                    <a:pt x="1576" y="6270"/>
                    <a:pt x="1765" y="6270"/>
                  </a:cubicBezTo>
                  <a:close/>
                  <a:moveTo>
                    <a:pt x="1" y="0"/>
                  </a:moveTo>
                  <a:lnTo>
                    <a:pt x="1" y="6963"/>
                  </a:lnTo>
                  <a:lnTo>
                    <a:pt x="788" y="6963"/>
                  </a:lnTo>
                  <a:cubicBezTo>
                    <a:pt x="946" y="7372"/>
                    <a:pt x="1293" y="7687"/>
                    <a:pt x="1765" y="7687"/>
                  </a:cubicBezTo>
                  <a:cubicBezTo>
                    <a:pt x="2206" y="7687"/>
                    <a:pt x="2584" y="7404"/>
                    <a:pt x="2742" y="6963"/>
                  </a:cubicBezTo>
                  <a:lnTo>
                    <a:pt x="3151" y="6963"/>
                  </a:lnTo>
                  <a:cubicBezTo>
                    <a:pt x="3718" y="6963"/>
                    <a:pt x="4159" y="6490"/>
                    <a:pt x="4159" y="5955"/>
                  </a:cubicBezTo>
                  <a:lnTo>
                    <a:pt x="4159" y="5577"/>
                  </a:lnTo>
                  <a:lnTo>
                    <a:pt x="3151" y="5577"/>
                  </a:lnTo>
                  <a:cubicBezTo>
                    <a:pt x="2931" y="5577"/>
                    <a:pt x="2773" y="5419"/>
                    <a:pt x="2773" y="5230"/>
                  </a:cubicBezTo>
                  <a:cubicBezTo>
                    <a:pt x="2773" y="5041"/>
                    <a:pt x="2994" y="4883"/>
                    <a:pt x="3183" y="4883"/>
                  </a:cubicBezTo>
                  <a:lnTo>
                    <a:pt x="4191" y="4883"/>
                  </a:lnTo>
                  <a:lnTo>
                    <a:pt x="4191" y="4096"/>
                  </a:lnTo>
                  <a:cubicBezTo>
                    <a:pt x="4191" y="3970"/>
                    <a:pt x="4159" y="3812"/>
                    <a:pt x="4159" y="3686"/>
                  </a:cubicBezTo>
                  <a:cubicBezTo>
                    <a:pt x="4096" y="3466"/>
                    <a:pt x="3246" y="1386"/>
                    <a:pt x="3151" y="1103"/>
                  </a:cubicBezTo>
                  <a:cubicBezTo>
                    <a:pt x="2868" y="410"/>
                    <a:pt x="2238" y="0"/>
                    <a:pt x="154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grpSp>
        <p:nvGrpSpPr>
          <p:cNvPr id="316" name="Google Shape;316;p22"/>
          <p:cNvGrpSpPr/>
          <p:nvPr/>
        </p:nvGrpSpPr>
        <p:grpSpPr>
          <a:xfrm>
            <a:off x="3805790" y="1087077"/>
            <a:ext cx="1532406" cy="3645046"/>
            <a:chOff x="5903851" y="1139382"/>
            <a:chExt cx="1510355" cy="3592594"/>
          </a:xfrm>
        </p:grpSpPr>
        <p:sp>
          <p:nvSpPr>
            <p:cNvPr id="317" name="Google Shape;317;p22"/>
            <p:cNvSpPr/>
            <p:nvPr/>
          </p:nvSpPr>
          <p:spPr>
            <a:xfrm>
              <a:off x="6037848" y="4597496"/>
              <a:ext cx="1241949" cy="134480"/>
            </a:xfrm>
            <a:custGeom>
              <a:rect b="b" l="l" r="r" t="t"/>
              <a:pathLst>
                <a:path extrusionOk="0" h="1943" w="17944">
                  <a:moveTo>
                    <a:pt x="8975" y="0"/>
                  </a:moveTo>
                  <a:cubicBezTo>
                    <a:pt x="4022" y="0"/>
                    <a:pt x="0" y="437"/>
                    <a:pt x="0" y="972"/>
                  </a:cubicBezTo>
                  <a:cubicBezTo>
                    <a:pt x="0" y="1506"/>
                    <a:pt x="4022" y="1943"/>
                    <a:pt x="8975" y="1943"/>
                  </a:cubicBezTo>
                  <a:cubicBezTo>
                    <a:pt x="13928" y="1943"/>
                    <a:pt x="17943" y="1506"/>
                    <a:pt x="17943" y="972"/>
                  </a:cubicBezTo>
                  <a:cubicBezTo>
                    <a:pt x="17943" y="437"/>
                    <a:pt x="13928" y="0"/>
                    <a:pt x="8975" y="0"/>
                  </a:cubicBezTo>
                  <a:close/>
                </a:path>
              </a:pathLst>
            </a:custGeom>
            <a:solidFill>
              <a:srgbClr val="595959">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2"/>
            <p:cNvSpPr/>
            <p:nvPr/>
          </p:nvSpPr>
          <p:spPr>
            <a:xfrm>
              <a:off x="5903851" y="1139382"/>
              <a:ext cx="1510355" cy="3504160"/>
            </a:xfrm>
            <a:custGeom>
              <a:rect b="b" l="l" r="r" t="t"/>
              <a:pathLst>
                <a:path extrusionOk="0" h="50629" w="21822">
                  <a:moveTo>
                    <a:pt x="3781" y="7802"/>
                  </a:moveTo>
                  <a:lnTo>
                    <a:pt x="3781" y="7834"/>
                  </a:lnTo>
                  <a:lnTo>
                    <a:pt x="3761" y="7834"/>
                  </a:lnTo>
                  <a:lnTo>
                    <a:pt x="3781" y="7802"/>
                  </a:lnTo>
                  <a:close/>
                  <a:moveTo>
                    <a:pt x="10690" y="0"/>
                  </a:moveTo>
                  <a:cubicBezTo>
                    <a:pt x="6753" y="0"/>
                    <a:pt x="3559" y="3187"/>
                    <a:pt x="3559" y="7130"/>
                  </a:cubicBezTo>
                  <a:cubicBezTo>
                    <a:pt x="3559" y="7365"/>
                    <a:pt x="3572" y="7600"/>
                    <a:pt x="3605" y="7834"/>
                  </a:cubicBezTo>
                  <a:cubicBezTo>
                    <a:pt x="2973" y="7906"/>
                    <a:pt x="2543" y="8512"/>
                    <a:pt x="2699" y="9131"/>
                  </a:cubicBezTo>
                  <a:cubicBezTo>
                    <a:pt x="2821" y="9609"/>
                    <a:pt x="3251" y="9920"/>
                    <a:pt x="3713" y="9920"/>
                  </a:cubicBezTo>
                  <a:cubicBezTo>
                    <a:pt x="3844" y="9920"/>
                    <a:pt x="3977" y="9895"/>
                    <a:pt x="4107" y="9842"/>
                  </a:cubicBezTo>
                  <a:cubicBezTo>
                    <a:pt x="4837" y="12044"/>
                    <a:pt x="6681" y="13804"/>
                    <a:pt x="8747" y="14560"/>
                  </a:cubicBezTo>
                  <a:cubicBezTo>
                    <a:pt x="8793" y="14573"/>
                    <a:pt x="8878" y="14593"/>
                    <a:pt x="8878" y="14606"/>
                  </a:cubicBezTo>
                  <a:lnTo>
                    <a:pt x="8878" y="16620"/>
                  </a:lnTo>
                  <a:lnTo>
                    <a:pt x="5651" y="16620"/>
                  </a:lnTo>
                  <a:cubicBezTo>
                    <a:pt x="5651" y="16620"/>
                    <a:pt x="5645" y="16685"/>
                    <a:pt x="5625" y="16698"/>
                  </a:cubicBezTo>
                  <a:cubicBezTo>
                    <a:pt x="5052" y="16705"/>
                    <a:pt x="4543" y="17076"/>
                    <a:pt x="4361" y="17623"/>
                  </a:cubicBezTo>
                  <a:lnTo>
                    <a:pt x="216" y="33239"/>
                  </a:lnTo>
                  <a:cubicBezTo>
                    <a:pt x="1" y="33872"/>
                    <a:pt x="294" y="34563"/>
                    <a:pt x="900" y="34849"/>
                  </a:cubicBezTo>
                  <a:cubicBezTo>
                    <a:pt x="1081" y="34936"/>
                    <a:pt x="1274" y="34977"/>
                    <a:pt x="1464" y="34977"/>
                  </a:cubicBezTo>
                  <a:cubicBezTo>
                    <a:pt x="1904" y="34977"/>
                    <a:pt x="2331" y="34756"/>
                    <a:pt x="2582" y="34360"/>
                  </a:cubicBezTo>
                  <a:cubicBezTo>
                    <a:pt x="2621" y="34387"/>
                    <a:pt x="2673" y="34413"/>
                    <a:pt x="2719" y="34419"/>
                  </a:cubicBezTo>
                  <a:cubicBezTo>
                    <a:pt x="2750" y="34427"/>
                    <a:pt x="2782" y="34430"/>
                    <a:pt x="2813" y="34430"/>
                  </a:cubicBezTo>
                  <a:cubicBezTo>
                    <a:pt x="2999" y="34430"/>
                    <a:pt x="3163" y="34303"/>
                    <a:pt x="3207" y="34119"/>
                  </a:cubicBezTo>
                  <a:lnTo>
                    <a:pt x="3559" y="32542"/>
                  </a:lnTo>
                  <a:cubicBezTo>
                    <a:pt x="3605" y="32347"/>
                    <a:pt x="3481" y="32040"/>
                    <a:pt x="3299" y="31949"/>
                  </a:cubicBezTo>
                  <a:lnTo>
                    <a:pt x="6336" y="20954"/>
                  </a:lnTo>
                  <a:cubicBezTo>
                    <a:pt x="6336" y="22844"/>
                    <a:pt x="6381" y="26507"/>
                    <a:pt x="6453" y="30567"/>
                  </a:cubicBezTo>
                  <a:lnTo>
                    <a:pt x="6401" y="30567"/>
                  </a:lnTo>
                  <a:lnTo>
                    <a:pt x="6466" y="32360"/>
                  </a:lnTo>
                  <a:lnTo>
                    <a:pt x="6486" y="32360"/>
                  </a:lnTo>
                  <a:cubicBezTo>
                    <a:pt x="6623" y="40194"/>
                    <a:pt x="6805" y="48732"/>
                    <a:pt x="6805" y="48732"/>
                  </a:cubicBezTo>
                  <a:cubicBezTo>
                    <a:pt x="6805" y="48732"/>
                    <a:pt x="4517" y="49090"/>
                    <a:pt x="4517" y="50622"/>
                  </a:cubicBezTo>
                  <a:lnTo>
                    <a:pt x="8936" y="50622"/>
                  </a:lnTo>
                  <a:lnTo>
                    <a:pt x="10631" y="33435"/>
                  </a:lnTo>
                  <a:lnTo>
                    <a:pt x="10663" y="33461"/>
                  </a:lnTo>
                  <a:lnTo>
                    <a:pt x="11035" y="33461"/>
                  </a:lnTo>
                  <a:lnTo>
                    <a:pt x="11035" y="33455"/>
                  </a:lnTo>
                  <a:lnTo>
                    <a:pt x="12892" y="50628"/>
                  </a:lnTo>
                  <a:lnTo>
                    <a:pt x="17311" y="50628"/>
                  </a:lnTo>
                  <a:cubicBezTo>
                    <a:pt x="17311" y="49097"/>
                    <a:pt x="15030" y="48738"/>
                    <a:pt x="15030" y="48738"/>
                  </a:cubicBezTo>
                  <a:cubicBezTo>
                    <a:pt x="15030" y="48738"/>
                    <a:pt x="15193" y="40102"/>
                    <a:pt x="15324" y="32216"/>
                  </a:cubicBezTo>
                  <a:cubicBezTo>
                    <a:pt x="15330" y="31897"/>
                    <a:pt x="15356" y="30574"/>
                    <a:pt x="15356" y="30574"/>
                  </a:cubicBezTo>
                  <a:lnTo>
                    <a:pt x="15350" y="30574"/>
                  </a:lnTo>
                  <a:cubicBezTo>
                    <a:pt x="15408" y="26481"/>
                    <a:pt x="15454" y="22785"/>
                    <a:pt x="15454" y="20863"/>
                  </a:cubicBezTo>
                  <a:lnTo>
                    <a:pt x="18517" y="31929"/>
                  </a:lnTo>
                  <a:cubicBezTo>
                    <a:pt x="18309" y="31995"/>
                    <a:pt x="18159" y="32334"/>
                    <a:pt x="18204" y="32542"/>
                  </a:cubicBezTo>
                  <a:lnTo>
                    <a:pt x="18563" y="34119"/>
                  </a:lnTo>
                  <a:cubicBezTo>
                    <a:pt x="18606" y="34317"/>
                    <a:pt x="18779" y="34435"/>
                    <a:pt x="18957" y="34435"/>
                  </a:cubicBezTo>
                  <a:cubicBezTo>
                    <a:pt x="19049" y="34435"/>
                    <a:pt x="19143" y="34403"/>
                    <a:pt x="19221" y="34334"/>
                  </a:cubicBezTo>
                  <a:cubicBezTo>
                    <a:pt x="19468" y="34749"/>
                    <a:pt x="19908" y="34984"/>
                    <a:pt x="20363" y="34984"/>
                  </a:cubicBezTo>
                  <a:cubicBezTo>
                    <a:pt x="20545" y="34984"/>
                    <a:pt x="20728" y="34947"/>
                    <a:pt x="20903" y="34869"/>
                  </a:cubicBezTo>
                  <a:cubicBezTo>
                    <a:pt x="21515" y="34589"/>
                    <a:pt x="21822" y="33891"/>
                    <a:pt x="21606" y="33252"/>
                  </a:cubicBezTo>
                  <a:lnTo>
                    <a:pt x="21600" y="33246"/>
                  </a:lnTo>
                  <a:lnTo>
                    <a:pt x="17292" y="17663"/>
                  </a:lnTo>
                  <a:cubicBezTo>
                    <a:pt x="17122" y="17141"/>
                    <a:pt x="16653" y="16744"/>
                    <a:pt x="16138" y="16705"/>
                  </a:cubicBezTo>
                  <a:cubicBezTo>
                    <a:pt x="16125" y="16691"/>
                    <a:pt x="16112" y="16626"/>
                    <a:pt x="16112" y="16626"/>
                  </a:cubicBezTo>
                  <a:lnTo>
                    <a:pt x="12612" y="16626"/>
                  </a:lnTo>
                  <a:lnTo>
                    <a:pt x="12612" y="14704"/>
                  </a:lnTo>
                  <a:cubicBezTo>
                    <a:pt x="12612" y="14704"/>
                    <a:pt x="12645" y="14697"/>
                    <a:pt x="12651" y="14691"/>
                  </a:cubicBezTo>
                  <a:cubicBezTo>
                    <a:pt x="12664" y="14691"/>
                    <a:pt x="12684" y="14684"/>
                    <a:pt x="12703" y="14678"/>
                  </a:cubicBezTo>
                  <a:cubicBezTo>
                    <a:pt x="14893" y="14013"/>
                    <a:pt x="16914" y="12194"/>
                    <a:pt x="17696" y="9887"/>
                  </a:cubicBezTo>
                  <a:cubicBezTo>
                    <a:pt x="17774" y="9907"/>
                    <a:pt x="17859" y="9920"/>
                    <a:pt x="17944" y="9920"/>
                  </a:cubicBezTo>
                  <a:cubicBezTo>
                    <a:pt x="17948" y="9920"/>
                    <a:pt x="17952" y="9920"/>
                    <a:pt x="17956" y="9920"/>
                  </a:cubicBezTo>
                  <a:cubicBezTo>
                    <a:pt x="18517" y="9920"/>
                    <a:pt x="18974" y="9485"/>
                    <a:pt x="19006" y="8929"/>
                  </a:cubicBezTo>
                  <a:cubicBezTo>
                    <a:pt x="19032" y="8369"/>
                    <a:pt x="18615" y="7880"/>
                    <a:pt x="18054" y="7834"/>
                  </a:cubicBezTo>
                  <a:lnTo>
                    <a:pt x="18054" y="7828"/>
                  </a:lnTo>
                  <a:cubicBezTo>
                    <a:pt x="18054" y="7815"/>
                    <a:pt x="18048" y="7802"/>
                    <a:pt x="18048" y="7789"/>
                  </a:cubicBezTo>
                  <a:cubicBezTo>
                    <a:pt x="18035" y="6061"/>
                    <a:pt x="17631" y="4295"/>
                    <a:pt x="16686" y="2992"/>
                  </a:cubicBezTo>
                  <a:cubicBezTo>
                    <a:pt x="17657" y="2464"/>
                    <a:pt x="17774" y="1786"/>
                    <a:pt x="18152" y="1147"/>
                  </a:cubicBezTo>
                  <a:lnTo>
                    <a:pt x="18152" y="1147"/>
                  </a:lnTo>
                  <a:cubicBezTo>
                    <a:pt x="17943" y="1170"/>
                    <a:pt x="17732" y="1181"/>
                    <a:pt x="17520" y="1181"/>
                  </a:cubicBezTo>
                  <a:cubicBezTo>
                    <a:pt x="15277" y="1181"/>
                    <a:pt x="12899" y="0"/>
                    <a:pt x="1069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9" name="Google Shape;319;p22"/>
            <p:cNvGrpSpPr/>
            <p:nvPr/>
          </p:nvGrpSpPr>
          <p:grpSpPr>
            <a:xfrm>
              <a:off x="6036464" y="1231851"/>
              <a:ext cx="1233869" cy="3193857"/>
              <a:chOff x="5952515" y="3084268"/>
              <a:chExt cx="450087" cy="1165046"/>
            </a:xfrm>
          </p:grpSpPr>
          <p:grpSp>
            <p:nvGrpSpPr>
              <p:cNvPr id="320" name="Google Shape;320;p22"/>
              <p:cNvGrpSpPr/>
              <p:nvPr/>
            </p:nvGrpSpPr>
            <p:grpSpPr>
              <a:xfrm>
                <a:off x="5952515" y="3225780"/>
                <a:ext cx="450087" cy="1023534"/>
                <a:chOff x="5952515" y="3225780"/>
                <a:chExt cx="450087" cy="1023534"/>
              </a:xfrm>
            </p:grpSpPr>
            <p:sp>
              <p:nvSpPr>
                <p:cNvPr id="321" name="Google Shape;321;p22"/>
                <p:cNvSpPr/>
                <p:nvPr/>
              </p:nvSpPr>
              <p:spPr>
                <a:xfrm>
                  <a:off x="5952515" y="3489819"/>
                  <a:ext cx="227758" cy="348946"/>
                </a:xfrm>
                <a:custGeom>
                  <a:rect b="b" l="l" r="r" t="t"/>
                  <a:pathLst>
                    <a:path extrusionOk="0" h="13821" w="9021">
                      <a:moveTo>
                        <a:pt x="7318" y="0"/>
                      </a:moveTo>
                      <a:cubicBezTo>
                        <a:pt x="5897" y="0"/>
                        <a:pt x="3871" y="328"/>
                        <a:pt x="3260" y="2095"/>
                      </a:cubicBezTo>
                      <a:cubicBezTo>
                        <a:pt x="2360" y="4695"/>
                        <a:pt x="47" y="13481"/>
                        <a:pt x="27" y="13572"/>
                      </a:cubicBezTo>
                      <a:cubicBezTo>
                        <a:pt x="1" y="13677"/>
                        <a:pt x="60" y="13781"/>
                        <a:pt x="164" y="13807"/>
                      </a:cubicBezTo>
                      <a:cubicBezTo>
                        <a:pt x="183" y="13814"/>
                        <a:pt x="203" y="13814"/>
                        <a:pt x="216" y="13820"/>
                      </a:cubicBezTo>
                      <a:cubicBezTo>
                        <a:pt x="307" y="13814"/>
                        <a:pt x="385" y="13755"/>
                        <a:pt x="405" y="13670"/>
                      </a:cubicBezTo>
                      <a:cubicBezTo>
                        <a:pt x="431" y="13579"/>
                        <a:pt x="2738" y="4806"/>
                        <a:pt x="3631" y="2225"/>
                      </a:cubicBezTo>
                      <a:cubicBezTo>
                        <a:pt x="4164" y="685"/>
                        <a:pt x="6044" y="401"/>
                        <a:pt x="7360" y="401"/>
                      </a:cubicBezTo>
                      <a:cubicBezTo>
                        <a:pt x="8121" y="401"/>
                        <a:pt x="8694" y="496"/>
                        <a:pt x="8708" y="498"/>
                      </a:cubicBezTo>
                      <a:cubicBezTo>
                        <a:pt x="8723" y="501"/>
                        <a:pt x="8737" y="502"/>
                        <a:pt x="8750" y="502"/>
                      </a:cubicBezTo>
                      <a:cubicBezTo>
                        <a:pt x="8975" y="502"/>
                        <a:pt x="9020" y="157"/>
                        <a:pt x="8780" y="114"/>
                      </a:cubicBezTo>
                      <a:cubicBezTo>
                        <a:pt x="8712" y="102"/>
                        <a:pt x="8109" y="0"/>
                        <a:pt x="731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2"/>
                <p:cNvSpPr/>
                <p:nvPr/>
              </p:nvSpPr>
              <p:spPr>
                <a:xfrm>
                  <a:off x="6083170" y="3518576"/>
                  <a:ext cx="99500" cy="38300"/>
                </a:xfrm>
                <a:custGeom>
                  <a:rect b="b" l="l" r="r" t="t"/>
                  <a:pathLst>
                    <a:path extrusionOk="0" h="1517" w="3941">
                      <a:moveTo>
                        <a:pt x="2367" y="1"/>
                      </a:moveTo>
                      <a:cubicBezTo>
                        <a:pt x="1653" y="1"/>
                        <a:pt x="786" y="249"/>
                        <a:pt x="92" y="1204"/>
                      </a:cubicBezTo>
                      <a:cubicBezTo>
                        <a:pt x="1" y="1334"/>
                        <a:pt x="92" y="1517"/>
                        <a:pt x="255" y="1517"/>
                      </a:cubicBezTo>
                      <a:cubicBezTo>
                        <a:pt x="314" y="1517"/>
                        <a:pt x="379" y="1484"/>
                        <a:pt x="411" y="1438"/>
                      </a:cubicBezTo>
                      <a:cubicBezTo>
                        <a:pt x="1018" y="606"/>
                        <a:pt x="1764" y="389"/>
                        <a:pt x="2378" y="389"/>
                      </a:cubicBezTo>
                      <a:cubicBezTo>
                        <a:pt x="3025" y="389"/>
                        <a:pt x="3526" y="630"/>
                        <a:pt x="3566" y="650"/>
                      </a:cubicBezTo>
                      <a:cubicBezTo>
                        <a:pt x="3597" y="663"/>
                        <a:pt x="3626" y="669"/>
                        <a:pt x="3654" y="669"/>
                      </a:cubicBezTo>
                      <a:cubicBezTo>
                        <a:pt x="3838" y="669"/>
                        <a:pt x="3940" y="399"/>
                        <a:pt x="3742" y="291"/>
                      </a:cubicBezTo>
                      <a:cubicBezTo>
                        <a:pt x="3728" y="288"/>
                        <a:pt x="3136" y="1"/>
                        <a:pt x="23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2"/>
                <p:cNvSpPr/>
                <p:nvPr/>
              </p:nvSpPr>
              <p:spPr>
                <a:xfrm>
                  <a:off x="6083170" y="3557255"/>
                  <a:ext cx="99627" cy="38300"/>
                </a:xfrm>
                <a:custGeom>
                  <a:rect b="b" l="l" r="r" t="t"/>
                  <a:pathLst>
                    <a:path extrusionOk="0" h="1517" w="3946">
                      <a:moveTo>
                        <a:pt x="2367" y="1"/>
                      </a:moveTo>
                      <a:cubicBezTo>
                        <a:pt x="1653" y="1"/>
                        <a:pt x="786" y="249"/>
                        <a:pt x="92" y="1203"/>
                      </a:cubicBezTo>
                      <a:cubicBezTo>
                        <a:pt x="1" y="1334"/>
                        <a:pt x="92" y="1516"/>
                        <a:pt x="255" y="1516"/>
                      </a:cubicBezTo>
                      <a:cubicBezTo>
                        <a:pt x="314" y="1516"/>
                        <a:pt x="379" y="1484"/>
                        <a:pt x="411" y="1438"/>
                      </a:cubicBezTo>
                      <a:cubicBezTo>
                        <a:pt x="1018" y="606"/>
                        <a:pt x="1764" y="388"/>
                        <a:pt x="2378" y="388"/>
                      </a:cubicBezTo>
                      <a:cubicBezTo>
                        <a:pt x="3025" y="388"/>
                        <a:pt x="3526" y="629"/>
                        <a:pt x="3566" y="649"/>
                      </a:cubicBezTo>
                      <a:cubicBezTo>
                        <a:pt x="3597" y="664"/>
                        <a:pt x="3627" y="671"/>
                        <a:pt x="3656" y="671"/>
                      </a:cubicBezTo>
                      <a:cubicBezTo>
                        <a:pt x="3840" y="671"/>
                        <a:pt x="3945" y="393"/>
                        <a:pt x="3742" y="291"/>
                      </a:cubicBezTo>
                      <a:cubicBezTo>
                        <a:pt x="3728" y="287"/>
                        <a:pt x="3136" y="1"/>
                        <a:pt x="23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2"/>
                <p:cNvSpPr/>
                <p:nvPr/>
              </p:nvSpPr>
              <p:spPr>
                <a:xfrm>
                  <a:off x="6083170" y="3595782"/>
                  <a:ext cx="99475" cy="38275"/>
                </a:xfrm>
                <a:custGeom>
                  <a:rect b="b" l="l" r="r" t="t"/>
                  <a:pathLst>
                    <a:path extrusionOk="0" h="1516" w="3940">
                      <a:moveTo>
                        <a:pt x="2367" y="0"/>
                      </a:moveTo>
                      <a:cubicBezTo>
                        <a:pt x="1653" y="0"/>
                        <a:pt x="788" y="249"/>
                        <a:pt x="92" y="1202"/>
                      </a:cubicBezTo>
                      <a:cubicBezTo>
                        <a:pt x="1" y="1333"/>
                        <a:pt x="92" y="1515"/>
                        <a:pt x="255" y="1515"/>
                      </a:cubicBezTo>
                      <a:cubicBezTo>
                        <a:pt x="314" y="1515"/>
                        <a:pt x="379" y="1489"/>
                        <a:pt x="411" y="1437"/>
                      </a:cubicBezTo>
                      <a:cubicBezTo>
                        <a:pt x="1018" y="605"/>
                        <a:pt x="1764" y="387"/>
                        <a:pt x="2378" y="387"/>
                      </a:cubicBezTo>
                      <a:cubicBezTo>
                        <a:pt x="3025" y="387"/>
                        <a:pt x="3526" y="628"/>
                        <a:pt x="3566" y="648"/>
                      </a:cubicBezTo>
                      <a:cubicBezTo>
                        <a:pt x="3598" y="663"/>
                        <a:pt x="3628" y="670"/>
                        <a:pt x="3657" y="670"/>
                      </a:cubicBezTo>
                      <a:cubicBezTo>
                        <a:pt x="3839" y="670"/>
                        <a:pt x="3939" y="398"/>
                        <a:pt x="3742" y="296"/>
                      </a:cubicBezTo>
                      <a:cubicBezTo>
                        <a:pt x="3728" y="290"/>
                        <a:pt x="3136" y="0"/>
                        <a:pt x="23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2"/>
                <p:cNvSpPr/>
                <p:nvPr/>
              </p:nvSpPr>
              <p:spPr>
                <a:xfrm>
                  <a:off x="6083170" y="3634462"/>
                  <a:ext cx="99500" cy="38250"/>
                </a:xfrm>
                <a:custGeom>
                  <a:rect b="b" l="l" r="r" t="t"/>
                  <a:pathLst>
                    <a:path extrusionOk="0" h="1515" w="3941">
                      <a:moveTo>
                        <a:pt x="2364" y="0"/>
                      </a:moveTo>
                      <a:cubicBezTo>
                        <a:pt x="1650" y="0"/>
                        <a:pt x="785" y="249"/>
                        <a:pt x="92" y="1202"/>
                      </a:cubicBezTo>
                      <a:cubicBezTo>
                        <a:pt x="1" y="1332"/>
                        <a:pt x="92" y="1515"/>
                        <a:pt x="255" y="1515"/>
                      </a:cubicBezTo>
                      <a:cubicBezTo>
                        <a:pt x="314" y="1515"/>
                        <a:pt x="379" y="1482"/>
                        <a:pt x="411" y="1437"/>
                      </a:cubicBezTo>
                      <a:cubicBezTo>
                        <a:pt x="1018" y="605"/>
                        <a:pt x="1764" y="387"/>
                        <a:pt x="2378" y="387"/>
                      </a:cubicBezTo>
                      <a:cubicBezTo>
                        <a:pt x="3025" y="387"/>
                        <a:pt x="3526" y="628"/>
                        <a:pt x="3566" y="648"/>
                      </a:cubicBezTo>
                      <a:cubicBezTo>
                        <a:pt x="3597" y="662"/>
                        <a:pt x="3626" y="668"/>
                        <a:pt x="3654" y="668"/>
                      </a:cubicBezTo>
                      <a:cubicBezTo>
                        <a:pt x="3838" y="668"/>
                        <a:pt x="3940" y="398"/>
                        <a:pt x="3742" y="296"/>
                      </a:cubicBezTo>
                      <a:cubicBezTo>
                        <a:pt x="3728" y="289"/>
                        <a:pt x="3134" y="0"/>
                        <a:pt x="236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2"/>
                <p:cNvSpPr/>
                <p:nvPr/>
              </p:nvSpPr>
              <p:spPr>
                <a:xfrm>
                  <a:off x="6083170" y="3673090"/>
                  <a:ext cx="99450" cy="38300"/>
                </a:xfrm>
                <a:custGeom>
                  <a:rect b="b" l="l" r="r" t="t"/>
                  <a:pathLst>
                    <a:path extrusionOk="0" h="1517" w="3939">
                      <a:moveTo>
                        <a:pt x="2367" y="1"/>
                      </a:moveTo>
                      <a:cubicBezTo>
                        <a:pt x="1653" y="1"/>
                        <a:pt x="786" y="249"/>
                        <a:pt x="92" y="1204"/>
                      </a:cubicBezTo>
                      <a:cubicBezTo>
                        <a:pt x="1" y="1334"/>
                        <a:pt x="92" y="1516"/>
                        <a:pt x="255" y="1516"/>
                      </a:cubicBezTo>
                      <a:cubicBezTo>
                        <a:pt x="314" y="1516"/>
                        <a:pt x="379" y="1484"/>
                        <a:pt x="411" y="1432"/>
                      </a:cubicBezTo>
                      <a:cubicBezTo>
                        <a:pt x="1018" y="600"/>
                        <a:pt x="1764" y="382"/>
                        <a:pt x="2378" y="382"/>
                      </a:cubicBezTo>
                      <a:cubicBezTo>
                        <a:pt x="3025" y="382"/>
                        <a:pt x="3526" y="623"/>
                        <a:pt x="3566" y="643"/>
                      </a:cubicBezTo>
                      <a:cubicBezTo>
                        <a:pt x="3598" y="658"/>
                        <a:pt x="3629" y="665"/>
                        <a:pt x="3658" y="665"/>
                      </a:cubicBezTo>
                      <a:cubicBezTo>
                        <a:pt x="3840" y="665"/>
                        <a:pt x="3939" y="398"/>
                        <a:pt x="3742" y="291"/>
                      </a:cubicBezTo>
                      <a:cubicBezTo>
                        <a:pt x="3728" y="288"/>
                        <a:pt x="3136" y="1"/>
                        <a:pt x="23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2"/>
                <p:cNvSpPr/>
                <p:nvPr/>
              </p:nvSpPr>
              <p:spPr>
                <a:xfrm>
                  <a:off x="6083170" y="3711719"/>
                  <a:ext cx="99475" cy="38351"/>
                </a:xfrm>
                <a:custGeom>
                  <a:rect b="b" l="l" r="r" t="t"/>
                  <a:pathLst>
                    <a:path extrusionOk="0" h="1519" w="3940">
                      <a:moveTo>
                        <a:pt x="2373" y="0"/>
                      </a:moveTo>
                      <a:cubicBezTo>
                        <a:pt x="1659" y="0"/>
                        <a:pt x="790" y="249"/>
                        <a:pt x="92" y="1205"/>
                      </a:cubicBezTo>
                      <a:cubicBezTo>
                        <a:pt x="1" y="1329"/>
                        <a:pt x="92" y="1518"/>
                        <a:pt x="255" y="1518"/>
                      </a:cubicBezTo>
                      <a:cubicBezTo>
                        <a:pt x="314" y="1518"/>
                        <a:pt x="379" y="1485"/>
                        <a:pt x="411" y="1433"/>
                      </a:cubicBezTo>
                      <a:cubicBezTo>
                        <a:pt x="1018" y="601"/>
                        <a:pt x="1764" y="384"/>
                        <a:pt x="2378" y="384"/>
                      </a:cubicBezTo>
                      <a:cubicBezTo>
                        <a:pt x="3025" y="384"/>
                        <a:pt x="3526" y="625"/>
                        <a:pt x="3566" y="645"/>
                      </a:cubicBezTo>
                      <a:cubicBezTo>
                        <a:pt x="3598" y="660"/>
                        <a:pt x="3628" y="666"/>
                        <a:pt x="3657" y="666"/>
                      </a:cubicBezTo>
                      <a:cubicBezTo>
                        <a:pt x="3839" y="666"/>
                        <a:pt x="3939" y="394"/>
                        <a:pt x="3742" y="293"/>
                      </a:cubicBezTo>
                      <a:cubicBezTo>
                        <a:pt x="3728" y="286"/>
                        <a:pt x="3139" y="0"/>
                        <a:pt x="237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2"/>
                <p:cNvSpPr/>
                <p:nvPr/>
              </p:nvSpPr>
              <p:spPr>
                <a:xfrm>
                  <a:off x="6083170" y="3750272"/>
                  <a:ext cx="99500" cy="38300"/>
                </a:xfrm>
                <a:custGeom>
                  <a:rect b="b" l="l" r="r" t="t"/>
                  <a:pathLst>
                    <a:path extrusionOk="0" h="1517" w="3941">
                      <a:moveTo>
                        <a:pt x="2367" y="1"/>
                      </a:moveTo>
                      <a:cubicBezTo>
                        <a:pt x="1653" y="1"/>
                        <a:pt x="786" y="249"/>
                        <a:pt x="92" y="1203"/>
                      </a:cubicBezTo>
                      <a:cubicBezTo>
                        <a:pt x="1" y="1334"/>
                        <a:pt x="92" y="1516"/>
                        <a:pt x="255" y="1516"/>
                      </a:cubicBezTo>
                      <a:cubicBezTo>
                        <a:pt x="314" y="1516"/>
                        <a:pt x="379" y="1490"/>
                        <a:pt x="411" y="1438"/>
                      </a:cubicBezTo>
                      <a:cubicBezTo>
                        <a:pt x="1018" y="606"/>
                        <a:pt x="1764" y="388"/>
                        <a:pt x="2378" y="388"/>
                      </a:cubicBezTo>
                      <a:cubicBezTo>
                        <a:pt x="3025" y="388"/>
                        <a:pt x="3526" y="629"/>
                        <a:pt x="3566" y="649"/>
                      </a:cubicBezTo>
                      <a:cubicBezTo>
                        <a:pt x="3597" y="663"/>
                        <a:pt x="3626" y="669"/>
                        <a:pt x="3654" y="669"/>
                      </a:cubicBezTo>
                      <a:cubicBezTo>
                        <a:pt x="3838" y="669"/>
                        <a:pt x="3940" y="399"/>
                        <a:pt x="3742" y="291"/>
                      </a:cubicBezTo>
                      <a:cubicBezTo>
                        <a:pt x="3728" y="288"/>
                        <a:pt x="3136" y="1"/>
                        <a:pt x="23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2"/>
                <p:cNvSpPr/>
                <p:nvPr/>
              </p:nvSpPr>
              <p:spPr>
                <a:xfrm>
                  <a:off x="6101778" y="3786679"/>
                  <a:ext cx="78242" cy="462458"/>
                </a:xfrm>
                <a:custGeom>
                  <a:rect b="b" l="l" r="r" t="t"/>
                  <a:pathLst>
                    <a:path extrusionOk="0" h="18317" w="3099">
                      <a:moveTo>
                        <a:pt x="2521" y="0"/>
                      </a:moveTo>
                      <a:cubicBezTo>
                        <a:pt x="2148" y="0"/>
                        <a:pt x="1538" y="70"/>
                        <a:pt x="1043" y="459"/>
                      </a:cubicBezTo>
                      <a:cubicBezTo>
                        <a:pt x="593" y="817"/>
                        <a:pt x="339" y="1358"/>
                        <a:pt x="287" y="2069"/>
                      </a:cubicBezTo>
                      <a:cubicBezTo>
                        <a:pt x="118" y="4265"/>
                        <a:pt x="0" y="17978"/>
                        <a:pt x="0" y="18121"/>
                      </a:cubicBezTo>
                      <a:cubicBezTo>
                        <a:pt x="0" y="18225"/>
                        <a:pt x="85" y="18317"/>
                        <a:pt x="196" y="18317"/>
                      </a:cubicBezTo>
                      <a:cubicBezTo>
                        <a:pt x="307" y="18317"/>
                        <a:pt x="398" y="18232"/>
                        <a:pt x="398" y="18121"/>
                      </a:cubicBezTo>
                      <a:cubicBezTo>
                        <a:pt x="398" y="17978"/>
                        <a:pt x="509" y="4278"/>
                        <a:pt x="678" y="2101"/>
                      </a:cubicBezTo>
                      <a:cubicBezTo>
                        <a:pt x="724" y="1502"/>
                        <a:pt x="926" y="1058"/>
                        <a:pt x="1291" y="772"/>
                      </a:cubicBezTo>
                      <a:cubicBezTo>
                        <a:pt x="1697" y="447"/>
                        <a:pt x="2225" y="393"/>
                        <a:pt x="2537" y="393"/>
                      </a:cubicBezTo>
                      <a:cubicBezTo>
                        <a:pt x="2695" y="393"/>
                        <a:pt x="2798" y="407"/>
                        <a:pt x="2803" y="407"/>
                      </a:cubicBezTo>
                      <a:cubicBezTo>
                        <a:pt x="2814" y="408"/>
                        <a:pt x="2824" y="409"/>
                        <a:pt x="2834" y="409"/>
                      </a:cubicBezTo>
                      <a:cubicBezTo>
                        <a:pt x="3061" y="409"/>
                        <a:pt x="3099" y="66"/>
                        <a:pt x="2862" y="22"/>
                      </a:cubicBezTo>
                      <a:cubicBezTo>
                        <a:pt x="2848" y="20"/>
                        <a:pt x="2718" y="0"/>
                        <a:pt x="25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2"/>
                <p:cNvSpPr/>
                <p:nvPr/>
              </p:nvSpPr>
              <p:spPr>
                <a:xfrm>
                  <a:off x="6105312" y="3937305"/>
                  <a:ext cx="36634" cy="80161"/>
                </a:xfrm>
                <a:custGeom>
                  <a:rect b="b" l="l" r="r" t="t"/>
                  <a:pathLst>
                    <a:path extrusionOk="0" h="3175" w="1451">
                      <a:moveTo>
                        <a:pt x="284" y="0"/>
                      </a:moveTo>
                      <a:cubicBezTo>
                        <a:pt x="128" y="0"/>
                        <a:pt x="1" y="204"/>
                        <a:pt x="147" y="345"/>
                      </a:cubicBezTo>
                      <a:cubicBezTo>
                        <a:pt x="154" y="352"/>
                        <a:pt x="942" y="1121"/>
                        <a:pt x="1047" y="2985"/>
                      </a:cubicBezTo>
                      <a:cubicBezTo>
                        <a:pt x="1053" y="3089"/>
                        <a:pt x="1144" y="3174"/>
                        <a:pt x="1249" y="3174"/>
                      </a:cubicBezTo>
                      <a:lnTo>
                        <a:pt x="1255" y="3174"/>
                      </a:lnTo>
                      <a:cubicBezTo>
                        <a:pt x="1366" y="3168"/>
                        <a:pt x="1451" y="3076"/>
                        <a:pt x="1444" y="2965"/>
                      </a:cubicBezTo>
                      <a:cubicBezTo>
                        <a:pt x="1327" y="926"/>
                        <a:pt x="453" y="91"/>
                        <a:pt x="421" y="59"/>
                      </a:cubicBezTo>
                      <a:cubicBezTo>
                        <a:pt x="377" y="18"/>
                        <a:pt x="329" y="0"/>
                        <a:pt x="28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2"/>
                <p:cNvSpPr/>
                <p:nvPr/>
              </p:nvSpPr>
              <p:spPr>
                <a:xfrm>
                  <a:off x="6108292" y="3860073"/>
                  <a:ext cx="50596" cy="64735"/>
                </a:xfrm>
                <a:custGeom>
                  <a:rect b="b" l="l" r="r" t="t"/>
                  <a:pathLst>
                    <a:path extrusionOk="0" h="2564" w="2004">
                      <a:moveTo>
                        <a:pt x="272" y="0"/>
                      </a:moveTo>
                      <a:cubicBezTo>
                        <a:pt x="32" y="0"/>
                        <a:pt x="0" y="362"/>
                        <a:pt x="251" y="393"/>
                      </a:cubicBezTo>
                      <a:cubicBezTo>
                        <a:pt x="309" y="406"/>
                        <a:pt x="1606" y="589"/>
                        <a:pt x="1554" y="2362"/>
                      </a:cubicBezTo>
                      <a:cubicBezTo>
                        <a:pt x="1554" y="2472"/>
                        <a:pt x="1639" y="2564"/>
                        <a:pt x="1743" y="2564"/>
                      </a:cubicBezTo>
                      <a:lnTo>
                        <a:pt x="1750" y="2564"/>
                      </a:lnTo>
                      <a:cubicBezTo>
                        <a:pt x="1854" y="2564"/>
                        <a:pt x="1945" y="2479"/>
                        <a:pt x="1945" y="2375"/>
                      </a:cubicBezTo>
                      <a:cubicBezTo>
                        <a:pt x="2004" y="250"/>
                        <a:pt x="316" y="2"/>
                        <a:pt x="303" y="2"/>
                      </a:cubicBezTo>
                      <a:cubicBezTo>
                        <a:pt x="292" y="1"/>
                        <a:pt x="282" y="0"/>
                        <a:pt x="27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2"/>
                <p:cNvSpPr/>
                <p:nvPr/>
              </p:nvSpPr>
              <p:spPr>
                <a:xfrm>
                  <a:off x="6102914" y="4067557"/>
                  <a:ext cx="36079" cy="81549"/>
                </a:xfrm>
                <a:custGeom>
                  <a:rect b="b" l="l" r="r" t="t"/>
                  <a:pathLst>
                    <a:path extrusionOk="0" h="3230" w="1429">
                      <a:moveTo>
                        <a:pt x="225" y="1"/>
                      </a:moveTo>
                      <a:cubicBezTo>
                        <a:pt x="167" y="1"/>
                        <a:pt x="110" y="26"/>
                        <a:pt x="73" y="75"/>
                      </a:cubicBezTo>
                      <a:cubicBezTo>
                        <a:pt x="1" y="159"/>
                        <a:pt x="14" y="283"/>
                        <a:pt x="99" y="348"/>
                      </a:cubicBezTo>
                      <a:cubicBezTo>
                        <a:pt x="112" y="361"/>
                        <a:pt x="1024" y="1124"/>
                        <a:pt x="972" y="3021"/>
                      </a:cubicBezTo>
                      <a:cubicBezTo>
                        <a:pt x="972" y="3131"/>
                        <a:pt x="1057" y="3223"/>
                        <a:pt x="1168" y="3229"/>
                      </a:cubicBezTo>
                      <a:lnTo>
                        <a:pt x="1174" y="3229"/>
                      </a:lnTo>
                      <a:cubicBezTo>
                        <a:pt x="1278" y="3229"/>
                        <a:pt x="1363" y="3144"/>
                        <a:pt x="1370" y="3034"/>
                      </a:cubicBezTo>
                      <a:cubicBezTo>
                        <a:pt x="1428" y="922"/>
                        <a:pt x="392" y="75"/>
                        <a:pt x="346" y="42"/>
                      </a:cubicBezTo>
                      <a:cubicBezTo>
                        <a:pt x="310" y="14"/>
                        <a:pt x="267" y="1"/>
                        <a:pt x="2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2"/>
                <p:cNvSpPr/>
                <p:nvPr/>
              </p:nvSpPr>
              <p:spPr>
                <a:xfrm>
                  <a:off x="6081706" y="3893097"/>
                  <a:ext cx="34236" cy="64305"/>
                </a:xfrm>
                <a:custGeom>
                  <a:rect b="b" l="l" r="r" t="t"/>
                  <a:pathLst>
                    <a:path extrusionOk="0" h="2547" w="1356">
                      <a:moveTo>
                        <a:pt x="1072" y="0"/>
                      </a:moveTo>
                      <a:cubicBezTo>
                        <a:pt x="1042" y="0"/>
                        <a:pt x="1011" y="8"/>
                        <a:pt x="978" y="24"/>
                      </a:cubicBezTo>
                      <a:cubicBezTo>
                        <a:pt x="939" y="37"/>
                        <a:pt x="59" y="487"/>
                        <a:pt x="0" y="2344"/>
                      </a:cubicBezTo>
                      <a:cubicBezTo>
                        <a:pt x="0" y="2448"/>
                        <a:pt x="85" y="2540"/>
                        <a:pt x="189" y="2546"/>
                      </a:cubicBezTo>
                      <a:lnTo>
                        <a:pt x="196" y="2546"/>
                      </a:lnTo>
                      <a:cubicBezTo>
                        <a:pt x="307" y="2546"/>
                        <a:pt x="391" y="2461"/>
                        <a:pt x="398" y="2357"/>
                      </a:cubicBezTo>
                      <a:cubicBezTo>
                        <a:pt x="450" y="773"/>
                        <a:pt x="1134" y="382"/>
                        <a:pt x="1154" y="376"/>
                      </a:cubicBezTo>
                      <a:cubicBezTo>
                        <a:pt x="1356" y="275"/>
                        <a:pt x="1254" y="0"/>
                        <a:pt x="107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2"/>
                <p:cNvSpPr/>
                <p:nvPr/>
              </p:nvSpPr>
              <p:spPr>
                <a:xfrm>
                  <a:off x="5971374" y="3754842"/>
                  <a:ext cx="29060" cy="66628"/>
                </a:xfrm>
                <a:custGeom>
                  <a:rect b="b" l="l" r="r" t="t"/>
                  <a:pathLst>
                    <a:path extrusionOk="0" h="2639" w="1151">
                      <a:moveTo>
                        <a:pt x="259" y="0"/>
                      </a:moveTo>
                      <a:cubicBezTo>
                        <a:pt x="126" y="0"/>
                        <a:pt x="0" y="138"/>
                        <a:pt x="82" y="292"/>
                      </a:cubicBezTo>
                      <a:cubicBezTo>
                        <a:pt x="88" y="305"/>
                        <a:pt x="727" y="1355"/>
                        <a:pt x="414" y="2385"/>
                      </a:cubicBezTo>
                      <a:cubicBezTo>
                        <a:pt x="381" y="2489"/>
                        <a:pt x="440" y="2600"/>
                        <a:pt x="544" y="2632"/>
                      </a:cubicBezTo>
                      <a:cubicBezTo>
                        <a:pt x="564" y="2639"/>
                        <a:pt x="583" y="2639"/>
                        <a:pt x="603" y="2639"/>
                      </a:cubicBezTo>
                      <a:cubicBezTo>
                        <a:pt x="688" y="2639"/>
                        <a:pt x="766" y="2587"/>
                        <a:pt x="792" y="2502"/>
                      </a:cubicBezTo>
                      <a:cubicBezTo>
                        <a:pt x="1150" y="1296"/>
                        <a:pt x="447" y="136"/>
                        <a:pt x="421" y="90"/>
                      </a:cubicBezTo>
                      <a:cubicBezTo>
                        <a:pt x="377" y="27"/>
                        <a:pt x="317" y="0"/>
                        <a:pt x="2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2"/>
                <p:cNvSpPr/>
                <p:nvPr/>
              </p:nvSpPr>
              <p:spPr>
                <a:xfrm>
                  <a:off x="5969632" y="3672914"/>
                  <a:ext cx="37442" cy="39310"/>
                </a:xfrm>
                <a:custGeom>
                  <a:rect b="b" l="l" r="r" t="t"/>
                  <a:pathLst>
                    <a:path extrusionOk="0" h="1557" w="1483">
                      <a:moveTo>
                        <a:pt x="1165" y="0"/>
                      </a:moveTo>
                      <a:cubicBezTo>
                        <a:pt x="952" y="0"/>
                        <a:pt x="297" y="106"/>
                        <a:pt x="27" y="1321"/>
                      </a:cubicBezTo>
                      <a:cubicBezTo>
                        <a:pt x="1" y="1426"/>
                        <a:pt x="66" y="1530"/>
                        <a:pt x="177" y="1556"/>
                      </a:cubicBezTo>
                      <a:lnTo>
                        <a:pt x="216" y="1556"/>
                      </a:lnTo>
                      <a:cubicBezTo>
                        <a:pt x="314" y="1556"/>
                        <a:pt x="392" y="1497"/>
                        <a:pt x="411" y="1406"/>
                      </a:cubicBezTo>
                      <a:cubicBezTo>
                        <a:pt x="630" y="430"/>
                        <a:pt x="1085" y="396"/>
                        <a:pt x="1168" y="396"/>
                      </a:cubicBezTo>
                      <a:cubicBezTo>
                        <a:pt x="1174" y="396"/>
                        <a:pt x="1179" y="396"/>
                        <a:pt x="1180" y="396"/>
                      </a:cubicBezTo>
                      <a:cubicBezTo>
                        <a:pt x="1191" y="397"/>
                        <a:pt x="1201" y="398"/>
                        <a:pt x="1211" y="398"/>
                      </a:cubicBezTo>
                      <a:cubicBezTo>
                        <a:pt x="1445" y="398"/>
                        <a:pt x="1483" y="36"/>
                        <a:pt x="1233" y="5"/>
                      </a:cubicBezTo>
                      <a:cubicBezTo>
                        <a:pt x="1228" y="4"/>
                        <a:pt x="1204"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2"/>
                <p:cNvSpPr/>
                <p:nvPr/>
              </p:nvSpPr>
              <p:spPr>
                <a:xfrm>
                  <a:off x="6015356" y="3608936"/>
                  <a:ext cx="28025" cy="46683"/>
                </a:xfrm>
                <a:custGeom>
                  <a:rect b="b" l="l" r="r" t="t"/>
                  <a:pathLst>
                    <a:path extrusionOk="0" h="1849" w="1110">
                      <a:moveTo>
                        <a:pt x="272" y="1"/>
                      </a:moveTo>
                      <a:cubicBezTo>
                        <a:pt x="42" y="1"/>
                        <a:pt x="1" y="357"/>
                        <a:pt x="249" y="395"/>
                      </a:cubicBezTo>
                      <a:cubicBezTo>
                        <a:pt x="393" y="427"/>
                        <a:pt x="516" y="518"/>
                        <a:pt x="588" y="642"/>
                      </a:cubicBezTo>
                      <a:cubicBezTo>
                        <a:pt x="705" y="844"/>
                        <a:pt x="673" y="1170"/>
                        <a:pt x="510" y="1574"/>
                      </a:cubicBezTo>
                      <a:cubicBezTo>
                        <a:pt x="471" y="1679"/>
                        <a:pt x="523" y="1789"/>
                        <a:pt x="621" y="1835"/>
                      </a:cubicBezTo>
                      <a:cubicBezTo>
                        <a:pt x="647" y="1842"/>
                        <a:pt x="673" y="1848"/>
                        <a:pt x="699" y="1848"/>
                      </a:cubicBezTo>
                      <a:cubicBezTo>
                        <a:pt x="777" y="1848"/>
                        <a:pt x="849" y="1796"/>
                        <a:pt x="875" y="1718"/>
                      </a:cubicBezTo>
                      <a:cubicBezTo>
                        <a:pt x="1090" y="1190"/>
                        <a:pt x="1110" y="760"/>
                        <a:pt x="927" y="440"/>
                      </a:cubicBezTo>
                      <a:cubicBezTo>
                        <a:pt x="797" y="212"/>
                        <a:pt x="569" y="56"/>
                        <a:pt x="308" y="4"/>
                      </a:cubicBezTo>
                      <a:cubicBezTo>
                        <a:pt x="296" y="2"/>
                        <a:pt x="284" y="1"/>
                        <a:pt x="27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2"/>
                <p:cNvSpPr/>
                <p:nvPr/>
              </p:nvSpPr>
              <p:spPr>
                <a:xfrm>
                  <a:off x="6001066" y="3539077"/>
                  <a:ext cx="45370" cy="39361"/>
                </a:xfrm>
                <a:custGeom>
                  <a:rect b="b" l="l" r="r" t="t"/>
                  <a:pathLst>
                    <a:path extrusionOk="0" h="1559" w="1797">
                      <a:moveTo>
                        <a:pt x="1387" y="1"/>
                      </a:moveTo>
                      <a:cubicBezTo>
                        <a:pt x="1067" y="1"/>
                        <a:pt x="411" y="153"/>
                        <a:pt x="33" y="1298"/>
                      </a:cubicBezTo>
                      <a:cubicBezTo>
                        <a:pt x="1" y="1395"/>
                        <a:pt x="53" y="1513"/>
                        <a:pt x="157" y="1545"/>
                      </a:cubicBezTo>
                      <a:cubicBezTo>
                        <a:pt x="177" y="1552"/>
                        <a:pt x="196" y="1552"/>
                        <a:pt x="222" y="1558"/>
                      </a:cubicBezTo>
                      <a:cubicBezTo>
                        <a:pt x="307" y="1552"/>
                        <a:pt x="379" y="1500"/>
                        <a:pt x="405" y="1421"/>
                      </a:cubicBezTo>
                      <a:cubicBezTo>
                        <a:pt x="715" y="490"/>
                        <a:pt x="1204" y="391"/>
                        <a:pt x="1398" y="391"/>
                      </a:cubicBezTo>
                      <a:cubicBezTo>
                        <a:pt x="1444" y="391"/>
                        <a:pt x="1474" y="397"/>
                        <a:pt x="1480" y="398"/>
                      </a:cubicBezTo>
                      <a:cubicBezTo>
                        <a:pt x="1496" y="402"/>
                        <a:pt x="1512" y="403"/>
                        <a:pt x="1527" y="403"/>
                      </a:cubicBezTo>
                      <a:cubicBezTo>
                        <a:pt x="1738" y="403"/>
                        <a:pt x="1796" y="81"/>
                        <a:pt x="1571" y="20"/>
                      </a:cubicBezTo>
                      <a:cubicBezTo>
                        <a:pt x="1560" y="17"/>
                        <a:pt x="1492" y="1"/>
                        <a:pt x="138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2"/>
                <p:cNvSpPr/>
                <p:nvPr/>
              </p:nvSpPr>
              <p:spPr>
                <a:xfrm>
                  <a:off x="6074788" y="4163397"/>
                  <a:ext cx="34261" cy="58599"/>
                </a:xfrm>
                <a:custGeom>
                  <a:rect b="b" l="l" r="r" t="t"/>
                  <a:pathLst>
                    <a:path extrusionOk="0" h="2321" w="1357">
                      <a:moveTo>
                        <a:pt x="1167" y="0"/>
                      </a:moveTo>
                      <a:cubicBezTo>
                        <a:pt x="919" y="7"/>
                        <a:pt x="678" y="104"/>
                        <a:pt x="509" y="287"/>
                      </a:cubicBezTo>
                      <a:cubicBezTo>
                        <a:pt x="157" y="639"/>
                        <a:pt x="0" y="1265"/>
                        <a:pt x="53" y="2131"/>
                      </a:cubicBezTo>
                      <a:cubicBezTo>
                        <a:pt x="59" y="2236"/>
                        <a:pt x="144" y="2320"/>
                        <a:pt x="248" y="2320"/>
                      </a:cubicBezTo>
                      <a:lnTo>
                        <a:pt x="261" y="2320"/>
                      </a:lnTo>
                      <a:cubicBezTo>
                        <a:pt x="365" y="2314"/>
                        <a:pt x="450" y="2223"/>
                        <a:pt x="444" y="2118"/>
                      </a:cubicBezTo>
                      <a:cubicBezTo>
                        <a:pt x="391" y="1186"/>
                        <a:pt x="594" y="769"/>
                        <a:pt x="776" y="580"/>
                      </a:cubicBezTo>
                      <a:cubicBezTo>
                        <a:pt x="874" y="476"/>
                        <a:pt x="1004" y="411"/>
                        <a:pt x="1148" y="404"/>
                      </a:cubicBezTo>
                      <a:cubicBezTo>
                        <a:pt x="1252" y="404"/>
                        <a:pt x="1343" y="319"/>
                        <a:pt x="1350" y="209"/>
                      </a:cubicBezTo>
                      <a:cubicBezTo>
                        <a:pt x="1356" y="104"/>
                        <a:pt x="1278" y="7"/>
                        <a:pt x="11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2"/>
                <p:cNvSpPr/>
                <p:nvPr/>
              </p:nvSpPr>
              <p:spPr>
                <a:xfrm>
                  <a:off x="6081529" y="4015547"/>
                  <a:ext cx="34463" cy="59180"/>
                </a:xfrm>
                <a:custGeom>
                  <a:rect b="b" l="l" r="r" t="t"/>
                  <a:pathLst>
                    <a:path extrusionOk="0" h="2344" w="1365">
                      <a:moveTo>
                        <a:pt x="1077" y="1"/>
                      </a:moveTo>
                      <a:cubicBezTo>
                        <a:pt x="1048" y="1"/>
                        <a:pt x="1017" y="8"/>
                        <a:pt x="985" y="23"/>
                      </a:cubicBezTo>
                      <a:cubicBezTo>
                        <a:pt x="946" y="42"/>
                        <a:pt x="66" y="505"/>
                        <a:pt x="7" y="2135"/>
                      </a:cubicBezTo>
                      <a:cubicBezTo>
                        <a:pt x="1" y="2245"/>
                        <a:pt x="92" y="2337"/>
                        <a:pt x="196" y="2343"/>
                      </a:cubicBezTo>
                      <a:lnTo>
                        <a:pt x="203" y="2343"/>
                      </a:lnTo>
                      <a:cubicBezTo>
                        <a:pt x="314" y="2343"/>
                        <a:pt x="405" y="2258"/>
                        <a:pt x="405" y="2148"/>
                      </a:cubicBezTo>
                      <a:cubicBezTo>
                        <a:pt x="457" y="779"/>
                        <a:pt x="1135" y="394"/>
                        <a:pt x="1167" y="375"/>
                      </a:cubicBezTo>
                      <a:cubicBezTo>
                        <a:pt x="1364" y="268"/>
                        <a:pt x="1260" y="1"/>
                        <a:pt x="10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2"/>
                <p:cNvSpPr/>
                <p:nvPr/>
              </p:nvSpPr>
              <p:spPr>
                <a:xfrm>
                  <a:off x="6083473" y="3225780"/>
                  <a:ext cx="183726" cy="588443"/>
                </a:xfrm>
                <a:custGeom>
                  <a:rect b="b" l="l" r="r" t="t"/>
                  <a:pathLst>
                    <a:path extrusionOk="0" h="23307" w="7277">
                      <a:moveTo>
                        <a:pt x="5001" y="0"/>
                      </a:moveTo>
                      <a:lnTo>
                        <a:pt x="1970" y="333"/>
                      </a:lnTo>
                      <a:cubicBezTo>
                        <a:pt x="2185" y="346"/>
                        <a:pt x="2902" y="1102"/>
                        <a:pt x="3319" y="2738"/>
                      </a:cubicBezTo>
                      <a:cubicBezTo>
                        <a:pt x="2589" y="2874"/>
                        <a:pt x="712" y="3363"/>
                        <a:pt x="61" y="4791"/>
                      </a:cubicBezTo>
                      <a:cubicBezTo>
                        <a:pt x="0" y="4941"/>
                        <a:pt x="127" y="5058"/>
                        <a:pt x="253" y="5058"/>
                      </a:cubicBezTo>
                      <a:cubicBezTo>
                        <a:pt x="317" y="5058"/>
                        <a:pt x="381" y="5027"/>
                        <a:pt x="419" y="4954"/>
                      </a:cubicBezTo>
                      <a:cubicBezTo>
                        <a:pt x="999" y="3696"/>
                        <a:pt x="2752" y="3246"/>
                        <a:pt x="3411" y="3122"/>
                      </a:cubicBezTo>
                      <a:cubicBezTo>
                        <a:pt x="3424" y="3174"/>
                        <a:pt x="3430" y="3233"/>
                        <a:pt x="3443" y="3285"/>
                      </a:cubicBezTo>
                      <a:lnTo>
                        <a:pt x="3443" y="4569"/>
                      </a:lnTo>
                      <a:cubicBezTo>
                        <a:pt x="3437" y="4569"/>
                        <a:pt x="3430" y="4563"/>
                        <a:pt x="3424" y="4563"/>
                      </a:cubicBezTo>
                      <a:cubicBezTo>
                        <a:pt x="3414" y="4560"/>
                        <a:pt x="3349" y="4547"/>
                        <a:pt x="3242" y="4547"/>
                      </a:cubicBezTo>
                      <a:cubicBezTo>
                        <a:pt x="2861" y="4547"/>
                        <a:pt x="1945" y="4710"/>
                        <a:pt x="1025" y="6062"/>
                      </a:cubicBezTo>
                      <a:cubicBezTo>
                        <a:pt x="923" y="6215"/>
                        <a:pt x="1059" y="6371"/>
                        <a:pt x="1197" y="6371"/>
                      </a:cubicBezTo>
                      <a:cubicBezTo>
                        <a:pt x="1253" y="6371"/>
                        <a:pt x="1310" y="6345"/>
                        <a:pt x="1351" y="6283"/>
                      </a:cubicBezTo>
                      <a:cubicBezTo>
                        <a:pt x="2184" y="5060"/>
                        <a:pt x="2960" y="4940"/>
                        <a:pt x="3238" y="4940"/>
                      </a:cubicBezTo>
                      <a:cubicBezTo>
                        <a:pt x="3300" y="4940"/>
                        <a:pt x="3337" y="4946"/>
                        <a:pt x="3345" y="4947"/>
                      </a:cubicBezTo>
                      <a:cubicBezTo>
                        <a:pt x="3359" y="4950"/>
                        <a:pt x="3372" y="4951"/>
                        <a:pt x="3386" y="4951"/>
                      </a:cubicBezTo>
                      <a:cubicBezTo>
                        <a:pt x="3405" y="4951"/>
                        <a:pt x="3424" y="4948"/>
                        <a:pt x="3443" y="4941"/>
                      </a:cubicBezTo>
                      <a:lnTo>
                        <a:pt x="3443" y="23111"/>
                      </a:lnTo>
                      <a:cubicBezTo>
                        <a:pt x="3443" y="23242"/>
                        <a:pt x="3543" y="23307"/>
                        <a:pt x="3641" y="23307"/>
                      </a:cubicBezTo>
                      <a:cubicBezTo>
                        <a:pt x="3740" y="23307"/>
                        <a:pt x="3837" y="23242"/>
                        <a:pt x="3834" y="23111"/>
                      </a:cubicBezTo>
                      <a:lnTo>
                        <a:pt x="3834" y="4941"/>
                      </a:lnTo>
                      <a:cubicBezTo>
                        <a:pt x="3848" y="4940"/>
                        <a:pt x="3862" y="4939"/>
                        <a:pt x="3879" y="4939"/>
                      </a:cubicBezTo>
                      <a:cubicBezTo>
                        <a:pt x="4169" y="4939"/>
                        <a:pt x="4937" y="5074"/>
                        <a:pt x="5757" y="6283"/>
                      </a:cubicBezTo>
                      <a:cubicBezTo>
                        <a:pt x="5800" y="6345"/>
                        <a:pt x="5858" y="6371"/>
                        <a:pt x="5915" y="6371"/>
                      </a:cubicBezTo>
                      <a:cubicBezTo>
                        <a:pt x="6055" y="6371"/>
                        <a:pt x="6189" y="6215"/>
                        <a:pt x="6083" y="6062"/>
                      </a:cubicBezTo>
                      <a:cubicBezTo>
                        <a:pt x="5175" y="4722"/>
                        <a:pt x="4273" y="4549"/>
                        <a:pt x="3880" y="4549"/>
                      </a:cubicBezTo>
                      <a:cubicBezTo>
                        <a:pt x="3864" y="4549"/>
                        <a:pt x="3849" y="4549"/>
                        <a:pt x="3834" y="4549"/>
                      </a:cubicBezTo>
                      <a:lnTo>
                        <a:pt x="3834" y="3122"/>
                      </a:lnTo>
                      <a:cubicBezTo>
                        <a:pt x="4466" y="3239"/>
                        <a:pt x="6272" y="3676"/>
                        <a:pt x="6858" y="4954"/>
                      </a:cubicBezTo>
                      <a:cubicBezTo>
                        <a:pt x="6899" y="5030"/>
                        <a:pt x="6964" y="5062"/>
                        <a:pt x="7030" y="5062"/>
                      </a:cubicBezTo>
                      <a:cubicBezTo>
                        <a:pt x="7154" y="5062"/>
                        <a:pt x="7277" y="4945"/>
                        <a:pt x="7217" y="4791"/>
                      </a:cubicBezTo>
                      <a:cubicBezTo>
                        <a:pt x="6526" y="3272"/>
                        <a:pt x="4460" y="2822"/>
                        <a:pt x="3841" y="2718"/>
                      </a:cubicBezTo>
                      <a:cubicBezTo>
                        <a:pt x="4023" y="1695"/>
                        <a:pt x="4362" y="639"/>
                        <a:pt x="50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2"/>
                <p:cNvSpPr/>
                <p:nvPr/>
              </p:nvSpPr>
              <p:spPr>
                <a:xfrm>
                  <a:off x="6174869" y="3489819"/>
                  <a:ext cx="227732" cy="348946"/>
                </a:xfrm>
                <a:custGeom>
                  <a:rect b="b" l="l" r="r" t="t"/>
                  <a:pathLst>
                    <a:path extrusionOk="0" h="13821" w="9020">
                      <a:moveTo>
                        <a:pt x="1703" y="0"/>
                      </a:moveTo>
                      <a:cubicBezTo>
                        <a:pt x="912" y="0"/>
                        <a:pt x="308" y="102"/>
                        <a:pt x="240" y="114"/>
                      </a:cubicBezTo>
                      <a:cubicBezTo>
                        <a:pt x="0" y="157"/>
                        <a:pt x="45" y="502"/>
                        <a:pt x="270" y="502"/>
                      </a:cubicBezTo>
                      <a:cubicBezTo>
                        <a:pt x="283" y="502"/>
                        <a:pt x="297" y="501"/>
                        <a:pt x="312" y="498"/>
                      </a:cubicBezTo>
                      <a:cubicBezTo>
                        <a:pt x="326" y="496"/>
                        <a:pt x="898" y="401"/>
                        <a:pt x="1658" y="401"/>
                      </a:cubicBezTo>
                      <a:cubicBezTo>
                        <a:pt x="2973" y="401"/>
                        <a:pt x="4850" y="685"/>
                        <a:pt x="5383" y="2225"/>
                      </a:cubicBezTo>
                      <a:cubicBezTo>
                        <a:pt x="6282" y="4806"/>
                        <a:pt x="8589" y="13579"/>
                        <a:pt x="8609" y="13670"/>
                      </a:cubicBezTo>
                      <a:cubicBezTo>
                        <a:pt x="8635" y="13755"/>
                        <a:pt x="8713" y="13820"/>
                        <a:pt x="8804" y="13820"/>
                      </a:cubicBezTo>
                      <a:cubicBezTo>
                        <a:pt x="8817" y="13814"/>
                        <a:pt x="8837" y="13814"/>
                        <a:pt x="8850" y="13807"/>
                      </a:cubicBezTo>
                      <a:cubicBezTo>
                        <a:pt x="8954" y="13781"/>
                        <a:pt x="9019" y="13677"/>
                        <a:pt x="8993" y="13572"/>
                      </a:cubicBezTo>
                      <a:cubicBezTo>
                        <a:pt x="8967" y="13481"/>
                        <a:pt x="6654" y="4695"/>
                        <a:pt x="5761" y="2095"/>
                      </a:cubicBezTo>
                      <a:cubicBezTo>
                        <a:pt x="5149" y="328"/>
                        <a:pt x="3124" y="0"/>
                        <a:pt x="17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2"/>
                <p:cNvSpPr/>
                <p:nvPr/>
              </p:nvSpPr>
              <p:spPr>
                <a:xfrm>
                  <a:off x="6172345" y="3518576"/>
                  <a:ext cx="99425" cy="38300"/>
                </a:xfrm>
                <a:custGeom>
                  <a:rect b="b" l="l" r="r" t="t"/>
                  <a:pathLst>
                    <a:path extrusionOk="0" h="1517" w="3938">
                      <a:moveTo>
                        <a:pt x="1572" y="1"/>
                      </a:moveTo>
                      <a:cubicBezTo>
                        <a:pt x="803" y="1"/>
                        <a:pt x="210" y="288"/>
                        <a:pt x="197" y="291"/>
                      </a:cubicBezTo>
                      <a:cubicBezTo>
                        <a:pt x="0" y="398"/>
                        <a:pt x="104" y="665"/>
                        <a:pt x="283" y="665"/>
                      </a:cubicBezTo>
                      <a:cubicBezTo>
                        <a:pt x="311" y="665"/>
                        <a:pt x="342" y="658"/>
                        <a:pt x="373" y="643"/>
                      </a:cubicBezTo>
                      <a:cubicBezTo>
                        <a:pt x="413" y="626"/>
                        <a:pt x="914" y="385"/>
                        <a:pt x="1561" y="385"/>
                      </a:cubicBezTo>
                      <a:cubicBezTo>
                        <a:pt x="2175" y="385"/>
                        <a:pt x="2921" y="603"/>
                        <a:pt x="3527" y="1438"/>
                      </a:cubicBezTo>
                      <a:cubicBezTo>
                        <a:pt x="3566" y="1490"/>
                        <a:pt x="3623" y="1516"/>
                        <a:pt x="3687" y="1516"/>
                      </a:cubicBezTo>
                      <a:lnTo>
                        <a:pt x="3687" y="1516"/>
                      </a:lnTo>
                      <a:cubicBezTo>
                        <a:pt x="3848" y="1514"/>
                        <a:pt x="3937" y="1333"/>
                        <a:pt x="3847" y="1204"/>
                      </a:cubicBezTo>
                      <a:cubicBezTo>
                        <a:pt x="3153" y="249"/>
                        <a:pt x="2286" y="1"/>
                        <a:pt x="1572" y="1"/>
                      </a:cubicBezTo>
                      <a:close/>
                      <a:moveTo>
                        <a:pt x="3687" y="1516"/>
                      </a:moveTo>
                      <a:lnTo>
                        <a:pt x="3687" y="1516"/>
                      </a:lnTo>
                      <a:cubicBezTo>
                        <a:pt x="3686" y="1517"/>
                        <a:pt x="3685" y="1517"/>
                        <a:pt x="3684" y="1517"/>
                      </a:cubicBezTo>
                      <a:lnTo>
                        <a:pt x="3690" y="1517"/>
                      </a:lnTo>
                      <a:cubicBezTo>
                        <a:pt x="3689" y="1517"/>
                        <a:pt x="3688" y="1517"/>
                        <a:pt x="3687" y="151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2"/>
                <p:cNvSpPr/>
                <p:nvPr/>
              </p:nvSpPr>
              <p:spPr>
                <a:xfrm>
                  <a:off x="6172168" y="3557255"/>
                  <a:ext cx="99601" cy="38300"/>
                </a:xfrm>
                <a:custGeom>
                  <a:rect b="b" l="l" r="r" t="t"/>
                  <a:pathLst>
                    <a:path extrusionOk="0" h="1517" w="3945">
                      <a:moveTo>
                        <a:pt x="1579" y="1"/>
                      </a:moveTo>
                      <a:cubicBezTo>
                        <a:pt x="810" y="1"/>
                        <a:pt x="217" y="287"/>
                        <a:pt x="204" y="291"/>
                      </a:cubicBezTo>
                      <a:cubicBezTo>
                        <a:pt x="0" y="393"/>
                        <a:pt x="106" y="671"/>
                        <a:pt x="290" y="671"/>
                      </a:cubicBezTo>
                      <a:cubicBezTo>
                        <a:pt x="318" y="671"/>
                        <a:pt x="349" y="664"/>
                        <a:pt x="380" y="649"/>
                      </a:cubicBezTo>
                      <a:cubicBezTo>
                        <a:pt x="420" y="629"/>
                        <a:pt x="923" y="386"/>
                        <a:pt x="1571" y="386"/>
                      </a:cubicBezTo>
                      <a:cubicBezTo>
                        <a:pt x="2185" y="386"/>
                        <a:pt x="2929" y="604"/>
                        <a:pt x="3534" y="1438"/>
                      </a:cubicBezTo>
                      <a:cubicBezTo>
                        <a:pt x="3573" y="1489"/>
                        <a:pt x="3630" y="1515"/>
                        <a:pt x="3694" y="1516"/>
                      </a:cubicBezTo>
                      <a:lnTo>
                        <a:pt x="3694" y="1516"/>
                      </a:lnTo>
                      <a:cubicBezTo>
                        <a:pt x="3855" y="1514"/>
                        <a:pt x="3944" y="1333"/>
                        <a:pt x="3854" y="1203"/>
                      </a:cubicBezTo>
                      <a:cubicBezTo>
                        <a:pt x="3160" y="249"/>
                        <a:pt x="2293" y="1"/>
                        <a:pt x="1579" y="1"/>
                      </a:cubicBezTo>
                      <a:close/>
                      <a:moveTo>
                        <a:pt x="3694" y="1516"/>
                      </a:moveTo>
                      <a:lnTo>
                        <a:pt x="3694" y="1516"/>
                      </a:lnTo>
                      <a:cubicBezTo>
                        <a:pt x="3693" y="1516"/>
                        <a:pt x="3692" y="1516"/>
                        <a:pt x="3691" y="1516"/>
                      </a:cubicBezTo>
                      <a:lnTo>
                        <a:pt x="3697" y="1516"/>
                      </a:lnTo>
                      <a:cubicBezTo>
                        <a:pt x="3696" y="1516"/>
                        <a:pt x="3695" y="1516"/>
                        <a:pt x="3694" y="151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2"/>
                <p:cNvSpPr/>
                <p:nvPr/>
              </p:nvSpPr>
              <p:spPr>
                <a:xfrm>
                  <a:off x="6172319" y="3595782"/>
                  <a:ext cx="99425" cy="38300"/>
                </a:xfrm>
                <a:custGeom>
                  <a:rect b="b" l="l" r="r" t="t"/>
                  <a:pathLst>
                    <a:path extrusionOk="0" h="1517" w="3938">
                      <a:moveTo>
                        <a:pt x="1576" y="0"/>
                      </a:moveTo>
                      <a:cubicBezTo>
                        <a:pt x="806" y="0"/>
                        <a:pt x="211" y="290"/>
                        <a:pt x="198" y="296"/>
                      </a:cubicBezTo>
                      <a:cubicBezTo>
                        <a:pt x="1" y="398"/>
                        <a:pt x="106" y="670"/>
                        <a:pt x="285" y="670"/>
                      </a:cubicBezTo>
                      <a:cubicBezTo>
                        <a:pt x="313" y="670"/>
                        <a:pt x="343" y="663"/>
                        <a:pt x="374" y="648"/>
                      </a:cubicBezTo>
                      <a:cubicBezTo>
                        <a:pt x="414" y="628"/>
                        <a:pt x="917" y="385"/>
                        <a:pt x="1565" y="385"/>
                      </a:cubicBezTo>
                      <a:cubicBezTo>
                        <a:pt x="2179" y="385"/>
                        <a:pt x="2923" y="603"/>
                        <a:pt x="3528" y="1437"/>
                      </a:cubicBezTo>
                      <a:cubicBezTo>
                        <a:pt x="3564" y="1485"/>
                        <a:pt x="3616" y="1516"/>
                        <a:pt x="3675" y="1516"/>
                      </a:cubicBezTo>
                      <a:cubicBezTo>
                        <a:pt x="3680" y="1516"/>
                        <a:pt x="3685" y="1516"/>
                        <a:pt x="3690" y="1515"/>
                      </a:cubicBezTo>
                      <a:lnTo>
                        <a:pt x="3690" y="1515"/>
                      </a:lnTo>
                      <a:cubicBezTo>
                        <a:pt x="3691" y="1515"/>
                        <a:pt x="3692" y="1515"/>
                        <a:pt x="3693" y="1515"/>
                      </a:cubicBezTo>
                      <a:cubicBezTo>
                        <a:pt x="3851" y="1515"/>
                        <a:pt x="3937" y="1331"/>
                        <a:pt x="3848" y="1202"/>
                      </a:cubicBezTo>
                      <a:cubicBezTo>
                        <a:pt x="3155" y="249"/>
                        <a:pt x="2290" y="0"/>
                        <a:pt x="15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2"/>
                <p:cNvSpPr/>
                <p:nvPr/>
              </p:nvSpPr>
              <p:spPr>
                <a:xfrm>
                  <a:off x="6172294" y="3634436"/>
                  <a:ext cx="99450" cy="38275"/>
                </a:xfrm>
                <a:custGeom>
                  <a:rect b="b" l="l" r="r" t="t"/>
                  <a:pathLst>
                    <a:path extrusionOk="0" h="1516" w="3939">
                      <a:moveTo>
                        <a:pt x="1574" y="0"/>
                      </a:moveTo>
                      <a:cubicBezTo>
                        <a:pt x="805" y="0"/>
                        <a:pt x="212" y="287"/>
                        <a:pt x="199" y="291"/>
                      </a:cubicBezTo>
                      <a:cubicBezTo>
                        <a:pt x="0" y="398"/>
                        <a:pt x="108" y="669"/>
                        <a:pt x="289" y="669"/>
                      </a:cubicBezTo>
                      <a:cubicBezTo>
                        <a:pt x="316" y="669"/>
                        <a:pt x="345" y="663"/>
                        <a:pt x="375" y="649"/>
                      </a:cubicBezTo>
                      <a:cubicBezTo>
                        <a:pt x="415" y="629"/>
                        <a:pt x="918" y="385"/>
                        <a:pt x="1566" y="385"/>
                      </a:cubicBezTo>
                      <a:cubicBezTo>
                        <a:pt x="2180" y="385"/>
                        <a:pt x="2924" y="604"/>
                        <a:pt x="3529" y="1438"/>
                      </a:cubicBezTo>
                      <a:cubicBezTo>
                        <a:pt x="3568" y="1490"/>
                        <a:pt x="3627" y="1516"/>
                        <a:pt x="3692" y="1516"/>
                      </a:cubicBezTo>
                      <a:lnTo>
                        <a:pt x="3686" y="1516"/>
                      </a:lnTo>
                      <a:cubicBezTo>
                        <a:pt x="3689" y="1516"/>
                        <a:pt x="3691" y="1516"/>
                        <a:pt x="3694" y="1516"/>
                      </a:cubicBezTo>
                      <a:cubicBezTo>
                        <a:pt x="3852" y="1516"/>
                        <a:pt x="3938" y="1331"/>
                        <a:pt x="3849" y="1203"/>
                      </a:cubicBezTo>
                      <a:cubicBezTo>
                        <a:pt x="3155" y="248"/>
                        <a:pt x="2288" y="0"/>
                        <a:pt x="15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2"/>
                <p:cNvSpPr/>
                <p:nvPr/>
              </p:nvSpPr>
              <p:spPr>
                <a:xfrm>
                  <a:off x="6172319" y="3673040"/>
                  <a:ext cx="99450" cy="38351"/>
                </a:xfrm>
                <a:custGeom>
                  <a:rect b="b" l="l" r="r" t="t"/>
                  <a:pathLst>
                    <a:path extrusionOk="0" h="1519" w="3939">
                      <a:moveTo>
                        <a:pt x="1569" y="1"/>
                      </a:moveTo>
                      <a:cubicBezTo>
                        <a:pt x="802" y="1"/>
                        <a:pt x="211" y="286"/>
                        <a:pt x="198" y="293"/>
                      </a:cubicBezTo>
                      <a:cubicBezTo>
                        <a:pt x="1" y="395"/>
                        <a:pt x="106" y="667"/>
                        <a:pt x="285" y="667"/>
                      </a:cubicBezTo>
                      <a:cubicBezTo>
                        <a:pt x="313" y="667"/>
                        <a:pt x="343" y="660"/>
                        <a:pt x="374" y="645"/>
                      </a:cubicBezTo>
                      <a:cubicBezTo>
                        <a:pt x="414" y="625"/>
                        <a:pt x="915" y="384"/>
                        <a:pt x="1562" y="384"/>
                      </a:cubicBezTo>
                      <a:cubicBezTo>
                        <a:pt x="2176" y="384"/>
                        <a:pt x="2922" y="602"/>
                        <a:pt x="3528" y="1434"/>
                      </a:cubicBezTo>
                      <a:cubicBezTo>
                        <a:pt x="3567" y="1485"/>
                        <a:pt x="3624" y="1517"/>
                        <a:pt x="3688" y="1518"/>
                      </a:cubicBezTo>
                      <a:lnTo>
                        <a:pt x="3688" y="1518"/>
                      </a:lnTo>
                      <a:cubicBezTo>
                        <a:pt x="3849" y="1516"/>
                        <a:pt x="3938" y="1335"/>
                        <a:pt x="3848" y="1206"/>
                      </a:cubicBezTo>
                      <a:cubicBezTo>
                        <a:pt x="3153" y="249"/>
                        <a:pt x="2284" y="1"/>
                        <a:pt x="1569" y="1"/>
                      </a:cubicBezTo>
                      <a:close/>
                      <a:moveTo>
                        <a:pt x="3688" y="1518"/>
                      </a:moveTo>
                      <a:lnTo>
                        <a:pt x="3688" y="1518"/>
                      </a:lnTo>
                      <a:cubicBezTo>
                        <a:pt x="3687" y="1518"/>
                        <a:pt x="3686" y="1518"/>
                        <a:pt x="3685" y="1518"/>
                      </a:cubicBezTo>
                      <a:lnTo>
                        <a:pt x="3691" y="1518"/>
                      </a:lnTo>
                      <a:cubicBezTo>
                        <a:pt x="3690" y="1518"/>
                        <a:pt x="3689" y="1518"/>
                        <a:pt x="3688" y="151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2"/>
                <p:cNvSpPr/>
                <p:nvPr/>
              </p:nvSpPr>
              <p:spPr>
                <a:xfrm>
                  <a:off x="6172319" y="3711643"/>
                  <a:ext cx="99450" cy="38427"/>
                </a:xfrm>
                <a:custGeom>
                  <a:rect b="b" l="l" r="r" t="t"/>
                  <a:pathLst>
                    <a:path extrusionOk="0" h="1522" w="3939">
                      <a:moveTo>
                        <a:pt x="1572" y="1"/>
                      </a:moveTo>
                      <a:cubicBezTo>
                        <a:pt x="804" y="1"/>
                        <a:pt x="211" y="289"/>
                        <a:pt x="198" y="296"/>
                      </a:cubicBezTo>
                      <a:cubicBezTo>
                        <a:pt x="1" y="397"/>
                        <a:pt x="106" y="669"/>
                        <a:pt x="285" y="669"/>
                      </a:cubicBezTo>
                      <a:cubicBezTo>
                        <a:pt x="313" y="669"/>
                        <a:pt x="343" y="663"/>
                        <a:pt x="374" y="648"/>
                      </a:cubicBezTo>
                      <a:cubicBezTo>
                        <a:pt x="414" y="628"/>
                        <a:pt x="915" y="387"/>
                        <a:pt x="1562" y="387"/>
                      </a:cubicBezTo>
                      <a:cubicBezTo>
                        <a:pt x="2176" y="387"/>
                        <a:pt x="2922" y="604"/>
                        <a:pt x="3528" y="1436"/>
                      </a:cubicBezTo>
                      <a:cubicBezTo>
                        <a:pt x="3567" y="1488"/>
                        <a:pt x="3624" y="1520"/>
                        <a:pt x="3688" y="1521"/>
                      </a:cubicBezTo>
                      <a:lnTo>
                        <a:pt x="3688" y="1521"/>
                      </a:lnTo>
                      <a:cubicBezTo>
                        <a:pt x="3849" y="1519"/>
                        <a:pt x="3938" y="1338"/>
                        <a:pt x="3848" y="1208"/>
                      </a:cubicBezTo>
                      <a:cubicBezTo>
                        <a:pt x="3154" y="250"/>
                        <a:pt x="2287" y="1"/>
                        <a:pt x="1572" y="1"/>
                      </a:cubicBezTo>
                      <a:close/>
                      <a:moveTo>
                        <a:pt x="3688" y="1521"/>
                      </a:moveTo>
                      <a:lnTo>
                        <a:pt x="3688" y="1521"/>
                      </a:lnTo>
                      <a:cubicBezTo>
                        <a:pt x="3687" y="1521"/>
                        <a:pt x="3686" y="1521"/>
                        <a:pt x="3685" y="1521"/>
                      </a:cubicBezTo>
                      <a:lnTo>
                        <a:pt x="3691" y="1521"/>
                      </a:lnTo>
                      <a:cubicBezTo>
                        <a:pt x="3690" y="1521"/>
                        <a:pt x="3689" y="1521"/>
                        <a:pt x="3688" y="152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2"/>
                <p:cNvSpPr/>
                <p:nvPr/>
              </p:nvSpPr>
              <p:spPr>
                <a:xfrm>
                  <a:off x="6172345" y="3750272"/>
                  <a:ext cx="99425" cy="38300"/>
                </a:xfrm>
                <a:custGeom>
                  <a:rect b="b" l="l" r="r" t="t"/>
                  <a:pathLst>
                    <a:path extrusionOk="0" h="1517" w="3938">
                      <a:moveTo>
                        <a:pt x="1572" y="1"/>
                      </a:moveTo>
                      <a:cubicBezTo>
                        <a:pt x="803" y="1"/>
                        <a:pt x="210" y="288"/>
                        <a:pt x="197" y="291"/>
                      </a:cubicBezTo>
                      <a:cubicBezTo>
                        <a:pt x="0" y="398"/>
                        <a:pt x="104" y="665"/>
                        <a:pt x="283" y="665"/>
                      </a:cubicBezTo>
                      <a:cubicBezTo>
                        <a:pt x="311" y="665"/>
                        <a:pt x="342" y="658"/>
                        <a:pt x="373" y="643"/>
                      </a:cubicBezTo>
                      <a:cubicBezTo>
                        <a:pt x="413" y="626"/>
                        <a:pt x="914" y="385"/>
                        <a:pt x="1561" y="385"/>
                      </a:cubicBezTo>
                      <a:cubicBezTo>
                        <a:pt x="2175" y="385"/>
                        <a:pt x="2921" y="603"/>
                        <a:pt x="3527" y="1438"/>
                      </a:cubicBezTo>
                      <a:cubicBezTo>
                        <a:pt x="3566" y="1489"/>
                        <a:pt x="3623" y="1515"/>
                        <a:pt x="3687" y="1516"/>
                      </a:cubicBezTo>
                      <a:lnTo>
                        <a:pt x="3687" y="1516"/>
                      </a:lnTo>
                      <a:cubicBezTo>
                        <a:pt x="3848" y="1514"/>
                        <a:pt x="3937" y="1333"/>
                        <a:pt x="3847" y="1203"/>
                      </a:cubicBezTo>
                      <a:cubicBezTo>
                        <a:pt x="3153" y="249"/>
                        <a:pt x="2286" y="1"/>
                        <a:pt x="1572" y="1"/>
                      </a:cubicBezTo>
                      <a:close/>
                      <a:moveTo>
                        <a:pt x="3687" y="1516"/>
                      </a:moveTo>
                      <a:cubicBezTo>
                        <a:pt x="3686" y="1516"/>
                        <a:pt x="3685" y="1516"/>
                        <a:pt x="3684" y="1516"/>
                      </a:cubicBezTo>
                      <a:lnTo>
                        <a:pt x="3690" y="1516"/>
                      </a:lnTo>
                      <a:cubicBezTo>
                        <a:pt x="3689" y="1516"/>
                        <a:pt x="3688" y="1516"/>
                        <a:pt x="3687" y="151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2"/>
                <p:cNvSpPr/>
                <p:nvPr/>
              </p:nvSpPr>
              <p:spPr>
                <a:xfrm>
                  <a:off x="6175097" y="3786679"/>
                  <a:ext cx="78242" cy="462635"/>
                </a:xfrm>
                <a:custGeom>
                  <a:rect b="b" l="l" r="r" t="t"/>
                  <a:pathLst>
                    <a:path extrusionOk="0" h="18324" w="3099">
                      <a:moveTo>
                        <a:pt x="572" y="1"/>
                      </a:moveTo>
                      <a:cubicBezTo>
                        <a:pt x="379" y="1"/>
                        <a:pt x="251" y="20"/>
                        <a:pt x="238" y="22"/>
                      </a:cubicBezTo>
                      <a:cubicBezTo>
                        <a:pt x="1" y="72"/>
                        <a:pt x="38" y="415"/>
                        <a:pt x="266" y="415"/>
                      </a:cubicBezTo>
                      <a:cubicBezTo>
                        <a:pt x="276" y="415"/>
                        <a:pt x="286" y="414"/>
                        <a:pt x="296" y="413"/>
                      </a:cubicBezTo>
                      <a:cubicBezTo>
                        <a:pt x="299" y="413"/>
                        <a:pt x="407" y="397"/>
                        <a:pt x="574" y="397"/>
                      </a:cubicBezTo>
                      <a:cubicBezTo>
                        <a:pt x="887" y="397"/>
                        <a:pt x="1405" y="453"/>
                        <a:pt x="1809" y="772"/>
                      </a:cubicBezTo>
                      <a:cubicBezTo>
                        <a:pt x="2167" y="1058"/>
                        <a:pt x="2376" y="1508"/>
                        <a:pt x="2421" y="2101"/>
                      </a:cubicBezTo>
                      <a:cubicBezTo>
                        <a:pt x="2591" y="4278"/>
                        <a:pt x="2701" y="17984"/>
                        <a:pt x="2701" y="18121"/>
                      </a:cubicBezTo>
                      <a:cubicBezTo>
                        <a:pt x="2708" y="18232"/>
                        <a:pt x="2793" y="18317"/>
                        <a:pt x="2903" y="18317"/>
                      </a:cubicBezTo>
                      <a:lnTo>
                        <a:pt x="2903" y="18323"/>
                      </a:lnTo>
                      <a:cubicBezTo>
                        <a:pt x="3014" y="18317"/>
                        <a:pt x="3099" y="18232"/>
                        <a:pt x="3099" y="18121"/>
                      </a:cubicBezTo>
                      <a:cubicBezTo>
                        <a:pt x="3099" y="17978"/>
                        <a:pt x="2982" y="4265"/>
                        <a:pt x="2812" y="2075"/>
                      </a:cubicBezTo>
                      <a:cubicBezTo>
                        <a:pt x="2760" y="1358"/>
                        <a:pt x="2506" y="824"/>
                        <a:pt x="2050" y="465"/>
                      </a:cubicBezTo>
                      <a:cubicBezTo>
                        <a:pt x="1553" y="71"/>
                        <a:pt x="943" y="1"/>
                        <a:pt x="57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2"/>
                <p:cNvSpPr/>
                <p:nvPr/>
              </p:nvSpPr>
              <p:spPr>
                <a:xfrm>
                  <a:off x="6213170" y="3937356"/>
                  <a:ext cx="36533" cy="80110"/>
                </a:xfrm>
                <a:custGeom>
                  <a:rect b="b" l="l" r="r" t="t"/>
                  <a:pathLst>
                    <a:path extrusionOk="0" h="3173" w="1447">
                      <a:moveTo>
                        <a:pt x="1165" y="1"/>
                      </a:moveTo>
                      <a:cubicBezTo>
                        <a:pt x="1121" y="1"/>
                        <a:pt x="1074" y="17"/>
                        <a:pt x="1030" y="57"/>
                      </a:cubicBezTo>
                      <a:cubicBezTo>
                        <a:pt x="998" y="89"/>
                        <a:pt x="125" y="930"/>
                        <a:pt x="7" y="2963"/>
                      </a:cubicBezTo>
                      <a:cubicBezTo>
                        <a:pt x="1" y="3074"/>
                        <a:pt x="85" y="3166"/>
                        <a:pt x="190" y="3172"/>
                      </a:cubicBezTo>
                      <a:lnTo>
                        <a:pt x="203" y="3172"/>
                      </a:lnTo>
                      <a:cubicBezTo>
                        <a:pt x="307" y="3172"/>
                        <a:pt x="392" y="3087"/>
                        <a:pt x="398" y="2983"/>
                      </a:cubicBezTo>
                      <a:cubicBezTo>
                        <a:pt x="509" y="1126"/>
                        <a:pt x="1291" y="356"/>
                        <a:pt x="1304" y="343"/>
                      </a:cubicBezTo>
                      <a:cubicBezTo>
                        <a:pt x="1446" y="202"/>
                        <a:pt x="1320" y="1"/>
                        <a:pt x="11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2"/>
                <p:cNvSpPr/>
                <p:nvPr/>
              </p:nvSpPr>
              <p:spPr>
                <a:xfrm>
                  <a:off x="6196052" y="3860099"/>
                  <a:ext cx="50672" cy="64709"/>
                </a:xfrm>
                <a:custGeom>
                  <a:rect b="b" l="l" r="r" t="t"/>
                  <a:pathLst>
                    <a:path extrusionOk="0" h="2563" w="2007">
                      <a:moveTo>
                        <a:pt x="1733" y="0"/>
                      </a:moveTo>
                      <a:cubicBezTo>
                        <a:pt x="1725" y="0"/>
                        <a:pt x="1717" y="0"/>
                        <a:pt x="1708" y="1"/>
                      </a:cubicBezTo>
                      <a:cubicBezTo>
                        <a:pt x="1689" y="8"/>
                        <a:pt x="1" y="249"/>
                        <a:pt x="60" y="2374"/>
                      </a:cubicBezTo>
                      <a:cubicBezTo>
                        <a:pt x="66" y="2478"/>
                        <a:pt x="151" y="2563"/>
                        <a:pt x="255" y="2563"/>
                      </a:cubicBezTo>
                      <a:lnTo>
                        <a:pt x="262" y="2563"/>
                      </a:lnTo>
                      <a:cubicBezTo>
                        <a:pt x="372" y="2563"/>
                        <a:pt x="457" y="2471"/>
                        <a:pt x="451" y="2361"/>
                      </a:cubicBezTo>
                      <a:cubicBezTo>
                        <a:pt x="405" y="607"/>
                        <a:pt x="1695" y="405"/>
                        <a:pt x="1754" y="392"/>
                      </a:cubicBezTo>
                      <a:cubicBezTo>
                        <a:pt x="2006" y="361"/>
                        <a:pt x="1966" y="0"/>
                        <a:pt x="17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2"/>
                <p:cNvSpPr/>
                <p:nvPr/>
              </p:nvSpPr>
              <p:spPr>
                <a:xfrm>
                  <a:off x="6216149" y="4067254"/>
                  <a:ext cx="37997" cy="81852"/>
                </a:xfrm>
                <a:custGeom>
                  <a:rect b="b" l="l" r="r" t="t"/>
                  <a:pathLst>
                    <a:path extrusionOk="0" h="3242" w="1505">
                      <a:moveTo>
                        <a:pt x="1212" y="1"/>
                      </a:moveTo>
                      <a:cubicBezTo>
                        <a:pt x="1170" y="1"/>
                        <a:pt x="1125" y="17"/>
                        <a:pt x="1082" y="54"/>
                      </a:cubicBezTo>
                      <a:cubicBezTo>
                        <a:pt x="1036" y="87"/>
                        <a:pt x="0" y="927"/>
                        <a:pt x="59" y="3046"/>
                      </a:cubicBezTo>
                      <a:cubicBezTo>
                        <a:pt x="59" y="3156"/>
                        <a:pt x="150" y="3241"/>
                        <a:pt x="254" y="3241"/>
                      </a:cubicBezTo>
                      <a:lnTo>
                        <a:pt x="261" y="3241"/>
                      </a:lnTo>
                      <a:cubicBezTo>
                        <a:pt x="372" y="3235"/>
                        <a:pt x="456" y="3143"/>
                        <a:pt x="450" y="3033"/>
                      </a:cubicBezTo>
                      <a:cubicBezTo>
                        <a:pt x="398" y="1142"/>
                        <a:pt x="1310" y="380"/>
                        <a:pt x="1323" y="367"/>
                      </a:cubicBezTo>
                      <a:cubicBezTo>
                        <a:pt x="1504" y="237"/>
                        <a:pt x="1377" y="1"/>
                        <a:pt x="12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2"/>
                <p:cNvSpPr/>
                <p:nvPr/>
              </p:nvSpPr>
              <p:spPr>
                <a:xfrm>
                  <a:off x="6240816" y="3893097"/>
                  <a:ext cx="32620" cy="64305"/>
                </a:xfrm>
                <a:custGeom>
                  <a:rect b="b" l="l" r="r" t="t"/>
                  <a:pathLst>
                    <a:path extrusionOk="0" h="2547" w="1292">
                      <a:moveTo>
                        <a:pt x="222" y="1"/>
                      </a:moveTo>
                      <a:cubicBezTo>
                        <a:pt x="151" y="1"/>
                        <a:pt x="85" y="40"/>
                        <a:pt x="53" y="109"/>
                      </a:cubicBezTo>
                      <a:cubicBezTo>
                        <a:pt x="1" y="206"/>
                        <a:pt x="40" y="324"/>
                        <a:pt x="138" y="376"/>
                      </a:cubicBezTo>
                      <a:cubicBezTo>
                        <a:pt x="144" y="376"/>
                        <a:pt x="841" y="760"/>
                        <a:pt x="894" y="2357"/>
                      </a:cubicBezTo>
                      <a:cubicBezTo>
                        <a:pt x="900" y="2461"/>
                        <a:pt x="985" y="2546"/>
                        <a:pt x="1089" y="2546"/>
                      </a:cubicBezTo>
                      <a:lnTo>
                        <a:pt x="1096" y="2546"/>
                      </a:lnTo>
                      <a:cubicBezTo>
                        <a:pt x="1206" y="2540"/>
                        <a:pt x="1291" y="2448"/>
                        <a:pt x="1291" y="2344"/>
                      </a:cubicBezTo>
                      <a:cubicBezTo>
                        <a:pt x="1226" y="487"/>
                        <a:pt x="346" y="37"/>
                        <a:pt x="314" y="24"/>
                      </a:cubicBezTo>
                      <a:cubicBezTo>
                        <a:pt x="284" y="8"/>
                        <a:pt x="253" y="1"/>
                        <a:pt x="22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2"/>
                <p:cNvSpPr/>
                <p:nvPr/>
              </p:nvSpPr>
              <p:spPr>
                <a:xfrm>
                  <a:off x="6354531" y="3754539"/>
                  <a:ext cx="29413" cy="66931"/>
                </a:xfrm>
                <a:custGeom>
                  <a:rect b="b" l="l" r="r" t="t"/>
                  <a:pathLst>
                    <a:path extrusionOk="0" h="2651" w="1165">
                      <a:moveTo>
                        <a:pt x="898" y="0"/>
                      </a:moveTo>
                      <a:cubicBezTo>
                        <a:pt x="839" y="0"/>
                        <a:pt x="779" y="28"/>
                        <a:pt x="737" y="96"/>
                      </a:cubicBezTo>
                      <a:cubicBezTo>
                        <a:pt x="704" y="148"/>
                        <a:pt x="0" y="1308"/>
                        <a:pt x="365" y="2507"/>
                      </a:cubicBezTo>
                      <a:cubicBezTo>
                        <a:pt x="391" y="2592"/>
                        <a:pt x="463" y="2651"/>
                        <a:pt x="554" y="2651"/>
                      </a:cubicBezTo>
                      <a:cubicBezTo>
                        <a:pt x="574" y="2651"/>
                        <a:pt x="593" y="2651"/>
                        <a:pt x="606" y="2644"/>
                      </a:cubicBezTo>
                      <a:cubicBezTo>
                        <a:pt x="711" y="2612"/>
                        <a:pt x="769" y="2501"/>
                        <a:pt x="743" y="2397"/>
                      </a:cubicBezTo>
                      <a:cubicBezTo>
                        <a:pt x="430" y="1360"/>
                        <a:pt x="1063" y="317"/>
                        <a:pt x="1069" y="304"/>
                      </a:cubicBezTo>
                      <a:cubicBezTo>
                        <a:pt x="1164" y="146"/>
                        <a:pt x="1033" y="0"/>
                        <a:pt x="8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2"/>
                <p:cNvSpPr/>
                <p:nvPr/>
              </p:nvSpPr>
              <p:spPr>
                <a:xfrm>
                  <a:off x="6349759" y="3672914"/>
                  <a:ext cx="35725" cy="39462"/>
                </a:xfrm>
                <a:custGeom>
                  <a:rect b="b" l="l" r="r" t="t"/>
                  <a:pathLst>
                    <a:path extrusionOk="0" h="1563" w="1415">
                      <a:moveTo>
                        <a:pt x="246" y="0"/>
                      </a:moveTo>
                      <a:cubicBezTo>
                        <a:pt x="207" y="0"/>
                        <a:pt x="182" y="4"/>
                        <a:pt x="176" y="5"/>
                      </a:cubicBezTo>
                      <a:cubicBezTo>
                        <a:pt x="72" y="18"/>
                        <a:pt x="0" y="116"/>
                        <a:pt x="13" y="220"/>
                      </a:cubicBezTo>
                      <a:cubicBezTo>
                        <a:pt x="32" y="326"/>
                        <a:pt x="117" y="396"/>
                        <a:pt x="221" y="396"/>
                      </a:cubicBezTo>
                      <a:cubicBezTo>
                        <a:pt x="226" y="396"/>
                        <a:pt x="230" y="396"/>
                        <a:pt x="235" y="396"/>
                      </a:cubicBezTo>
                      <a:cubicBezTo>
                        <a:pt x="237" y="395"/>
                        <a:pt x="245" y="394"/>
                        <a:pt x="258" y="394"/>
                      </a:cubicBezTo>
                      <a:cubicBezTo>
                        <a:pt x="365" y="394"/>
                        <a:pt x="795" y="467"/>
                        <a:pt x="1004" y="1406"/>
                      </a:cubicBezTo>
                      <a:cubicBezTo>
                        <a:pt x="1024" y="1497"/>
                        <a:pt x="1102" y="1556"/>
                        <a:pt x="1193" y="1556"/>
                      </a:cubicBezTo>
                      <a:lnTo>
                        <a:pt x="1193" y="1563"/>
                      </a:lnTo>
                      <a:cubicBezTo>
                        <a:pt x="1323" y="1563"/>
                        <a:pt x="1415" y="1445"/>
                        <a:pt x="1389" y="1321"/>
                      </a:cubicBezTo>
                      <a:cubicBezTo>
                        <a:pt x="1118" y="106"/>
                        <a:pt x="463" y="0"/>
                        <a:pt x="2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2"/>
                <p:cNvSpPr/>
                <p:nvPr/>
              </p:nvSpPr>
              <p:spPr>
                <a:xfrm>
                  <a:off x="6311585" y="3609138"/>
                  <a:ext cx="26510" cy="46481"/>
                </a:xfrm>
                <a:custGeom>
                  <a:rect b="b" l="l" r="r" t="t"/>
                  <a:pathLst>
                    <a:path extrusionOk="0" h="1841" w="1050">
                      <a:moveTo>
                        <a:pt x="833" y="1"/>
                      </a:moveTo>
                      <a:cubicBezTo>
                        <a:pt x="825" y="1"/>
                        <a:pt x="817" y="1"/>
                        <a:pt x="808" y="2"/>
                      </a:cubicBezTo>
                      <a:cubicBezTo>
                        <a:pt x="548" y="48"/>
                        <a:pt x="320" y="211"/>
                        <a:pt x="183" y="439"/>
                      </a:cubicBezTo>
                      <a:cubicBezTo>
                        <a:pt x="0" y="758"/>
                        <a:pt x="20" y="1188"/>
                        <a:pt x="235" y="1716"/>
                      </a:cubicBezTo>
                      <a:cubicBezTo>
                        <a:pt x="267" y="1788"/>
                        <a:pt x="339" y="1840"/>
                        <a:pt x="417" y="1840"/>
                      </a:cubicBezTo>
                      <a:cubicBezTo>
                        <a:pt x="443" y="1840"/>
                        <a:pt x="469" y="1834"/>
                        <a:pt x="496" y="1820"/>
                      </a:cubicBezTo>
                      <a:cubicBezTo>
                        <a:pt x="593" y="1781"/>
                        <a:pt x="645" y="1664"/>
                        <a:pt x="606" y="1566"/>
                      </a:cubicBezTo>
                      <a:cubicBezTo>
                        <a:pt x="437" y="1162"/>
                        <a:pt x="411" y="836"/>
                        <a:pt x="528" y="634"/>
                      </a:cubicBezTo>
                      <a:cubicBezTo>
                        <a:pt x="600" y="504"/>
                        <a:pt x="724" y="419"/>
                        <a:pt x="867" y="387"/>
                      </a:cubicBezTo>
                      <a:cubicBezTo>
                        <a:pt x="978" y="374"/>
                        <a:pt x="1050" y="269"/>
                        <a:pt x="1030" y="165"/>
                      </a:cubicBezTo>
                      <a:cubicBezTo>
                        <a:pt x="1018" y="69"/>
                        <a:pt x="929" y="1"/>
                        <a:pt x="8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2"/>
                <p:cNvSpPr/>
                <p:nvPr/>
              </p:nvSpPr>
              <p:spPr>
                <a:xfrm>
                  <a:off x="6310095" y="3539077"/>
                  <a:ext cx="43956" cy="39361"/>
                </a:xfrm>
                <a:custGeom>
                  <a:rect b="b" l="l" r="r" t="t"/>
                  <a:pathLst>
                    <a:path extrusionOk="0" h="1559" w="1741">
                      <a:moveTo>
                        <a:pt x="351" y="1"/>
                      </a:moveTo>
                      <a:cubicBezTo>
                        <a:pt x="247" y="1"/>
                        <a:pt x="180" y="17"/>
                        <a:pt x="170" y="20"/>
                      </a:cubicBezTo>
                      <a:cubicBezTo>
                        <a:pt x="66" y="46"/>
                        <a:pt x="1" y="151"/>
                        <a:pt x="27" y="255"/>
                      </a:cubicBezTo>
                      <a:cubicBezTo>
                        <a:pt x="49" y="344"/>
                        <a:pt x="128" y="404"/>
                        <a:pt x="215" y="404"/>
                      </a:cubicBezTo>
                      <a:cubicBezTo>
                        <a:pt x="230" y="404"/>
                        <a:pt x="246" y="402"/>
                        <a:pt x="261" y="398"/>
                      </a:cubicBezTo>
                      <a:cubicBezTo>
                        <a:pt x="266" y="398"/>
                        <a:pt x="292" y="394"/>
                        <a:pt x="334" y="394"/>
                      </a:cubicBezTo>
                      <a:cubicBezTo>
                        <a:pt x="521" y="394"/>
                        <a:pt x="1017" y="480"/>
                        <a:pt x="1330" y="1421"/>
                      </a:cubicBezTo>
                      <a:cubicBezTo>
                        <a:pt x="1356" y="1500"/>
                        <a:pt x="1434" y="1552"/>
                        <a:pt x="1519" y="1558"/>
                      </a:cubicBezTo>
                      <a:cubicBezTo>
                        <a:pt x="1539" y="1558"/>
                        <a:pt x="1565" y="1552"/>
                        <a:pt x="1584" y="1545"/>
                      </a:cubicBezTo>
                      <a:cubicBezTo>
                        <a:pt x="1682" y="1513"/>
                        <a:pt x="1741" y="1395"/>
                        <a:pt x="1708" y="1298"/>
                      </a:cubicBezTo>
                      <a:cubicBezTo>
                        <a:pt x="1325" y="153"/>
                        <a:pt x="668" y="1"/>
                        <a:pt x="3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2"/>
                <p:cNvSpPr/>
                <p:nvPr/>
              </p:nvSpPr>
              <p:spPr>
                <a:xfrm>
                  <a:off x="6246092" y="4163548"/>
                  <a:ext cx="34236" cy="58448"/>
                </a:xfrm>
                <a:custGeom>
                  <a:rect b="b" l="l" r="r" t="t"/>
                  <a:pathLst>
                    <a:path extrusionOk="0" h="2315" w="1356">
                      <a:moveTo>
                        <a:pt x="189" y="1"/>
                      </a:moveTo>
                      <a:cubicBezTo>
                        <a:pt x="85" y="1"/>
                        <a:pt x="0" y="92"/>
                        <a:pt x="7" y="203"/>
                      </a:cubicBezTo>
                      <a:cubicBezTo>
                        <a:pt x="13" y="307"/>
                        <a:pt x="98" y="392"/>
                        <a:pt x="202" y="392"/>
                      </a:cubicBezTo>
                      <a:lnTo>
                        <a:pt x="209" y="392"/>
                      </a:lnTo>
                      <a:cubicBezTo>
                        <a:pt x="352" y="398"/>
                        <a:pt x="483" y="463"/>
                        <a:pt x="580" y="568"/>
                      </a:cubicBezTo>
                      <a:cubicBezTo>
                        <a:pt x="763" y="757"/>
                        <a:pt x="965" y="1174"/>
                        <a:pt x="913" y="2106"/>
                      </a:cubicBezTo>
                      <a:cubicBezTo>
                        <a:pt x="906" y="2217"/>
                        <a:pt x="991" y="2308"/>
                        <a:pt x="1095" y="2314"/>
                      </a:cubicBezTo>
                      <a:lnTo>
                        <a:pt x="1108" y="2314"/>
                      </a:lnTo>
                      <a:cubicBezTo>
                        <a:pt x="1213" y="2314"/>
                        <a:pt x="1297" y="2230"/>
                        <a:pt x="1304" y="2125"/>
                      </a:cubicBezTo>
                      <a:cubicBezTo>
                        <a:pt x="1356" y="1259"/>
                        <a:pt x="1199" y="633"/>
                        <a:pt x="848" y="281"/>
                      </a:cubicBezTo>
                      <a:cubicBezTo>
                        <a:pt x="678" y="98"/>
                        <a:pt x="437" y="1"/>
                        <a:pt x="18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2"/>
                <p:cNvSpPr/>
                <p:nvPr/>
              </p:nvSpPr>
              <p:spPr>
                <a:xfrm>
                  <a:off x="6239175" y="4015497"/>
                  <a:ext cx="34261" cy="59231"/>
                </a:xfrm>
                <a:custGeom>
                  <a:rect b="b" l="l" r="r" t="t"/>
                  <a:pathLst>
                    <a:path extrusionOk="0" h="2346" w="1357">
                      <a:moveTo>
                        <a:pt x="283" y="1"/>
                      </a:moveTo>
                      <a:cubicBezTo>
                        <a:pt x="102" y="1"/>
                        <a:pt x="0" y="271"/>
                        <a:pt x="196" y="377"/>
                      </a:cubicBezTo>
                      <a:cubicBezTo>
                        <a:pt x="229" y="390"/>
                        <a:pt x="906" y="774"/>
                        <a:pt x="959" y="2156"/>
                      </a:cubicBezTo>
                      <a:cubicBezTo>
                        <a:pt x="965" y="2260"/>
                        <a:pt x="1050" y="2345"/>
                        <a:pt x="1154" y="2345"/>
                      </a:cubicBezTo>
                      <a:lnTo>
                        <a:pt x="1161" y="2345"/>
                      </a:lnTo>
                      <a:cubicBezTo>
                        <a:pt x="1271" y="2339"/>
                        <a:pt x="1356" y="2247"/>
                        <a:pt x="1356" y="2137"/>
                      </a:cubicBezTo>
                      <a:cubicBezTo>
                        <a:pt x="1291" y="514"/>
                        <a:pt x="418" y="44"/>
                        <a:pt x="379" y="25"/>
                      </a:cubicBezTo>
                      <a:cubicBezTo>
                        <a:pt x="345" y="8"/>
                        <a:pt x="313" y="1"/>
                        <a:pt x="28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0" name="Google Shape;360;p22"/>
              <p:cNvSpPr/>
              <p:nvPr/>
            </p:nvSpPr>
            <p:spPr>
              <a:xfrm>
                <a:off x="6020481" y="3084268"/>
                <a:ext cx="321880" cy="160978"/>
              </a:xfrm>
              <a:custGeom>
                <a:rect b="b" l="l" r="r" t="t"/>
                <a:pathLst>
                  <a:path extrusionOk="0" h="6376" w="12749">
                    <a:moveTo>
                      <a:pt x="5795" y="0"/>
                    </a:moveTo>
                    <a:cubicBezTo>
                      <a:pt x="5039" y="0"/>
                      <a:pt x="4543" y="404"/>
                      <a:pt x="4309" y="939"/>
                    </a:cubicBezTo>
                    <a:cubicBezTo>
                      <a:pt x="4056" y="756"/>
                      <a:pt x="3755" y="658"/>
                      <a:pt x="3446" y="658"/>
                    </a:cubicBezTo>
                    <a:cubicBezTo>
                      <a:pt x="3436" y="658"/>
                      <a:pt x="3426" y="658"/>
                      <a:pt x="3416" y="658"/>
                    </a:cubicBezTo>
                    <a:cubicBezTo>
                      <a:pt x="2243" y="658"/>
                      <a:pt x="1760" y="1727"/>
                      <a:pt x="1969" y="2607"/>
                    </a:cubicBezTo>
                    <a:cubicBezTo>
                      <a:pt x="1806" y="2627"/>
                      <a:pt x="1650" y="2672"/>
                      <a:pt x="1513" y="2757"/>
                    </a:cubicBezTo>
                    <a:cubicBezTo>
                      <a:pt x="1461" y="2783"/>
                      <a:pt x="1415" y="2816"/>
                      <a:pt x="1376" y="2848"/>
                    </a:cubicBezTo>
                    <a:cubicBezTo>
                      <a:pt x="1" y="3467"/>
                      <a:pt x="235" y="5944"/>
                      <a:pt x="2054" y="5944"/>
                    </a:cubicBezTo>
                    <a:cubicBezTo>
                      <a:pt x="2065" y="5944"/>
                      <a:pt x="2075" y="5944"/>
                      <a:pt x="2086" y="5944"/>
                    </a:cubicBezTo>
                    <a:cubicBezTo>
                      <a:pt x="2401" y="5944"/>
                      <a:pt x="2708" y="5853"/>
                      <a:pt x="2966" y="5677"/>
                    </a:cubicBezTo>
                    <a:cubicBezTo>
                      <a:pt x="3255" y="6078"/>
                      <a:pt x="3718" y="6317"/>
                      <a:pt x="4206" y="6317"/>
                    </a:cubicBezTo>
                    <a:cubicBezTo>
                      <a:pt x="4225" y="6317"/>
                      <a:pt x="4244" y="6316"/>
                      <a:pt x="4263" y="6316"/>
                    </a:cubicBezTo>
                    <a:cubicBezTo>
                      <a:pt x="4824" y="6316"/>
                      <a:pt x="5254" y="6114"/>
                      <a:pt x="5554" y="5801"/>
                    </a:cubicBezTo>
                    <a:cubicBezTo>
                      <a:pt x="5841" y="6069"/>
                      <a:pt x="6221" y="6212"/>
                      <a:pt x="6616" y="6212"/>
                    </a:cubicBezTo>
                    <a:cubicBezTo>
                      <a:pt x="6624" y="6212"/>
                      <a:pt x="6633" y="6212"/>
                      <a:pt x="6642" y="6211"/>
                    </a:cubicBezTo>
                    <a:cubicBezTo>
                      <a:pt x="6654" y="6212"/>
                      <a:pt x="6665" y="6212"/>
                      <a:pt x="6677" y="6212"/>
                    </a:cubicBezTo>
                    <a:cubicBezTo>
                      <a:pt x="7011" y="6212"/>
                      <a:pt x="7343" y="6121"/>
                      <a:pt x="7626" y="5951"/>
                    </a:cubicBezTo>
                    <a:cubicBezTo>
                      <a:pt x="7822" y="6107"/>
                      <a:pt x="8043" y="6231"/>
                      <a:pt x="8291" y="6303"/>
                    </a:cubicBezTo>
                    <a:lnTo>
                      <a:pt x="8324" y="6309"/>
                    </a:lnTo>
                    <a:cubicBezTo>
                      <a:pt x="8480" y="6353"/>
                      <a:pt x="8642" y="6375"/>
                      <a:pt x="8803" y="6375"/>
                    </a:cubicBezTo>
                    <a:cubicBezTo>
                      <a:pt x="9116" y="6375"/>
                      <a:pt x="9427" y="6293"/>
                      <a:pt x="9699" y="6133"/>
                    </a:cubicBezTo>
                    <a:lnTo>
                      <a:pt x="10064" y="5853"/>
                    </a:lnTo>
                    <a:cubicBezTo>
                      <a:pt x="10207" y="5703"/>
                      <a:pt x="10331" y="5534"/>
                      <a:pt x="10416" y="5345"/>
                    </a:cubicBezTo>
                    <a:cubicBezTo>
                      <a:pt x="10596" y="5463"/>
                      <a:pt x="10812" y="5527"/>
                      <a:pt x="11030" y="5527"/>
                    </a:cubicBezTo>
                    <a:cubicBezTo>
                      <a:pt x="11040" y="5527"/>
                      <a:pt x="11051" y="5527"/>
                      <a:pt x="11061" y="5527"/>
                    </a:cubicBezTo>
                    <a:cubicBezTo>
                      <a:pt x="12612" y="5527"/>
                      <a:pt x="12749" y="3552"/>
                      <a:pt x="11478" y="3194"/>
                    </a:cubicBezTo>
                    <a:cubicBezTo>
                      <a:pt x="11543" y="2490"/>
                      <a:pt x="11120" y="1740"/>
                      <a:pt x="10214" y="1740"/>
                    </a:cubicBezTo>
                    <a:cubicBezTo>
                      <a:pt x="10044" y="1740"/>
                      <a:pt x="9875" y="1773"/>
                      <a:pt x="9712" y="1832"/>
                    </a:cubicBezTo>
                    <a:cubicBezTo>
                      <a:pt x="9679" y="971"/>
                      <a:pt x="8969" y="287"/>
                      <a:pt x="8109" y="280"/>
                    </a:cubicBezTo>
                    <a:cubicBezTo>
                      <a:pt x="7744" y="280"/>
                      <a:pt x="7392" y="404"/>
                      <a:pt x="7111" y="639"/>
                    </a:cubicBezTo>
                    <a:cubicBezTo>
                      <a:pt x="6838" y="261"/>
                      <a:pt x="6401" y="0"/>
                      <a:pt x="57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61" name="Google Shape;361;p22"/>
          <p:cNvSpPr txBox="1"/>
          <p:nvPr>
            <p:ph type="title"/>
          </p:nvPr>
        </p:nvSpPr>
        <p:spPr>
          <a:xfrm>
            <a:off x="457200" y="419675"/>
            <a:ext cx="8229600" cy="39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a:t>Clinical Case in Neurology Infographics</a:t>
            </a:r>
            <a:endParaRPr/>
          </a:p>
        </p:txBody>
      </p:sp>
      <p:grpSp>
        <p:nvGrpSpPr>
          <p:cNvPr id="362" name="Google Shape;362;p22"/>
          <p:cNvGrpSpPr/>
          <p:nvPr/>
        </p:nvGrpSpPr>
        <p:grpSpPr>
          <a:xfrm>
            <a:off x="457200" y="1036450"/>
            <a:ext cx="1912800" cy="1177350"/>
            <a:chOff x="457200" y="1036450"/>
            <a:chExt cx="1912800" cy="1177350"/>
          </a:xfrm>
        </p:grpSpPr>
        <p:sp>
          <p:nvSpPr>
            <p:cNvPr id="363" name="Google Shape;363;p22"/>
            <p:cNvSpPr txBox="1"/>
            <p:nvPr/>
          </p:nvSpPr>
          <p:spPr>
            <a:xfrm>
              <a:off x="457200" y="1707100"/>
              <a:ext cx="1912800" cy="50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Fira Sans Condensed"/>
                  <a:ea typeface="Fira Sans Condensed"/>
                  <a:cs typeface="Fira Sans Condensed"/>
                  <a:sym typeface="Fira Sans Condensed"/>
                </a:rPr>
                <a:t>Despite being red, Mars is a very cold place</a:t>
              </a:r>
              <a:endParaRPr>
                <a:solidFill>
                  <a:schemeClr val="dk1"/>
                </a:solidFill>
                <a:latin typeface="Fira Sans Condensed"/>
                <a:ea typeface="Fira Sans Condensed"/>
                <a:cs typeface="Fira Sans Condensed"/>
                <a:sym typeface="Fira Sans Condensed"/>
              </a:endParaRPr>
            </a:p>
          </p:txBody>
        </p:sp>
        <p:sp>
          <p:nvSpPr>
            <p:cNvPr id="364" name="Google Shape;364;p22"/>
            <p:cNvSpPr txBox="1"/>
            <p:nvPr/>
          </p:nvSpPr>
          <p:spPr>
            <a:xfrm>
              <a:off x="457200" y="1371850"/>
              <a:ext cx="1198500" cy="33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Mars</a:t>
              </a:r>
              <a:endParaRPr sz="1800">
                <a:solidFill>
                  <a:schemeClr val="dk1"/>
                </a:solidFill>
                <a:latin typeface="Fira Sans Condensed ExtraBold"/>
                <a:ea typeface="Fira Sans Condensed ExtraBold"/>
                <a:cs typeface="Fira Sans Condensed ExtraBold"/>
                <a:sym typeface="Fira Sans Condensed ExtraBold"/>
              </a:endParaRPr>
            </a:p>
          </p:txBody>
        </p:sp>
        <p:sp>
          <p:nvSpPr>
            <p:cNvPr id="365" name="Google Shape;365;p22"/>
            <p:cNvSpPr txBox="1"/>
            <p:nvPr/>
          </p:nvSpPr>
          <p:spPr>
            <a:xfrm>
              <a:off x="457200" y="1036450"/>
              <a:ext cx="1198500" cy="33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Fira Sans Condensed ExtraBold"/>
                  <a:ea typeface="Fira Sans Condensed ExtraBold"/>
                  <a:cs typeface="Fira Sans Condensed ExtraBold"/>
                  <a:sym typeface="Fira Sans Condensed ExtraBold"/>
                </a:rPr>
                <a:t>01</a:t>
              </a:r>
              <a:endParaRPr sz="2400">
                <a:solidFill>
                  <a:schemeClr val="dk1"/>
                </a:solidFill>
                <a:latin typeface="Fira Sans Condensed ExtraBold"/>
                <a:ea typeface="Fira Sans Condensed ExtraBold"/>
                <a:cs typeface="Fira Sans Condensed ExtraBold"/>
                <a:sym typeface="Fira Sans Condensed ExtraBold"/>
              </a:endParaRPr>
            </a:p>
          </p:txBody>
        </p:sp>
      </p:grpSp>
      <p:grpSp>
        <p:nvGrpSpPr>
          <p:cNvPr id="366" name="Google Shape;366;p22"/>
          <p:cNvGrpSpPr/>
          <p:nvPr/>
        </p:nvGrpSpPr>
        <p:grpSpPr>
          <a:xfrm>
            <a:off x="457200" y="2346988"/>
            <a:ext cx="1912800" cy="1177350"/>
            <a:chOff x="457200" y="2346988"/>
            <a:chExt cx="1912800" cy="1177350"/>
          </a:xfrm>
        </p:grpSpPr>
        <p:sp>
          <p:nvSpPr>
            <p:cNvPr id="367" name="Google Shape;367;p22"/>
            <p:cNvSpPr txBox="1"/>
            <p:nvPr/>
          </p:nvSpPr>
          <p:spPr>
            <a:xfrm>
              <a:off x="457200" y="3017638"/>
              <a:ext cx="1912800" cy="50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Fira Sans Condensed"/>
                  <a:ea typeface="Fira Sans Condensed"/>
                  <a:cs typeface="Fira Sans Condensed"/>
                  <a:sym typeface="Fira Sans Condensed"/>
                </a:rPr>
                <a:t>Venus has a beautiful name, but is hot</a:t>
              </a:r>
              <a:endParaRPr>
                <a:solidFill>
                  <a:schemeClr val="dk1"/>
                </a:solidFill>
                <a:latin typeface="Fira Sans Condensed"/>
                <a:ea typeface="Fira Sans Condensed"/>
                <a:cs typeface="Fira Sans Condensed"/>
                <a:sym typeface="Fira Sans Condensed"/>
              </a:endParaRPr>
            </a:p>
          </p:txBody>
        </p:sp>
        <p:sp>
          <p:nvSpPr>
            <p:cNvPr id="368" name="Google Shape;368;p22"/>
            <p:cNvSpPr txBox="1"/>
            <p:nvPr/>
          </p:nvSpPr>
          <p:spPr>
            <a:xfrm>
              <a:off x="457200" y="2682388"/>
              <a:ext cx="1198500" cy="33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Venus</a:t>
              </a:r>
              <a:endParaRPr sz="1800">
                <a:solidFill>
                  <a:schemeClr val="dk1"/>
                </a:solidFill>
                <a:latin typeface="Fira Sans Condensed ExtraBold"/>
                <a:ea typeface="Fira Sans Condensed ExtraBold"/>
                <a:cs typeface="Fira Sans Condensed ExtraBold"/>
                <a:sym typeface="Fira Sans Condensed ExtraBold"/>
              </a:endParaRPr>
            </a:p>
          </p:txBody>
        </p:sp>
        <p:sp>
          <p:nvSpPr>
            <p:cNvPr id="369" name="Google Shape;369;p22"/>
            <p:cNvSpPr txBox="1"/>
            <p:nvPr/>
          </p:nvSpPr>
          <p:spPr>
            <a:xfrm>
              <a:off x="457200" y="2346988"/>
              <a:ext cx="1198500" cy="33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Fira Sans Condensed ExtraBold"/>
                  <a:ea typeface="Fira Sans Condensed ExtraBold"/>
                  <a:cs typeface="Fira Sans Condensed ExtraBold"/>
                  <a:sym typeface="Fira Sans Condensed ExtraBold"/>
                </a:rPr>
                <a:t>03</a:t>
              </a:r>
              <a:endParaRPr sz="2400">
                <a:solidFill>
                  <a:schemeClr val="dk1"/>
                </a:solidFill>
                <a:latin typeface="Fira Sans Condensed ExtraBold"/>
                <a:ea typeface="Fira Sans Condensed ExtraBold"/>
                <a:cs typeface="Fira Sans Condensed ExtraBold"/>
                <a:sym typeface="Fira Sans Condensed ExtraBold"/>
              </a:endParaRPr>
            </a:p>
          </p:txBody>
        </p:sp>
      </p:grpSp>
      <p:grpSp>
        <p:nvGrpSpPr>
          <p:cNvPr id="370" name="Google Shape;370;p22"/>
          <p:cNvGrpSpPr/>
          <p:nvPr/>
        </p:nvGrpSpPr>
        <p:grpSpPr>
          <a:xfrm>
            <a:off x="457200" y="3657525"/>
            <a:ext cx="1912800" cy="1177350"/>
            <a:chOff x="457200" y="3657525"/>
            <a:chExt cx="1912800" cy="1177350"/>
          </a:xfrm>
        </p:grpSpPr>
        <p:sp>
          <p:nvSpPr>
            <p:cNvPr id="371" name="Google Shape;371;p22"/>
            <p:cNvSpPr txBox="1"/>
            <p:nvPr/>
          </p:nvSpPr>
          <p:spPr>
            <a:xfrm>
              <a:off x="457200" y="4328175"/>
              <a:ext cx="1912800" cy="50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Fira Sans Condensed"/>
                  <a:ea typeface="Fira Sans Condensed"/>
                  <a:cs typeface="Fira Sans Condensed"/>
                  <a:sym typeface="Fira Sans Condensed"/>
                </a:rPr>
                <a:t>The Earth is the planet we all live on</a:t>
              </a:r>
              <a:endParaRPr>
                <a:solidFill>
                  <a:schemeClr val="dk1"/>
                </a:solidFill>
                <a:latin typeface="Fira Sans Condensed"/>
                <a:ea typeface="Fira Sans Condensed"/>
                <a:cs typeface="Fira Sans Condensed"/>
                <a:sym typeface="Fira Sans Condensed"/>
              </a:endParaRPr>
            </a:p>
          </p:txBody>
        </p:sp>
        <p:sp>
          <p:nvSpPr>
            <p:cNvPr id="372" name="Google Shape;372;p22"/>
            <p:cNvSpPr txBox="1"/>
            <p:nvPr/>
          </p:nvSpPr>
          <p:spPr>
            <a:xfrm>
              <a:off x="457200" y="3992925"/>
              <a:ext cx="1198500" cy="33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Earth</a:t>
              </a:r>
              <a:endParaRPr sz="1800">
                <a:solidFill>
                  <a:schemeClr val="dk1"/>
                </a:solidFill>
                <a:latin typeface="Fira Sans Condensed ExtraBold"/>
                <a:ea typeface="Fira Sans Condensed ExtraBold"/>
                <a:cs typeface="Fira Sans Condensed ExtraBold"/>
                <a:sym typeface="Fira Sans Condensed ExtraBold"/>
              </a:endParaRPr>
            </a:p>
          </p:txBody>
        </p:sp>
        <p:sp>
          <p:nvSpPr>
            <p:cNvPr id="373" name="Google Shape;373;p22"/>
            <p:cNvSpPr txBox="1"/>
            <p:nvPr/>
          </p:nvSpPr>
          <p:spPr>
            <a:xfrm>
              <a:off x="457200" y="3657525"/>
              <a:ext cx="1198500" cy="33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Fira Sans Condensed ExtraBold"/>
                  <a:ea typeface="Fira Sans Condensed ExtraBold"/>
                  <a:cs typeface="Fira Sans Condensed ExtraBold"/>
                  <a:sym typeface="Fira Sans Condensed ExtraBold"/>
                </a:rPr>
                <a:t>05</a:t>
              </a:r>
              <a:endParaRPr sz="2400">
                <a:solidFill>
                  <a:schemeClr val="dk1"/>
                </a:solidFill>
                <a:latin typeface="Fira Sans Condensed ExtraBold"/>
                <a:ea typeface="Fira Sans Condensed ExtraBold"/>
                <a:cs typeface="Fira Sans Condensed ExtraBold"/>
                <a:sym typeface="Fira Sans Condensed ExtraBold"/>
              </a:endParaRPr>
            </a:p>
          </p:txBody>
        </p:sp>
      </p:grpSp>
      <p:grpSp>
        <p:nvGrpSpPr>
          <p:cNvPr id="374" name="Google Shape;374;p22"/>
          <p:cNvGrpSpPr/>
          <p:nvPr/>
        </p:nvGrpSpPr>
        <p:grpSpPr>
          <a:xfrm>
            <a:off x="2446200" y="1338794"/>
            <a:ext cx="1983000" cy="572700"/>
            <a:chOff x="2446200" y="1338794"/>
            <a:chExt cx="1983000" cy="572700"/>
          </a:xfrm>
        </p:grpSpPr>
        <p:sp>
          <p:nvSpPr>
            <p:cNvPr id="375" name="Google Shape;375;p22"/>
            <p:cNvSpPr/>
            <p:nvPr/>
          </p:nvSpPr>
          <p:spPr>
            <a:xfrm>
              <a:off x="2446200" y="1338794"/>
              <a:ext cx="572700" cy="572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6" name="Google Shape;376;p22"/>
            <p:cNvCxnSpPr>
              <a:stCxn id="375" idx="6"/>
            </p:cNvCxnSpPr>
            <p:nvPr/>
          </p:nvCxnSpPr>
          <p:spPr>
            <a:xfrm flipH="1" rot="10800000">
              <a:off x="3018900" y="1419344"/>
              <a:ext cx="1410300" cy="205800"/>
            </a:xfrm>
            <a:prstGeom prst="bentConnector3">
              <a:avLst>
                <a:gd fmla="val 50000" name="adj1"/>
              </a:avLst>
            </a:prstGeom>
            <a:noFill/>
            <a:ln cap="flat" cmpd="sng" w="19050">
              <a:solidFill>
                <a:schemeClr val="dk1"/>
              </a:solidFill>
              <a:prstDash val="solid"/>
              <a:round/>
              <a:headEnd len="med" w="med" type="none"/>
              <a:tailEnd len="med" w="med" type="oval"/>
            </a:ln>
          </p:spPr>
        </p:cxnSp>
      </p:grpSp>
      <p:grpSp>
        <p:nvGrpSpPr>
          <p:cNvPr id="377" name="Google Shape;377;p22"/>
          <p:cNvGrpSpPr/>
          <p:nvPr/>
        </p:nvGrpSpPr>
        <p:grpSpPr>
          <a:xfrm>
            <a:off x="2446200" y="2171581"/>
            <a:ext cx="2049600" cy="1050450"/>
            <a:chOff x="2446200" y="2171581"/>
            <a:chExt cx="2049600" cy="1050450"/>
          </a:xfrm>
        </p:grpSpPr>
        <p:sp>
          <p:nvSpPr>
            <p:cNvPr id="378" name="Google Shape;378;p22"/>
            <p:cNvSpPr/>
            <p:nvPr/>
          </p:nvSpPr>
          <p:spPr>
            <a:xfrm>
              <a:off x="2446200" y="2649331"/>
              <a:ext cx="572700" cy="572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9" name="Google Shape;379;p22"/>
            <p:cNvCxnSpPr>
              <a:stCxn id="378" idx="6"/>
            </p:cNvCxnSpPr>
            <p:nvPr/>
          </p:nvCxnSpPr>
          <p:spPr>
            <a:xfrm flipH="1" rot="10800000">
              <a:off x="3018900" y="2171581"/>
              <a:ext cx="1476900" cy="764100"/>
            </a:xfrm>
            <a:prstGeom prst="bentConnector3">
              <a:avLst>
                <a:gd fmla="val 50000" name="adj1"/>
              </a:avLst>
            </a:prstGeom>
            <a:noFill/>
            <a:ln cap="flat" cmpd="sng" w="19050">
              <a:solidFill>
                <a:schemeClr val="dk1"/>
              </a:solidFill>
              <a:prstDash val="solid"/>
              <a:round/>
              <a:headEnd len="med" w="med" type="none"/>
              <a:tailEnd len="med" w="med" type="oval"/>
            </a:ln>
          </p:spPr>
        </p:cxnSp>
      </p:grpSp>
      <p:grpSp>
        <p:nvGrpSpPr>
          <p:cNvPr id="380" name="Google Shape;380;p22"/>
          <p:cNvGrpSpPr/>
          <p:nvPr/>
        </p:nvGrpSpPr>
        <p:grpSpPr>
          <a:xfrm>
            <a:off x="2446200" y="3695713"/>
            <a:ext cx="1887600" cy="836850"/>
            <a:chOff x="2446200" y="3695713"/>
            <a:chExt cx="1887600" cy="836850"/>
          </a:xfrm>
        </p:grpSpPr>
        <p:sp>
          <p:nvSpPr>
            <p:cNvPr id="381" name="Google Shape;381;p22"/>
            <p:cNvSpPr/>
            <p:nvPr/>
          </p:nvSpPr>
          <p:spPr>
            <a:xfrm>
              <a:off x="2446200" y="3959863"/>
              <a:ext cx="572700" cy="572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2" name="Google Shape;382;p22"/>
            <p:cNvCxnSpPr>
              <a:stCxn id="381" idx="6"/>
            </p:cNvCxnSpPr>
            <p:nvPr/>
          </p:nvCxnSpPr>
          <p:spPr>
            <a:xfrm flipH="1" rot="10800000">
              <a:off x="3018900" y="3695713"/>
              <a:ext cx="1314900" cy="550500"/>
            </a:xfrm>
            <a:prstGeom prst="bentConnector3">
              <a:avLst>
                <a:gd fmla="val 50000" name="adj1"/>
              </a:avLst>
            </a:prstGeom>
            <a:noFill/>
            <a:ln cap="flat" cmpd="sng" w="19050">
              <a:solidFill>
                <a:schemeClr val="dk1"/>
              </a:solidFill>
              <a:prstDash val="solid"/>
              <a:round/>
              <a:headEnd len="med" w="med" type="none"/>
              <a:tailEnd len="med" w="med" type="oval"/>
            </a:ln>
          </p:spPr>
        </p:cxnSp>
      </p:grpSp>
      <p:grpSp>
        <p:nvGrpSpPr>
          <p:cNvPr id="383" name="Google Shape;383;p22"/>
          <p:cNvGrpSpPr/>
          <p:nvPr/>
        </p:nvGrpSpPr>
        <p:grpSpPr>
          <a:xfrm>
            <a:off x="6774025" y="1036475"/>
            <a:ext cx="1912850" cy="1177338"/>
            <a:chOff x="6774025" y="1036475"/>
            <a:chExt cx="1912850" cy="1177338"/>
          </a:xfrm>
        </p:grpSpPr>
        <p:sp>
          <p:nvSpPr>
            <p:cNvPr id="384" name="Google Shape;384;p22"/>
            <p:cNvSpPr txBox="1"/>
            <p:nvPr/>
          </p:nvSpPr>
          <p:spPr>
            <a:xfrm>
              <a:off x="6774025" y="1707113"/>
              <a:ext cx="1912800" cy="506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Fira Sans Condensed"/>
                  <a:ea typeface="Fira Sans Condensed"/>
                  <a:cs typeface="Fira Sans Condensed"/>
                  <a:sym typeface="Fira Sans Condensed"/>
                </a:rPr>
                <a:t>Mercury is the closest planet to the Sun</a:t>
              </a:r>
              <a:endParaRPr>
                <a:solidFill>
                  <a:schemeClr val="dk1"/>
                </a:solidFill>
                <a:latin typeface="Fira Sans Condensed"/>
                <a:ea typeface="Fira Sans Condensed"/>
                <a:cs typeface="Fira Sans Condensed"/>
                <a:sym typeface="Fira Sans Condensed"/>
              </a:endParaRPr>
            </a:p>
          </p:txBody>
        </p:sp>
        <p:sp>
          <p:nvSpPr>
            <p:cNvPr id="385" name="Google Shape;385;p22"/>
            <p:cNvSpPr txBox="1"/>
            <p:nvPr/>
          </p:nvSpPr>
          <p:spPr>
            <a:xfrm>
              <a:off x="7488375" y="1371863"/>
              <a:ext cx="1198500" cy="335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Mercury</a:t>
              </a:r>
              <a:endParaRPr sz="1800">
                <a:solidFill>
                  <a:schemeClr val="dk1"/>
                </a:solidFill>
                <a:latin typeface="Fira Sans Condensed ExtraBold"/>
                <a:ea typeface="Fira Sans Condensed ExtraBold"/>
                <a:cs typeface="Fira Sans Condensed ExtraBold"/>
                <a:sym typeface="Fira Sans Condensed ExtraBold"/>
              </a:endParaRPr>
            </a:p>
          </p:txBody>
        </p:sp>
        <p:sp>
          <p:nvSpPr>
            <p:cNvPr id="386" name="Google Shape;386;p22"/>
            <p:cNvSpPr txBox="1"/>
            <p:nvPr/>
          </p:nvSpPr>
          <p:spPr>
            <a:xfrm>
              <a:off x="7488375" y="1036475"/>
              <a:ext cx="1198500" cy="335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400">
                  <a:solidFill>
                    <a:schemeClr val="dk1"/>
                  </a:solidFill>
                  <a:latin typeface="Fira Sans Condensed ExtraBold"/>
                  <a:ea typeface="Fira Sans Condensed ExtraBold"/>
                  <a:cs typeface="Fira Sans Condensed ExtraBold"/>
                  <a:sym typeface="Fira Sans Condensed ExtraBold"/>
                </a:rPr>
                <a:t>02</a:t>
              </a:r>
              <a:endParaRPr sz="2400">
                <a:solidFill>
                  <a:schemeClr val="dk1"/>
                </a:solidFill>
                <a:latin typeface="Fira Sans Condensed ExtraBold"/>
                <a:ea typeface="Fira Sans Condensed ExtraBold"/>
                <a:cs typeface="Fira Sans Condensed ExtraBold"/>
                <a:sym typeface="Fira Sans Condensed ExtraBold"/>
              </a:endParaRPr>
            </a:p>
          </p:txBody>
        </p:sp>
      </p:grpSp>
      <p:grpSp>
        <p:nvGrpSpPr>
          <p:cNvPr id="387" name="Google Shape;387;p22"/>
          <p:cNvGrpSpPr/>
          <p:nvPr/>
        </p:nvGrpSpPr>
        <p:grpSpPr>
          <a:xfrm>
            <a:off x="6774025" y="2347013"/>
            <a:ext cx="1912850" cy="1177338"/>
            <a:chOff x="6774025" y="2347013"/>
            <a:chExt cx="1912850" cy="1177338"/>
          </a:xfrm>
        </p:grpSpPr>
        <p:sp>
          <p:nvSpPr>
            <p:cNvPr id="388" name="Google Shape;388;p22"/>
            <p:cNvSpPr txBox="1"/>
            <p:nvPr/>
          </p:nvSpPr>
          <p:spPr>
            <a:xfrm>
              <a:off x="6774025" y="3017650"/>
              <a:ext cx="1912800" cy="506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Fira Sans Condensed"/>
                  <a:ea typeface="Fira Sans Condensed"/>
                  <a:cs typeface="Fira Sans Condensed"/>
                  <a:sym typeface="Fira Sans Condensed"/>
                </a:rPr>
                <a:t>Jupiter is the biggest planet of them all</a:t>
              </a:r>
              <a:endParaRPr>
                <a:solidFill>
                  <a:schemeClr val="dk1"/>
                </a:solidFill>
                <a:latin typeface="Fira Sans Condensed"/>
                <a:ea typeface="Fira Sans Condensed"/>
                <a:cs typeface="Fira Sans Condensed"/>
                <a:sym typeface="Fira Sans Condensed"/>
              </a:endParaRPr>
            </a:p>
          </p:txBody>
        </p:sp>
        <p:sp>
          <p:nvSpPr>
            <p:cNvPr id="389" name="Google Shape;389;p22"/>
            <p:cNvSpPr txBox="1"/>
            <p:nvPr/>
          </p:nvSpPr>
          <p:spPr>
            <a:xfrm>
              <a:off x="7488375" y="2682400"/>
              <a:ext cx="1198500" cy="335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Jupiter</a:t>
              </a:r>
              <a:endParaRPr sz="1800">
                <a:solidFill>
                  <a:schemeClr val="dk1"/>
                </a:solidFill>
                <a:latin typeface="Fira Sans Condensed ExtraBold"/>
                <a:ea typeface="Fira Sans Condensed ExtraBold"/>
                <a:cs typeface="Fira Sans Condensed ExtraBold"/>
                <a:sym typeface="Fira Sans Condensed ExtraBold"/>
              </a:endParaRPr>
            </a:p>
          </p:txBody>
        </p:sp>
        <p:sp>
          <p:nvSpPr>
            <p:cNvPr id="390" name="Google Shape;390;p22"/>
            <p:cNvSpPr txBox="1"/>
            <p:nvPr/>
          </p:nvSpPr>
          <p:spPr>
            <a:xfrm>
              <a:off x="7488375" y="2347013"/>
              <a:ext cx="1198500" cy="335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400">
                  <a:solidFill>
                    <a:schemeClr val="dk1"/>
                  </a:solidFill>
                  <a:latin typeface="Fira Sans Condensed ExtraBold"/>
                  <a:ea typeface="Fira Sans Condensed ExtraBold"/>
                  <a:cs typeface="Fira Sans Condensed ExtraBold"/>
                  <a:sym typeface="Fira Sans Condensed ExtraBold"/>
                </a:rPr>
                <a:t>04</a:t>
              </a:r>
              <a:endParaRPr sz="2400">
                <a:solidFill>
                  <a:schemeClr val="dk1"/>
                </a:solidFill>
                <a:latin typeface="Fira Sans Condensed ExtraBold"/>
                <a:ea typeface="Fira Sans Condensed ExtraBold"/>
                <a:cs typeface="Fira Sans Condensed ExtraBold"/>
                <a:sym typeface="Fira Sans Condensed ExtraBold"/>
              </a:endParaRPr>
            </a:p>
          </p:txBody>
        </p:sp>
      </p:grpSp>
      <p:grpSp>
        <p:nvGrpSpPr>
          <p:cNvPr id="391" name="Google Shape;391;p22"/>
          <p:cNvGrpSpPr/>
          <p:nvPr/>
        </p:nvGrpSpPr>
        <p:grpSpPr>
          <a:xfrm>
            <a:off x="6774025" y="3657550"/>
            <a:ext cx="1912850" cy="1177338"/>
            <a:chOff x="6774025" y="3657550"/>
            <a:chExt cx="1912850" cy="1177338"/>
          </a:xfrm>
        </p:grpSpPr>
        <p:sp>
          <p:nvSpPr>
            <p:cNvPr id="392" name="Google Shape;392;p22"/>
            <p:cNvSpPr txBox="1"/>
            <p:nvPr/>
          </p:nvSpPr>
          <p:spPr>
            <a:xfrm>
              <a:off x="6774025" y="4328188"/>
              <a:ext cx="1912800" cy="506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Fira Sans Condensed"/>
                  <a:ea typeface="Fira Sans Condensed"/>
                  <a:cs typeface="Fira Sans Condensed"/>
                  <a:sym typeface="Fira Sans Condensed"/>
                </a:rPr>
                <a:t>Saturn is the ringed one. It’s a gas giant</a:t>
              </a:r>
              <a:endParaRPr>
                <a:solidFill>
                  <a:schemeClr val="dk1"/>
                </a:solidFill>
                <a:latin typeface="Fira Sans Condensed"/>
                <a:ea typeface="Fira Sans Condensed"/>
                <a:cs typeface="Fira Sans Condensed"/>
                <a:sym typeface="Fira Sans Condensed"/>
              </a:endParaRPr>
            </a:p>
          </p:txBody>
        </p:sp>
        <p:sp>
          <p:nvSpPr>
            <p:cNvPr id="393" name="Google Shape;393;p22"/>
            <p:cNvSpPr txBox="1"/>
            <p:nvPr/>
          </p:nvSpPr>
          <p:spPr>
            <a:xfrm>
              <a:off x="7488375" y="3992938"/>
              <a:ext cx="1198500" cy="335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Saturn</a:t>
              </a:r>
              <a:endParaRPr sz="1800">
                <a:solidFill>
                  <a:schemeClr val="dk1"/>
                </a:solidFill>
                <a:latin typeface="Fira Sans Condensed ExtraBold"/>
                <a:ea typeface="Fira Sans Condensed ExtraBold"/>
                <a:cs typeface="Fira Sans Condensed ExtraBold"/>
                <a:sym typeface="Fira Sans Condensed ExtraBold"/>
              </a:endParaRPr>
            </a:p>
          </p:txBody>
        </p:sp>
        <p:sp>
          <p:nvSpPr>
            <p:cNvPr id="394" name="Google Shape;394;p22"/>
            <p:cNvSpPr txBox="1"/>
            <p:nvPr/>
          </p:nvSpPr>
          <p:spPr>
            <a:xfrm>
              <a:off x="7488375" y="3657550"/>
              <a:ext cx="1198500" cy="335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400">
                  <a:solidFill>
                    <a:schemeClr val="dk1"/>
                  </a:solidFill>
                  <a:latin typeface="Fira Sans Condensed ExtraBold"/>
                  <a:ea typeface="Fira Sans Condensed ExtraBold"/>
                  <a:cs typeface="Fira Sans Condensed ExtraBold"/>
                  <a:sym typeface="Fira Sans Condensed ExtraBold"/>
                </a:rPr>
                <a:t>06</a:t>
              </a:r>
              <a:endParaRPr sz="2400">
                <a:solidFill>
                  <a:schemeClr val="dk1"/>
                </a:solidFill>
                <a:latin typeface="Fira Sans Condensed ExtraBold"/>
                <a:ea typeface="Fira Sans Condensed ExtraBold"/>
                <a:cs typeface="Fira Sans Condensed ExtraBold"/>
                <a:sym typeface="Fira Sans Condensed ExtraBold"/>
              </a:endParaRPr>
            </a:p>
          </p:txBody>
        </p:sp>
      </p:grpSp>
      <p:grpSp>
        <p:nvGrpSpPr>
          <p:cNvPr id="395" name="Google Shape;395;p22"/>
          <p:cNvGrpSpPr/>
          <p:nvPr/>
        </p:nvGrpSpPr>
        <p:grpSpPr>
          <a:xfrm>
            <a:off x="4667125" y="1338794"/>
            <a:ext cx="2030700" cy="572700"/>
            <a:chOff x="4667125" y="1338794"/>
            <a:chExt cx="2030700" cy="572700"/>
          </a:xfrm>
        </p:grpSpPr>
        <p:sp>
          <p:nvSpPr>
            <p:cNvPr id="396" name="Google Shape;396;p22"/>
            <p:cNvSpPr/>
            <p:nvPr/>
          </p:nvSpPr>
          <p:spPr>
            <a:xfrm>
              <a:off x="6125125" y="1338794"/>
              <a:ext cx="572700" cy="572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7" name="Google Shape;397;p22"/>
            <p:cNvCxnSpPr>
              <a:stCxn id="396" idx="2"/>
            </p:cNvCxnSpPr>
            <p:nvPr/>
          </p:nvCxnSpPr>
          <p:spPr>
            <a:xfrm flipH="1">
              <a:off x="4667125" y="1625144"/>
              <a:ext cx="1458000" cy="89400"/>
            </a:xfrm>
            <a:prstGeom prst="bentConnector3">
              <a:avLst>
                <a:gd fmla="val 50000" name="adj1"/>
              </a:avLst>
            </a:prstGeom>
            <a:noFill/>
            <a:ln cap="flat" cmpd="sng" w="19050">
              <a:solidFill>
                <a:schemeClr val="dk1"/>
              </a:solidFill>
              <a:prstDash val="solid"/>
              <a:round/>
              <a:headEnd len="med" w="med" type="none"/>
              <a:tailEnd len="med" w="med" type="oval"/>
            </a:ln>
          </p:spPr>
        </p:cxnSp>
      </p:grpSp>
      <p:grpSp>
        <p:nvGrpSpPr>
          <p:cNvPr id="398" name="Google Shape;398;p22"/>
          <p:cNvGrpSpPr/>
          <p:nvPr/>
        </p:nvGrpSpPr>
        <p:grpSpPr>
          <a:xfrm>
            <a:off x="4676725" y="2467081"/>
            <a:ext cx="2021100" cy="754950"/>
            <a:chOff x="4676725" y="2467081"/>
            <a:chExt cx="2021100" cy="754950"/>
          </a:xfrm>
        </p:grpSpPr>
        <p:sp>
          <p:nvSpPr>
            <p:cNvPr id="399" name="Google Shape;399;p22"/>
            <p:cNvSpPr/>
            <p:nvPr/>
          </p:nvSpPr>
          <p:spPr>
            <a:xfrm>
              <a:off x="6125125" y="2649331"/>
              <a:ext cx="572700" cy="572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0" name="Google Shape;400;p22"/>
            <p:cNvCxnSpPr>
              <a:stCxn id="399" idx="2"/>
            </p:cNvCxnSpPr>
            <p:nvPr/>
          </p:nvCxnSpPr>
          <p:spPr>
            <a:xfrm rot="10800000">
              <a:off x="4676725" y="2467081"/>
              <a:ext cx="1448400" cy="468600"/>
            </a:xfrm>
            <a:prstGeom prst="bentConnector3">
              <a:avLst>
                <a:gd fmla="val 50000" name="adj1"/>
              </a:avLst>
            </a:prstGeom>
            <a:noFill/>
            <a:ln cap="flat" cmpd="sng" w="19050">
              <a:solidFill>
                <a:schemeClr val="dk1"/>
              </a:solidFill>
              <a:prstDash val="solid"/>
              <a:round/>
              <a:headEnd len="med" w="med" type="none"/>
              <a:tailEnd len="med" w="med" type="oval"/>
            </a:ln>
          </p:spPr>
        </p:cxnSp>
      </p:grpSp>
      <p:grpSp>
        <p:nvGrpSpPr>
          <p:cNvPr id="401" name="Google Shape;401;p22"/>
          <p:cNvGrpSpPr/>
          <p:nvPr/>
        </p:nvGrpSpPr>
        <p:grpSpPr>
          <a:xfrm>
            <a:off x="4838725" y="3959863"/>
            <a:ext cx="1859100" cy="572700"/>
            <a:chOff x="4838725" y="3959863"/>
            <a:chExt cx="1859100" cy="572700"/>
          </a:xfrm>
        </p:grpSpPr>
        <p:sp>
          <p:nvSpPr>
            <p:cNvPr id="402" name="Google Shape;402;p22"/>
            <p:cNvSpPr/>
            <p:nvPr/>
          </p:nvSpPr>
          <p:spPr>
            <a:xfrm>
              <a:off x="6125125" y="3959863"/>
              <a:ext cx="572700" cy="572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3" name="Google Shape;403;p22"/>
            <p:cNvCxnSpPr>
              <a:stCxn id="402" idx="2"/>
            </p:cNvCxnSpPr>
            <p:nvPr/>
          </p:nvCxnSpPr>
          <p:spPr>
            <a:xfrm rot="10800000">
              <a:off x="4838725" y="4048213"/>
              <a:ext cx="1286400" cy="198000"/>
            </a:xfrm>
            <a:prstGeom prst="bentConnector3">
              <a:avLst>
                <a:gd fmla="val 50000" name="adj1"/>
              </a:avLst>
            </a:prstGeom>
            <a:noFill/>
            <a:ln cap="flat" cmpd="sng" w="19050">
              <a:solidFill>
                <a:schemeClr val="dk1"/>
              </a:solidFill>
              <a:prstDash val="solid"/>
              <a:round/>
              <a:headEnd len="med" w="med" type="none"/>
              <a:tailEnd len="med" w="med" type="oval"/>
            </a:ln>
          </p:spPr>
        </p:cxnSp>
      </p:grpSp>
      <p:grpSp>
        <p:nvGrpSpPr>
          <p:cNvPr id="404" name="Google Shape;404;p22"/>
          <p:cNvGrpSpPr/>
          <p:nvPr/>
        </p:nvGrpSpPr>
        <p:grpSpPr>
          <a:xfrm>
            <a:off x="6266955" y="1448729"/>
            <a:ext cx="289039" cy="352833"/>
            <a:chOff x="-24694925" y="3518700"/>
            <a:chExt cx="242625" cy="296175"/>
          </a:xfrm>
        </p:grpSpPr>
        <p:sp>
          <p:nvSpPr>
            <p:cNvPr id="405" name="Google Shape;405;p22"/>
            <p:cNvSpPr/>
            <p:nvPr/>
          </p:nvSpPr>
          <p:spPr>
            <a:xfrm>
              <a:off x="-24694925" y="3572250"/>
              <a:ext cx="104000" cy="112650"/>
            </a:xfrm>
            <a:custGeom>
              <a:rect b="b" l="l" r="r" t="t"/>
              <a:pathLst>
                <a:path extrusionOk="0" h="4506" w="4160">
                  <a:moveTo>
                    <a:pt x="2080" y="1"/>
                  </a:moveTo>
                  <a:cubicBezTo>
                    <a:pt x="946" y="1"/>
                    <a:pt x="1" y="946"/>
                    <a:pt x="1" y="2080"/>
                  </a:cubicBezTo>
                  <a:lnTo>
                    <a:pt x="1" y="4506"/>
                  </a:lnTo>
                  <a:lnTo>
                    <a:pt x="4160" y="4506"/>
                  </a:lnTo>
                  <a:lnTo>
                    <a:pt x="4160" y="2080"/>
                  </a:lnTo>
                  <a:cubicBezTo>
                    <a:pt x="4160" y="946"/>
                    <a:pt x="3214" y="1"/>
                    <a:pt x="20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2"/>
            <p:cNvSpPr/>
            <p:nvPr/>
          </p:nvSpPr>
          <p:spPr>
            <a:xfrm>
              <a:off x="-24556300" y="3648650"/>
              <a:ext cx="104000" cy="113450"/>
            </a:xfrm>
            <a:custGeom>
              <a:rect b="b" l="l" r="r" t="t"/>
              <a:pathLst>
                <a:path extrusionOk="0" h="4538" w="4160">
                  <a:moveTo>
                    <a:pt x="1" y="1"/>
                  </a:moveTo>
                  <a:lnTo>
                    <a:pt x="1" y="2458"/>
                  </a:lnTo>
                  <a:cubicBezTo>
                    <a:pt x="1" y="3592"/>
                    <a:pt x="946" y="4537"/>
                    <a:pt x="2080" y="4537"/>
                  </a:cubicBezTo>
                  <a:cubicBezTo>
                    <a:pt x="3246" y="4537"/>
                    <a:pt x="4160" y="3592"/>
                    <a:pt x="4160" y="2458"/>
                  </a:cubicBezTo>
                  <a:lnTo>
                    <a:pt x="416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2"/>
            <p:cNvSpPr/>
            <p:nvPr/>
          </p:nvSpPr>
          <p:spPr>
            <a:xfrm>
              <a:off x="-24694925" y="3702200"/>
              <a:ext cx="104000" cy="112675"/>
            </a:xfrm>
            <a:custGeom>
              <a:rect b="b" l="l" r="r" t="t"/>
              <a:pathLst>
                <a:path extrusionOk="0" h="4507" w="4160">
                  <a:moveTo>
                    <a:pt x="1734" y="694"/>
                  </a:moveTo>
                  <a:cubicBezTo>
                    <a:pt x="1923" y="694"/>
                    <a:pt x="2080" y="852"/>
                    <a:pt x="2080" y="1041"/>
                  </a:cubicBezTo>
                  <a:lnTo>
                    <a:pt x="2080" y="2427"/>
                  </a:lnTo>
                  <a:cubicBezTo>
                    <a:pt x="2269" y="2427"/>
                    <a:pt x="2427" y="2584"/>
                    <a:pt x="2427" y="2773"/>
                  </a:cubicBezTo>
                  <a:cubicBezTo>
                    <a:pt x="2427" y="2962"/>
                    <a:pt x="2269" y="3120"/>
                    <a:pt x="2080" y="3120"/>
                  </a:cubicBezTo>
                  <a:cubicBezTo>
                    <a:pt x="1702" y="3120"/>
                    <a:pt x="1356" y="2805"/>
                    <a:pt x="1356" y="2427"/>
                  </a:cubicBezTo>
                  <a:lnTo>
                    <a:pt x="1356" y="1041"/>
                  </a:lnTo>
                  <a:cubicBezTo>
                    <a:pt x="1356" y="852"/>
                    <a:pt x="1513" y="694"/>
                    <a:pt x="1734" y="694"/>
                  </a:cubicBezTo>
                  <a:close/>
                  <a:moveTo>
                    <a:pt x="1" y="1"/>
                  </a:moveTo>
                  <a:lnTo>
                    <a:pt x="1" y="2427"/>
                  </a:lnTo>
                  <a:cubicBezTo>
                    <a:pt x="1" y="3561"/>
                    <a:pt x="946" y="4506"/>
                    <a:pt x="2080" y="4506"/>
                  </a:cubicBezTo>
                  <a:cubicBezTo>
                    <a:pt x="3214" y="4506"/>
                    <a:pt x="4160" y="3561"/>
                    <a:pt x="4160" y="2427"/>
                  </a:cubicBezTo>
                  <a:lnTo>
                    <a:pt x="416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2"/>
            <p:cNvSpPr/>
            <p:nvPr/>
          </p:nvSpPr>
          <p:spPr>
            <a:xfrm>
              <a:off x="-24556300" y="3518700"/>
              <a:ext cx="104000" cy="113425"/>
            </a:xfrm>
            <a:custGeom>
              <a:rect b="b" l="l" r="r" t="t"/>
              <a:pathLst>
                <a:path extrusionOk="0" h="4537" w="4160">
                  <a:moveTo>
                    <a:pt x="2049" y="1387"/>
                  </a:moveTo>
                  <a:cubicBezTo>
                    <a:pt x="2427" y="1387"/>
                    <a:pt x="2742" y="1702"/>
                    <a:pt x="2742" y="2080"/>
                  </a:cubicBezTo>
                  <a:lnTo>
                    <a:pt x="2742" y="3466"/>
                  </a:lnTo>
                  <a:cubicBezTo>
                    <a:pt x="2742" y="3655"/>
                    <a:pt x="2584" y="3812"/>
                    <a:pt x="2395" y="3812"/>
                  </a:cubicBezTo>
                  <a:cubicBezTo>
                    <a:pt x="2206" y="3812"/>
                    <a:pt x="2049" y="3655"/>
                    <a:pt x="2049" y="3466"/>
                  </a:cubicBezTo>
                  <a:lnTo>
                    <a:pt x="2049" y="2080"/>
                  </a:lnTo>
                  <a:cubicBezTo>
                    <a:pt x="1860" y="2080"/>
                    <a:pt x="1702" y="1922"/>
                    <a:pt x="1702" y="1733"/>
                  </a:cubicBezTo>
                  <a:cubicBezTo>
                    <a:pt x="1702" y="1544"/>
                    <a:pt x="1860" y="1387"/>
                    <a:pt x="2049" y="1387"/>
                  </a:cubicBezTo>
                  <a:close/>
                  <a:moveTo>
                    <a:pt x="2080" y="0"/>
                  </a:moveTo>
                  <a:cubicBezTo>
                    <a:pt x="946" y="0"/>
                    <a:pt x="1" y="945"/>
                    <a:pt x="1" y="2080"/>
                  </a:cubicBezTo>
                  <a:lnTo>
                    <a:pt x="1" y="4537"/>
                  </a:lnTo>
                  <a:lnTo>
                    <a:pt x="4160" y="4537"/>
                  </a:lnTo>
                  <a:lnTo>
                    <a:pt x="4160" y="2080"/>
                  </a:lnTo>
                  <a:cubicBezTo>
                    <a:pt x="4160" y="945"/>
                    <a:pt x="3214" y="0"/>
                    <a:pt x="20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9" name="Google Shape;409;p22"/>
          <p:cNvGrpSpPr/>
          <p:nvPr/>
        </p:nvGrpSpPr>
        <p:grpSpPr>
          <a:xfrm>
            <a:off x="6266493" y="4069807"/>
            <a:ext cx="289962" cy="352833"/>
            <a:chOff x="-24709100" y="3888875"/>
            <a:chExt cx="243400" cy="296175"/>
          </a:xfrm>
        </p:grpSpPr>
        <p:sp>
          <p:nvSpPr>
            <p:cNvPr id="410" name="Google Shape;410;p22"/>
            <p:cNvSpPr/>
            <p:nvPr/>
          </p:nvSpPr>
          <p:spPr>
            <a:xfrm>
              <a:off x="-24587800" y="3888875"/>
              <a:ext cx="105575" cy="227650"/>
            </a:xfrm>
            <a:custGeom>
              <a:rect b="b" l="l" r="r" t="t"/>
              <a:pathLst>
                <a:path extrusionOk="0" h="9106" w="4223">
                  <a:moveTo>
                    <a:pt x="2836" y="662"/>
                  </a:moveTo>
                  <a:lnTo>
                    <a:pt x="2836" y="1387"/>
                  </a:lnTo>
                  <a:lnTo>
                    <a:pt x="2143" y="1387"/>
                  </a:lnTo>
                  <a:lnTo>
                    <a:pt x="2143" y="662"/>
                  </a:lnTo>
                  <a:close/>
                  <a:moveTo>
                    <a:pt x="1072" y="4884"/>
                  </a:moveTo>
                  <a:cubicBezTo>
                    <a:pt x="1261" y="4884"/>
                    <a:pt x="1418" y="5041"/>
                    <a:pt x="1418" y="5230"/>
                  </a:cubicBezTo>
                  <a:cubicBezTo>
                    <a:pt x="1418" y="5451"/>
                    <a:pt x="1261" y="5608"/>
                    <a:pt x="1072" y="5608"/>
                  </a:cubicBezTo>
                  <a:cubicBezTo>
                    <a:pt x="851" y="5608"/>
                    <a:pt x="694" y="5451"/>
                    <a:pt x="694" y="5230"/>
                  </a:cubicBezTo>
                  <a:cubicBezTo>
                    <a:pt x="694" y="5041"/>
                    <a:pt x="851" y="4884"/>
                    <a:pt x="1072" y="4884"/>
                  </a:cubicBezTo>
                  <a:close/>
                  <a:moveTo>
                    <a:pt x="3498" y="6302"/>
                  </a:moveTo>
                  <a:lnTo>
                    <a:pt x="3498" y="6648"/>
                  </a:lnTo>
                  <a:cubicBezTo>
                    <a:pt x="3498" y="6869"/>
                    <a:pt x="3340" y="6995"/>
                    <a:pt x="3151" y="6995"/>
                  </a:cubicBezTo>
                  <a:lnTo>
                    <a:pt x="1765" y="6995"/>
                  </a:lnTo>
                  <a:cubicBezTo>
                    <a:pt x="1576" y="6995"/>
                    <a:pt x="1418" y="6869"/>
                    <a:pt x="1418" y="6648"/>
                  </a:cubicBezTo>
                  <a:lnTo>
                    <a:pt x="1418" y="6302"/>
                  </a:lnTo>
                  <a:close/>
                  <a:moveTo>
                    <a:pt x="1072" y="1"/>
                  </a:moveTo>
                  <a:cubicBezTo>
                    <a:pt x="851" y="1"/>
                    <a:pt x="694" y="158"/>
                    <a:pt x="694" y="347"/>
                  </a:cubicBezTo>
                  <a:cubicBezTo>
                    <a:pt x="694" y="568"/>
                    <a:pt x="851" y="725"/>
                    <a:pt x="1072" y="725"/>
                  </a:cubicBezTo>
                  <a:lnTo>
                    <a:pt x="1418" y="725"/>
                  </a:lnTo>
                  <a:lnTo>
                    <a:pt x="1418" y="1450"/>
                  </a:lnTo>
                  <a:cubicBezTo>
                    <a:pt x="1009" y="1576"/>
                    <a:pt x="694" y="1985"/>
                    <a:pt x="694" y="2458"/>
                  </a:cubicBezTo>
                  <a:lnTo>
                    <a:pt x="694" y="4285"/>
                  </a:lnTo>
                  <a:cubicBezTo>
                    <a:pt x="316" y="4443"/>
                    <a:pt x="1" y="4821"/>
                    <a:pt x="1" y="5293"/>
                  </a:cubicBezTo>
                  <a:cubicBezTo>
                    <a:pt x="1" y="5703"/>
                    <a:pt x="284" y="6112"/>
                    <a:pt x="694" y="6270"/>
                  </a:cubicBezTo>
                  <a:lnTo>
                    <a:pt x="694" y="6648"/>
                  </a:lnTo>
                  <a:cubicBezTo>
                    <a:pt x="694" y="7089"/>
                    <a:pt x="977" y="7499"/>
                    <a:pt x="1418" y="7656"/>
                  </a:cubicBezTo>
                  <a:lnTo>
                    <a:pt x="1418" y="8759"/>
                  </a:lnTo>
                  <a:cubicBezTo>
                    <a:pt x="1418" y="8948"/>
                    <a:pt x="1576" y="9105"/>
                    <a:pt x="1765" y="9105"/>
                  </a:cubicBezTo>
                  <a:lnTo>
                    <a:pt x="3151" y="9105"/>
                  </a:lnTo>
                  <a:cubicBezTo>
                    <a:pt x="3340" y="9105"/>
                    <a:pt x="3498" y="8948"/>
                    <a:pt x="3498" y="8759"/>
                  </a:cubicBezTo>
                  <a:lnTo>
                    <a:pt x="3498" y="7656"/>
                  </a:lnTo>
                  <a:cubicBezTo>
                    <a:pt x="3907" y="7499"/>
                    <a:pt x="4222" y="7121"/>
                    <a:pt x="4222" y="6648"/>
                  </a:cubicBezTo>
                  <a:lnTo>
                    <a:pt x="4222" y="5955"/>
                  </a:lnTo>
                  <a:lnTo>
                    <a:pt x="4222" y="2458"/>
                  </a:lnTo>
                  <a:cubicBezTo>
                    <a:pt x="4222" y="2017"/>
                    <a:pt x="3939" y="1607"/>
                    <a:pt x="3498" y="1450"/>
                  </a:cubicBezTo>
                  <a:lnTo>
                    <a:pt x="3498" y="725"/>
                  </a:lnTo>
                  <a:lnTo>
                    <a:pt x="3876" y="725"/>
                  </a:lnTo>
                  <a:cubicBezTo>
                    <a:pt x="4065" y="725"/>
                    <a:pt x="4222" y="568"/>
                    <a:pt x="4222" y="347"/>
                  </a:cubicBezTo>
                  <a:cubicBezTo>
                    <a:pt x="4222" y="158"/>
                    <a:pt x="4065" y="1"/>
                    <a:pt x="3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2"/>
            <p:cNvSpPr/>
            <p:nvPr/>
          </p:nvSpPr>
          <p:spPr>
            <a:xfrm>
              <a:off x="-24536600" y="4132250"/>
              <a:ext cx="70900" cy="17350"/>
            </a:xfrm>
            <a:custGeom>
              <a:rect b="b" l="l" r="r" t="t"/>
              <a:pathLst>
                <a:path extrusionOk="0" h="694" w="2836">
                  <a:moveTo>
                    <a:pt x="0" y="1"/>
                  </a:moveTo>
                  <a:lnTo>
                    <a:pt x="347" y="694"/>
                  </a:lnTo>
                  <a:lnTo>
                    <a:pt x="2489" y="694"/>
                  </a:lnTo>
                  <a:cubicBezTo>
                    <a:pt x="2678" y="694"/>
                    <a:pt x="2836" y="536"/>
                    <a:pt x="2836" y="347"/>
                  </a:cubicBezTo>
                  <a:cubicBezTo>
                    <a:pt x="2836" y="158"/>
                    <a:pt x="2678" y="1"/>
                    <a:pt x="24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2"/>
            <p:cNvSpPr/>
            <p:nvPr/>
          </p:nvSpPr>
          <p:spPr>
            <a:xfrm>
              <a:off x="-24709100" y="3963700"/>
              <a:ext cx="208750" cy="221350"/>
            </a:xfrm>
            <a:custGeom>
              <a:rect b="b" l="l" r="r" t="t"/>
              <a:pathLst>
                <a:path extrusionOk="0" h="8854" w="8350">
                  <a:moveTo>
                    <a:pt x="4884" y="1"/>
                  </a:moveTo>
                  <a:cubicBezTo>
                    <a:pt x="2931" y="473"/>
                    <a:pt x="1419" y="2237"/>
                    <a:pt x="1419" y="4380"/>
                  </a:cubicBezTo>
                  <a:lnTo>
                    <a:pt x="1419" y="8192"/>
                  </a:lnTo>
                  <a:lnTo>
                    <a:pt x="410" y="8192"/>
                  </a:lnTo>
                  <a:cubicBezTo>
                    <a:pt x="389" y="8189"/>
                    <a:pt x="368" y="8188"/>
                    <a:pt x="347" y="8188"/>
                  </a:cubicBezTo>
                  <a:cubicBezTo>
                    <a:pt x="132" y="8188"/>
                    <a:pt x="1" y="8334"/>
                    <a:pt x="1" y="8507"/>
                  </a:cubicBezTo>
                  <a:cubicBezTo>
                    <a:pt x="1" y="8696"/>
                    <a:pt x="158" y="8853"/>
                    <a:pt x="347" y="8853"/>
                  </a:cubicBezTo>
                  <a:lnTo>
                    <a:pt x="8003" y="8853"/>
                  </a:lnTo>
                  <a:cubicBezTo>
                    <a:pt x="8192" y="8853"/>
                    <a:pt x="8350" y="8696"/>
                    <a:pt x="8350" y="8507"/>
                  </a:cubicBezTo>
                  <a:cubicBezTo>
                    <a:pt x="8350" y="8318"/>
                    <a:pt x="8192" y="8160"/>
                    <a:pt x="8003" y="8160"/>
                  </a:cubicBezTo>
                  <a:lnTo>
                    <a:pt x="6806" y="8160"/>
                  </a:lnTo>
                  <a:lnTo>
                    <a:pt x="6239" y="6963"/>
                  </a:lnTo>
                  <a:cubicBezTo>
                    <a:pt x="6207" y="6869"/>
                    <a:pt x="6018" y="6774"/>
                    <a:pt x="5924" y="6774"/>
                  </a:cubicBezTo>
                  <a:lnTo>
                    <a:pt x="4191" y="6774"/>
                  </a:lnTo>
                  <a:lnTo>
                    <a:pt x="4191" y="3655"/>
                  </a:lnTo>
                  <a:cubicBezTo>
                    <a:pt x="4191" y="3435"/>
                    <a:pt x="4254" y="3245"/>
                    <a:pt x="4380" y="3088"/>
                  </a:cubicBezTo>
                  <a:cubicBezTo>
                    <a:pt x="4254" y="2836"/>
                    <a:pt x="4191" y="2552"/>
                    <a:pt x="4191" y="2300"/>
                  </a:cubicBezTo>
                  <a:cubicBezTo>
                    <a:pt x="4191" y="1733"/>
                    <a:pt x="4443" y="1229"/>
                    <a:pt x="4884" y="914"/>
                  </a:cubicBezTo>
                  <a:lnTo>
                    <a:pt x="488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3" name="Google Shape;413;p22"/>
          <p:cNvGrpSpPr/>
          <p:nvPr/>
        </p:nvGrpSpPr>
        <p:grpSpPr>
          <a:xfrm>
            <a:off x="2555681" y="1449313"/>
            <a:ext cx="353757" cy="351463"/>
            <a:chOff x="-22845575" y="3504075"/>
            <a:chExt cx="296950" cy="295025"/>
          </a:xfrm>
        </p:grpSpPr>
        <p:sp>
          <p:nvSpPr>
            <p:cNvPr id="414" name="Google Shape;414;p22"/>
            <p:cNvSpPr/>
            <p:nvPr/>
          </p:nvSpPr>
          <p:spPr>
            <a:xfrm>
              <a:off x="-22688825" y="3504100"/>
              <a:ext cx="140200" cy="295000"/>
            </a:xfrm>
            <a:custGeom>
              <a:rect b="b" l="l" r="r" t="t"/>
              <a:pathLst>
                <a:path extrusionOk="0" h="11800" w="5608">
                  <a:moveTo>
                    <a:pt x="1465" y="2908"/>
                  </a:moveTo>
                  <a:cubicBezTo>
                    <a:pt x="1552" y="2908"/>
                    <a:pt x="1638" y="2931"/>
                    <a:pt x="1701" y="2979"/>
                  </a:cubicBezTo>
                  <a:cubicBezTo>
                    <a:pt x="1827" y="3105"/>
                    <a:pt x="1827" y="3357"/>
                    <a:pt x="1701" y="3451"/>
                  </a:cubicBezTo>
                  <a:cubicBezTo>
                    <a:pt x="1292" y="3861"/>
                    <a:pt x="1292" y="4522"/>
                    <a:pt x="1701" y="4932"/>
                  </a:cubicBezTo>
                  <a:cubicBezTo>
                    <a:pt x="1827" y="5026"/>
                    <a:pt x="1827" y="5279"/>
                    <a:pt x="1701" y="5373"/>
                  </a:cubicBezTo>
                  <a:cubicBezTo>
                    <a:pt x="1632" y="5477"/>
                    <a:pt x="1544" y="5524"/>
                    <a:pt x="1452" y="5524"/>
                  </a:cubicBezTo>
                  <a:cubicBezTo>
                    <a:pt x="1377" y="5524"/>
                    <a:pt x="1300" y="5493"/>
                    <a:pt x="1229" y="5436"/>
                  </a:cubicBezTo>
                  <a:cubicBezTo>
                    <a:pt x="567" y="4774"/>
                    <a:pt x="567" y="3672"/>
                    <a:pt x="1229" y="2979"/>
                  </a:cubicBezTo>
                  <a:cubicBezTo>
                    <a:pt x="1292" y="2931"/>
                    <a:pt x="1378" y="2908"/>
                    <a:pt x="1465" y="2908"/>
                  </a:cubicBezTo>
                  <a:close/>
                  <a:moveTo>
                    <a:pt x="2461" y="7313"/>
                  </a:moveTo>
                  <a:cubicBezTo>
                    <a:pt x="2532" y="7313"/>
                    <a:pt x="2605" y="7318"/>
                    <a:pt x="2678" y="7326"/>
                  </a:cubicBezTo>
                  <a:cubicBezTo>
                    <a:pt x="2867" y="7358"/>
                    <a:pt x="3025" y="7515"/>
                    <a:pt x="2993" y="7704"/>
                  </a:cubicBezTo>
                  <a:cubicBezTo>
                    <a:pt x="2962" y="7925"/>
                    <a:pt x="2804" y="8019"/>
                    <a:pt x="2615" y="8019"/>
                  </a:cubicBezTo>
                  <a:cubicBezTo>
                    <a:pt x="2579" y="8016"/>
                    <a:pt x="2543" y="8014"/>
                    <a:pt x="2507" y="8014"/>
                  </a:cubicBezTo>
                  <a:cubicBezTo>
                    <a:pt x="1947" y="8014"/>
                    <a:pt x="1418" y="8467"/>
                    <a:pt x="1418" y="9059"/>
                  </a:cubicBezTo>
                  <a:cubicBezTo>
                    <a:pt x="1418" y="9248"/>
                    <a:pt x="1260" y="9406"/>
                    <a:pt x="1071" y="9406"/>
                  </a:cubicBezTo>
                  <a:cubicBezTo>
                    <a:pt x="882" y="9406"/>
                    <a:pt x="725" y="9248"/>
                    <a:pt x="725" y="9059"/>
                  </a:cubicBezTo>
                  <a:cubicBezTo>
                    <a:pt x="725" y="8091"/>
                    <a:pt x="1490" y="7313"/>
                    <a:pt x="2461" y="7313"/>
                  </a:cubicBezTo>
                  <a:close/>
                  <a:moveTo>
                    <a:pt x="1060" y="0"/>
                  </a:moveTo>
                  <a:cubicBezTo>
                    <a:pt x="689" y="0"/>
                    <a:pt x="327" y="130"/>
                    <a:pt x="0" y="364"/>
                  </a:cubicBezTo>
                  <a:lnTo>
                    <a:pt x="0" y="5247"/>
                  </a:lnTo>
                  <a:cubicBezTo>
                    <a:pt x="0" y="5814"/>
                    <a:pt x="473" y="6255"/>
                    <a:pt x="1040" y="6255"/>
                  </a:cubicBezTo>
                  <a:cubicBezTo>
                    <a:pt x="1229" y="6255"/>
                    <a:pt x="1386" y="6413"/>
                    <a:pt x="1386" y="6602"/>
                  </a:cubicBezTo>
                  <a:cubicBezTo>
                    <a:pt x="1386" y="6822"/>
                    <a:pt x="1229" y="6948"/>
                    <a:pt x="1040" y="6948"/>
                  </a:cubicBezTo>
                  <a:cubicBezTo>
                    <a:pt x="630" y="6948"/>
                    <a:pt x="284" y="6854"/>
                    <a:pt x="0" y="6602"/>
                  </a:cubicBezTo>
                  <a:lnTo>
                    <a:pt x="0" y="11453"/>
                  </a:lnTo>
                  <a:cubicBezTo>
                    <a:pt x="284" y="11705"/>
                    <a:pt x="630" y="11800"/>
                    <a:pt x="1040" y="11800"/>
                  </a:cubicBezTo>
                  <a:cubicBezTo>
                    <a:pt x="1733" y="11800"/>
                    <a:pt x="2363" y="11359"/>
                    <a:pt x="2647" y="10760"/>
                  </a:cubicBezTo>
                  <a:cubicBezTo>
                    <a:pt x="3497" y="10634"/>
                    <a:pt x="4190" y="9910"/>
                    <a:pt x="4190" y="9028"/>
                  </a:cubicBezTo>
                  <a:cubicBezTo>
                    <a:pt x="4190" y="8902"/>
                    <a:pt x="4159" y="8776"/>
                    <a:pt x="4159" y="8618"/>
                  </a:cubicBezTo>
                  <a:cubicBezTo>
                    <a:pt x="4505" y="8555"/>
                    <a:pt x="4820" y="8397"/>
                    <a:pt x="5104" y="8145"/>
                  </a:cubicBezTo>
                  <a:cubicBezTo>
                    <a:pt x="5419" y="7830"/>
                    <a:pt x="5608" y="7389"/>
                    <a:pt x="5608" y="6917"/>
                  </a:cubicBezTo>
                  <a:cubicBezTo>
                    <a:pt x="5608" y="6539"/>
                    <a:pt x="5482" y="6192"/>
                    <a:pt x="5261" y="5909"/>
                  </a:cubicBezTo>
                  <a:cubicBezTo>
                    <a:pt x="5482" y="5594"/>
                    <a:pt x="5608" y="5247"/>
                    <a:pt x="5608" y="4869"/>
                  </a:cubicBezTo>
                  <a:cubicBezTo>
                    <a:pt x="5608" y="4396"/>
                    <a:pt x="5387" y="3987"/>
                    <a:pt x="5072" y="3672"/>
                  </a:cubicBezTo>
                  <a:cubicBezTo>
                    <a:pt x="4852" y="3420"/>
                    <a:pt x="4505" y="3262"/>
                    <a:pt x="4127" y="3199"/>
                  </a:cubicBezTo>
                  <a:cubicBezTo>
                    <a:pt x="4253" y="2632"/>
                    <a:pt x="4096" y="2002"/>
                    <a:pt x="3655" y="1561"/>
                  </a:cubicBezTo>
                  <a:cubicBezTo>
                    <a:pt x="3403" y="1309"/>
                    <a:pt x="3025" y="1120"/>
                    <a:pt x="2647" y="1088"/>
                  </a:cubicBezTo>
                  <a:cubicBezTo>
                    <a:pt x="2394" y="584"/>
                    <a:pt x="1985" y="143"/>
                    <a:pt x="1449" y="49"/>
                  </a:cubicBezTo>
                  <a:cubicBezTo>
                    <a:pt x="1319" y="16"/>
                    <a:pt x="1189" y="0"/>
                    <a:pt x="10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2"/>
            <p:cNvSpPr/>
            <p:nvPr/>
          </p:nvSpPr>
          <p:spPr>
            <a:xfrm>
              <a:off x="-22845575" y="3504075"/>
              <a:ext cx="139425" cy="294250"/>
            </a:xfrm>
            <a:custGeom>
              <a:rect b="b" l="l" r="r" t="t"/>
              <a:pathLst>
                <a:path extrusionOk="0" h="11770" w="5577">
                  <a:moveTo>
                    <a:pt x="4187" y="2948"/>
                  </a:moveTo>
                  <a:cubicBezTo>
                    <a:pt x="4277" y="2948"/>
                    <a:pt x="4364" y="2980"/>
                    <a:pt x="4411" y="3043"/>
                  </a:cubicBezTo>
                  <a:cubicBezTo>
                    <a:pt x="5104" y="3673"/>
                    <a:pt x="5104" y="4775"/>
                    <a:pt x="4411" y="5437"/>
                  </a:cubicBezTo>
                  <a:cubicBezTo>
                    <a:pt x="4364" y="5500"/>
                    <a:pt x="4277" y="5532"/>
                    <a:pt x="4187" y="5532"/>
                  </a:cubicBezTo>
                  <a:cubicBezTo>
                    <a:pt x="4096" y="5532"/>
                    <a:pt x="4002" y="5500"/>
                    <a:pt x="3939" y="5437"/>
                  </a:cubicBezTo>
                  <a:cubicBezTo>
                    <a:pt x="3844" y="5311"/>
                    <a:pt x="3844" y="5090"/>
                    <a:pt x="3939" y="4964"/>
                  </a:cubicBezTo>
                  <a:cubicBezTo>
                    <a:pt x="4348" y="4555"/>
                    <a:pt x="4348" y="3893"/>
                    <a:pt x="3939" y="3515"/>
                  </a:cubicBezTo>
                  <a:cubicBezTo>
                    <a:pt x="3844" y="3389"/>
                    <a:pt x="3844" y="3137"/>
                    <a:pt x="3939" y="3043"/>
                  </a:cubicBezTo>
                  <a:cubicBezTo>
                    <a:pt x="4002" y="2980"/>
                    <a:pt x="4096" y="2948"/>
                    <a:pt x="4187" y="2948"/>
                  </a:cubicBezTo>
                  <a:close/>
                  <a:moveTo>
                    <a:pt x="3148" y="7314"/>
                  </a:moveTo>
                  <a:cubicBezTo>
                    <a:pt x="4123" y="7314"/>
                    <a:pt x="4915" y="8092"/>
                    <a:pt x="4915" y="9060"/>
                  </a:cubicBezTo>
                  <a:cubicBezTo>
                    <a:pt x="4915" y="9249"/>
                    <a:pt x="4726" y="9407"/>
                    <a:pt x="4537" y="9407"/>
                  </a:cubicBezTo>
                  <a:cubicBezTo>
                    <a:pt x="4348" y="9407"/>
                    <a:pt x="4191" y="9249"/>
                    <a:pt x="4191" y="9060"/>
                  </a:cubicBezTo>
                  <a:cubicBezTo>
                    <a:pt x="4191" y="8468"/>
                    <a:pt x="3662" y="8015"/>
                    <a:pt x="3101" y="8015"/>
                  </a:cubicBezTo>
                  <a:cubicBezTo>
                    <a:pt x="3066" y="8015"/>
                    <a:pt x="3030" y="8017"/>
                    <a:pt x="2994" y="8020"/>
                  </a:cubicBezTo>
                  <a:cubicBezTo>
                    <a:pt x="2968" y="8029"/>
                    <a:pt x="2944" y="8033"/>
                    <a:pt x="2920" y="8033"/>
                  </a:cubicBezTo>
                  <a:cubicBezTo>
                    <a:pt x="2765" y="8033"/>
                    <a:pt x="2643" y="7869"/>
                    <a:pt x="2616" y="7705"/>
                  </a:cubicBezTo>
                  <a:cubicBezTo>
                    <a:pt x="2584" y="7516"/>
                    <a:pt x="2742" y="7359"/>
                    <a:pt x="2931" y="7327"/>
                  </a:cubicBezTo>
                  <a:cubicBezTo>
                    <a:pt x="3004" y="7319"/>
                    <a:pt x="3077" y="7314"/>
                    <a:pt x="3148" y="7314"/>
                  </a:cubicBezTo>
                  <a:close/>
                  <a:moveTo>
                    <a:pt x="4581" y="0"/>
                  </a:moveTo>
                  <a:cubicBezTo>
                    <a:pt x="4444" y="0"/>
                    <a:pt x="4303" y="16"/>
                    <a:pt x="4159" y="50"/>
                  </a:cubicBezTo>
                  <a:cubicBezTo>
                    <a:pt x="3592" y="144"/>
                    <a:pt x="3214" y="585"/>
                    <a:pt x="2962" y="1089"/>
                  </a:cubicBezTo>
                  <a:cubicBezTo>
                    <a:pt x="2584" y="1152"/>
                    <a:pt x="2206" y="1310"/>
                    <a:pt x="1954" y="1562"/>
                  </a:cubicBezTo>
                  <a:cubicBezTo>
                    <a:pt x="1513" y="2003"/>
                    <a:pt x="1355" y="2633"/>
                    <a:pt x="1481" y="3200"/>
                  </a:cubicBezTo>
                  <a:cubicBezTo>
                    <a:pt x="1135" y="3232"/>
                    <a:pt x="820" y="3389"/>
                    <a:pt x="536" y="3673"/>
                  </a:cubicBezTo>
                  <a:cubicBezTo>
                    <a:pt x="221" y="3988"/>
                    <a:pt x="1" y="4397"/>
                    <a:pt x="1" y="4870"/>
                  </a:cubicBezTo>
                  <a:cubicBezTo>
                    <a:pt x="1" y="5280"/>
                    <a:pt x="127" y="5626"/>
                    <a:pt x="379" y="5910"/>
                  </a:cubicBezTo>
                  <a:cubicBezTo>
                    <a:pt x="127" y="6225"/>
                    <a:pt x="1" y="6571"/>
                    <a:pt x="1" y="6918"/>
                  </a:cubicBezTo>
                  <a:cubicBezTo>
                    <a:pt x="1" y="7390"/>
                    <a:pt x="221" y="7831"/>
                    <a:pt x="536" y="8146"/>
                  </a:cubicBezTo>
                  <a:cubicBezTo>
                    <a:pt x="788" y="8430"/>
                    <a:pt x="1135" y="8588"/>
                    <a:pt x="1481" y="8619"/>
                  </a:cubicBezTo>
                  <a:cubicBezTo>
                    <a:pt x="1229" y="9690"/>
                    <a:pt x="1985" y="10604"/>
                    <a:pt x="2931" y="10698"/>
                  </a:cubicBezTo>
                  <a:cubicBezTo>
                    <a:pt x="3214" y="11328"/>
                    <a:pt x="3781" y="11769"/>
                    <a:pt x="4537" y="11769"/>
                  </a:cubicBezTo>
                  <a:cubicBezTo>
                    <a:pt x="4947" y="11769"/>
                    <a:pt x="5293" y="11612"/>
                    <a:pt x="5577" y="11423"/>
                  </a:cubicBezTo>
                  <a:lnTo>
                    <a:pt x="5577" y="6571"/>
                  </a:lnTo>
                  <a:cubicBezTo>
                    <a:pt x="5293" y="6823"/>
                    <a:pt x="4947" y="6918"/>
                    <a:pt x="4537" y="6918"/>
                  </a:cubicBezTo>
                  <a:cubicBezTo>
                    <a:pt x="4348" y="6918"/>
                    <a:pt x="4191" y="6760"/>
                    <a:pt x="4191" y="6571"/>
                  </a:cubicBezTo>
                  <a:cubicBezTo>
                    <a:pt x="4191" y="6382"/>
                    <a:pt x="4348" y="6225"/>
                    <a:pt x="4537" y="6225"/>
                  </a:cubicBezTo>
                  <a:cubicBezTo>
                    <a:pt x="5136" y="6225"/>
                    <a:pt x="5577" y="5752"/>
                    <a:pt x="5577" y="5185"/>
                  </a:cubicBezTo>
                  <a:lnTo>
                    <a:pt x="5577" y="302"/>
                  </a:lnTo>
                  <a:cubicBezTo>
                    <a:pt x="5300" y="117"/>
                    <a:pt x="4956" y="0"/>
                    <a:pt x="458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6" name="Google Shape;416;p22"/>
          <p:cNvGrpSpPr/>
          <p:nvPr/>
        </p:nvGrpSpPr>
        <p:grpSpPr>
          <a:xfrm>
            <a:off x="2554273" y="4070582"/>
            <a:ext cx="356556" cy="351285"/>
            <a:chOff x="-25465200" y="3916150"/>
            <a:chExt cx="299300" cy="294875"/>
          </a:xfrm>
        </p:grpSpPr>
        <p:sp>
          <p:nvSpPr>
            <p:cNvPr id="417" name="Google Shape;417;p22"/>
            <p:cNvSpPr/>
            <p:nvPr/>
          </p:nvSpPr>
          <p:spPr>
            <a:xfrm>
              <a:off x="-25316350" y="3916150"/>
              <a:ext cx="150450" cy="149175"/>
            </a:xfrm>
            <a:custGeom>
              <a:rect b="b" l="l" r="r" t="t"/>
              <a:pathLst>
                <a:path extrusionOk="0" h="5967" w="6018">
                  <a:moveTo>
                    <a:pt x="3836" y="0"/>
                  </a:moveTo>
                  <a:cubicBezTo>
                    <a:pt x="3278" y="0"/>
                    <a:pt x="2726" y="214"/>
                    <a:pt x="2332" y="642"/>
                  </a:cubicBezTo>
                  <a:lnTo>
                    <a:pt x="1891" y="1083"/>
                  </a:lnTo>
                  <a:lnTo>
                    <a:pt x="2458" y="1619"/>
                  </a:lnTo>
                  <a:cubicBezTo>
                    <a:pt x="2552" y="1745"/>
                    <a:pt x="2552" y="1966"/>
                    <a:pt x="2458" y="2092"/>
                  </a:cubicBezTo>
                  <a:cubicBezTo>
                    <a:pt x="2363" y="2186"/>
                    <a:pt x="2300" y="2218"/>
                    <a:pt x="2206" y="2218"/>
                  </a:cubicBezTo>
                  <a:cubicBezTo>
                    <a:pt x="2143" y="2218"/>
                    <a:pt x="2017" y="2186"/>
                    <a:pt x="1985" y="2092"/>
                  </a:cubicBezTo>
                  <a:lnTo>
                    <a:pt x="1418" y="1556"/>
                  </a:lnTo>
                  <a:lnTo>
                    <a:pt x="946" y="2029"/>
                  </a:lnTo>
                  <a:lnTo>
                    <a:pt x="1513" y="2564"/>
                  </a:lnTo>
                  <a:cubicBezTo>
                    <a:pt x="1607" y="2690"/>
                    <a:pt x="1607" y="2911"/>
                    <a:pt x="1513" y="3037"/>
                  </a:cubicBezTo>
                  <a:cubicBezTo>
                    <a:pt x="1418" y="3131"/>
                    <a:pt x="1355" y="3163"/>
                    <a:pt x="1261" y="3163"/>
                  </a:cubicBezTo>
                  <a:cubicBezTo>
                    <a:pt x="1198" y="3163"/>
                    <a:pt x="1072" y="3131"/>
                    <a:pt x="1040" y="3037"/>
                  </a:cubicBezTo>
                  <a:lnTo>
                    <a:pt x="473" y="2501"/>
                  </a:lnTo>
                  <a:lnTo>
                    <a:pt x="1" y="3005"/>
                  </a:lnTo>
                  <a:lnTo>
                    <a:pt x="2962" y="5967"/>
                  </a:lnTo>
                  <a:lnTo>
                    <a:pt x="5388" y="3478"/>
                  </a:lnTo>
                  <a:cubicBezTo>
                    <a:pt x="5829" y="3037"/>
                    <a:pt x="6018" y="2501"/>
                    <a:pt x="5987" y="1903"/>
                  </a:cubicBezTo>
                  <a:cubicBezTo>
                    <a:pt x="5892" y="1398"/>
                    <a:pt x="5640" y="831"/>
                    <a:pt x="5167" y="453"/>
                  </a:cubicBezTo>
                  <a:cubicBezTo>
                    <a:pt x="4779" y="151"/>
                    <a:pt x="4305" y="0"/>
                    <a:pt x="38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2"/>
            <p:cNvSpPr/>
            <p:nvPr/>
          </p:nvSpPr>
          <p:spPr>
            <a:xfrm>
              <a:off x="-25465200" y="4003875"/>
              <a:ext cx="208725" cy="207150"/>
            </a:xfrm>
            <a:custGeom>
              <a:rect b="b" l="l" r="r" t="t"/>
              <a:pathLst>
                <a:path extrusionOk="0" h="8286" w="8349">
                  <a:moveTo>
                    <a:pt x="5419" y="0"/>
                  </a:moveTo>
                  <a:lnTo>
                    <a:pt x="4883" y="567"/>
                  </a:lnTo>
                  <a:lnTo>
                    <a:pt x="5450" y="1103"/>
                  </a:lnTo>
                  <a:cubicBezTo>
                    <a:pt x="5545" y="1229"/>
                    <a:pt x="5545" y="1449"/>
                    <a:pt x="5450" y="1575"/>
                  </a:cubicBezTo>
                  <a:cubicBezTo>
                    <a:pt x="5356" y="1670"/>
                    <a:pt x="5293" y="1702"/>
                    <a:pt x="5198" y="1702"/>
                  </a:cubicBezTo>
                  <a:cubicBezTo>
                    <a:pt x="5135" y="1702"/>
                    <a:pt x="5009" y="1670"/>
                    <a:pt x="4978" y="1575"/>
                  </a:cubicBezTo>
                  <a:lnTo>
                    <a:pt x="4411" y="1040"/>
                  </a:lnTo>
                  <a:lnTo>
                    <a:pt x="3938" y="1512"/>
                  </a:lnTo>
                  <a:lnTo>
                    <a:pt x="4505" y="2048"/>
                  </a:lnTo>
                  <a:cubicBezTo>
                    <a:pt x="4631" y="2174"/>
                    <a:pt x="4631" y="2395"/>
                    <a:pt x="4505" y="2521"/>
                  </a:cubicBezTo>
                  <a:cubicBezTo>
                    <a:pt x="4411" y="2615"/>
                    <a:pt x="4348" y="2647"/>
                    <a:pt x="4253" y="2647"/>
                  </a:cubicBezTo>
                  <a:cubicBezTo>
                    <a:pt x="4190" y="2647"/>
                    <a:pt x="4064" y="2615"/>
                    <a:pt x="4033" y="2521"/>
                  </a:cubicBezTo>
                  <a:lnTo>
                    <a:pt x="3466" y="1985"/>
                  </a:lnTo>
                  <a:lnTo>
                    <a:pt x="3214" y="2237"/>
                  </a:lnTo>
                  <a:cubicBezTo>
                    <a:pt x="2773" y="2678"/>
                    <a:pt x="2458" y="3277"/>
                    <a:pt x="2363" y="3907"/>
                  </a:cubicBezTo>
                  <a:cubicBezTo>
                    <a:pt x="2300" y="4379"/>
                    <a:pt x="2111" y="4852"/>
                    <a:pt x="1733" y="5167"/>
                  </a:cubicBezTo>
                  <a:lnTo>
                    <a:pt x="410" y="6490"/>
                  </a:lnTo>
                  <a:cubicBezTo>
                    <a:pt x="0" y="6900"/>
                    <a:pt x="0" y="7561"/>
                    <a:pt x="410" y="7971"/>
                  </a:cubicBezTo>
                  <a:cubicBezTo>
                    <a:pt x="599" y="8160"/>
                    <a:pt x="882" y="8286"/>
                    <a:pt x="1166" y="8286"/>
                  </a:cubicBezTo>
                  <a:cubicBezTo>
                    <a:pt x="1418" y="8286"/>
                    <a:pt x="1701" y="8160"/>
                    <a:pt x="1890" y="7971"/>
                  </a:cubicBezTo>
                  <a:lnTo>
                    <a:pt x="3245" y="6616"/>
                  </a:lnTo>
                  <a:cubicBezTo>
                    <a:pt x="3592" y="6270"/>
                    <a:pt x="4033" y="6081"/>
                    <a:pt x="4505" y="5986"/>
                  </a:cubicBezTo>
                  <a:cubicBezTo>
                    <a:pt x="5135" y="5923"/>
                    <a:pt x="5734" y="5608"/>
                    <a:pt x="6144" y="5167"/>
                  </a:cubicBezTo>
                  <a:lnTo>
                    <a:pt x="8349" y="2962"/>
                  </a:lnTo>
                  <a:lnTo>
                    <a:pt x="541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 name="Google Shape;419;p22"/>
          <p:cNvGrpSpPr/>
          <p:nvPr/>
        </p:nvGrpSpPr>
        <p:grpSpPr>
          <a:xfrm>
            <a:off x="6235524" y="2759756"/>
            <a:ext cx="351910" cy="351880"/>
            <a:chOff x="-25094250" y="3547050"/>
            <a:chExt cx="295400" cy="295375"/>
          </a:xfrm>
        </p:grpSpPr>
        <p:sp>
          <p:nvSpPr>
            <p:cNvPr id="420" name="Google Shape;420;p22"/>
            <p:cNvSpPr/>
            <p:nvPr/>
          </p:nvSpPr>
          <p:spPr>
            <a:xfrm>
              <a:off x="-24990275" y="3580925"/>
              <a:ext cx="17350" cy="17350"/>
            </a:xfrm>
            <a:custGeom>
              <a:rect b="b" l="l" r="r" t="t"/>
              <a:pathLst>
                <a:path extrusionOk="0" h="694" w="694">
                  <a:moveTo>
                    <a:pt x="347" y="0"/>
                  </a:moveTo>
                  <a:cubicBezTo>
                    <a:pt x="158" y="0"/>
                    <a:pt x="1" y="158"/>
                    <a:pt x="1" y="347"/>
                  </a:cubicBezTo>
                  <a:cubicBezTo>
                    <a:pt x="1" y="536"/>
                    <a:pt x="158" y="693"/>
                    <a:pt x="347" y="693"/>
                  </a:cubicBezTo>
                  <a:cubicBezTo>
                    <a:pt x="536" y="693"/>
                    <a:pt x="694" y="536"/>
                    <a:pt x="694" y="347"/>
                  </a:cubicBezTo>
                  <a:cubicBezTo>
                    <a:pt x="694" y="158"/>
                    <a:pt x="536" y="0"/>
                    <a:pt x="3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2"/>
            <p:cNvSpPr/>
            <p:nvPr/>
          </p:nvSpPr>
          <p:spPr>
            <a:xfrm>
              <a:off x="-25041475" y="3668350"/>
              <a:ext cx="52025" cy="52000"/>
            </a:xfrm>
            <a:custGeom>
              <a:rect b="b" l="l" r="r" t="t"/>
              <a:pathLst>
                <a:path extrusionOk="0" h="2080" w="2081">
                  <a:moveTo>
                    <a:pt x="1" y="0"/>
                  </a:moveTo>
                  <a:lnTo>
                    <a:pt x="1" y="2080"/>
                  </a:lnTo>
                  <a:lnTo>
                    <a:pt x="2080" y="2080"/>
                  </a:lnTo>
                  <a:lnTo>
                    <a:pt x="20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2"/>
            <p:cNvSpPr/>
            <p:nvPr/>
          </p:nvSpPr>
          <p:spPr>
            <a:xfrm>
              <a:off x="-25094250" y="3547050"/>
              <a:ext cx="224500" cy="295375"/>
            </a:xfrm>
            <a:custGeom>
              <a:rect b="b" l="l" r="r" t="t"/>
              <a:pathLst>
                <a:path extrusionOk="0" h="11815" w="8980">
                  <a:moveTo>
                    <a:pt x="4538" y="694"/>
                  </a:moveTo>
                  <a:cubicBezTo>
                    <a:pt x="5136" y="694"/>
                    <a:pt x="5577" y="1166"/>
                    <a:pt x="5577" y="1702"/>
                  </a:cubicBezTo>
                  <a:cubicBezTo>
                    <a:pt x="5577" y="1891"/>
                    <a:pt x="5735" y="2048"/>
                    <a:pt x="5924" y="2048"/>
                  </a:cubicBezTo>
                  <a:lnTo>
                    <a:pt x="6649" y="2048"/>
                  </a:lnTo>
                  <a:cubicBezTo>
                    <a:pt x="6838" y="2048"/>
                    <a:pt x="6995" y="2206"/>
                    <a:pt x="6995" y="2426"/>
                  </a:cubicBezTo>
                  <a:lnTo>
                    <a:pt x="6995" y="2773"/>
                  </a:lnTo>
                  <a:lnTo>
                    <a:pt x="2143" y="2773"/>
                  </a:lnTo>
                  <a:lnTo>
                    <a:pt x="2143" y="2426"/>
                  </a:lnTo>
                  <a:lnTo>
                    <a:pt x="2112" y="2426"/>
                  </a:lnTo>
                  <a:cubicBezTo>
                    <a:pt x="2112" y="2206"/>
                    <a:pt x="2269" y="2048"/>
                    <a:pt x="2458" y="2048"/>
                  </a:cubicBezTo>
                  <a:lnTo>
                    <a:pt x="3183" y="2048"/>
                  </a:lnTo>
                  <a:cubicBezTo>
                    <a:pt x="3372" y="2048"/>
                    <a:pt x="3530" y="1891"/>
                    <a:pt x="3530" y="1702"/>
                  </a:cubicBezTo>
                  <a:cubicBezTo>
                    <a:pt x="3530" y="1103"/>
                    <a:pt x="4002" y="694"/>
                    <a:pt x="4538" y="694"/>
                  </a:cubicBezTo>
                  <a:close/>
                  <a:moveTo>
                    <a:pt x="7310" y="4159"/>
                  </a:moveTo>
                  <a:cubicBezTo>
                    <a:pt x="7499" y="4159"/>
                    <a:pt x="7657" y="4317"/>
                    <a:pt x="7657" y="4506"/>
                  </a:cubicBezTo>
                  <a:cubicBezTo>
                    <a:pt x="7657" y="4695"/>
                    <a:pt x="7499" y="4852"/>
                    <a:pt x="7310" y="4852"/>
                  </a:cubicBezTo>
                  <a:lnTo>
                    <a:pt x="5924" y="4852"/>
                  </a:lnTo>
                  <a:cubicBezTo>
                    <a:pt x="5735" y="4852"/>
                    <a:pt x="5577" y="4695"/>
                    <a:pt x="5577" y="4506"/>
                  </a:cubicBezTo>
                  <a:cubicBezTo>
                    <a:pt x="5577" y="4317"/>
                    <a:pt x="5735" y="4159"/>
                    <a:pt x="5924" y="4159"/>
                  </a:cubicBezTo>
                  <a:close/>
                  <a:moveTo>
                    <a:pt x="7310" y="5514"/>
                  </a:moveTo>
                  <a:cubicBezTo>
                    <a:pt x="7499" y="5514"/>
                    <a:pt x="7657" y="5671"/>
                    <a:pt x="7657" y="5892"/>
                  </a:cubicBezTo>
                  <a:cubicBezTo>
                    <a:pt x="7657" y="6081"/>
                    <a:pt x="7499" y="6238"/>
                    <a:pt x="7310" y="6238"/>
                  </a:cubicBezTo>
                  <a:lnTo>
                    <a:pt x="5924" y="6238"/>
                  </a:lnTo>
                  <a:cubicBezTo>
                    <a:pt x="5735" y="6238"/>
                    <a:pt x="5577" y="6081"/>
                    <a:pt x="5577" y="5892"/>
                  </a:cubicBezTo>
                  <a:cubicBezTo>
                    <a:pt x="5577" y="5671"/>
                    <a:pt x="5735" y="5514"/>
                    <a:pt x="5924" y="5514"/>
                  </a:cubicBezTo>
                  <a:close/>
                  <a:moveTo>
                    <a:pt x="4506" y="4159"/>
                  </a:moveTo>
                  <a:cubicBezTo>
                    <a:pt x="4695" y="4159"/>
                    <a:pt x="4853" y="4317"/>
                    <a:pt x="4853" y="4506"/>
                  </a:cubicBezTo>
                  <a:lnTo>
                    <a:pt x="4853" y="7247"/>
                  </a:lnTo>
                  <a:cubicBezTo>
                    <a:pt x="4853" y="7467"/>
                    <a:pt x="4695" y="7593"/>
                    <a:pt x="4506" y="7593"/>
                  </a:cubicBezTo>
                  <a:lnTo>
                    <a:pt x="1734" y="7593"/>
                  </a:lnTo>
                  <a:cubicBezTo>
                    <a:pt x="1545" y="7593"/>
                    <a:pt x="1387" y="7467"/>
                    <a:pt x="1387" y="7247"/>
                  </a:cubicBezTo>
                  <a:lnTo>
                    <a:pt x="1387" y="4506"/>
                  </a:lnTo>
                  <a:cubicBezTo>
                    <a:pt x="1387" y="4317"/>
                    <a:pt x="1545" y="4159"/>
                    <a:pt x="1734" y="4159"/>
                  </a:cubicBezTo>
                  <a:close/>
                  <a:moveTo>
                    <a:pt x="7310" y="6900"/>
                  </a:moveTo>
                  <a:cubicBezTo>
                    <a:pt x="7499" y="6900"/>
                    <a:pt x="7657" y="7058"/>
                    <a:pt x="7657" y="7247"/>
                  </a:cubicBezTo>
                  <a:cubicBezTo>
                    <a:pt x="7657" y="7467"/>
                    <a:pt x="7499" y="7593"/>
                    <a:pt x="7310" y="7593"/>
                  </a:cubicBezTo>
                  <a:lnTo>
                    <a:pt x="5924" y="7593"/>
                  </a:lnTo>
                  <a:cubicBezTo>
                    <a:pt x="5735" y="7593"/>
                    <a:pt x="5577" y="7467"/>
                    <a:pt x="5577" y="7247"/>
                  </a:cubicBezTo>
                  <a:cubicBezTo>
                    <a:pt x="5577" y="7058"/>
                    <a:pt x="5735" y="6900"/>
                    <a:pt x="5924" y="6900"/>
                  </a:cubicBezTo>
                  <a:close/>
                  <a:moveTo>
                    <a:pt x="7310" y="8318"/>
                  </a:moveTo>
                  <a:cubicBezTo>
                    <a:pt x="7499" y="8318"/>
                    <a:pt x="7657" y="8475"/>
                    <a:pt x="7657" y="8664"/>
                  </a:cubicBezTo>
                  <a:cubicBezTo>
                    <a:pt x="7657" y="8853"/>
                    <a:pt x="7499" y="9011"/>
                    <a:pt x="7310" y="9011"/>
                  </a:cubicBezTo>
                  <a:lnTo>
                    <a:pt x="1734" y="9011"/>
                  </a:lnTo>
                  <a:cubicBezTo>
                    <a:pt x="1545" y="9011"/>
                    <a:pt x="1387" y="8853"/>
                    <a:pt x="1387" y="8664"/>
                  </a:cubicBezTo>
                  <a:cubicBezTo>
                    <a:pt x="1387" y="8475"/>
                    <a:pt x="1545" y="8318"/>
                    <a:pt x="1734" y="8318"/>
                  </a:cubicBezTo>
                  <a:close/>
                  <a:moveTo>
                    <a:pt x="7310" y="9704"/>
                  </a:moveTo>
                  <a:cubicBezTo>
                    <a:pt x="7499" y="9704"/>
                    <a:pt x="7657" y="9861"/>
                    <a:pt x="7657" y="10050"/>
                  </a:cubicBezTo>
                  <a:cubicBezTo>
                    <a:pt x="7657" y="10240"/>
                    <a:pt x="7499" y="10397"/>
                    <a:pt x="7310" y="10397"/>
                  </a:cubicBezTo>
                  <a:lnTo>
                    <a:pt x="1734" y="10397"/>
                  </a:lnTo>
                  <a:cubicBezTo>
                    <a:pt x="1545" y="10397"/>
                    <a:pt x="1387" y="10240"/>
                    <a:pt x="1387" y="10050"/>
                  </a:cubicBezTo>
                  <a:cubicBezTo>
                    <a:pt x="1387" y="9861"/>
                    <a:pt x="1545" y="9704"/>
                    <a:pt x="1734" y="9704"/>
                  </a:cubicBezTo>
                  <a:close/>
                  <a:moveTo>
                    <a:pt x="4506" y="0"/>
                  </a:moveTo>
                  <a:cubicBezTo>
                    <a:pt x="3687" y="0"/>
                    <a:pt x="2962" y="599"/>
                    <a:pt x="2805" y="1387"/>
                  </a:cubicBezTo>
                  <a:lnTo>
                    <a:pt x="2427" y="1387"/>
                  </a:lnTo>
                  <a:cubicBezTo>
                    <a:pt x="1986" y="1387"/>
                    <a:pt x="1576" y="1670"/>
                    <a:pt x="1419" y="2080"/>
                  </a:cubicBezTo>
                  <a:lnTo>
                    <a:pt x="1041" y="2080"/>
                  </a:lnTo>
                  <a:cubicBezTo>
                    <a:pt x="442" y="2080"/>
                    <a:pt x="1" y="2552"/>
                    <a:pt x="1" y="3119"/>
                  </a:cubicBezTo>
                  <a:lnTo>
                    <a:pt x="1" y="10807"/>
                  </a:lnTo>
                  <a:cubicBezTo>
                    <a:pt x="1" y="11342"/>
                    <a:pt x="474" y="11815"/>
                    <a:pt x="1041" y="11815"/>
                  </a:cubicBezTo>
                  <a:lnTo>
                    <a:pt x="7972" y="11815"/>
                  </a:lnTo>
                  <a:cubicBezTo>
                    <a:pt x="8570" y="11815"/>
                    <a:pt x="8980" y="11342"/>
                    <a:pt x="8980" y="10807"/>
                  </a:cubicBezTo>
                  <a:lnTo>
                    <a:pt x="8980" y="3119"/>
                  </a:lnTo>
                  <a:cubicBezTo>
                    <a:pt x="8980" y="2521"/>
                    <a:pt x="8507" y="2080"/>
                    <a:pt x="7972" y="2080"/>
                  </a:cubicBezTo>
                  <a:lnTo>
                    <a:pt x="7562" y="2080"/>
                  </a:lnTo>
                  <a:cubicBezTo>
                    <a:pt x="7405" y="1702"/>
                    <a:pt x="7058" y="1387"/>
                    <a:pt x="6585" y="1387"/>
                  </a:cubicBezTo>
                  <a:lnTo>
                    <a:pt x="6207" y="1387"/>
                  </a:lnTo>
                  <a:cubicBezTo>
                    <a:pt x="6050" y="599"/>
                    <a:pt x="5325" y="0"/>
                    <a:pt x="45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2"/>
            <p:cNvSpPr/>
            <p:nvPr/>
          </p:nvSpPr>
          <p:spPr>
            <a:xfrm>
              <a:off x="-24851650" y="3582300"/>
              <a:ext cx="52800" cy="190825"/>
            </a:xfrm>
            <a:custGeom>
              <a:rect b="b" l="l" r="r" t="t"/>
              <a:pathLst>
                <a:path extrusionOk="0" h="7633" w="2112">
                  <a:moveTo>
                    <a:pt x="1060" y="0"/>
                  </a:moveTo>
                  <a:cubicBezTo>
                    <a:pt x="930" y="0"/>
                    <a:pt x="804" y="55"/>
                    <a:pt x="757" y="166"/>
                  </a:cubicBezTo>
                  <a:lnTo>
                    <a:pt x="32" y="1552"/>
                  </a:lnTo>
                  <a:cubicBezTo>
                    <a:pt x="0" y="1583"/>
                    <a:pt x="0" y="1678"/>
                    <a:pt x="0" y="1709"/>
                  </a:cubicBezTo>
                  <a:lnTo>
                    <a:pt x="0" y="7632"/>
                  </a:lnTo>
                  <a:lnTo>
                    <a:pt x="2080" y="7632"/>
                  </a:lnTo>
                  <a:lnTo>
                    <a:pt x="2080" y="1709"/>
                  </a:lnTo>
                  <a:lnTo>
                    <a:pt x="2111" y="1709"/>
                  </a:lnTo>
                  <a:cubicBezTo>
                    <a:pt x="2111" y="1678"/>
                    <a:pt x="2111" y="1583"/>
                    <a:pt x="2080" y="1552"/>
                  </a:cubicBezTo>
                  <a:lnTo>
                    <a:pt x="1387" y="166"/>
                  </a:lnTo>
                  <a:cubicBezTo>
                    <a:pt x="1324" y="55"/>
                    <a:pt x="1190" y="0"/>
                    <a:pt x="10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2"/>
            <p:cNvSpPr/>
            <p:nvPr/>
          </p:nvSpPr>
          <p:spPr>
            <a:xfrm>
              <a:off x="-24850875" y="3788050"/>
              <a:ext cx="52025" cy="53600"/>
            </a:xfrm>
            <a:custGeom>
              <a:rect b="b" l="l" r="r" t="t"/>
              <a:pathLst>
                <a:path extrusionOk="0" h="2144" w="2081">
                  <a:moveTo>
                    <a:pt x="1" y="1"/>
                  </a:moveTo>
                  <a:lnTo>
                    <a:pt x="1" y="1104"/>
                  </a:lnTo>
                  <a:lnTo>
                    <a:pt x="64" y="1104"/>
                  </a:lnTo>
                  <a:cubicBezTo>
                    <a:pt x="64" y="1702"/>
                    <a:pt x="505" y="2143"/>
                    <a:pt x="1072" y="2143"/>
                  </a:cubicBezTo>
                  <a:cubicBezTo>
                    <a:pt x="1671" y="2143"/>
                    <a:pt x="2080" y="1671"/>
                    <a:pt x="2080" y="1104"/>
                  </a:cubicBezTo>
                  <a:lnTo>
                    <a:pt x="208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5" name="Google Shape;425;p22"/>
          <p:cNvSpPr/>
          <p:nvPr/>
        </p:nvSpPr>
        <p:spPr>
          <a:xfrm>
            <a:off x="2556128" y="2814761"/>
            <a:ext cx="352833" cy="241864"/>
          </a:xfrm>
          <a:custGeom>
            <a:rect b="b" l="l" r="r" t="t"/>
            <a:pathLst>
              <a:path extrusionOk="0" h="8121" w="11847">
                <a:moveTo>
                  <a:pt x="5640" y="1221"/>
                </a:moveTo>
                <a:lnTo>
                  <a:pt x="5640" y="1914"/>
                </a:lnTo>
                <a:lnTo>
                  <a:pt x="4916" y="1914"/>
                </a:lnTo>
                <a:lnTo>
                  <a:pt x="4916" y="1568"/>
                </a:lnTo>
                <a:cubicBezTo>
                  <a:pt x="4916" y="1379"/>
                  <a:pt x="5073" y="1221"/>
                  <a:pt x="5294" y="1221"/>
                </a:cubicBezTo>
                <a:close/>
                <a:moveTo>
                  <a:pt x="8066" y="1253"/>
                </a:moveTo>
                <a:cubicBezTo>
                  <a:pt x="8287" y="1253"/>
                  <a:pt x="8444" y="1410"/>
                  <a:pt x="8444" y="1599"/>
                </a:cubicBezTo>
                <a:lnTo>
                  <a:pt x="8444" y="1946"/>
                </a:lnTo>
                <a:lnTo>
                  <a:pt x="7720" y="1946"/>
                </a:lnTo>
                <a:lnTo>
                  <a:pt x="7720" y="1253"/>
                </a:lnTo>
                <a:close/>
                <a:moveTo>
                  <a:pt x="7027" y="1253"/>
                </a:moveTo>
                <a:lnTo>
                  <a:pt x="7027" y="1977"/>
                </a:lnTo>
                <a:lnTo>
                  <a:pt x="6302" y="1977"/>
                </a:lnTo>
                <a:lnTo>
                  <a:pt x="6302" y="1253"/>
                </a:lnTo>
                <a:close/>
                <a:moveTo>
                  <a:pt x="8098" y="3994"/>
                </a:moveTo>
                <a:lnTo>
                  <a:pt x="6648" y="4844"/>
                </a:lnTo>
                <a:lnTo>
                  <a:pt x="5199" y="3994"/>
                </a:lnTo>
                <a:close/>
                <a:moveTo>
                  <a:pt x="6648" y="5663"/>
                </a:moveTo>
                <a:lnTo>
                  <a:pt x="8665" y="6797"/>
                </a:lnTo>
                <a:lnTo>
                  <a:pt x="4664" y="6797"/>
                </a:lnTo>
                <a:lnTo>
                  <a:pt x="6648" y="5663"/>
                </a:lnTo>
                <a:close/>
                <a:moveTo>
                  <a:pt x="3183" y="6766"/>
                </a:moveTo>
                <a:cubicBezTo>
                  <a:pt x="3372" y="6766"/>
                  <a:pt x="3561" y="6924"/>
                  <a:pt x="3561" y="7113"/>
                </a:cubicBezTo>
                <a:cubicBezTo>
                  <a:pt x="3561" y="7333"/>
                  <a:pt x="3372" y="7491"/>
                  <a:pt x="3183" y="7491"/>
                </a:cubicBezTo>
                <a:cubicBezTo>
                  <a:pt x="2994" y="7491"/>
                  <a:pt x="2836" y="7333"/>
                  <a:pt x="2836" y="7113"/>
                </a:cubicBezTo>
                <a:cubicBezTo>
                  <a:pt x="2836" y="6924"/>
                  <a:pt x="2994" y="6766"/>
                  <a:pt x="3183" y="6766"/>
                </a:cubicBezTo>
                <a:close/>
                <a:moveTo>
                  <a:pt x="10114" y="6797"/>
                </a:moveTo>
                <a:cubicBezTo>
                  <a:pt x="10303" y="6797"/>
                  <a:pt x="10461" y="6955"/>
                  <a:pt x="10461" y="7144"/>
                </a:cubicBezTo>
                <a:cubicBezTo>
                  <a:pt x="10461" y="7365"/>
                  <a:pt x="10303" y="7522"/>
                  <a:pt x="10114" y="7522"/>
                </a:cubicBezTo>
                <a:cubicBezTo>
                  <a:pt x="9925" y="7522"/>
                  <a:pt x="9767" y="7365"/>
                  <a:pt x="9767" y="7144"/>
                </a:cubicBezTo>
                <a:cubicBezTo>
                  <a:pt x="9767" y="6955"/>
                  <a:pt x="9925" y="6797"/>
                  <a:pt x="10114" y="6797"/>
                </a:cubicBezTo>
                <a:close/>
                <a:moveTo>
                  <a:pt x="1123" y="0"/>
                </a:moveTo>
                <a:cubicBezTo>
                  <a:pt x="859" y="0"/>
                  <a:pt x="600" y="103"/>
                  <a:pt x="411" y="308"/>
                </a:cubicBezTo>
                <a:cubicBezTo>
                  <a:pt x="1" y="686"/>
                  <a:pt x="1" y="1379"/>
                  <a:pt x="411" y="1757"/>
                </a:cubicBezTo>
                <a:lnTo>
                  <a:pt x="2017" y="3426"/>
                </a:lnTo>
                <a:cubicBezTo>
                  <a:pt x="2395" y="3805"/>
                  <a:pt x="2931" y="4025"/>
                  <a:pt x="3466" y="4025"/>
                </a:cubicBezTo>
                <a:lnTo>
                  <a:pt x="3782" y="4025"/>
                </a:lnTo>
                <a:lnTo>
                  <a:pt x="5955" y="5222"/>
                </a:lnTo>
                <a:lnTo>
                  <a:pt x="3908" y="6388"/>
                </a:lnTo>
                <a:cubicBezTo>
                  <a:pt x="3719" y="6167"/>
                  <a:pt x="3466" y="6073"/>
                  <a:pt x="3151" y="6073"/>
                </a:cubicBezTo>
                <a:cubicBezTo>
                  <a:pt x="2553" y="6073"/>
                  <a:pt x="2143" y="6545"/>
                  <a:pt x="2143" y="7081"/>
                </a:cubicBezTo>
                <a:cubicBezTo>
                  <a:pt x="2143" y="7680"/>
                  <a:pt x="2584" y="8121"/>
                  <a:pt x="3151" y="8121"/>
                </a:cubicBezTo>
                <a:cubicBezTo>
                  <a:pt x="3593" y="8121"/>
                  <a:pt x="3971" y="7837"/>
                  <a:pt x="4128" y="7396"/>
                </a:cubicBezTo>
                <a:lnTo>
                  <a:pt x="9137" y="7396"/>
                </a:lnTo>
                <a:cubicBezTo>
                  <a:pt x="9295" y="7806"/>
                  <a:pt x="9641" y="8121"/>
                  <a:pt x="10114" y="8121"/>
                </a:cubicBezTo>
                <a:cubicBezTo>
                  <a:pt x="10713" y="8121"/>
                  <a:pt x="11154" y="7648"/>
                  <a:pt x="11154" y="7081"/>
                </a:cubicBezTo>
                <a:cubicBezTo>
                  <a:pt x="11154" y="6482"/>
                  <a:pt x="10681" y="6073"/>
                  <a:pt x="10114" y="6073"/>
                </a:cubicBezTo>
                <a:cubicBezTo>
                  <a:pt x="9862" y="6073"/>
                  <a:pt x="9578" y="6167"/>
                  <a:pt x="9358" y="6388"/>
                </a:cubicBezTo>
                <a:lnTo>
                  <a:pt x="7310" y="5222"/>
                </a:lnTo>
                <a:lnTo>
                  <a:pt x="9484" y="4025"/>
                </a:lnTo>
                <a:lnTo>
                  <a:pt x="10839" y="4025"/>
                </a:lnTo>
                <a:cubicBezTo>
                  <a:pt x="11437" y="4025"/>
                  <a:pt x="11847" y="3552"/>
                  <a:pt x="11847" y="2985"/>
                </a:cubicBezTo>
                <a:cubicBezTo>
                  <a:pt x="11847" y="2387"/>
                  <a:pt x="11374" y="1946"/>
                  <a:pt x="10839" y="1946"/>
                </a:cubicBezTo>
                <a:lnTo>
                  <a:pt x="9074" y="1946"/>
                </a:lnTo>
                <a:lnTo>
                  <a:pt x="9074" y="1599"/>
                </a:lnTo>
                <a:cubicBezTo>
                  <a:pt x="9074" y="1032"/>
                  <a:pt x="8602" y="591"/>
                  <a:pt x="8035" y="591"/>
                </a:cubicBezTo>
                <a:lnTo>
                  <a:pt x="5294" y="591"/>
                </a:lnTo>
                <a:cubicBezTo>
                  <a:pt x="4695" y="591"/>
                  <a:pt x="4254" y="1064"/>
                  <a:pt x="4254" y="1599"/>
                </a:cubicBezTo>
                <a:lnTo>
                  <a:pt x="4254" y="1946"/>
                </a:lnTo>
                <a:lnTo>
                  <a:pt x="4097" y="1946"/>
                </a:lnTo>
                <a:cubicBezTo>
                  <a:pt x="3750" y="1946"/>
                  <a:pt x="3372" y="1820"/>
                  <a:pt x="3120" y="1568"/>
                </a:cubicBezTo>
                <a:lnTo>
                  <a:pt x="1860" y="308"/>
                </a:lnTo>
                <a:cubicBezTo>
                  <a:pt x="1655" y="103"/>
                  <a:pt x="1387" y="0"/>
                  <a:pt x="11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grpSp>
        <p:nvGrpSpPr>
          <p:cNvPr id="430" name="Google Shape;430;p23"/>
          <p:cNvGrpSpPr/>
          <p:nvPr/>
        </p:nvGrpSpPr>
        <p:grpSpPr>
          <a:xfrm>
            <a:off x="710515" y="1257010"/>
            <a:ext cx="3790654" cy="3475447"/>
            <a:chOff x="6015419" y="3716859"/>
            <a:chExt cx="557671" cy="511283"/>
          </a:xfrm>
        </p:grpSpPr>
        <p:sp>
          <p:nvSpPr>
            <p:cNvPr id="431" name="Google Shape;431;p23"/>
            <p:cNvSpPr/>
            <p:nvPr/>
          </p:nvSpPr>
          <p:spPr>
            <a:xfrm>
              <a:off x="6015419" y="3716859"/>
              <a:ext cx="557671" cy="511283"/>
            </a:xfrm>
            <a:custGeom>
              <a:rect b="b" l="l" r="r" t="t"/>
              <a:pathLst>
                <a:path extrusionOk="0" h="88649" w="96650">
                  <a:moveTo>
                    <a:pt x="48692" y="0"/>
                  </a:moveTo>
                  <a:cubicBezTo>
                    <a:pt x="46526" y="0"/>
                    <a:pt x="44332" y="152"/>
                    <a:pt x="42124" y="465"/>
                  </a:cubicBezTo>
                  <a:cubicBezTo>
                    <a:pt x="17336" y="3960"/>
                    <a:pt x="1" y="26441"/>
                    <a:pt x="3443" y="50679"/>
                  </a:cubicBezTo>
                  <a:cubicBezTo>
                    <a:pt x="6564" y="72751"/>
                    <a:pt x="25836" y="88649"/>
                    <a:pt x="48004" y="88649"/>
                  </a:cubicBezTo>
                  <a:cubicBezTo>
                    <a:pt x="50160" y="88649"/>
                    <a:pt x="52345" y="88498"/>
                    <a:pt x="54544" y="88188"/>
                  </a:cubicBezTo>
                  <a:cubicBezTo>
                    <a:pt x="79332" y="84675"/>
                    <a:pt x="96649" y="62194"/>
                    <a:pt x="93225" y="37975"/>
                  </a:cubicBezTo>
                  <a:cubicBezTo>
                    <a:pt x="90105" y="15895"/>
                    <a:pt x="70848" y="0"/>
                    <a:pt x="486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2" name="Google Shape;432;p23"/>
            <p:cNvGrpSpPr/>
            <p:nvPr/>
          </p:nvGrpSpPr>
          <p:grpSpPr>
            <a:xfrm>
              <a:off x="6036094" y="3716980"/>
              <a:ext cx="529860" cy="510468"/>
              <a:chOff x="6036094" y="3716980"/>
              <a:chExt cx="529860" cy="510468"/>
            </a:xfrm>
          </p:grpSpPr>
          <p:sp>
            <p:nvSpPr>
              <p:cNvPr id="433" name="Google Shape;433;p23"/>
              <p:cNvSpPr/>
              <p:nvPr/>
            </p:nvSpPr>
            <p:spPr>
              <a:xfrm>
                <a:off x="6220140" y="3716980"/>
                <a:ext cx="80065" cy="64273"/>
              </a:xfrm>
              <a:custGeom>
                <a:rect b="b" l="l" r="r" t="t"/>
                <a:pathLst>
                  <a:path extrusionOk="0" h="11144" w="13876">
                    <a:moveTo>
                      <a:pt x="11055" y="0"/>
                    </a:moveTo>
                    <a:cubicBezTo>
                      <a:pt x="9600" y="71"/>
                      <a:pt x="8127" y="213"/>
                      <a:pt x="6654" y="426"/>
                    </a:cubicBezTo>
                    <a:cubicBezTo>
                      <a:pt x="4401" y="746"/>
                      <a:pt x="2165" y="1225"/>
                      <a:pt x="1" y="1863"/>
                    </a:cubicBezTo>
                    <a:lnTo>
                      <a:pt x="54" y="2307"/>
                    </a:lnTo>
                    <a:lnTo>
                      <a:pt x="2165" y="2396"/>
                    </a:lnTo>
                    <a:lnTo>
                      <a:pt x="1739" y="4117"/>
                    </a:lnTo>
                    <a:lnTo>
                      <a:pt x="3194" y="4401"/>
                    </a:lnTo>
                    <a:lnTo>
                      <a:pt x="1828" y="5146"/>
                    </a:lnTo>
                    <a:cubicBezTo>
                      <a:pt x="2893" y="6015"/>
                      <a:pt x="1207" y="7417"/>
                      <a:pt x="2538" y="8393"/>
                    </a:cubicBezTo>
                    <a:cubicBezTo>
                      <a:pt x="3088" y="8783"/>
                      <a:pt x="3088" y="9937"/>
                      <a:pt x="3301" y="10611"/>
                    </a:cubicBezTo>
                    <a:lnTo>
                      <a:pt x="6335" y="11143"/>
                    </a:lnTo>
                    <a:cubicBezTo>
                      <a:pt x="6583" y="10611"/>
                      <a:pt x="6832" y="10061"/>
                      <a:pt x="7098" y="9493"/>
                    </a:cubicBezTo>
                    <a:cubicBezTo>
                      <a:pt x="7670" y="8245"/>
                      <a:pt x="7649" y="6456"/>
                      <a:pt x="9632" y="6456"/>
                    </a:cubicBezTo>
                    <a:cubicBezTo>
                      <a:pt x="9679" y="6456"/>
                      <a:pt x="9728" y="6457"/>
                      <a:pt x="9777" y="6459"/>
                    </a:cubicBezTo>
                    <a:cubicBezTo>
                      <a:pt x="10380" y="5217"/>
                      <a:pt x="11410" y="4791"/>
                      <a:pt x="12723" y="4685"/>
                    </a:cubicBezTo>
                    <a:cubicBezTo>
                      <a:pt x="13113" y="4649"/>
                      <a:pt x="13450" y="3939"/>
                      <a:pt x="13876" y="3443"/>
                    </a:cubicBezTo>
                    <a:cubicBezTo>
                      <a:pt x="13166" y="2378"/>
                      <a:pt x="12687" y="1012"/>
                      <a:pt x="11729" y="391"/>
                    </a:cubicBezTo>
                    <a:cubicBezTo>
                      <a:pt x="11516" y="249"/>
                      <a:pt x="11285" y="125"/>
                      <a:pt x="1105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3"/>
              <p:cNvSpPr/>
              <p:nvPr/>
            </p:nvSpPr>
            <p:spPr>
              <a:xfrm>
                <a:off x="6368562" y="3771936"/>
                <a:ext cx="39115" cy="36745"/>
              </a:xfrm>
              <a:custGeom>
                <a:rect b="b" l="l" r="r" t="t"/>
                <a:pathLst>
                  <a:path extrusionOk="0" h="6371" w="6779">
                    <a:moveTo>
                      <a:pt x="870" y="1"/>
                    </a:moveTo>
                    <a:lnTo>
                      <a:pt x="1" y="1154"/>
                    </a:lnTo>
                    <a:lnTo>
                      <a:pt x="1509" y="2698"/>
                    </a:lnTo>
                    <a:lnTo>
                      <a:pt x="2272" y="3283"/>
                    </a:lnTo>
                    <a:cubicBezTo>
                      <a:pt x="3567" y="3922"/>
                      <a:pt x="3301" y="5625"/>
                      <a:pt x="4436" y="6370"/>
                    </a:cubicBezTo>
                    <a:cubicBezTo>
                      <a:pt x="4880" y="5341"/>
                      <a:pt x="5838" y="5554"/>
                      <a:pt x="6654" y="5377"/>
                    </a:cubicBezTo>
                    <a:cubicBezTo>
                      <a:pt x="6778" y="4117"/>
                      <a:pt x="5732" y="3549"/>
                      <a:pt x="4933" y="3265"/>
                    </a:cubicBezTo>
                    <a:cubicBezTo>
                      <a:pt x="3762" y="2875"/>
                      <a:pt x="2928" y="2360"/>
                      <a:pt x="2325" y="1278"/>
                    </a:cubicBezTo>
                    <a:cubicBezTo>
                      <a:pt x="2023" y="746"/>
                      <a:pt x="1367" y="426"/>
                      <a:pt x="8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3"/>
              <p:cNvSpPr/>
              <p:nvPr/>
            </p:nvSpPr>
            <p:spPr>
              <a:xfrm>
                <a:off x="6304793" y="3747169"/>
                <a:ext cx="25088" cy="13311"/>
              </a:xfrm>
              <a:custGeom>
                <a:rect b="b" l="l" r="r" t="t"/>
                <a:pathLst>
                  <a:path extrusionOk="0" h="2308" w="4348">
                    <a:moveTo>
                      <a:pt x="3957" y="1"/>
                    </a:moveTo>
                    <a:cubicBezTo>
                      <a:pt x="2680" y="355"/>
                      <a:pt x="1296" y="143"/>
                      <a:pt x="0" y="906"/>
                    </a:cubicBezTo>
                    <a:cubicBezTo>
                      <a:pt x="728" y="1651"/>
                      <a:pt x="728" y="1615"/>
                      <a:pt x="1544" y="1757"/>
                    </a:cubicBezTo>
                    <a:cubicBezTo>
                      <a:pt x="2147" y="1917"/>
                      <a:pt x="2733" y="2094"/>
                      <a:pt x="3318" y="2307"/>
                    </a:cubicBezTo>
                    <a:lnTo>
                      <a:pt x="4348" y="639"/>
                    </a:lnTo>
                    <a:lnTo>
                      <a:pt x="39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3"/>
              <p:cNvSpPr/>
              <p:nvPr/>
            </p:nvSpPr>
            <p:spPr>
              <a:xfrm>
                <a:off x="6365182" y="3787492"/>
                <a:ext cx="18025" cy="16582"/>
              </a:xfrm>
              <a:custGeom>
                <a:rect b="b" l="l" r="r" t="t"/>
                <a:pathLst>
                  <a:path extrusionOk="0" h="2875" w="3124">
                    <a:moveTo>
                      <a:pt x="2095" y="1"/>
                    </a:moveTo>
                    <a:lnTo>
                      <a:pt x="1" y="1030"/>
                    </a:lnTo>
                    <a:cubicBezTo>
                      <a:pt x="498" y="1455"/>
                      <a:pt x="782" y="1615"/>
                      <a:pt x="941" y="1864"/>
                    </a:cubicBezTo>
                    <a:cubicBezTo>
                      <a:pt x="1119" y="2112"/>
                      <a:pt x="1154" y="2449"/>
                      <a:pt x="1279" y="2875"/>
                    </a:cubicBezTo>
                    <a:lnTo>
                      <a:pt x="3124" y="2467"/>
                    </a:lnTo>
                    <a:lnTo>
                      <a:pt x="2858" y="586"/>
                    </a:lnTo>
                    <a:lnTo>
                      <a:pt x="209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3"/>
              <p:cNvSpPr/>
              <p:nvPr/>
            </p:nvSpPr>
            <p:spPr>
              <a:xfrm>
                <a:off x="6367131" y="3727108"/>
                <a:ext cx="198823" cy="438001"/>
              </a:xfrm>
              <a:custGeom>
                <a:rect b="b" l="l" r="r" t="t"/>
                <a:pathLst>
                  <a:path extrusionOk="0" h="75943" w="34458">
                    <a:moveTo>
                      <a:pt x="8836" y="6211"/>
                    </a:moveTo>
                    <a:cubicBezTo>
                      <a:pt x="10061" y="6371"/>
                      <a:pt x="10061" y="6371"/>
                      <a:pt x="12438" y="9352"/>
                    </a:cubicBezTo>
                    <a:lnTo>
                      <a:pt x="10930" y="10416"/>
                    </a:lnTo>
                    <a:cubicBezTo>
                      <a:pt x="10646" y="10044"/>
                      <a:pt x="9244" y="10079"/>
                      <a:pt x="10309" y="8997"/>
                    </a:cubicBezTo>
                    <a:lnTo>
                      <a:pt x="8836" y="6211"/>
                    </a:lnTo>
                    <a:close/>
                    <a:moveTo>
                      <a:pt x="13237" y="17585"/>
                    </a:moveTo>
                    <a:cubicBezTo>
                      <a:pt x="14213" y="18330"/>
                      <a:pt x="14976" y="19235"/>
                      <a:pt x="15951" y="19572"/>
                    </a:cubicBezTo>
                    <a:cubicBezTo>
                      <a:pt x="17034" y="19945"/>
                      <a:pt x="17548" y="20761"/>
                      <a:pt x="18294" y="21506"/>
                    </a:cubicBezTo>
                    <a:lnTo>
                      <a:pt x="16892" y="22216"/>
                    </a:lnTo>
                    <a:lnTo>
                      <a:pt x="19092" y="23440"/>
                    </a:lnTo>
                    <a:lnTo>
                      <a:pt x="18826" y="19359"/>
                    </a:lnTo>
                    <a:lnTo>
                      <a:pt x="18826" y="19359"/>
                    </a:lnTo>
                    <a:cubicBezTo>
                      <a:pt x="19500" y="20264"/>
                      <a:pt x="19890" y="20867"/>
                      <a:pt x="20352" y="21382"/>
                    </a:cubicBezTo>
                    <a:cubicBezTo>
                      <a:pt x="20813" y="21914"/>
                      <a:pt x="21328" y="22340"/>
                      <a:pt x="22091" y="23050"/>
                    </a:cubicBezTo>
                    <a:lnTo>
                      <a:pt x="22587" y="21346"/>
                    </a:lnTo>
                    <a:lnTo>
                      <a:pt x="25267" y="23742"/>
                    </a:lnTo>
                    <a:lnTo>
                      <a:pt x="26402" y="22713"/>
                    </a:lnTo>
                    <a:lnTo>
                      <a:pt x="27999" y="26261"/>
                    </a:lnTo>
                    <a:cubicBezTo>
                      <a:pt x="27384" y="26597"/>
                      <a:pt x="26823" y="26720"/>
                      <a:pt x="26292" y="26720"/>
                    </a:cubicBezTo>
                    <a:cubicBezTo>
                      <a:pt x="24969" y="26720"/>
                      <a:pt x="23833" y="25957"/>
                      <a:pt x="22516" y="25818"/>
                    </a:cubicBezTo>
                    <a:cubicBezTo>
                      <a:pt x="22516" y="26527"/>
                      <a:pt x="22499" y="27131"/>
                      <a:pt x="22499" y="27787"/>
                    </a:cubicBezTo>
                    <a:cubicBezTo>
                      <a:pt x="22392" y="27787"/>
                      <a:pt x="22270" y="27819"/>
                      <a:pt x="22169" y="27819"/>
                    </a:cubicBezTo>
                    <a:cubicBezTo>
                      <a:pt x="22118" y="27819"/>
                      <a:pt x="22073" y="27811"/>
                      <a:pt x="22037" y="27787"/>
                    </a:cubicBezTo>
                    <a:cubicBezTo>
                      <a:pt x="21133" y="27288"/>
                      <a:pt x="20502" y="26308"/>
                      <a:pt x="19338" y="26308"/>
                    </a:cubicBezTo>
                    <a:cubicBezTo>
                      <a:pt x="19178" y="26308"/>
                      <a:pt x="19008" y="26327"/>
                      <a:pt x="18826" y="26368"/>
                    </a:cubicBezTo>
                    <a:cubicBezTo>
                      <a:pt x="18808" y="26372"/>
                      <a:pt x="18788" y="26375"/>
                      <a:pt x="18768" y="26375"/>
                    </a:cubicBezTo>
                    <a:cubicBezTo>
                      <a:pt x="18417" y="26375"/>
                      <a:pt x="17797" y="25667"/>
                      <a:pt x="17495" y="25197"/>
                    </a:cubicBezTo>
                    <a:cubicBezTo>
                      <a:pt x="16998" y="24416"/>
                      <a:pt x="16661" y="23529"/>
                      <a:pt x="16360" y="22925"/>
                    </a:cubicBezTo>
                    <a:cubicBezTo>
                      <a:pt x="16129" y="22764"/>
                      <a:pt x="15928" y="22701"/>
                      <a:pt x="15748" y="22701"/>
                    </a:cubicBezTo>
                    <a:cubicBezTo>
                      <a:pt x="15114" y="22701"/>
                      <a:pt x="14724" y="23479"/>
                      <a:pt x="14110" y="23479"/>
                    </a:cubicBezTo>
                    <a:cubicBezTo>
                      <a:pt x="13959" y="23479"/>
                      <a:pt x="13794" y="23432"/>
                      <a:pt x="13609" y="23316"/>
                    </a:cubicBezTo>
                    <a:cubicBezTo>
                      <a:pt x="13398" y="23182"/>
                      <a:pt x="13213" y="23127"/>
                      <a:pt x="13048" y="23127"/>
                    </a:cubicBezTo>
                    <a:cubicBezTo>
                      <a:pt x="12310" y="23127"/>
                      <a:pt x="11952" y="24236"/>
                      <a:pt x="11285" y="24540"/>
                    </a:cubicBezTo>
                    <a:cubicBezTo>
                      <a:pt x="10309" y="24984"/>
                      <a:pt x="9475" y="24913"/>
                      <a:pt x="8357" y="25126"/>
                    </a:cubicBezTo>
                    <a:cubicBezTo>
                      <a:pt x="8712" y="23440"/>
                      <a:pt x="10007" y="23263"/>
                      <a:pt x="10877" y="22588"/>
                    </a:cubicBezTo>
                    <a:cubicBezTo>
                      <a:pt x="9333" y="21453"/>
                      <a:pt x="11161" y="20583"/>
                      <a:pt x="11107" y="19732"/>
                    </a:cubicBezTo>
                    <a:cubicBezTo>
                      <a:pt x="10966" y="17815"/>
                      <a:pt x="13183" y="19075"/>
                      <a:pt x="13237" y="17585"/>
                    </a:cubicBezTo>
                    <a:close/>
                    <a:moveTo>
                      <a:pt x="444" y="1"/>
                    </a:moveTo>
                    <a:lnTo>
                      <a:pt x="444" y="1"/>
                    </a:lnTo>
                    <a:cubicBezTo>
                      <a:pt x="373" y="746"/>
                      <a:pt x="0" y="1438"/>
                      <a:pt x="1278" y="1758"/>
                    </a:cubicBezTo>
                    <a:cubicBezTo>
                      <a:pt x="2147" y="1953"/>
                      <a:pt x="2662" y="2929"/>
                      <a:pt x="2857" y="3869"/>
                    </a:cubicBezTo>
                    <a:cubicBezTo>
                      <a:pt x="3034" y="4756"/>
                      <a:pt x="3123" y="5643"/>
                      <a:pt x="3247" y="6530"/>
                    </a:cubicBezTo>
                    <a:lnTo>
                      <a:pt x="3549" y="6140"/>
                    </a:lnTo>
                    <a:lnTo>
                      <a:pt x="5412" y="8145"/>
                    </a:lnTo>
                    <a:lnTo>
                      <a:pt x="6654" y="6903"/>
                    </a:lnTo>
                    <a:lnTo>
                      <a:pt x="8393" y="10505"/>
                    </a:lnTo>
                    <a:lnTo>
                      <a:pt x="6654" y="14426"/>
                    </a:lnTo>
                    <a:lnTo>
                      <a:pt x="5944" y="14036"/>
                    </a:lnTo>
                    <a:cubicBezTo>
                      <a:pt x="5678" y="14338"/>
                      <a:pt x="5447" y="14657"/>
                      <a:pt x="5252" y="14976"/>
                    </a:cubicBezTo>
                    <a:cubicBezTo>
                      <a:pt x="5163" y="15154"/>
                      <a:pt x="5217" y="15402"/>
                      <a:pt x="5199" y="15615"/>
                    </a:cubicBezTo>
                    <a:cubicBezTo>
                      <a:pt x="7346" y="16591"/>
                      <a:pt x="7701" y="17017"/>
                      <a:pt x="8162" y="19004"/>
                    </a:cubicBezTo>
                    <a:lnTo>
                      <a:pt x="4471" y="18827"/>
                    </a:lnTo>
                    <a:lnTo>
                      <a:pt x="4471" y="18827"/>
                    </a:lnTo>
                    <a:cubicBezTo>
                      <a:pt x="4755" y="21754"/>
                      <a:pt x="5057" y="22606"/>
                      <a:pt x="6193" y="24114"/>
                    </a:cubicBezTo>
                    <a:lnTo>
                      <a:pt x="7754" y="24061"/>
                    </a:lnTo>
                    <a:lnTo>
                      <a:pt x="7754" y="24061"/>
                    </a:lnTo>
                    <a:cubicBezTo>
                      <a:pt x="8073" y="25480"/>
                      <a:pt x="7914" y="26740"/>
                      <a:pt x="6920" y="27379"/>
                    </a:cubicBezTo>
                    <a:cubicBezTo>
                      <a:pt x="5518" y="28319"/>
                      <a:pt x="7026" y="29703"/>
                      <a:pt x="5962" y="30857"/>
                    </a:cubicBezTo>
                    <a:cubicBezTo>
                      <a:pt x="4241" y="32720"/>
                      <a:pt x="3850" y="35399"/>
                      <a:pt x="2644" y="37812"/>
                    </a:cubicBezTo>
                    <a:lnTo>
                      <a:pt x="4471" y="38380"/>
                    </a:lnTo>
                    <a:cubicBezTo>
                      <a:pt x="4400" y="39161"/>
                      <a:pt x="4436" y="40012"/>
                      <a:pt x="4259" y="40829"/>
                    </a:cubicBezTo>
                    <a:cubicBezTo>
                      <a:pt x="3939" y="42319"/>
                      <a:pt x="4329" y="43579"/>
                      <a:pt x="5252" y="44732"/>
                    </a:cubicBezTo>
                    <a:cubicBezTo>
                      <a:pt x="5838" y="45460"/>
                      <a:pt x="6370" y="46240"/>
                      <a:pt x="7026" y="46932"/>
                    </a:cubicBezTo>
                    <a:cubicBezTo>
                      <a:pt x="7789" y="47731"/>
                      <a:pt x="9209" y="47678"/>
                      <a:pt x="9670" y="48920"/>
                    </a:cubicBezTo>
                    <a:cubicBezTo>
                      <a:pt x="9723" y="49026"/>
                      <a:pt x="9812" y="49097"/>
                      <a:pt x="9919" y="49132"/>
                    </a:cubicBezTo>
                    <a:cubicBezTo>
                      <a:pt x="10191" y="49213"/>
                      <a:pt x="10478" y="49350"/>
                      <a:pt x="10740" y="49350"/>
                    </a:cubicBezTo>
                    <a:cubicBezTo>
                      <a:pt x="10768" y="49350"/>
                      <a:pt x="10796" y="49349"/>
                      <a:pt x="10824" y="49345"/>
                    </a:cubicBezTo>
                    <a:cubicBezTo>
                      <a:pt x="11569" y="49257"/>
                      <a:pt x="12279" y="49257"/>
                      <a:pt x="12917" y="48547"/>
                    </a:cubicBezTo>
                    <a:cubicBezTo>
                      <a:pt x="12958" y="48500"/>
                      <a:pt x="13033" y="48481"/>
                      <a:pt x="13131" y="48481"/>
                    </a:cubicBezTo>
                    <a:cubicBezTo>
                      <a:pt x="13526" y="48481"/>
                      <a:pt x="14291" y="48790"/>
                      <a:pt x="14670" y="48790"/>
                    </a:cubicBezTo>
                    <a:cubicBezTo>
                      <a:pt x="14764" y="48790"/>
                      <a:pt x="14834" y="48771"/>
                      <a:pt x="14869" y="48724"/>
                    </a:cubicBezTo>
                    <a:cubicBezTo>
                      <a:pt x="15721" y="47642"/>
                      <a:pt x="16892" y="47944"/>
                      <a:pt x="17921" y="47695"/>
                    </a:cubicBezTo>
                    <a:cubicBezTo>
                      <a:pt x="17948" y="47687"/>
                      <a:pt x="17976" y="47684"/>
                      <a:pt x="18005" y="47684"/>
                    </a:cubicBezTo>
                    <a:cubicBezTo>
                      <a:pt x="18165" y="47684"/>
                      <a:pt x="18357" y="47795"/>
                      <a:pt x="18613" y="47855"/>
                    </a:cubicBezTo>
                    <a:cubicBezTo>
                      <a:pt x="18550" y="48716"/>
                      <a:pt x="18847" y="48890"/>
                      <a:pt x="19260" y="48890"/>
                    </a:cubicBezTo>
                    <a:cubicBezTo>
                      <a:pt x="19540" y="48890"/>
                      <a:pt x="19874" y="48810"/>
                      <a:pt x="20185" y="48810"/>
                    </a:cubicBezTo>
                    <a:cubicBezTo>
                      <a:pt x="20457" y="48810"/>
                      <a:pt x="20713" y="48871"/>
                      <a:pt x="20902" y="49097"/>
                    </a:cubicBezTo>
                    <a:cubicBezTo>
                      <a:pt x="20831" y="49558"/>
                      <a:pt x="20902" y="50233"/>
                      <a:pt x="20636" y="50765"/>
                    </a:cubicBezTo>
                    <a:cubicBezTo>
                      <a:pt x="20228" y="51546"/>
                      <a:pt x="21150" y="52592"/>
                      <a:pt x="20068" y="53178"/>
                    </a:cubicBezTo>
                    <a:cubicBezTo>
                      <a:pt x="21771" y="55112"/>
                      <a:pt x="20955" y="57649"/>
                      <a:pt x="21594" y="59424"/>
                    </a:cubicBezTo>
                    <a:cubicBezTo>
                      <a:pt x="20742" y="61713"/>
                      <a:pt x="19589" y="63327"/>
                      <a:pt x="19624" y="65776"/>
                    </a:cubicBezTo>
                    <a:cubicBezTo>
                      <a:pt x="19678" y="68597"/>
                      <a:pt x="18453" y="71436"/>
                      <a:pt x="17406" y="74168"/>
                    </a:cubicBezTo>
                    <a:cubicBezTo>
                      <a:pt x="17247" y="74577"/>
                      <a:pt x="17158" y="75002"/>
                      <a:pt x="16910" y="75943"/>
                    </a:cubicBezTo>
                    <a:cubicBezTo>
                      <a:pt x="28177" y="66379"/>
                      <a:pt x="34458" y="51617"/>
                      <a:pt x="32258" y="36144"/>
                    </a:cubicBezTo>
                    <a:cubicBezTo>
                      <a:pt x="29756" y="18472"/>
                      <a:pt x="16874" y="4756"/>
                      <a:pt x="44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3"/>
              <p:cNvSpPr/>
              <p:nvPr/>
            </p:nvSpPr>
            <p:spPr>
              <a:xfrm>
                <a:off x="6036094" y="3734681"/>
                <a:ext cx="181628" cy="303024"/>
              </a:xfrm>
              <a:custGeom>
                <a:rect b="b" l="l" r="r" t="t"/>
                <a:pathLst>
                  <a:path extrusionOk="0" h="52540" w="31478">
                    <a:moveTo>
                      <a:pt x="28337" y="1"/>
                    </a:moveTo>
                    <a:cubicBezTo>
                      <a:pt x="13326" y="5785"/>
                      <a:pt x="2556" y="18986"/>
                      <a:pt x="1" y="34405"/>
                    </a:cubicBezTo>
                    <a:cubicBezTo>
                      <a:pt x="516" y="36961"/>
                      <a:pt x="764" y="39569"/>
                      <a:pt x="1154" y="42159"/>
                    </a:cubicBezTo>
                    <a:cubicBezTo>
                      <a:pt x="1172" y="42266"/>
                      <a:pt x="1438" y="42355"/>
                      <a:pt x="1687" y="42496"/>
                    </a:cubicBezTo>
                    <a:cubicBezTo>
                      <a:pt x="1687" y="41574"/>
                      <a:pt x="1704" y="40704"/>
                      <a:pt x="1704" y="39835"/>
                    </a:cubicBezTo>
                    <a:lnTo>
                      <a:pt x="2112" y="39817"/>
                    </a:lnTo>
                    <a:lnTo>
                      <a:pt x="3905" y="45513"/>
                    </a:lnTo>
                    <a:cubicBezTo>
                      <a:pt x="4490" y="45956"/>
                      <a:pt x="5289" y="46595"/>
                      <a:pt x="6122" y="47145"/>
                    </a:cubicBezTo>
                    <a:cubicBezTo>
                      <a:pt x="6548" y="47465"/>
                      <a:pt x="7045" y="47678"/>
                      <a:pt x="7560" y="47784"/>
                    </a:cubicBezTo>
                    <a:cubicBezTo>
                      <a:pt x="9813" y="48068"/>
                      <a:pt x="12492" y="48884"/>
                      <a:pt x="13557" y="50481"/>
                    </a:cubicBezTo>
                    <a:cubicBezTo>
                      <a:pt x="14515" y="51971"/>
                      <a:pt x="15810" y="52202"/>
                      <a:pt x="16751" y="52539"/>
                    </a:cubicBezTo>
                    <a:lnTo>
                      <a:pt x="18827" y="51652"/>
                    </a:lnTo>
                    <a:cubicBezTo>
                      <a:pt x="18720" y="51475"/>
                      <a:pt x="18632" y="51155"/>
                      <a:pt x="18525" y="51138"/>
                    </a:cubicBezTo>
                    <a:cubicBezTo>
                      <a:pt x="15367" y="50960"/>
                      <a:pt x="15367" y="50978"/>
                      <a:pt x="14905" y="48015"/>
                    </a:cubicBezTo>
                    <a:cubicBezTo>
                      <a:pt x="14870" y="47695"/>
                      <a:pt x="14799" y="47376"/>
                      <a:pt x="14675" y="46755"/>
                    </a:cubicBezTo>
                    <a:lnTo>
                      <a:pt x="11818" y="46152"/>
                    </a:lnTo>
                    <a:lnTo>
                      <a:pt x="12031" y="42461"/>
                    </a:lnTo>
                    <a:cubicBezTo>
                      <a:pt x="12009" y="42460"/>
                      <a:pt x="11988" y="42460"/>
                      <a:pt x="11967" y="42460"/>
                    </a:cubicBezTo>
                    <a:cubicBezTo>
                      <a:pt x="9761" y="42460"/>
                      <a:pt x="10756" y="45214"/>
                      <a:pt x="9157" y="45531"/>
                    </a:cubicBezTo>
                    <a:cubicBezTo>
                      <a:pt x="7577" y="44537"/>
                      <a:pt x="7577" y="44537"/>
                      <a:pt x="6832" y="39036"/>
                    </a:cubicBezTo>
                    <a:cubicBezTo>
                      <a:pt x="7471" y="36162"/>
                      <a:pt x="10807" y="37120"/>
                      <a:pt x="11570" y="34867"/>
                    </a:cubicBezTo>
                    <a:lnTo>
                      <a:pt x="13876" y="35683"/>
                    </a:lnTo>
                    <a:cubicBezTo>
                      <a:pt x="13930" y="37014"/>
                      <a:pt x="14213" y="38274"/>
                      <a:pt x="15651" y="39090"/>
                    </a:cubicBezTo>
                    <a:lnTo>
                      <a:pt x="14870" y="33554"/>
                    </a:lnTo>
                    <a:cubicBezTo>
                      <a:pt x="15012" y="33305"/>
                      <a:pt x="15189" y="33092"/>
                      <a:pt x="15367" y="32880"/>
                    </a:cubicBezTo>
                    <a:cubicBezTo>
                      <a:pt x="16733" y="31584"/>
                      <a:pt x="18720" y="30662"/>
                      <a:pt x="18277" y="28231"/>
                    </a:cubicBezTo>
                    <a:cubicBezTo>
                      <a:pt x="19217" y="27148"/>
                      <a:pt x="19501" y="25569"/>
                      <a:pt x="20903" y="24824"/>
                    </a:cubicBezTo>
                    <a:cubicBezTo>
                      <a:pt x="21169" y="24664"/>
                      <a:pt x="21701" y="24540"/>
                      <a:pt x="21701" y="24416"/>
                    </a:cubicBezTo>
                    <a:cubicBezTo>
                      <a:pt x="21701" y="22606"/>
                      <a:pt x="23298" y="22375"/>
                      <a:pt x="24345" y="21453"/>
                    </a:cubicBezTo>
                    <a:cubicBezTo>
                      <a:pt x="24698" y="21969"/>
                      <a:pt x="25002" y="22149"/>
                      <a:pt x="25280" y="22149"/>
                    </a:cubicBezTo>
                    <a:cubicBezTo>
                      <a:pt x="25925" y="22149"/>
                      <a:pt x="26432" y="21185"/>
                      <a:pt x="27082" y="21185"/>
                    </a:cubicBezTo>
                    <a:cubicBezTo>
                      <a:pt x="27098" y="21185"/>
                      <a:pt x="27114" y="21185"/>
                      <a:pt x="27131" y="21187"/>
                    </a:cubicBezTo>
                    <a:cubicBezTo>
                      <a:pt x="27184" y="21187"/>
                      <a:pt x="27237" y="20867"/>
                      <a:pt x="27255" y="20832"/>
                    </a:cubicBezTo>
                    <a:lnTo>
                      <a:pt x="25250" y="19909"/>
                    </a:lnTo>
                    <a:lnTo>
                      <a:pt x="25835" y="18348"/>
                    </a:lnTo>
                    <a:lnTo>
                      <a:pt x="24274" y="17851"/>
                    </a:lnTo>
                    <a:cubicBezTo>
                      <a:pt x="25161" y="17514"/>
                      <a:pt x="26048" y="17727"/>
                      <a:pt x="26829" y="17531"/>
                    </a:cubicBezTo>
                    <a:cubicBezTo>
                      <a:pt x="27610" y="17336"/>
                      <a:pt x="28266" y="16751"/>
                      <a:pt x="28976" y="16325"/>
                    </a:cubicBezTo>
                    <a:cubicBezTo>
                      <a:pt x="29774" y="15846"/>
                      <a:pt x="30573" y="15349"/>
                      <a:pt x="31478" y="14781"/>
                    </a:cubicBezTo>
                    <a:cubicBezTo>
                      <a:pt x="30466" y="12723"/>
                      <a:pt x="27769" y="12049"/>
                      <a:pt x="27698" y="9565"/>
                    </a:cubicBezTo>
                    <a:lnTo>
                      <a:pt x="25143" y="11836"/>
                    </a:lnTo>
                    <a:cubicBezTo>
                      <a:pt x="25764" y="8571"/>
                      <a:pt x="23600" y="8908"/>
                      <a:pt x="22269" y="8465"/>
                    </a:cubicBezTo>
                    <a:cubicBezTo>
                      <a:pt x="21932" y="8855"/>
                      <a:pt x="21559" y="9032"/>
                      <a:pt x="21027" y="9316"/>
                    </a:cubicBezTo>
                    <a:lnTo>
                      <a:pt x="21825" y="10132"/>
                    </a:lnTo>
                    <a:lnTo>
                      <a:pt x="20353" y="11197"/>
                    </a:lnTo>
                    <a:cubicBezTo>
                      <a:pt x="21772" y="12244"/>
                      <a:pt x="20956" y="13628"/>
                      <a:pt x="20690" y="13734"/>
                    </a:cubicBezTo>
                    <a:cubicBezTo>
                      <a:pt x="18756" y="14444"/>
                      <a:pt x="19217" y="16396"/>
                      <a:pt x="18401" y="17620"/>
                    </a:cubicBezTo>
                    <a:lnTo>
                      <a:pt x="17460" y="16910"/>
                    </a:lnTo>
                    <a:cubicBezTo>
                      <a:pt x="17052" y="16502"/>
                      <a:pt x="17886" y="16360"/>
                      <a:pt x="17851" y="16023"/>
                    </a:cubicBezTo>
                    <a:cubicBezTo>
                      <a:pt x="17833" y="15580"/>
                      <a:pt x="17744" y="15136"/>
                      <a:pt x="17673" y="14639"/>
                    </a:cubicBezTo>
                    <a:lnTo>
                      <a:pt x="14781" y="13805"/>
                    </a:lnTo>
                    <a:cubicBezTo>
                      <a:pt x="14391" y="10558"/>
                      <a:pt x="17727" y="10026"/>
                      <a:pt x="19075" y="8056"/>
                    </a:cubicBezTo>
                    <a:cubicBezTo>
                      <a:pt x="19476" y="8451"/>
                      <a:pt x="19895" y="8555"/>
                      <a:pt x="20323" y="8555"/>
                    </a:cubicBezTo>
                    <a:cubicBezTo>
                      <a:pt x="20808" y="8555"/>
                      <a:pt x="21305" y="8420"/>
                      <a:pt x="21802" y="8420"/>
                    </a:cubicBezTo>
                    <a:cubicBezTo>
                      <a:pt x="21952" y="8420"/>
                      <a:pt x="22102" y="8433"/>
                      <a:pt x="22251" y="8465"/>
                    </a:cubicBezTo>
                    <a:cubicBezTo>
                      <a:pt x="22127" y="7702"/>
                      <a:pt x="22056" y="7152"/>
                      <a:pt x="21967" y="6495"/>
                    </a:cubicBezTo>
                    <a:cubicBezTo>
                      <a:pt x="23198" y="6481"/>
                      <a:pt x="23566" y="4540"/>
                      <a:pt x="24952" y="4540"/>
                    </a:cubicBezTo>
                    <a:cubicBezTo>
                      <a:pt x="25264" y="4540"/>
                      <a:pt x="25629" y="4639"/>
                      <a:pt x="26066" y="4880"/>
                    </a:cubicBezTo>
                    <a:cubicBezTo>
                      <a:pt x="25374" y="5963"/>
                      <a:pt x="24274" y="6335"/>
                      <a:pt x="23458" y="7010"/>
                    </a:cubicBezTo>
                    <a:lnTo>
                      <a:pt x="26243" y="8376"/>
                    </a:lnTo>
                    <a:lnTo>
                      <a:pt x="28089" y="7205"/>
                    </a:lnTo>
                    <a:lnTo>
                      <a:pt x="28160" y="5324"/>
                    </a:lnTo>
                    <a:cubicBezTo>
                      <a:pt x="28332" y="5383"/>
                      <a:pt x="28506" y="5414"/>
                      <a:pt x="28690" y="5414"/>
                    </a:cubicBezTo>
                    <a:cubicBezTo>
                      <a:pt x="29226" y="5414"/>
                      <a:pt x="29853" y="5151"/>
                      <a:pt x="30804" y="4543"/>
                    </a:cubicBezTo>
                    <a:lnTo>
                      <a:pt x="29029" y="3621"/>
                    </a:lnTo>
                    <a:lnTo>
                      <a:pt x="29561" y="2733"/>
                    </a:lnTo>
                    <a:lnTo>
                      <a:pt x="28231" y="1722"/>
                    </a:lnTo>
                    <a:cubicBezTo>
                      <a:pt x="28355" y="1190"/>
                      <a:pt x="28692" y="586"/>
                      <a:pt x="28515" y="232"/>
                    </a:cubicBezTo>
                    <a:cubicBezTo>
                      <a:pt x="28479" y="161"/>
                      <a:pt x="28408" y="72"/>
                      <a:pt x="2833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3"/>
              <p:cNvSpPr/>
              <p:nvPr/>
            </p:nvSpPr>
            <p:spPr>
              <a:xfrm>
                <a:off x="6143575" y="4010833"/>
                <a:ext cx="186233" cy="216616"/>
              </a:xfrm>
              <a:custGeom>
                <a:rect b="b" l="l" r="r" t="t"/>
                <a:pathLst>
                  <a:path extrusionOk="0" h="37558" w="32276">
                    <a:moveTo>
                      <a:pt x="3376" y="1"/>
                    </a:moveTo>
                    <a:cubicBezTo>
                      <a:pt x="3358" y="1"/>
                      <a:pt x="3345" y="4"/>
                      <a:pt x="3336" y="12"/>
                    </a:cubicBezTo>
                    <a:cubicBezTo>
                      <a:pt x="905" y="2621"/>
                      <a:pt x="905" y="2621"/>
                      <a:pt x="1243" y="6400"/>
                    </a:cubicBezTo>
                    <a:cubicBezTo>
                      <a:pt x="1260" y="6595"/>
                      <a:pt x="1118" y="6790"/>
                      <a:pt x="1065" y="7003"/>
                    </a:cubicBezTo>
                    <a:cubicBezTo>
                      <a:pt x="693" y="8405"/>
                      <a:pt x="338" y="9807"/>
                      <a:pt x="1" y="11155"/>
                    </a:cubicBezTo>
                    <a:lnTo>
                      <a:pt x="1118" y="14012"/>
                    </a:lnTo>
                    <a:cubicBezTo>
                      <a:pt x="2147" y="15148"/>
                      <a:pt x="3106" y="16283"/>
                      <a:pt x="4188" y="17330"/>
                    </a:cubicBezTo>
                    <a:cubicBezTo>
                      <a:pt x="5271" y="18413"/>
                      <a:pt x="5677" y="20424"/>
                      <a:pt x="7592" y="20424"/>
                    </a:cubicBezTo>
                    <a:cubicBezTo>
                      <a:pt x="7779" y="20424"/>
                      <a:pt x="7980" y="20405"/>
                      <a:pt x="8198" y="20364"/>
                    </a:cubicBezTo>
                    <a:cubicBezTo>
                      <a:pt x="9263" y="21234"/>
                      <a:pt x="10735" y="21553"/>
                      <a:pt x="11179" y="23221"/>
                    </a:cubicBezTo>
                    <a:cubicBezTo>
                      <a:pt x="11587" y="24711"/>
                      <a:pt x="12669" y="26024"/>
                      <a:pt x="13024" y="27515"/>
                    </a:cubicBezTo>
                    <a:cubicBezTo>
                      <a:pt x="13361" y="28863"/>
                      <a:pt x="14461" y="29662"/>
                      <a:pt x="14834" y="30780"/>
                    </a:cubicBezTo>
                    <a:cubicBezTo>
                      <a:pt x="15278" y="32128"/>
                      <a:pt x="15970" y="33246"/>
                      <a:pt x="16573" y="34470"/>
                    </a:cubicBezTo>
                    <a:cubicBezTo>
                      <a:pt x="17070" y="35428"/>
                      <a:pt x="18223" y="35038"/>
                      <a:pt x="18525" y="36191"/>
                    </a:cubicBezTo>
                    <a:cubicBezTo>
                      <a:pt x="18631" y="36564"/>
                      <a:pt x="18844" y="36901"/>
                      <a:pt x="19146" y="37185"/>
                    </a:cubicBezTo>
                    <a:cubicBezTo>
                      <a:pt x="20299" y="37345"/>
                      <a:pt x="21470" y="37469"/>
                      <a:pt x="22659" y="37558"/>
                    </a:cubicBezTo>
                    <a:cubicBezTo>
                      <a:pt x="22559" y="37158"/>
                      <a:pt x="22490" y="36790"/>
                      <a:pt x="21808" y="36790"/>
                    </a:cubicBezTo>
                    <a:cubicBezTo>
                      <a:pt x="21763" y="36790"/>
                      <a:pt x="21716" y="36791"/>
                      <a:pt x="21665" y="36795"/>
                    </a:cubicBezTo>
                    <a:cubicBezTo>
                      <a:pt x="21645" y="36796"/>
                      <a:pt x="21626" y="36796"/>
                      <a:pt x="21608" y="36796"/>
                    </a:cubicBezTo>
                    <a:cubicBezTo>
                      <a:pt x="20725" y="36796"/>
                      <a:pt x="22437" y="35547"/>
                      <a:pt x="21115" y="35251"/>
                    </a:cubicBezTo>
                    <a:cubicBezTo>
                      <a:pt x="20388" y="35073"/>
                      <a:pt x="22109" y="33707"/>
                      <a:pt x="20725" y="33246"/>
                    </a:cubicBezTo>
                    <a:lnTo>
                      <a:pt x="20920" y="32980"/>
                    </a:lnTo>
                    <a:lnTo>
                      <a:pt x="22783" y="32394"/>
                    </a:lnTo>
                    <a:lnTo>
                      <a:pt x="21860" y="30017"/>
                    </a:lnTo>
                    <a:lnTo>
                      <a:pt x="23191" y="29839"/>
                    </a:lnTo>
                    <a:cubicBezTo>
                      <a:pt x="23599" y="29041"/>
                      <a:pt x="24007" y="28313"/>
                      <a:pt x="24380" y="27550"/>
                    </a:cubicBezTo>
                    <a:cubicBezTo>
                      <a:pt x="24646" y="26982"/>
                      <a:pt x="25178" y="26308"/>
                      <a:pt x="25036" y="25829"/>
                    </a:cubicBezTo>
                    <a:cubicBezTo>
                      <a:pt x="24451" y="23718"/>
                      <a:pt x="26083" y="22972"/>
                      <a:pt x="27343" y="22529"/>
                    </a:cubicBezTo>
                    <a:cubicBezTo>
                      <a:pt x="28603" y="22068"/>
                      <a:pt x="29082" y="21482"/>
                      <a:pt x="29242" y="20311"/>
                    </a:cubicBezTo>
                    <a:cubicBezTo>
                      <a:pt x="29419" y="19069"/>
                      <a:pt x="29809" y="17862"/>
                      <a:pt x="29898" y="16620"/>
                    </a:cubicBezTo>
                    <a:cubicBezTo>
                      <a:pt x="29987" y="15467"/>
                      <a:pt x="30005" y="14438"/>
                      <a:pt x="31087" y="13675"/>
                    </a:cubicBezTo>
                    <a:cubicBezTo>
                      <a:pt x="31442" y="13444"/>
                      <a:pt x="31531" y="12788"/>
                      <a:pt x="31655" y="12309"/>
                    </a:cubicBezTo>
                    <a:cubicBezTo>
                      <a:pt x="32276" y="10144"/>
                      <a:pt x="31868" y="9612"/>
                      <a:pt x="29490" y="9133"/>
                    </a:cubicBezTo>
                    <a:cubicBezTo>
                      <a:pt x="29100" y="9062"/>
                      <a:pt x="28816" y="8494"/>
                      <a:pt x="28266" y="7926"/>
                    </a:cubicBezTo>
                    <a:lnTo>
                      <a:pt x="24895" y="8778"/>
                    </a:lnTo>
                    <a:cubicBezTo>
                      <a:pt x="24522" y="7678"/>
                      <a:pt x="23315" y="7678"/>
                      <a:pt x="22215" y="7465"/>
                    </a:cubicBezTo>
                    <a:lnTo>
                      <a:pt x="21647" y="8157"/>
                    </a:lnTo>
                    <a:lnTo>
                      <a:pt x="18063" y="3597"/>
                    </a:lnTo>
                    <a:cubicBezTo>
                      <a:pt x="16840" y="3528"/>
                      <a:pt x="15905" y="3374"/>
                      <a:pt x="15067" y="3374"/>
                    </a:cubicBezTo>
                    <a:cubicBezTo>
                      <a:pt x="14823" y="3374"/>
                      <a:pt x="14587" y="3387"/>
                      <a:pt x="14355" y="3419"/>
                    </a:cubicBezTo>
                    <a:cubicBezTo>
                      <a:pt x="14295" y="3427"/>
                      <a:pt x="14238" y="3430"/>
                      <a:pt x="14183" y="3430"/>
                    </a:cubicBezTo>
                    <a:cubicBezTo>
                      <a:pt x="13092" y="3430"/>
                      <a:pt x="13035" y="1981"/>
                      <a:pt x="11835" y="1964"/>
                    </a:cubicBezTo>
                    <a:cubicBezTo>
                      <a:pt x="11108" y="1964"/>
                      <a:pt x="9901" y="1467"/>
                      <a:pt x="9582" y="438"/>
                    </a:cubicBezTo>
                    <a:cubicBezTo>
                      <a:pt x="8677" y="793"/>
                      <a:pt x="7914" y="1361"/>
                      <a:pt x="7133" y="1361"/>
                    </a:cubicBezTo>
                    <a:cubicBezTo>
                      <a:pt x="7119" y="1361"/>
                      <a:pt x="7105" y="1361"/>
                      <a:pt x="7091" y="1361"/>
                    </a:cubicBezTo>
                    <a:cubicBezTo>
                      <a:pt x="6288" y="1361"/>
                      <a:pt x="5470" y="877"/>
                      <a:pt x="4703" y="616"/>
                    </a:cubicBezTo>
                    <a:lnTo>
                      <a:pt x="4170" y="1184"/>
                    </a:lnTo>
                    <a:lnTo>
                      <a:pt x="3585" y="48"/>
                    </a:lnTo>
                    <a:cubicBezTo>
                      <a:pt x="3517" y="34"/>
                      <a:pt x="3429" y="1"/>
                      <a:pt x="337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3"/>
              <p:cNvSpPr/>
              <p:nvPr/>
            </p:nvSpPr>
            <p:spPr>
              <a:xfrm>
                <a:off x="6110513" y="3969114"/>
                <a:ext cx="33997" cy="13957"/>
              </a:xfrm>
              <a:custGeom>
                <a:rect b="b" l="l" r="r" t="t"/>
                <a:pathLst>
                  <a:path extrusionOk="0" h="2420" w="5892">
                    <a:moveTo>
                      <a:pt x="2076" y="1"/>
                    </a:moveTo>
                    <a:cubicBezTo>
                      <a:pt x="1454" y="1"/>
                      <a:pt x="791" y="230"/>
                      <a:pt x="0" y="592"/>
                    </a:cubicBezTo>
                    <a:cubicBezTo>
                      <a:pt x="564" y="957"/>
                      <a:pt x="1113" y="1415"/>
                      <a:pt x="1254" y="1415"/>
                    </a:cubicBezTo>
                    <a:cubicBezTo>
                      <a:pt x="1264" y="1415"/>
                      <a:pt x="1272" y="1412"/>
                      <a:pt x="1278" y="1408"/>
                    </a:cubicBezTo>
                    <a:cubicBezTo>
                      <a:pt x="1606" y="1108"/>
                      <a:pt x="1874" y="952"/>
                      <a:pt x="2167" y="952"/>
                    </a:cubicBezTo>
                    <a:cubicBezTo>
                      <a:pt x="2429" y="952"/>
                      <a:pt x="2710" y="1077"/>
                      <a:pt x="3070" y="1337"/>
                    </a:cubicBezTo>
                    <a:cubicBezTo>
                      <a:pt x="3815" y="1869"/>
                      <a:pt x="4773" y="2011"/>
                      <a:pt x="5838" y="2419"/>
                    </a:cubicBezTo>
                    <a:lnTo>
                      <a:pt x="5891" y="1071"/>
                    </a:lnTo>
                    <a:cubicBezTo>
                      <a:pt x="5040" y="893"/>
                      <a:pt x="4170" y="964"/>
                      <a:pt x="3656" y="574"/>
                    </a:cubicBezTo>
                    <a:cubicBezTo>
                      <a:pt x="3121" y="171"/>
                      <a:pt x="2614" y="1"/>
                      <a:pt x="207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3"/>
              <p:cNvSpPr/>
              <p:nvPr/>
            </p:nvSpPr>
            <p:spPr>
              <a:xfrm>
                <a:off x="6151865" y="3979381"/>
                <a:ext cx="35739" cy="11875"/>
              </a:xfrm>
              <a:custGeom>
                <a:rect b="b" l="l" r="r" t="t"/>
                <a:pathLst>
                  <a:path extrusionOk="0" h="2059" w="6194">
                    <a:moveTo>
                      <a:pt x="6193" y="0"/>
                    </a:moveTo>
                    <a:lnTo>
                      <a:pt x="6193" y="0"/>
                    </a:lnTo>
                    <a:cubicBezTo>
                      <a:pt x="4801" y="195"/>
                      <a:pt x="3970" y="433"/>
                      <a:pt x="3202" y="433"/>
                    </a:cubicBezTo>
                    <a:cubicBezTo>
                      <a:pt x="3128" y="433"/>
                      <a:pt x="3055" y="431"/>
                      <a:pt x="2982" y="426"/>
                    </a:cubicBezTo>
                    <a:cubicBezTo>
                      <a:pt x="2453" y="395"/>
                      <a:pt x="1944" y="74"/>
                      <a:pt x="1353" y="74"/>
                    </a:cubicBezTo>
                    <a:cubicBezTo>
                      <a:pt x="951" y="74"/>
                      <a:pt x="511" y="222"/>
                      <a:pt x="1" y="710"/>
                    </a:cubicBezTo>
                    <a:lnTo>
                      <a:pt x="1473" y="2059"/>
                    </a:lnTo>
                    <a:cubicBezTo>
                      <a:pt x="2432" y="409"/>
                      <a:pt x="4472" y="1526"/>
                      <a:pt x="619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3"/>
              <p:cNvSpPr/>
              <p:nvPr/>
            </p:nvSpPr>
            <p:spPr>
              <a:xfrm>
                <a:off x="6203762" y="3831292"/>
                <a:ext cx="19768" cy="12285"/>
              </a:xfrm>
              <a:custGeom>
                <a:rect b="b" l="l" r="r" t="t"/>
                <a:pathLst>
                  <a:path extrusionOk="0" h="2130" w="3426">
                    <a:moveTo>
                      <a:pt x="1473" y="1"/>
                    </a:moveTo>
                    <a:lnTo>
                      <a:pt x="1" y="1828"/>
                    </a:lnTo>
                    <a:lnTo>
                      <a:pt x="3372" y="2130"/>
                    </a:lnTo>
                    <a:cubicBezTo>
                      <a:pt x="3407" y="1917"/>
                      <a:pt x="3425" y="1704"/>
                      <a:pt x="3425" y="1509"/>
                    </a:cubicBezTo>
                    <a:cubicBezTo>
                      <a:pt x="3390" y="1172"/>
                      <a:pt x="3301" y="870"/>
                      <a:pt x="3248" y="586"/>
                    </a:cubicBezTo>
                    <a:lnTo>
                      <a:pt x="147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43" name="Google Shape;443;p23"/>
          <p:cNvGrpSpPr/>
          <p:nvPr/>
        </p:nvGrpSpPr>
        <p:grpSpPr>
          <a:xfrm>
            <a:off x="1562175" y="1790559"/>
            <a:ext cx="3895822" cy="486666"/>
            <a:chOff x="1562175" y="1790559"/>
            <a:chExt cx="3895822" cy="486666"/>
          </a:xfrm>
        </p:grpSpPr>
        <p:sp>
          <p:nvSpPr>
            <p:cNvPr id="444" name="Google Shape;444;p23"/>
            <p:cNvSpPr/>
            <p:nvPr/>
          </p:nvSpPr>
          <p:spPr>
            <a:xfrm>
              <a:off x="1562175" y="2020125"/>
              <a:ext cx="257100" cy="257100"/>
            </a:xfrm>
            <a:prstGeom prst="ellipse">
              <a:avLst/>
            </a:prstGeom>
            <a:no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5" name="Google Shape;445;p23"/>
            <p:cNvCxnSpPr>
              <a:stCxn id="446" idx="2"/>
              <a:endCxn id="444" idx="6"/>
            </p:cNvCxnSpPr>
            <p:nvPr/>
          </p:nvCxnSpPr>
          <p:spPr>
            <a:xfrm flipH="1">
              <a:off x="1819297" y="1790559"/>
              <a:ext cx="3638700" cy="358200"/>
            </a:xfrm>
            <a:prstGeom prst="bentConnector3">
              <a:avLst>
                <a:gd fmla="val 29269" name="adj1"/>
              </a:avLst>
            </a:prstGeom>
            <a:noFill/>
            <a:ln cap="flat" cmpd="sng" w="19050">
              <a:solidFill>
                <a:schemeClr val="accent1"/>
              </a:solidFill>
              <a:prstDash val="solid"/>
              <a:round/>
              <a:headEnd len="med" w="med" type="none"/>
              <a:tailEnd len="med" w="med" type="none"/>
            </a:ln>
          </p:spPr>
        </p:cxnSp>
      </p:grpSp>
      <p:grpSp>
        <p:nvGrpSpPr>
          <p:cNvPr id="447" name="Google Shape;447;p23"/>
          <p:cNvGrpSpPr/>
          <p:nvPr/>
        </p:nvGrpSpPr>
        <p:grpSpPr>
          <a:xfrm>
            <a:off x="3390975" y="2504713"/>
            <a:ext cx="2066976" cy="489991"/>
            <a:chOff x="3390975" y="2504713"/>
            <a:chExt cx="2066976" cy="489991"/>
          </a:xfrm>
        </p:grpSpPr>
        <p:sp>
          <p:nvSpPr>
            <p:cNvPr id="448" name="Google Shape;448;p23"/>
            <p:cNvSpPr/>
            <p:nvPr/>
          </p:nvSpPr>
          <p:spPr>
            <a:xfrm>
              <a:off x="3390975" y="2504713"/>
              <a:ext cx="257100" cy="257100"/>
            </a:xfrm>
            <a:prstGeom prst="ellipse">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9" name="Google Shape;449;p23"/>
            <p:cNvCxnSpPr>
              <a:stCxn id="450" idx="2"/>
              <a:endCxn id="448" idx="6"/>
            </p:cNvCxnSpPr>
            <p:nvPr/>
          </p:nvCxnSpPr>
          <p:spPr>
            <a:xfrm rot="10800000">
              <a:off x="3648051" y="2633203"/>
              <a:ext cx="1809900" cy="361500"/>
            </a:xfrm>
            <a:prstGeom prst="bentConnector3">
              <a:avLst>
                <a:gd fmla="val 49999" name="adj1"/>
              </a:avLst>
            </a:prstGeom>
            <a:noFill/>
            <a:ln cap="flat" cmpd="sng" w="19050">
              <a:solidFill>
                <a:schemeClr val="accent2"/>
              </a:solidFill>
              <a:prstDash val="solid"/>
              <a:round/>
              <a:headEnd len="med" w="med" type="none"/>
              <a:tailEnd len="med" w="med" type="none"/>
            </a:ln>
          </p:spPr>
        </p:cxnSp>
      </p:grpSp>
      <p:grpSp>
        <p:nvGrpSpPr>
          <p:cNvPr id="451" name="Google Shape;451;p23"/>
          <p:cNvGrpSpPr/>
          <p:nvPr/>
        </p:nvGrpSpPr>
        <p:grpSpPr>
          <a:xfrm>
            <a:off x="2200475" y="3777913"/>
            <a:ext cx="3257476" cy="420957"/>
            <a:chOff x="2200475" y="3777913"/>
            <a:chExt cx="3257476" cy="420957"/>
          </a:xfrm>
        </p:grpSpPr>
        <p:sp>
          <p:nvSpPr>
            <p:cNvPr id="452" name="Google Shape;452;p23"/>
            <p:cNvSpPr/>
            <p:nvPr/>
          </p:nvSpPr>
          <p:spPr>
            <a:xfrm>
              <a:off x="2200475" y="3777913"/>
              <a:ext cx="257100" cy="257100"/>
            </a:xfrm>
            <a:prstGeom prst="ellipse">
              <a:avLst/>
            </a:prstGeom>
            <a:noFill/>
            <a:ln cap="flat" cmpd="sng" w="762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3" name="Google Shape;453;p23"/>
            <p:cNvCxnSpPr>
              <a:stCxn id="454" idx="2"/>
              <a:endCxn id="452" idx="6"/>
            </p:cNvCxnSpPr>
            <p:nvPr/>
          </p:nvCxnSpPr>
          <p:spPr>
            <a:xfrm rot="10800000">
              <a:off x="2457651" y="3906370"/>
              <a:ext cx="3000300" cy="292500"/>
            </a:xfrm>
            <a:prstGeom prst="bentConnector3">
              <a:avLst>
                <a:gd fmla="val 50001" name="adj1"/>
              </a:avLst>
            </a:prstGeom>
            <a:noFill/>
            <a:ln cap="flat" cmpd="sng" w="19050">
              <a:solidFill>
                <a:schemeClr val="accent3"/>
              </a:solidFill>
              <a:prstDash val="solid"/>
              <a:round/>
              <a:headEnd len="med" w="med" type="none"/>
              <a:tailEnd len="med" w="med" type="none"/>
            </a:ln>
          </p:spPr>
        </p:cxnSp>
      </p:grpSp>
      <p:grpSp>
        <p:nvGrpSpPr>
          <p:cNvPr id="455" name="Google Shape;455;p23"/>
          <p:cNvGrpSpPr/>
          <p:nvPr/>
        </p:nvGrpSpPr>
        <p:grpSpPr>
          <a:xfrm>
            <a:off x="5457997" y="1338375"/>
            <a:ext cx="904367" cy="904367"/>
            <a:chOff x="4977375" y="1257000"/>
            <a:chExt cx="1067100" cy="1067100"/>
          </a:xfrm>
        </p:grpSpPr>
        <p:grpSp>
          <p:nvGrpSpPr>
            <p:cNvPr id="456" name="Google Shape;456;p23"/>
            <p:cNvGrpSpPr/>
            <p:nvPr/>
          </p:nvGrpSpPr>
          <p:grpSpPr>
            <a:xfrm>
              <a:off x="4977375" y="1257000"/>
              <a:ext cx="1067100" cy="1067100"/>
              <a:chOff x="4977375" y="1257000"/>
              <a:chExt cx="1067100" cy="1067100"/>
            </a:xfrm>
          </p:grpSpPr>
          <p:sp>
            <p:nvSpPr>
              <p:cNvPr id="446" name="Google Shape;446;p23"/>
              <p:cNvSpPr/>
              <p:nvPr/>
            </p:nvSpPr>
            <p:spPr>
              <a:xfrm>
                <a:off x="4977375" y="1257000"/>
                <a:ext cx="1067100" cy="1067100"/>
              </a:xfrm>
              <a:prstGeom prst="ellipse">
                <a:avLst/>
              </a:prstGeom>
              <a:noFill/>
              <a:ln cap="flat" cmpd="sng" w="76200">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3"/>
              <p:cNvSpPr/>
              <p:nvPr/>
            </p:nvSpPr>
            <p:spPr>
              <a:xfrm>
                <a:off x="4977375" y="1257000"/>
                <a:ext cx="1067100" cy="1067100"/>
              </a:xfrm>
              <a:prstGeom prst="arc">
                <a:avLst>
                  <a:gd fmla="val 16200000" name="adj1"/>
                  <a:gd fmla="val 0" name="adj2"/>
                </a:avLst>
              </a:prstGeom>
              <a:noFill/>
              <a:ln cap="flat" cmpd="sng" w="76200">
                <a:solidFill>
                  <a:srgbClr val="FB9D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8" name="Google Shape;458;p23"/>
            <p:cNvSpPr/>
            <p:nvPr/>
          </p:nvSpPr>
          <p:spPr>
            <a:xfrm>
              <a:off x="5160917" y="1440542"/>
              <a:ext cx="699900" cy="6999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9" name="Google Shape;459;p23"/>
          <p:cNvGrpSpPr/>
          <p:nvPr/>
        </p:nvGrpSpPr>
        <p:grpSpPr>
          <a:xfrm>
            <a:off x="5457951" y="2542520"/>
            <a:ext cx="904367" cy="904367"/>
            <a:chOff x="4977375" y="2461175"/>
            <a:chExt cx="1067100" cy="1067100"/>
          </a:xfrm>
        </p:grpSpPr>
        <p:grpSp>
          <p:nvGrpSpPr>
            <p:cNvPr id="460" name="Google Shape;460;p23"/>
            <p:cNvGrpSpPr/>
            <p:nvPr/>
          </p:nvGrpSpPr>
          <p:grpSpPr>
            <a:xfrm>
              <a:off x="4977375" y="2461175"/>
              <a:ext cx="1067100" cy="1067100"/>
              <a:chOff x="4977375" y="2461175"/>
              <a:chExt cx="1067100" cy="1067100"/>
            </a:xfrm>
          </p:grpSpPr>
          <p:sp>
            <p:nvSpPr>
              <p:cNvPr id="450" name="Google Shape;450;p23"/>
              <p:cNvSpPr/>
              <p:nvPr/>
            </p:nvSpPr>
            <p:spPr>
              <a:xfrm>
                <a:off x="4977375" y="2461175"/>
                <a:ext cx="1067100" cy="1067100"/>
              </a:xfrm>
              <a:prstGeom prst="ellipse">
                <a:avLst/>
              </a:prstGeom>
              <a:noFill/>
              <a:ln cap="flat" cmpd="sng" w="76200">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3"/>
              <p:cNvSpPr/>
              <p:nvPr/>
            </p:nvSpPr>
            <p:spPr>
              <a:xfrm>
                <a:off x="4977375" y="2461175"/>
                <a:ext cx="1067100" cy="1067100"/>
              </a:xfrm>
              <a:prstGeom prst="arc">
                <a:avLst>
                  <a:gd fmla="val 16200000" name="adj1"/>
                  <a:gd fmla="val 3775140" name="adj2"/>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2" name="Google Shape;462;p23"/>
            <p:cNvSpPr/>
            <p:nvPr/>
          </p:nvSpPr>
          <p:spPr>
            <a:xfrm>
              <a:off x="5160917" y="2644717"/>
              <a:ext cx="699900" cy="6999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3" name="Google Shape;463;p23"/>
          <p:cNvGrpSpPr/>
          <p:nvPr/>
        </p:nvGrpSpPr>
        <p:grpSpPr>
          <a:xfrm>
            <a:off x="5457951" y="3746686"/>
            <a:ext cx="904367" cy="904367"/>
            <a:chOff x="4977375" y="3665350"/>
            <a:chExt cx="1067100" cy="1067100"/>
          </a:xfrm>
        </p:grpSpPr>
        <p:grpSp>
          <p:nvGrpSpPr>
            <p:cNvPr id="464" name="Google Shape;464;p23"/>
            <p:cNvGrpSpPr/>
            <p:nvPr/>
          </p:nvGrpSpPr>
          <p:grpSpPr>
            <a:xfrm>
              <a:off x="4977375" y="3665350"/>
              <a:ext cx="1067100" cy="1067100"/>
              <a:chOff x="4977375" y="3665350"/>
              <a:chExt cx="1067100" cy="1067100"/>
            </a:xfrm>
          </p:grpSpPr>
          <p:sp>
            <p:nvSpPr>
              <p:cNvPr id="454" name="Google Shape;454;p23"/>
              <p:cNvSpPr/>
              <p:nvPr/>
            </p:nvSpPr>
            <p:spPr>
              <a:xfrm>
                <a:off x="4977375" y="3665350"/>
                <a:ext cx="1067100" cy="1067100"/>
              </a:xfrm>
              <a:prstGeom prst="ellipse">
                <a:avLst/>
              </a:prstGeom>
              <a:noFill/>
              <a:ln cap="flat" cmpd="sng" w="76200">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3"/>
              <p:cNvSpPr/>
              <p:nvPr/>
            </p:nvSpPr>
            <p:spPr>
              <a:xfrm>
                <a:off x="4977375" y="3665350"/>
                <a:ext cx="1067100" cy="1067100"/>
              </a:xfrm>
              <a:prstGeom prst="arc">
                <a:avLst>
                  <a:gd fmla="val 16200000" name="adj1"/>
                  <a:gd fmla="val 2427002" name="adj2"/>
                </a:avLst>
              </a:prstGeom>
              <a:noFill/>
              <a:ln cap="flat" cmpd="sng" w="762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6" name="Google Shape;466;p23"/>
            <p:cNvSpPr/>
            <p:nvPr/>
          </p:nvSpPr>
          <p:spPr>
            <a:xfrm>
              <a:off x="5160917" y="3848892"/>
              <a:ext cx="699900" cy="6999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7" name="Google Shape;467;p23"/>
          <p:cNvGrpSpPr/>
          <p:nvPr/>
        </p:nvGrpSpPr>
        <p:grpSpPr>
          <a:xfrm>
            <a:off x="5591288" y="1369575"/>
            <a:ext cx="2842188" cy="841950"/>
            <a:chOff x="5591288" y="1369575"/>
            <a:chExt cx="2842188" cy="841950"/>
          </a:xfrm>
        </p:grpSpPr>
        <p:sp>
          <p:nvSpPr>
            <p:cNvPr id="468" name="Google Shape;468;p23"/>
            <p:cNvSpPr txBox="1"/>
            <p:nvPr/>
          </p:nvSpPr>
          <p:spPr>
            <a:xfrm>
              <a:off x="6520675" y="1704825"/>
              <a:ext cx="1912800" cy="506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a:solidFill>
                    <a:schemeClr val="dk1"/>
                  </a:solidFill>
                  <a:latin typeface="Fira Sans Condensed"/>
                  <a:ea typeface="Fira Sans Condensed"/>
                  <a:cs typeface="Fira Sans Condensed"/>
                  <a:sym typeface="Fira Sans Condensed"/>
                </a:rPr>
                <a:t>Despite being red Mars is a very cold place</a:t>
              </a:r>
              <a:endParaRPr>
                <a:solidFill>
                  <a:schemeClr val="dk1"/>
                </a:solidFill>
                <a:latin typeface="Fira Sans Condensed"/>
                <a:ea typeface="Fira Sans Condensed"/>
                <a:cs typeface="Fira Sans Condensed"/>
                <a:sym typeface="Fira Sans Condensed"/>
              </a:endParaRPr>
            </a:p>
          </p:txBody>
        </p:sp>
        <p:sp>
          <p:nvSpPr>
            <p:cNvPr id="469" name="Google Shape;469;p23"/>
            <p:cNvSpPr txBox="1"/>
            <p:nvPr/>
          </p:nvSpPr>
          <p:spPr>
            <a:xfrm>
              <a:off x="7234975" y="1369575"/>
              <a:ext cx="1198500" cy="335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Mars</a:t>
              </a:r>
              <a:endParaRPr sz="1800">
                <a:solidFill>
                  <a:schemeClr val="dk1"/>
                </a:solidFill>
                <a:latin typeface="Fira Sans Condensed ExtraBold"/>
                <a:ea typeface="Fira Sans Condensed ExtraBold"/>
                <a:cs typeface="Fira Sans Condensed ExtraBold"/>
                <a:sym typeface="Fira Sans Condensed ExtraBold"/>
              </a:endParaRPr>
            </a:p>
          </p:txBody>
        </p:sp>
        <p:sp>
          <p:nvSpPr>
            <p:cNvPr id="470" name="Google Shape;470;p23"/>
            <p:cNvSpPr txBox="1"/>
            <p:nvPr/>
          </p:nvSpPr>
          <p:spPr>
            <a:xfrm>
              <a:off x="5591288" y="1622850"/>
              <a:ext cx="6378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25%</a:t>
              </a:r>
              <a:endParaRPr sz="1800">
                <a:solidFill>
                  <a:schemeClr val="dk1"/>
                </a:solidFill>
                <a:latin typeface="Fira Sans Condensed ExtraBold"/>
                <a:ea typeface="Fira Sans Condensed ExtraBold"/>
                <a:cs typeface="Fira Sans Condensed ExtraBold"/>
                <a:sym typeface="Fira Sans Condensed ExtraBold"/>
              </a:endParaRPr>
            </a:p>
          </p:txBody>
        </p:sp>
      </p:grpSp>
      <p:sp>
        <p:nvSpPr>
          <p:cNvPr id="471" name="Google Shape;471;p23"/>
          <p:cNvSpPr txBox="1"/>
          <p:nvPr>
            <p:ph type="title"/>
          </p:nvPr>
        </p:nvSpPr>
        <p:spPr>
          <a:xfrm>
            <a:off x="457200" y="419675"/>
            <a:ext cx="8229600" cy="39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a:t>Clinical Case in Neurology Infographics</a:t>
            </a:r>
            <a:endParaRPr/>
          </a:p>
        </p:txBody>
      </p:sp>
      <p:grpSp>
        <p:nvGrpSpPr>
          <p:cNvPr id="472" name="Google Shape;472;p23"/>
          <p:cNvGrpSpPr/>
          <p:nvPr/>
        </p:nvGrpSpPr>
        <p:grpSpPr>
          <a:xfrm>
            <a:off x="5591288" y="2562700"/>
            <a:ext cx="2842188" cy="841950"/>
            <a:chOff x="5591288" y="2562700"/>
            <a:chExt cx="2842188" cy="841950"/>
          </a:xfrm>
        </p:grpSpPr>
        <p:sp>
          <p:nvSpPr>
            <p:cNvPr id="473" name="Google Shape;473;p23"/>
            <p:cNvSpPr txBox="1"/>
            <p:nvPr/>
          </p:nvSpPr>
          <p:spPr>
            <a:xfrm>
              <a:off x="6520675" y="2897950"/>
              <a:ext cx="1912800" cy="506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Fira Sans Condensed"/>
                  <a:ea typeface="Fira Sans Condensed"/>
                  <a:cs typeface="Fira Sans Condensed"/>
                  <a:sym typeface="Fira Sans Condensed"/>
                </a:rPr>
                <a:t>Venus has a beautiful name, but is hot</a:t>
              </a:r>
              <a:endParaRPr>
                <a:solidFill>
                  <a:schemeClr val="dk1"/>
                </a:solidFill>
                <a:latin typeface="Fira Sans Condensed"/>
                <a:ea typeface="Fira Sans Condensed"/>
                <a:cs typeface="Fira Sans Condensed"/>
                <a:sym typeface="Fira Sans Condensed"/>
              </a:endParaRPr>
            </a:p>
          </p:txBody>
        </p:sp>
        <p:sp>
          <p:nvSpPr>
            <p:cNvPr id="474" name="Google Shape;474;p23"/>
            <p:cNvSpPr txBox="1"/>
            <p:nvPr/>
          </p:nvSpPr>
          <p:spPr>
            <a:xfrm>
              <a:off x="7234975" y="2562700"/>
              <a:ext cx="1198500" cy="335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Venus</a:t>
              </a:r>
              <a:endParaRPr sz="1800">
                <a:solidFill>
                  <a:schemeClr val="dk1"/>
                </a:solidFill>
                <a:latin typeface="Fira Sans Condensed ExtraBold"/>
                <a:ea typeface="Fira Sans Condensed ExtraBold"/>
                <a:cs typeface="Fira Sans Condensed ExtraBold"/>
                <a:sym typeface="Fira Sans Condensed ExtraBold"/>
              </a:endParaRPr>
            </a:p>
          </p:txBody>
        </p:sp>
        <p:sp>
          <p:nvSpPr>
            <p:cNvPr id="475" name="Google Shape;475;p23"/>
            <p:cNvSpPr txBox="1"/>
            <p:nvPr/>
          </p:nvSpPr>
          <p:spPr>
            <a:xfrm>
              <a:off x="5591288" y="2827025"/>
              <a:ext cx="6378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40</a:t>
              </a:r>
              <a:r>
                <a:rPr lang="en" sz="1800">
                  <a:solidFill>
                    <a:schemeClr val="dk1"/>
                  </a:solidFill>
                  <a:latin typeface="Fira Sans Condensed ExtraBold"/>
                  <a:ea typeface="Fira Sans Condensed ExtraBold"/>
                  <a:cs typeface="Fira Sans Condensed ExtraBold"/>
                  <a:sym typeface="Fira Sans Condensed ExtraBold"/>
                </a:rPr>
                <a:t>%</a:t>
              </a:r>
              <a:endParaRPr sz="1800">
                <a:solidFill>
                  <a:schemeClr val="dk1"/>
                </a:solidFill>
                <a:latin typeface="Fira Sans Condensed ExtraBold"/>
                <a:ea typeface="Fira Sans Condensed ExtraBold"/>
                <a:cs typeface="Fira Sans Condensed ExtraBold"/>
                <a:sym typeface="Fira Sans Condensed ExtraBold"/>
              </a:endParaRPr>
            </a:p>
          </p:txBody>
        </p:sp>
      </p:grpSp>
      <p:grpSp>
        <p:nvGrpSpPr>
          <p:cNvPr id="476" name="Google Shape;476;p23"/>
          <p:cNvGrpSpPr/>
          <p:nvPr/>
        </p:nvGrpSpPr>
        <p:grpSpPr>
          <a:xfrm>
            <a:off x="5591288" y="3777925"/>
            <a:ext cx="2842188" cy="841950"/>
            <a:chOff x="5591288" y="3777925"/>
            <a:chExt cx="2842188" cy="841950"/>
          </a:xfrm>
        </p:grpSpPr>
        <p:sp>
          <p:nvSpPr>
            <p:cNvPr id="477" name="Google Shape;477;p23"/>
            <p:cNvSpPr txBox="1"/>
            <p:nvPr/>
          </p:nvSpPr>
          <p:spPr>
            <a:xfrm>
              <a:off x="6520675" y="4113175"/>
              <a:ext cx="1912800" cy="506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Fira Sans Condensed"/>
                  <a:ea typeface="Fira Sans Condensed"/>
                  <a:cs typeface="Fira Sans Condensed"/>
                  <a:sym typeface="Fira Sans Condensed"/>
                </a:rPr>
                <a:t>The Earth is the planet we all live on</a:t>
              </a:r>
              <a:endParaRPr>
                <a:solidFill>
                  <a:schemeClr val="dk1"/>
                </a:solidFill>
                <a:latin typeface="Fira Sans Condensed"/>
                <a:ea typeface="Fira Sans Condensed"/>
                <a:cs typeface="Fira Sans Condensed"/>
                <a:sym typeface="Fira Sans Condensed"/>
              </a:endParaRPr>
            </a:p>
          </p:txBody>
        </p:sp>
        <p:sp>
          <p:nvSpPr>
            <p:cNvPr id="478" name="Google Shape;478;p23"/>
            <p:cNvSpPr txBox="1"/>
            <p:nvPr/>
          </p:nvSpPr>
          <p:spPr>
            <a:xfrm>
              <a:off x="7234975" y="3777925"/>
              <a:ext cx="1198500" cy="335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Earth</a:t>
              </a:r>
              <a:endParaRPr sz="1800">
                <a:solidFill>
                  <a:schemeClr val="dk1"/>
                </a:solidFill>
                <a:latin typeface="Fira Sans Condensed ExtraBold"/>
                <a:ea typeface="Fira Sans Condensed ExtraBold"/>
                <a:cs typeface="Fira Sans Condensed ExtraBold"/>
                <a:sym typeface="Fira Sans Condensed ExtraBold"/>
              </a:endParaRPr>
            </a:p>
          </p:txBody>
        </p:sp>
        <p:sp>
          <p:nvSpPr>
            <p:cNvPr id="479" name="Google Shape;479;p23"/>
            <p:cNvSpPr txBox="1"/>
            <p:nvPr/>
          </p:nvSpPr>
          <p:spPr>
            <a:xfrm>
              <a:off x="5591288" y="4031200"/>
              <a:ext cx="6378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35</a:t>
              </a:r>
              <a:r>
                <a:rPr lang="en" sz="1800">
                  <a:solidFill>
                    <a:schemeClr val="dk1"/>
                  </a:solidFill>
                  <a:latin typeface="Fira Sans Condensed ExtraBold"/>
                  <a:ea typeface="Fira Sans Condensed ExtraBold"/>
                  <a:cs typeface="Fira Sans Condensed ExtraBold"/>
                  <a:sym typeface="Fira Sans Condensed ExtraBold"/>
                </a:rPr>
                <a:t>%</a:t>
              </a:r>
              <a:endParaRPr sz="1800">
                <a:solidFill>
                  <a:schemeClr val="dk1"/>
                </a:solidFill>
                <a:latin typeface="Fira Sans Condensed ExtraBold"/>
                <a:ea typeface="Fira Sans Condensed ExtraBold"/>
                <a:cs typeface="Fira Sans Condensed ExtraBold"/>
                <a:sym typeface="Fira Sans Condensed ExtraBold"/>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24"/>
          <p:cNvSpPr txBox="1"/>
          <p:nvPr>
            <p:ph type="title"/>
          </p:nvPr>
        </p:nvSpPr>
        <p:spPr>
          <a:xfrm>
            <a:off x="457200" y="419675"/>
            <a:ext cx="8229600" cy="39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a:t>Clinical Case in Neurology Infographics</a:t>
            </a:r>
            <a:endParaRPr/>
          </a:p>
        </p:txBody>
      </p:sp>
      <p:sp>
        <p:nvSpPr>
          <p:cNvPr id="485" name="Google Shape;485;p24"/>
          <p:cNvSpPr/>
          <p:nvPr/>
        </p:nvSpPr>
        <p:spPr>
          <a:xfrm>
            <a:off x="3269429" y="1059811"/>
            <a:ext cx="2428768" cy="3205165"/>
          </a:xfrm>
          <a:custGeom>
            <a:rect b="b" l="l" r="r" t="t"/>
            <a:pathLst>
              <a:path extrusionOk="0" h="138887" w="105244">
                <a:moveTo>
                  <a:pt x="60023" y="0"/>
                </a:moveTo>
                <a:cubicBezTo>
                  <a:pt x="50832" y="0"/>
                  <a:pt x="41209" y="2311"/>
                  <a:pt x="33569" y="7248"/>
                </a:cubicBezTo>
                <a:cubicBezTo>
                  <a:pt x="25684" y="12346"/>
                  <a:pt x="19453" y="19879"/>
                  <a:pt x="15080" y="28128"/>
                </a:cubicBezTo>
                <a:cubicBezTo>
                  <a:pt x="12808" y="32415"/>
                  <a:pt x="11609" y="36629"/>
                  <a:pt x="11387" y="41433"/>
                </a:cubicBezTo>
                <a:cubicBezTo>
                  <a:pt x="11292" y="43514"/>
                  <a:pt x="12026" y="45502"/>
                  <a:pt x="11858" y="47538"/>
                </a:cubicBezTo>
                <a:cubicBezTo>
                  <a:pt x="11686" y="49610"/>
                  <a:pt x="10455" y="51987"/>
                  <a:pt x="9366" y="53719"/>
                </a:cubicBezTo>
                <a:cubicBezTo>
                  <a:pt x="7307" y="56992"/>
                  <a:pt x="3847" y="59193"/>
                  <a:pt x="1742" y="62299"/>
                </a:cubicBezTo>
                <a:cubicBezTo>
                  <a:pt x="1" y="64872"/>
                  <a:pt x="1733" y="68002"/>
                  <a:pt x="4326" y="69135"/>
                </a:cubicBezTo>
                <a:cubicBezTo>
                  <a:pt x="5872" y="69813"/>
                  <a:pt x="6966" y="69448"/>
                  <a:pt x="8090" y="70940"/>
                </a:cubicBezTo>
                <a:cubicBezTo>
                  <a:pt x="9194" y="72405"/>
                  <a:pt x="9327" y="74021"/>
                  <a:pt x="8161" y="75513"/>
                </a:cubicBezTo>
                <a:cubicBezTo>
                  <a:pt x="7278" y="76643"/>
                  <a:pt x="5620" y="78143"/>
                  <a:pt x="5821" y="79720"/>
                </a:cubicBezTo>
                <a:cubicBezTo>
                  <a:pt x="6060" y="81587"/>
                  <a:pt x="11356" y="82197"/>
                  <a:pt x="9673" y="84340"/>
                </a:cubicBezTo>
                <a:cubicBezTo>
                  <a:pt x="9297" y="84817"/>
                  <a:pt x="8281" y="84874"/>
                  <a:pt x="7780" y="85267"/>
                </a:cubicBezTo>
                <a:cubicBezTo>
                  <a:pt x="5211" y="87289"/>
                  <a:pt x="8574" y="87494"/>
                  <a:pt x="9051" y="89207"/>
                </a:cubicBezTo>
                <a:cubicBezTo>
                  <a:pt x="9383" y="90407"/>
                  <a:pt x="9318" y="91908"/>
                  <a:pt x="8865" y="93086"/>
                </a:cubicBezTo>
                <a:cubicBezTo>
                  <a:pt x="7650" y="96248"/>
                  <a:pt x="6090" y="98174"/>
                  <a:pt x="7616" y="101482"/>
                </a:cubicBezTo>
                <a:cubicBezTo>
                  <a:pt x="8577" y="103567"/>
                  <a:pt x="10645" y="105102"/>
                  <a:pt x="12934" y="105102"/>
                </a:cubicBezTo>
                <a:cubicBezTo>
                  <a:pt x="13125" y="105102"/>
                  <a:pt x="13318" y="105091"/>
                  <a:pt x="13511" y="105069"/>
                </a:cubicBezTo>
                <a:cubicBezTo>
                  <a:pt x="16805" y="104698"/>
                  <a:pt x="20134" y="104844"/>
                  <a:pt x="23471" y="104555"/>
                </a:cubicBezTo>
                <a:cubicBezTo>
                  <a:pt x="25287" y="104396"/>
                  <a:pt x="27371" y="103898"/>
                  <a:pt x="29308" y="103898"/>
                </a:cubicBezTo>
                <a:cubicBezTo>
                  <a:pt x="30937" y="103898"/>
                  <a:pt x="32462" y="104251"/>
                  <a:pt x="33635" y="105456"/>
                </a:cubicBezTo>
                <a:cubicBezTo>
                  <a:pt x="36448" y="108341"/>
                  <a:pt x="37103" y="112455"/>
                  <a:pt x="37819" y="116254"/>
                </a:cubicBezTo>
                <a:cubicBezTo>
                  <a:pt x="38349" y="119072"/>
                  <a:pt x="38099" y="121993"/>
                  <a:pt x="38286" y="124845"/>
                </a:cubicBezTo>
                <a:cubicBezTo>
                  <a:pt x="38478" y="127775"/>
                  <a:pt x="38336" y="130720"/>
                  <a:pt x="38806" y="133629"/>
                </a:cubicBezTo>
                <a:cubicBezTo>
                  <a:pt x="39597" y="138521"/>
                  <a:pt x="47012" y="138741"/>
                  <a:pt x="50713" y="138862"/>
                </a:cubicBezTo>
                <a:cubicBezTo>
                  <a:pt x="51213" y="138879"/>
                  <a:pt x="51712" y="138886"/>
                  <a:pt x="52211" y="138886"/>
                </a:cubicBezTo>
                <a:cubicBezTo>
                  <a:pt x="56993" y="138886"/>
                  <a:pt x="61749" y="138172"/>
                  <a:pt x="66479" y="137531"/>
                </a:cubicBezTo>
                <a:cubicBezTo>
                  <a:pt x="68915" y="137201"/>
                  <a:pt x="71328" y="136757"/>
                  <a:pt x="73752" y="136342"/>
                </a:cubicBezTo>
                <a:cubicBezTo>
                  <a:pt x="76264" y="135913"/>
                  <a:pt x="78707" y="135562"/>
                  <a:pt x="81132" y="134780"/>
                </a:cubicBezTo>
                <a:cubicBezTo>
                  <a:pt x="83052" y="134162"/>
                  <a:pt x="85409" y="133802"/>
                  <a:pt x="86529" y="131909"/>
                </a:cubicBezTo>
                <a:cubicBezTo>
                  <a:pt x="87511" y="130248"/>
                  <a:pt x="86994" y="128088"/>
                  <a:pt x="86499" y="126357"/>
                </a:cubicBezTo>
                <a:cubicBezTo>
                  <a:pt x="85620" y="123283"/>
                  <a:pt x="84952" y="120154"/>
                  <a:pt x="84499" y="116988"/>
                </a:cubicBezTo>
                <a:cubicBezTo>
                  <a:pt x="83512" y="110088"/>
                  <a:pt x="81607" y="103180"/>
                  <a:pt x="80228" y="96352"/>
                </a:cubicBezTo>
                <a:cubicBezTo>
                  <a:pt x="78958" y="90066"/>
                  <a:pt x="84949" y="85564"/>
                  <a:pt x="88938" y="81578"/>
                </a:cubicBezTo>
                <a:cubicBezTo>
                  <a:pt x="95904" y="74618"/>
                  <a:pt x="100706" y="65988"/>
                  <a:pt x="103710" y="56661"/>
                </a:cubicBezTo>
                <a:cubicBezTo>
                  <a:pt x="105243" y="51895"/>
                  <a:pt x="105146" y="47639"/>
                  <a:pt x="104867" y="42706"/>
                </a:cubicBezTo>
                <a:cubicBezTo>
                  <a:pt x="104701" y="39760"/>
                  <a:pt x="104353" y="36760"/>
                  <a:pt x="103786" y="33855"/>
                </a:cubicBezTo>
                <a:cubicBezTo>
                  <a:pt x="102701" y="28284"/>
                  <a:pt x="100472" y="22936"/>
                  <a:pt x="97255" y="18259"/>
                </a:cubicBezTo>
                <a:cubicBezTo>
                  <a:pt x="95476" y="15670"/>
                  <a:pt x="93301" y="12913"/>
                  <a:pt x="90912" y="10524"/>
                </a:cubicBezTo>
                <a:cubicBezTo>
                  <a:pt x="89544" y="9157"/>
                  <a:pt x="88106" y="7912"/>
                  <a:pt x="86630" y="6888"/>
                </a:cubicBezTo>
                <a:cubicBezTo>
                  <a:pt x="83067" y="4416"/>
                  <a:pt x="79491" y="3375"/>
                  <a:pt x="75381" y="2100"/>
                </a:cubicBezTo>
                <a:cubicBezTo>
                  <a:pt x="71747" y="973"/>
                  <a:pt x="67960" y="452"/>
                  <a:pt x="64175" y="159"/>
                </a:cubicBezTo>
                <a:cubicBezTo>
                  <a:pt x="62807" y="54"/>
                  <a:pt x="61420" y="0"/>
                  <a:pt x="60023"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6" name="Google Shape;486;p24" title="Gráfico">
            <a:hlinkClick r:id="rId3"/>
          </p:cNvPr>
          <p:cNvPicPr preferRelativeResize="0"/>
          <p:nvPr/>
        </p:nvPicPr>
        <p:blipFill rotWithShape="1">
          <a:blip r:embed="rId4">
            <a:alphaModFix/>
          </a:blip>
          <a:srcRect b="0" l="18091" r="18091" t="0"/>
          <a:stretch/>
        </p:blipFill>
        <p:spPr>
          <a:xfrm>
            <a:off x="3572017" y="1107231"/>
            <a:ext cx="2052879" cy="1989081"/>
          </a:xfrm>
          <a:prstGeom prst="rect">
            <a:avLst/>
          </a:prstGeom>
          <a:noFill/>
          <a:ln>
            <a:noFill/>
          </a:ln>
        </p:spPr>
      </p:pic>
      <p:sp>
        <p:nvSpPr>
          <p:cNvPr id="487" name="Google Shape;487;p24"/>
          <p:cNvSpPr txBox="1"/>
          <p:nvPr/>
        </p:nvSpPr>
        <p:spPr>
          <a:xfrm>
            <a:off x="457200" y="4495800"/>
            <a:ext cx="8229600" cy="16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Fira Sans Condensed"/>
                <a:ea typeface="Fira Sans Condensed"/>
                <a:cs typeface="Fira Sans Condensed"/>
                <a:sym typeface="Fira Sans Condensed"/>
              </a:rPr>
              <a:t>To modify this graph, click on it, follow the link, change the data and paste the new graph here</a:t>
            </a:r>
            <a:endParaRPr>
              <a:latin typeface="Fira Sans Condensed"/>
              <a:ea typeface="Fira Sans Condensed"/>
              <a:cs typeface="Fira Sans Condensed"/>
              <a:sym typeface="Fira Sans Condensed"/>
            </a:endParaRPr>
          </a:p>
        </p:txBody>
      </p:sp>
      <p:grpSp>
        <p:nvGrpSpPr>
          <p:cNvPr id="488" name="Google Shape;488;p24"/>
          <p:cNvGrpSpPr/>
          <p:nvPr/>
        </p:nvGrpSpPr>
        <p:grpSpPr>
          <a:xfrm>
            <a:off x="457250" y="1135575"/>
            <a:ext cx="1912800" cy="2076750"/>
            <a:chOff x="457250" y="1059375"/>
            <a:chExt cx="1912800" cy="2076750"/>
          </a:xfrm>
        </p:grpSpPr>
        <p:sp>
          <p:nvSpPr>
            <p:cNvPr id="489" name="Google Shape;489;p24"/>
            <p:cNvSpPr txBox="1"/>
            <p:nvPr/>
          </p:nvSpPr>
          <p:spPr>
            <a:xfrm>
              <a:off x="457250" y="2629425"/>
              <a:ext cx="1912800" cy="50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latin typeface="Fira Sans Condensed"/>
                  <a:ea typeface="Fira Sans Condensed"/>
                  <a:cs typeface="Fira Sans Condensed"/>
                  <a:sym typeface="Fira Sans Condensed"/>
                </a:rPr>
                <a:t>Despite being red Mars is a very cold place</a:t>
              </a:r>
              <a:endParaRPr>
                <a:solidFill>
                  <a:schemeClr val="dk1"/>
                </a:solidFill>
                <a:latin typeface="Fira Sans Condensed"/>
                <a:ea typeface="Fira Sans Condensed"/>
                <a:cs typeface="Fira Sans Condensed"/>
                <a:sym typeface="Fira Sans Condensed"/>
              </a:endParaRPr>
            </a:p>
          </p:txBody>
        </p:sp>
        <p:sp>
          <p:nvSpPr>
            <p:cNvPr id="490" name="Google Shape;490;p24"/>
            <p:cNvSpPr txBox="1"/>
            <p:nvPr/>
          </p:nvSpPr>
          <p:spPr>
            <a:xfrm>
              <a:off x="814400" y="2294175"/>
              <a:ext cx="11985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Mars</a:t>
              </a:r>
              <a:endParaRPr sz="1800">
                <a:solidFill>
                  <a:schemeClr val="dk1"/>
                </a:solidFill>
                <a:latin typeface="Fira Sans Condensed ExtraBold"/>
                <a:ea typeface="Fira Sans Condensed ExtraBold"/>
                <a:cs typeface="Fira Sans Condensed ExtraBold"/>
                <a:sym typeface="Fira Sans Condensed ExtraBold"/>
              </a:endParaRPr>
            </a:p>
          </p:txBody>
        </p:sp>
        <p:sp>
          <p:nvSpPr>
            <p:cNvPr id="491" name="Google Shape;491;p24"/>
            <p:cNvSpPr/>
            <p:nvPr/>
          </p:nvSpPr>
          <p:spPr>
            <a:xfrm>
              <a:off x="869450" y="1059375"/>
              <a:ext cx="1088400" cy="1088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Fira Sans Condensed ExtraBold"/>
                  <a:ea typeface="Fira Sans Condensed ExtraBold"/>
                  <a:cs typeface="Fira Sans Condensed ExtraBold"/>
                  <a:sym typeface="Fira Sans Condensed ExtraBold"/>
                </a:rPr>
                <a:t>40%</a:t>
              </a:r>
              <a:endParaRPr>
                <a:solidFill>
                  <a:srgbClr val="FFFFFF"/>
                </a:solidFill>
              </a:endParaRPr>
            </a:p>
          </p:txBody>
        </p:sp>
      </p:grpSp>
      <p:grpSp>
        <p:nvGrpSpPr>
          <p:cNvPr id="492" name="Google Shape;492;p24"/>
          <p:cNvGrpSpPr/>
          <p:nvPr/>
        </p:nvGrpSpPr>
        <p:grpSpPr>
          <a:xfrm>
            <a:off x="6773975" y="1135475"/>
            <a:ext cx="1912800" cy="2076850"/>
            <a:chOff x="6773975" y="1059275"/>
            <a:chExt cx="1912800" cy="2076850"/>
          </a:xfrm>
        </p:grpSpPr>
        <p:sp>
          <p:nvSpPr>
            <p:cNvPr id="493" name="Google Shape;493;p24"/>
            <p:cNvSpPr txBox="1"/>
            <p:nvPr/>
          </p:nvSpPr>
          <p:spPr>
            <a:xfrm>
              <a:off x="6773975" y="2629425"/>
              <a:ext cx="1912800" cy="50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Fira Sans Condensed"/>
                  <a:ea typeface="Fira Sans Condensed"/>
                  <a:cs typeface="Fira Sans Condensed"/>
                  <a:sym typeface="Fira Sans Condensed"/>
                </a:rPr>
                <a:t>Mercury is the closest planet to the Sun</a:t>
              </a:r>
              <a:endParaRPr>
                <a:solidFill>
                  <a:schemeClr val="dk1"/>
                </a:solidFill>
                <a:latin typeface="Fira Sans Condensed"/>
                <a:ea typeface="Fira Sans Condensed"/>
                <a:cs typeface="Fira Sans Condensed"/>
                <a:sym typeface="Fira Sans Condensed"/>
              </a:endParaRPr>
            </a:p>
          </p:txBody>
        </p:sp>
        <p:sp>
          <p:nvSpPr>
            <p:cNvPr id="494" name="Google Shape;494;p24"/>
            <p:cNvSpPr txBox="1"/>
            <p:nvPr/>
          </p:nvSpPr>
          <p:spPr>
            <a:xfrm>
              <a:off x="7131125" y="2294175"/>
              <a:ext cx="11985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Mercury</a:t>
              </a:r>
              <a:endParaRPr sz="1800">
                <a:solidFill>
                  <a:schemeClr val="dk1"/>
                </a:solidFill>
                <a:latin typeface="Fira Sans Condensed ExtraBold"/>
                <a:ea typeface="Fira Sans Condensed ExtraBold"/>
                <a:cs typeface="Fira Sans Condensed ExtraBold"/>
                <a:sym typeface="Fira Sans Condensed ExtraBold"/>
              </a:endParaRPr>
            </a:p>
          </p:txBody>
        </p:sp>
        <p:sp>
          <p:nvSpPr>
            <p:cNvPr id="495" name="Google Shape;495;p24"/>
            <p:cNvSpPr/>
            <p:nvPr/>
          </p:nvSpPr>
          <p:spPr>
            <a:xfrm>
              <a:off x="7186175" y="1059275"/>
              <a:ext cx="1088400" cy="1088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Fira Sans Condensed ExtraBold"/>
                  <a:ea typeface="Fira Sans Condensed ExtraBold"/>
                  <a:cs typeface="Fira Sans Condensed ExtraBold"/>
                  <a:sym typeface="Fira Sans Condensed ExtraBold"/>
                </a:rPr>
                <a:t>60%</a:t>
              </a:r>
              <a:endParaRPr>
                <a:solidFill>
                  <a:srgbClr val="FFFFFF"/>
                </a:solidFill>
              </a:endParaRPr>
            </a:p>
          </p:txBody>
        </p:sp>
      </p:grpSp>
      <p:sp>
        <p:nvSpPr>
          <p:cNvPr id="496" name="Google Shape;496;p24"/>
          <p:cNvSpPr/>
          <p:nvPr/>
        </p:nvSpPr>
        <p:spPr>
          <a:xfrm>
            <a:off x="1122938" y="3422500"/>
            <a:ext cx="581400" cy="58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4"/>
          <p:cNvSpPr/>
          <p:nvPr/>
        </p:nvSpPr>
        <p:spPr>
          <a:xfrm>
            <a:off x="7439663" y="3422500"/>
            <a:ext cx="581400" cy="58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8" name="Google Shape;498;p24"/>
          <p:cNvCxnSpPr>
            <a:stCxn id="491" idx="6"/>
          </p:cNvCxnSpPr>
          <p:nvPr/>
        </p:nvCxnSpPr>
        <p:spPr>
          <a:xfrm>
            <a:off x="1957850" y="1679775"/>
            <a:ext cx="2022000" cy="0"/>
          </a:xfrm>
          <a:prstGeom prst="straightConnector1">
            <a:avLst/>
          </a:prstGeom>
          <a:noFill/>
          <a:ln cap="flat" cmpd="sng" w="19050">
            <a:solidFill>
              <a:schemeClr val="dk1"/>
            </a:solidFill>
            <a:prstDash val="solid"/>
            <a:round/>
            <a:headEnd len="med" w="med" type="none"/>
            <a:tailEnd len="med" w="med" type="oval"/>
          </a:ln>
        </p:spPr>
      </p:cxnSp>
      <p:cxnSp>
        <p:nvCxnSpPr>
          <p:cNvPr id="499" name="Google Shape;499;p24"/>
          <p:cNvCxnSpPr>
            <a:stCxn id="495" idx="2"/>
          </p:cNvCxnSpPr>
          <p:nvPr/>
        </p:nvCxnSpPr>
        <p:spPr>
          <a:xfrm rot="10800000">
            <a:off x="5136575" y="1679525"/>
            <a:ext cx="2049600" cy="0"/>
          </a:xfrm>
          <a:prstGeom prst="straightConnector1">
            <a:avLst/>
          </a:prstGeom>
          <a:noFill/>
          <a:ln cap="flat" cmpd="sng" w="19050">
            <a:solidFill>
              <a:schemeClr val="dk1"/>
            </a:solidFill>
            <a:prstDash val="solid"/>
            <a:round/>
            <a:headEnd len="med" w="med" type="none"/>
            <a:tailEnd len="med" w="med" type="oval"/>
          </a:ln>
        </p:spPr>
      </p:cxnSp>
      <p:sp>
        <p:nvSpPr>
          <p:cNvPr id="500" name="Google Shape;500;p24"/>
          <p:cNvSpPr/>
          <p:nvPr/>
        </p:nvSpPr>
        <p:spPr>
          <a:xfrm>
            <a:off x="7553953" y="3537252"/>
            <a:ext cx="352833" cy="351880"/>
          </a:xfrm>
          <a:custGeom>
            <a:rect b="b" l="l" r="r" t="t"/>
            <a:pathLst>
              <a:path extrusionOk="0" h="11815" w="11847">
                <a:moveTo>
                  <a:pt x="4915" y="662"/>
                </a:moveTo>
                <a:cubicBezTo>
                  <a:pt x="5671" y="662"/>
                  <a:pt x="6301" y="1292"/>
                  <a:pt x="6301" y="2048"/>
                </a:cubicBezTo>
                <a:cubicBezTo>
                  <a:pt x="6301" y="2520"/>
                  <a:pt x="6081" y="2961"/>
                  <a:pt x="5577" y="3245"/>
                </a:cubicBezTo>
                <a:cubicBezTo>
                  <a:pt x="5577" y="2489"/>
                  <a:pt x="5104" y="2079"/>
                  <a:pt x="4568" y="2079"/>
                </a:cubicBezTo>
                <a:lnTo>
                  <a:pt x="1418" y="2079"/>
                </a:lnTo>
                <a:cubicBezTo>
                  <a:pt x="1008" y="2079"/>
                  <a:pt x="693" y="1764"/>
                  <a:pt x="693" y="1386"/>
                </a:cubicBezTo>
                <a:cubicBezTo>
                  <a:pt x="693" y="977"/>
                  <a:pt x="1008" y="662"/>
                  <a:pt x="1418" y="662"/>
                </a:cubicBezTo>
                <a:close/>
                <a:moveTo>
                  <a:pt x="3198" y="4915"/>
                </a:moveTo>
                <a:cubicBezTo>
                  <a:pt x="3285" y="4915"/>
                  <a:pt x="3371" y="4946"/>
                  <a:pt x="3434" y="5009"/>
                </a:cubicBezTo>
                <a:cubicBezTo>
                  <a:pt x="3529" y="5135"/>
                  <a:pt x="3529" y="5324"/>
                  <a:pt x="3434" y="5482"/>
                </a:cubicBezTo>
                <a:cubicBezTo>
                  <a:pt x="3371" y="5545"/>
                  <a:pt x="3277" y="5576"/>
                  <a:pt x="3186" y="5576"/>
                </a:cubicBezTo>
                <a:cubicBezTo>
                  <a:pt x="3096" y="5576"/>
                  <a:pt x="3009" y="5545"/>
                  <a:pt x="2962" y="5482"/>
                </a:cubicBezTo>
                <a:cubicBezTo>
                  <a:pt x="2836" y="5356"/>
                  <a:pt x="2836" y="5135"/>
                  <a:pt x="2962" y="5009"/>
                </a:cubicBezTo>
                <a:cubicBezTo>
                  <a:pt x="3025" y="4946"/>
                  <a:pt x="3111" y="4915"/>
                  <a:pt x="3198" y="4915"/>
                </a:cubicBezTo>
                <a:close/>
                <a:moveTo>
                  <a:pt x="1386" y="0"/>
                </a:moveTo>
                <a:cubicBezTo>
                  <a:pt x="630" y="0"/>
                  <a:pt x="0" y="630"/>
                  <a:pt x="0" y="1386"/>
                </a:cubicBezTo>
                <a:lnTo>
                  <a:pt x="0" y="5230"/>
                </a:lnTo>
                <a:cubicBezTo>
                  <a:pt x="0" y="5797"/>
                  <a:pt x="284" y="6301"/>
                  <a:pt x="693" y="6616"/>
                </a:cubicBezTo>
                <a:lnTo>
                  <a:pt x="693" y="4474"/>
                </a:lnTo>
                <a:cubicBezTo>
                  <a:pt x="693" y="3529"/>
                  <a:pt x="1481" y="2741"/>
                  <a:pt x="2426" y="2741"/>
                </a:cubicBezTo>
                <a:lnTo>
                  <a:pt x="4568" y="2741"/>
                </a:lnTo>
                <a:cubicBezTo>
                  <a:pt x="4758" y="2741"/>
                  <a:pt x="4915" y="2898"/>
                  <a:pt x="4915" y="3119"/>
                </a:cubicBezTo>
                <a:lnTo>
                  <a:pt x="4915" y="3466"/>
                </a:lnTo>
                <a:lnTo>
                  <a:pt x="2426" y="3466"/>
                </a:lnTo>
                <a:cubicBezTo>
                  <a:pt x="1859" y="3466"/>
                  <a:pt x="1418" y="3938"/>
                  <a:pt x="1418" y="4474"/>
                </a:cubicBezTo>
                <a:lnTo>
                  <a:pt x="1418" y="7309"/>
                </a:lnTo>
                <a:cubicBezTo>
                  <a:pt x="1418" y="7908"/>
                  <a:pt x="1922" y="8349"/>
                  <a:pt x="2521" y="8349"/>
                </a:cubicBezTo>
                <a:lnTo>
                  <a:pt x="3592" y="8349"/>
                </a:lnTo>
                <a:cubicBezTo>
                  <a:pt x="3655" y="10271"/>
                  <a:pt x="5293" y="11814"/>
                  <a:pt x="7215" y="11814"/>
                </a:cubicBezTo>
                <a:cubicBezTo>
                  <a:pt x="9263" y="11814"/>
                  <a:pt x="10838" y="9483"/>
                  <a:pt x="10838" y="7467"/>
                </a:cubicBezTo>
                <a:lnTo>
                  <a:pt x="10838" y="6931"/>
                </a:lnTo>
                <a:cubicBezTo>
                  <a:pt x="11405" y="6774"/>
                  <a:pt x="11846" y="6206"/>
                  <a:pt x="11846" y="5576"/>
                </a:cubicBezTo>
                <a:cubicBezTo>
                  <a:pt x="11846" y="4852"/>
                  <a:pt x="11216" y="4222"/>
                  <a:pt x="10460" y="4222"/>
                </a:cubicBezTo>
                <a:cubicBezTo>
                  <a:pt x="9735" y="4222"/>
                  <a:pt x="9105" y="4852"/>
                  <a:pt x="9105" y="5576"/>
                </a:cubicBezTo>
                <a:cubicBezTo>
                  <a:pt x="9105" y="6206"/>
                  <a:pt x="9515" y="6774"/>
                  <a:pt x="10113" y="6931"/>
                </a:cubicBezTo>
                <a:lnTo>
                  <a:pt x="10113" y="7467"/>
                </a:lnTo>
                <a:cubicBezTo>
                  <a:pt x="10113" y="9136"/>
                  <a:pt x="8727" y="11090"/>
                  <a:pt x="7152" y="11090"/>
                </a:cubicBezTo>
                <a:cubicBezTo>
                  <a:pt x="5577" y="11090"/>
                  <a:pt x="4316" y="9893"/>
                  <a:pt x="4253" y="8349"/>
                </a:cubicBezTo>
                <a:lnTo>
                  <a:pt x="4947" y="8349"/>
                </a:lnTo>
                <a:cubicBezTo>
                  <a:pt x="5143" y="9193"/>
                  <a:pt x="5842" y="9760"/>
                  <a:pt x="6640" y="9760"/>
                </a:cubicBezTo>
                <a:cubicBezTo>
                  <a:pt x="6736" y="9760"/>
                  <a:pt x="6833" y="9752"/>
                  <a:pt x="6931" y="9735"/>
                </a:cubicBezTo>
                <a:cubicBezTo>
                  <a:pt x="7750" y="9609"/>
                  <a:pt x="8381" y="8821"/>
                  <a:pt x="8381" y="7971"/>
                </a:cubicBezTo>
                <a:lnTo>
                  <a:pt x="8381" y="3182"/>
                </a:lnTo>
                <a:cubicBezTo>
                  <a:pt x="8381" y="3024"/>
                  <a:pt x="8412" y="2867"/>
                  <a:pt x="8507" y="2709"/>
                </a:cubicBezTo>
                <a:cubicBezTo>
                  <a:pt x="8727" y="3182"/>
                  <a:pt x="9231" y="3560"/>
                  <a:pt x="9767" y="3560"/>
                </a:cubicBezTo>
                <a:cubicBezTo>
                  <a:pt x="10460" y="3560"/>
                  <a:pt x="11846" y="2993"/>
                  <a:pt x="11846" y="2174"/>
                </a:cubicBezTo>
                <a:cubicBezTo>
                  <a:pt x="11846" y="1292"/>
                  <a:pt x="10460" y="788"/>
                  <a:pt x="9767" y="788"/>
                </a:cubicBezTo>
                <a:cubicBezTo>
                  <a:pt x="9137" y="788"/>
                  <a:pt x="8570" y="1229"/>
                  <a:pt x="8412" y="1827"/>
                </a:cubicBezTo>
                <a:cubicBezTo>
                  <a:pt x="7940" y="2142"/>
                  <a:pt x="7687" y="2646"/>
                  <a:pt x="7687" y="3245"/>
                </a:cubicBezTo>
                <a:lnTo>
                  <a:pt x="7687" y="8002"/>
                </a:lnTo>
                <a:cubicBezTo>
                  <a:pt x="7687" y="8538"/>
                  <a:pt x="7309" y="9010"/>
                  <a:pt x="6805" y="9105"/>
                </a:cubicBezTo>
                <a:cubicBezTo>
                  <a:pt x="6755" y="9111"/>
                  <a:pt x="6705" y="9114"/>
                  <a:pt x="6654" y="9114"/>
                </a:cubicBezTo>
                <a:cubicBezTo>
                  <a:pt x="6204" y="9114"/>
                  <a:pt x="5781" y="8859"/>
                  <a:pt x="5640" y="8349"/>
                </a:cubicBezTo>
                <a:cubicBezTo>
                  <a:pt x="6364" y="8160"/>
                  <a:pt x="6963" y="7498"/>
                  <a:pt x="6963" y="6648"/>
                </a:cubicBezTo>
                <a:lnTo>
                  <a:pt x="6963" y="2079"/>
                </a:lnTo>
                <a:cubicBezTo>
                  <a:pt x="6963" y="945"/>
                  <a:pt x="6018" y="0"/>
                  <a:pt x="48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1" name="Google Shape;501;p24"/>
          <p:cNvGrpSpPr/>
          <p:nvPr/>
        </p:nvGrpSpPr>
        <p:grpSpPr>
          <a:xfrm>
            <a:off x="1255995" y="3537240"/>
            <a:ext cx="315307" cy="351910"/>
            <a:chOff x="-23962425" y="3519475"/>
            <a:chExt cx="264675" cy="295400"/>
          </a:xfrm>
        </p:grpSpPr>
        <p:sp>
          <p:nvSpPr>
            <p:cNvPr id="502" name="Google Shape;502;p24"/>
            <p:cNvSpPr/>
            <p:nvPr/>
          </p:nvSpPr>
          <p:spPr>
            <a:xfrm>
              <a:off x="-23961625" y="3580925"/>
              <a:ext cx="263875" cy="233950"/>
            </a:xfrm>
            <a:custGeom>
              <a:rect b="b" l="l" r="r" t="t"/>
              <a:pathLst>
                <a:path extrusionOk="0" h="9358" w="10555">
                  <a:moveTo>
                    <a:pt x="1701" y="3119"/>
                  </a:moveTo>
                  <a:cubicBezTo>
                    <a:pt x="1890" y="3119"/>
                    <a:pt x="2048" y="3277"/>
                    <a:pt x="2048" y="3466"/>
                  </a:cubicBezTo>
                  <a:lnTo>
                    <a:pt x="2048" y="4159"/>
                  </a:lnTo>
                  <a:cubicBezTo>
                    <a:pt x="2048" y="4379"/>
                    <a:pt x="2205" y="4537"/>
                    <a:pt x="2394" y="4537"/>
                  </a:cubicBezTo>
                  <a:lnTo>
                    <a:pt x="3119" y="4537"/>
                  </a:lnTo>
                  <a:cubicBezTo>
                    <a:pt x="3308" y="4537"/>
                    <a:pt x="3466" y="4663"/>
                    <a:pt x="3466" y="4883"/>
                  </a:cubicBezTo>
                  <a:cubicBezTo>
                    <a:pt x="3466" y="5072"/>
                    <a:pt x="3308" y="5230"/>
                    <a:pt x="3119" y="5230"/>
                  </a:cubicBezTo>
                  <a:lnTo>
                    <a:pt x="2394" y="5230"/>
                  </a:lnTo>
                  <a:cubicBezTo>
                    <a:pt x="1796" y="5198"/>
                    <a:pt x="1323" y="4726"/>
                    <a:pt x="1323" y="4159"/>
                  </a:cubicBezTo>
                  <a:lnTo>
                    <a:pt x="1323" y="3466"/>
                  </a:lnTo>
                  <a:cubicBezTo>
                    <a:pt x="1323" y="3277"/>
                    <a:pt x="1512" y="3119"/>
                    <a:pt x="1701" y="3119"/>
                  </a:cubicBezTo>
                  <a:close/>
                  <a:moveTo>
                    <a:pt x="3781" y="6585"/>
                  </a:moveTo>
                  <a:lnTo>
                    <a:pt x="3781" y="6931"/>
                  </a:lnTo>
                  <a:cubicBezTo>
                    <a:pt x="3781" y="7120"/>
                    <a:pt x="3623" y="7278"/>
                    <a:pt x="3434" y="7278"/>
                  </a:cubicBezTo>
                  <a:cubicBezTo>
                    <a:pt x="3214" y="7278"/>
                    <a:pt x="3056" y="7120"/>
                    <a:pt x="3056" y="6931"/>
                  </a:cubicBezTo>
                  <a:lnTo>
                    <a:pt x="3056" y="6585"/>
                  </a:lnTo>
                  <a:close/>
                  <a:moveTo>
                    <a:pt x="6900" y="0"/>
                  </a:moveTo>
                  <a:cubicBezTo>
                    <a:pt x="5986" y="0"/>
                    <a:pt x="5293" y="693"/>
                    <a:pt x="5293" y="1607"/>
                  </a:cubicBezTo>
                  <a:cubicBezTo>
                    <a:pt x="5293" y="2363"/>
                    <a:pt x="5765" y="2741"/>
                    <a:pt x="6238" y="3182"/>
                  </a:cubicBezTo>
                  <a:lnTo>
                    <a:pt x="7561" y="4379"/>
                  </a:lnTo>
                  <a:lnTo>
                    <a:pt x="7561" y="7624"/>
                  </a:lnTo>
                  <a:cubicBezTo>
                    <a:pt x="7561" y="8223"/>
                    <a:pt x="7089" y="8664"/>
                    <a:pt x="6553" y="8664"/>
                  </a:cubicBezTo>
                  <a:lnTo>
                    <a:pt x="4820" y="8664"/>
                  </a:lnTo>
                  <a:cubicBezTo>
                    <a:pt x="4348" y="8664"/>
                    <a:pt x="3938" y="8349"/>
                    <a:pt x="3812" y="7876"/>
                  </a:cubicBezTo>
                  <a:cubicBezTo>
                    <a:pt x="4222" y="7719"/>
                    <a:pt x="4505" y="7372"/>
                    <a:pt x="4505" y="6931"/>
                  </a:cubicBezTo>
                  <a:lnTo>
                    <a:pt x="4505" y="6585"/>
                  </a:lnTo>
                  <a:lnTo>
                    <a:pt x="5198" y="6585"/>
                  </a:lnTo>
                  <a:cubicBezTo>
                    <a:pt x="6144" y="6585"/>
                    <a:pt x="6931" y="5797"/>
                    <a:pt x="6931" y="4852"/>
                  </a:cubicBezTo>
                  <a:lnTo>
                    <a:pt x="6931" y="4631"/>
                  </a:lnTo>
                  <a:lnTo>
                    <a:pt x="5829" y="3686"/>
                  </a:lnTo>
                  <a:cubicBezTo>
                    <a:pt x="5671" y="3529"/>
                    <a:pt x="5482" y="3371"/>
                    <a:pt x="5293" y="3182"/>
                  </a:cubicBezTo>
                  <a:cubicBezTo>
                    <a:pt x="4568" y="3151"/>
                    <a:pt x="3875" y="2899"/>
                    <a:pt x="3182" y="2332"/>
                  </a:cubicBezTo>
                  <a:cubicBezTo>
                    <a:pt x="2720" y="1911"/>
                    <a:pt x="1880" y="1701"/>
                    <a:pt x="1091" y="1701"/>
                  </a:cubicBezTo>
                  <a:cubicBezTo>
                    <a:pt x="697" y="1701"/>
                    <a:pt x="315" y="1754"/>
                    <a:pt x="0" y="1859"/>
                  </a:cubicBezTo>
                  <a:lnTo>
                    <a:pt x="0" y="4883"/>
                  </a:lnTo>
                  <a:cubicBezTo>
                    <a:pt x="0" y="5829"/>
                    <a:pt x="788" y="6616"/>
                    <a:pt x="1733" y="6616"/>
                  </a:cubicBezTo>
                  <a:lnTo>
                    <a:pt x="2457" y="6616"/>
                  </a:lnTo>
                  <a:lnTo>
                    <a:pt x="2457" y="6963"/>
                  </a:lnTo>
                  <a:cubicBezTo>
                    <a:pt x="2394" y="7404"/>
                    <a:pt x="2678" y="7782"/>
                    <a:pt x="3119" y="7908"/>
                  </a:cubicBezTo>
                  <a:cubicBezTo>
                    <a:pt x="3277" y="8727"/>
                    <a:pt x="3970" y="9357"/>
                    <a:pt x="4820" y="9357"/>
                  </a:cubicBezTo>
                  <a:lnTo>
                    <a:pt x="6553" y="9357"/>
                  </a:lnTo>
                  <a:cubicBezTo>
                    <a:pt x="7498" y="9357"/>
                    <a:pt x="8286" y="8569"/>
                    <a:pt x="8286" y="7624"/>
                  </a:cubicBezTo>
                  <a:lnTo>
                    <a:pt x="8286" y="4379"/>
                  </a:lnTo>
                  <a:cubicBezTo>
                    <a:pt x="9294" y="3497"/>
                    <a:pt x="9546" y="3277"/>
                    <a:pt x="9546" y="3277"/>
                  </a:cubicBezTo>
                  <a:cubicBezTo>
                    <a:pt x="9987" y="2867"/>
                    <a:pt x="10554" y="2395"/>
                    <a:pt x="10554" y="1607"/>
                  </a:cubicBezTo>
                  <a:cubicBezTo>
                    <a:pt x="10554" y="693"/>
                    <a:pt x="9830" y="0"/>
                    <a:pt x="8948" y="0"/>
                  </a:cubicBezTo>
                  <a:cubicBezTo>
                    <a:pt x="8538" y="0"/>
                    <a:pt x="8191" y="126"/>
                    <a:pt x="7908" y="347"/>
                  </a:cubicBezTo>
                  <a:cubicBezTo>
                    <a:pt x="7656" y="95"/>
                    <a:pt x="7278" y="0"/>
                    <a:pt x="69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4"/>
            <p:cNvSpPr/>
            <p:nvPr/>
          </p:nvSpPr>
          <p:spPr>
            <a:xfrm>
              <a:off x="-23962425" y="3519475"/>
              <a:ext cx="158350" cy="122125"/>
            </a:xfrm>
            <a:custGeom>
              <a:rect b="b" l="l" r="r" t="t"/>
              <a:pathLst>
                <a:path extrusionOk="0" h="4885" w="6334">
                  <a:moveTo>
                    <a:pt x="3844" y="631"/>
                  </a:moveTo>
                  <a:cubicBezTo>
                    <a:pt x="4065" y="631"/>
                    <a:pt x="4222" y="788"/>
                    <a:pt x="4222" y="1009"/>
                  </a:cubicBezTo>
                  <a:lnTo>
                    <a:pt x="4222" y="1387"/>
                  </a:lnTo>
                  <a:lnTo>
                    <a:pt x="2773" y="1387"/>
                  </a:lnTo>
                  <a:lnTo>
                    <a:pt x="2773" y="1009"/>
                  </a:lnTo>
                  <a:cubicBezTo>
                    <a:pt x="2773" y="788"/>
                    <a:pt x="2931" y="631"/>
                    <a:pt x="3151" y="631"/>
                  </a:cubicBezTo>
                  <a:close/>
                  <a:moveTo>
                    <a:pt x="3088" y="1"/>
                  </a:moveTo>
                  <a:cubicBezTo>
                    <a:pt x="2521" y="1"/>
                    <a:pt x="2080" y="473"/>
                    <a:pt x="2080" y="1040"/>
                  </a:cubicBezTo>
                  <a:lnTo>
                    <a:pt x="2080" y="1419"/>
                  </a:lnTo>
                  <a:lnTo>
                    <a:pt x="1733" y="1419"/>
                  </a:lnTo>
                  <a:cubicBezTo>
                    <a:pt x="788" y="1419"/>
                    <a:pt x="1" y="2206"/>
                    <a:pt x="1" y="3151"/>
                  </a:cubicBezTo>
                  <a:lnTo>
                    <a:pt x="1" y="3592"/>
                  </a:lnTo>
                  <a:cubicBezTo>
                    <a:pt x="332" y="3503"/>
                    <a:pt x="705" y="3459"/>
                    <a:pt x="1087" y="3459"/>
                  </a:cubicBezTo>
                  <a:cubicBezTo>
                    <a:pt x="2048" y="3459"/>
                    <a:pt x="3069" y="3736"/>
                    <a:pt x="3655" y="4254"/>
                  </a:cubicBezTo>
                  <a:cubicBezTo>
                    <a:pt x="4002" y="4569"/>
                    <a:pt x="4411" y="4758"/>
                    <a:pt x="4789" y="4884"/>
                  </a:cubicBezTo>
                  <a:cubicBezTo>
                    <a:pt x="4726" y="4664"/>
                    <a:pt x="4632" y="4380"/>
                    <a:pt x="4632" y="4096"/>
                  </a:cubicBezTo>
                  <a:cubicBezTo>
                    <a:pt x="4632" y="2994"/>
                    <a:pt x="5356" y="2112"/>
                    <a:pt x="6333" y="1860"/>
                  </a:cubicBezTo>
                  <a:cubicBezTo>
                    <a:pt x="6018" y="1576"/>
                    <a:pt x="5608" y="1419"/>
                    <a:pt x="5199" y="1419"/>
                  </a:cubicBezTo>
                  <a:lnTo>
                    <a:pt x="4821" y="1419"/>
                  </a:lnTo>
                  <a:lnTo>
                    <a:pt x="4821" y="1040"/>
                  </a:lnTo>
                  <a:cubicBezTo>
                    <a:pt x="4821" y="442"/>
                    <a:pt x="4348" y="1"/>
                    <a:pt x="38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25"/>
          <p:cNvSpPr txBox="1"/>
          <p:nvPr>
            <p:ph type="title"/>
          </p:nvPr>
        </p:nvSpPr>
        <p:spPr>
          <a:xfrm>
            <a:off x="457200" y="419675"/>
            <a:ext cx="8229600" cy="39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a:t>Clinical Case in Neurology Infographics</a:t>
            </a:r>
            <a:endParaRPr/>
          </a:p>
        </p:txBody>
      </p:sp>
      <p:sp>
        <p:nvSpPr>
          <p:cNvPr id="509" name="Google Shape;509;p25"/>
          <p:cNvSpPr/>
          <p:nvPr/>
        </p:nvSpPr>
        <p:spPr>
          <a:xfrm>
            <a:off x="6875" y="2051875"/>
            <a:ext cx="9164675" cy="1439075"/>
          </a:xfrm>
          <a:custGeom>
            <a:rect b="b" l="l" r="r" t="t"/>
            <a:pathLst>
              <a:path extrusionOk="0" h="57563" w="366587">
                <a:moveTo>
                  <a:pt x="0" y="35254"/>
                </a:moveTo>
                <a:lnTo>
                  <a:pt x="87860" y="34979"/>
                </a:lnTo>
                <a:lnTo>
                  <a:pt x="94470" y="8814"/>
                </a:lnTo>
                <a:lnTo>
                  <a:pt x="98877" y="55084"/>
                </a:lnTo>
                <a:lnTo>
                  <a:pt x="107690" y="18729"/>
                </a:lnTo>
                <a:lnTo>
                  <a:pt x="111546" y="49576"/>
                </a:lnTo>
                <a:lnTo>
                  <a:pt x="119533" y="27542"/>
                </a:lnTo>
                <a:lnTo>
                  <a:pt x="124216" y="35254"/>
                </a:lnTo>
                <a:lnTo>
                  <a:pt x="161673" y="35254"/>
                </a:lnTo>
                <a:lnTo>
                  <a:pt x="165529" y="23411"/>
                </a:lnTo>
                <a:lnTo>
                  <a:pt x="169660" y="45169"/>
                </a:lnTo>
                <a:lnTo>
                  <a:pt x="174893" y="8538"/>
                </a:lnTo>
                <a:lnTo>
                  <a:pt x="180402" y="51504"/>
                </a:lnTo>
                <a:lnTo>
                  <a:pt x="187287" y="27267"/>
                </a:lnTo>
                <a:lnTo>
                  <a:pt x="192520" y="46822"/>
                </a:lnTo>
                <a:lnTo>
                  <a:pt x="195550" y="4682"/>
                </a:lnTo>
                <a:lnTo>
                  <a:pt x="202160" y="44618"/>
                </a:lnTo>
                <a:lnTo>
                  <a:pt x="206567" y="34979"/>
                </a:lnTo>
                <a:lnTo>
                  <a:pt x="236588" y="34979"/>
                </a:lnTo>
                <a:lnTo>
                  <a:pt x="240994" y="41313"/>
                </a:lnTo>
                <a:lnTo>
                  <a:pt x="250083" y="12119"/>
                </a:lnTo>
                <a:lnTo>
                  <a:pt x="254215" y="57563"/>
                </a:lnTo>
                <a:lnTo>
                  <a:pt x="263579" y="0"/>
                </a:lnTo>
                <a:lnTo>
                  <a:pt x="268812" y="43241"/>
                </a:lnTo>
                <a:lnTo>
                  <a:pt x="277075" y="23136"/>
                </a:lnTo>
                <a:lnTo>
                  <a:pt x="281757" y="47924"/>
                </a:lnTo>
                <a:lnTo>
                  <a:pt x="286439" y="35254"/>
                </a:lnTo>
                <a:lnTo>
                  <a:pt x="366587" y="35254"/>
                </a:lnTo>
              </a:path>
            </a:pathLst>
          </a:custGeom>
          <a:noFill/>
          <a:ln cap="rnd" cmpd="sng" w="19050">
            <a:solidFill>
              <a:schemeClr val="dk2"/>
            </a:solidFill>
            <a:prstDash val="solid"/>
            <a:round/>
            <a:headEnd len="med" w="med" type="none"/>
            <a:tailEnd len="med" w="med" type="none"/>
          </a:ln>
        </p:spPr>
      </p:sp>
      <p:grpSp>
        <p:nvGrpSpPr>
          <p:cNvPr id="510" name="Google Shape;510;p25"/>
          <p:cNvGrpSpPr/>
          <p:nvPr/>
        </p:nvGrpSpPr>
        <p:grpSpPr>
          <a:xfrm>
            <a:off x="1678913" y="1118575"/>
            <a:ext cx="1912800" cy="3423075"/>
            <a:chOff x="1736075" y="1270075"/>
            <a:chExt cx="1912800" cy="3423075"/>
          </a:xfrm>
        </p:grpSpPr>
        <p:sp>
          <p:nvSpPr>
            <p:cNvPr id="511" name="Google Shape;511;p25"/>
            <p:cNvSpPr txBox="1"/>
            <p:nvPr/>
          </p:nvSpPr>
          <p:spPr>
            <a:xfrm>
              <a:off x="1736075" y="4186450"/>
              <a:ext cx="1912800" cy="50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Fira Sans Condensed"/>
                  <a:ea typeface="Fira Sans Condensed"/>
                  <a:cs typeface="Fira Sans Condensed"/>
                  <a:sym typeface="Fira Sans Condensed"/>
                </a:rPr>
                <a:t>Venus has a beautiful name, but is hot</a:t>
              </a:r>
              <a:endParaRPr>
                <a:solidFill>
                  <a:schemeClr val="dk1"/>
                </a:solidFill>
                <a:latin typeface="Fira Sans Condensed"/>
                <a:ea typeface="Fira Sans Condensed"/>
                <a:cs typeface="Fira Sans Condensed"/>
                <a:sym typeface="Fira Sans Condensed"/>
              </a:endParaRPr>
            </a:p>
          </p:txBody>
        </p:sp>
        <p:sp>
          <p:nvSpPr>
            <p:cNvPr id="512" name="Google Shape;512;p25"/>
            <p:cNvSpPr txBox="1"/>
            <p:nvPr/>
          </p:nvSpPr>
          <p:spPr>
            <a:xfrm>
              <a:off x="2093225" y="3851200"/>
              <a:ext cx="11985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Venus</a:t>
              </a:r>
              <a:endParaRPr sz="1800">
                <a:solidFill>
                  <a:schemeClr val="dk1"/>
                </a:solidFill>
                <a:latin typeface="Fira Sans Condensed ExtraBold"/>
                <a:ea typeface="Fira Sans Condensed ExtraBold"/>
                <a:cs typeface="Fira Sans Condensed ExtraBold"/>
                <a:sym typeface="Fira Sans Condensed ExtraBold"/>
              </a:endParaRPr>
            </a:p>
          </p:txBody>
        </p:sp>
        <p:sp>
          <p:nvSpPr>
            <p:cNvPr id="513" name="Google Shape;513;p25"/>
            <p:cNvSpPr/>
            <p:nvPr/>
          </p:nvSpPr>
          <p:spPr>
            <a:xfrm>
              <a:off x="2306675" y="1270075"/>
              <a:ext cx="771600" cy="771600"/>
            </a:xfrm>
            <a:prstGeom prst="ellipse">
              <a:avLst/>
            </a:prstGeom>
            <a:solidFill>
              <a:srgbClr val="E17C7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Fira Sans Condensed ExtraBold"/>
                  <a:ea typeface="Fira Sans Condensed ExtraBold"/>
                  <a:cs typeface="Fira Sans Condensed ExtraBold"/>
                  <a:sym typeface="Fira Sans Condensed ExtraBold"/>
                </a:rPr>
                <a:t>01</a:t>
              </a:r>
              <a:endParaRPr>
                <a:solidFill>
                  <a:srgbClr val="FFFFFF"/>
                </a:solidFill>
              </a:endParaRPr>
            </a:p>
          </p:txBody>
        </p:sp>
      </p:grpSp>
      <p:grpSp>
        <p:nvGrpSpPr>
          <p:cNvPr id="514" name="Google Shape;514;p25"/>
          <p:cNvGrpSpPr/>
          <p:nvPr/>
        </p:nvGrpSpPr>
        <p:grpSpPr>
          <a:xfrm>
            <a:off x="3615600" y="1118575"/>
            <a:ext cx="1912800" cy="3423075"/>
            <a:chOff x="3624200" y="1270075"/>
            <a:chExt cx="1912800" cy="3423075"/>
          </a:xfrm>
        </p:grpSpPr>
        <p:sp>
          <p:nvSpPr>
            <p:cNvPr id="515" name="Google Shape;515;p25"/>
            <p:cNvSpPr txBox="1"/>
            <p:nvPr/>
          </p:nvSpPr>
          <p:spPr>
            <a:xfrm>
              <a:off x="3624200" y="4186450"/>
              <a:ext cx="1912800" cy="50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Fira Sans Condensed"/>
                  <a:ea typeface="Fira Sans Condensed"/>
                  <a:cs typeface="Fira Sans Condensed"/>
                  <a:sym typeface="Fira Sans Condensed"/>
                </a:rPr>
                <a:t>The Earth is the planet we all live on</a:t>
              </a:r>
              <a:endParaRPr>
                <a:solidFill>
                  <a:schemeClr val="dk1"/>
                </a:solidFill>
                <a:latin typeface="Fira Sans Condensed"/>
                <a:ea typeface="Fira Sans Condensed"/>
                <a:cs typeface="Fira Sans Condensed"/>
                <a:sym typeface="Fira Sans Condensed"/>
              </a:endParaRPr>
            </a:p>
          </p:txBody>
        </p:sp>
        <p:sp>
          <p:nvSpPr>
            <p:cNvPr id="516" name="Google Shape;516;p25"/>
            <p:cNvSpPr txBox="1"/>
            <p:nvPr/>
          </p:nvSpPr>
          <p:spPr>
            <a:xfrm>
              <a:off x="3981350" y="3851200"/>
              <a:ext cx="11985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Earth</a:t>
              </a:r>
              <a:endParaRPr sz="1800">
                <a:solidFill>
                  <a:schemeClr val="dk1"/>
                </a:solidFill>
                <a:latin typeface="Fira Sans Condensed ExtraBold"/>
                <a:ea typeface="Fira Sans Condensed ExtraBold"/>
                <a:cs typeface="Fira Sans Condensed ExtraBold"/>
                <a:sym typeface="Fira Sans Condensed ExtraBold"/>
              </a:endParaRPr>
            </a:p>
          </p:txBody>
        </p:sp>
        <p:sp>
          <p:nvSpPr>
            <p:cNvPr id="517" name="Google Shape;517;p25"/>
            <p:cNvSpPr/>
            <p:nvPr/>
          </p:nvSpPr>
          <p:spPr>
            <a:xfrm>
              <a:off x="4194800" y="1270075"/>
              <a:ext cx="771600" cy="771600"/>
            </a:xfrm>
            <a:prstGeom prst="ellipse">
              <a:avLst/>
            </a:prstGeom>
            <a:solidFill>
              <a:srgbClr val="E17C7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Fira Sans Condensed ExtraBold"/>
                  <a:ea typeface="Fira Sans Condensed ExtraBold"/>
                  <a:cs typeface="Fira Sans Condensed ExtraBold"/>
                  <a:sym typeface="Fira Sans Condensed ExtraBold"/>
                </a:rPr>
                <a:t>02</a:t>
              </a:r>
              <a:endParaRPr>
                <a:solidFill>
                  <a:srgbClr val="FFFFFF"/>
                </a:solidFill>
              </a:endParaRPr>
            </a:p>
          </p:txBody>
        </p:sp>
      </p:grpSp>
      <p:grpSp>
        <p:nvGrpSpPr>
          <p:cNvPr id="518" name="Google Shape;518;p25"/>
          <p:cNvGrpSpPr/>
          <p:nvPr/>
        </p:nvGrpSpPr>
        <p:grpSpPr>
          <a:xfrm>
            <a:off x="5552288" y="1118575"/>
            <a:ext cx="1912800" cy="3423075"/>
            <a:chOff x="5609450" y="1270075"/>
            <a:chExt cx="1912800" cy="3423075"/>
          </a:xfrm>
        </p:grpSpPr>
        <p:sp>
          <p:nvSpPr>
            <p:cNvPr id="519" name="Google Shape;519;p25"/>
            <p:cNvSpPr txBox="1"/>
            <p:nvPr/>
          </p:nvSpPr>
          <p:spPr>
            <a:xfrm>
              <a:off x="5609450" y="4186450"/>
              <a:ext cx="1912800" cy="50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Fira Sans Condensed"/>
                  <a:ea typeface="Fira Sans Condensed"/>
                  <a:cs typeface="Fira Sans Condensed"/>
                  <a:sym typeface="Fira Sans Condensed"/>
                </a:rPr>
                <a:t>Jupiter is the biggest planet of them all</a:t>
              </a:r>
              <a:endParaRPr>
                <a:solidFill>
                  <a:schemeClr val="dk1"/>
                </a:solidFill>
                <a:latin typeface="Fira Sans Condensed"/>
                <a:ea typeface="Fira Sans Condensed"/>
                <a:cs typeface="Fira Sans Condensed"/>
                <a:sym typeface="Fira Sans Condensed"/>
              </a:endParaRPr>
            </a:p>
          </p:txBody>
        </p:sp>
        <p:sp>
          <p:nvSpPr>
            <p:cNvPr id="520" name="Google Shape;520;p25"/>
            <p:cNvSpPr txBox="1"/>
            <p:nvPr/>
          </p:nvSpPr>
          <p:spPr>
            <a:xfrm>
              <a:off x="5966600" y="3851200"/>
              <a:ext cx="11985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Condensed ExtraBold"/>
                  <a:ea typeface="Fira Sans Condensed ExtraBold"/>
                  <a:cs typeface="Fira Sans Condensed ExtraBold"/>
                  <a:sym typeface="Fira Sans Condensed ExtraBold"/>
                </a:rPr>
                <a:t>Jupiter</a:t>
              </a:r>
              <a:endParaRPr sz="1800">
                <a:solidFill>
                  <a:schemeClr val="dk1"/>
                </a:solidFill>
                <a:latin typeface="Fira Sans Condensed ExtraBold"/>
                <a:ea typeface="Fira Sans Condensed ExtraBold"/>
                <a:cs typeface="Fira Sans Condensed ExtraBold"/>
                <a:sym typeface="Fira Sans Condensed ExtraBold"/>
              </a:endParaRPr>
            </a:p>
          </p:txBody>
        </p:sp>
        <p:sp>
          <p:nvSpPr>
            <p:cNvPr id="521" name="Google Shape;521;p25"/>
            <p:cNvSpPr/>
            <p:nvPr/>
          </p:nvSpPr>
          <p:spPr>
            <a:xfrm>
              <a:off x="6180050" y="1270075"/>
              <a:ext cx="771600" cy="771600"/>
            </a:xfrm>
            <a:prstGeom prst="ellipse">
              <a:avLst/>
            </a:prstGeom>
            <a:solidFill>
              <a:srgbClr val="E17C7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Fira Sans Condensed ExtraBold"/>
                  <a:ea typeface="Fira Sans Condensed ExtraBold"/>
                  <a:cs typeface="Fira Sans Condensed ExtraBold"/>
                  <a:sym typeface="Fira Sans Condensed ExtraBold"/>
                </a:rPr>
                <a:t>03</a:t>
              </a:r>
              <a:endParaRPr>
                <a:solidFill>
                  <a:srgbClr val="FFFFFF"/>
                </a:solidFill>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Clinical Case in Neurology Infographics by Slidesgo">
  <a:themeElements>
    <a:clrScheme name="Simple Light">
      <a:dk1>
        <a:srgbClr val="000000"/>
      </a:dk1>
      <a:lt1>
        <a:srgbClr val="FFFFFF"/>
      </a:lt1>
      <a:dk2>
        <a:srgbClr val="595959"/>
      </a:dk2>
      <a:lt2>
        <a:srgbClr val="EEEEEE"/>
      </a:lt2>
      <a:accent1>
        <a:srgbClr val="FB9D9A"/>
      </a:accent1>
      <a:accent2>
        <a:srgbClr val="E17C78"/>
      </a:accent2>
      <a:accent3>
        <a:srgbClr val="CF6965"/>
      </a:accent3>
      <a:accent4>
        <a:srgbClr val="E7E7E7"/>
      </a:accent4>
      <a:accent5>
        <a:srgbClr val="B7B7B7"/>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go Final Pages">
  <a:themeElements>
    <a:clrScheme name="Simple Light">
      <a:dk1>
        <a:srgbClr val="0E2A47"/>
      </a:dk1>
      <a:lt1>
        <a:srgbClr val="FFFFFF"/>
      </a:lt1>
      <a:dk2>
        <a:srgbClr val="595959"/>
      </a:dk2>
      <a:lt2>
        <a:srgbClr val="657E93"/>
      </a:lt2>
      <a:accent1>
        <a:srgbClr val="F3F6F7"/>
      </a:accent1>
      <a:accent2>
        <a:srgbClr val="CBD2D7"/>
      </a:accent2>
      <a:accent3>
        <a:srgbClr val="9BABB9"/>
      </a:accent3>
      <a:accent4>
        <a:srgbClr val="7E8D9D"/>
      </a:accent4>
      <a:accent5>
        <a:srgbClr val="637689"/>
      </a:accent5>
      <a:accent6>
        <a:srgbClr val="445D73"/>
      </a:accent6>
      <a:hlink>
        <a:srgbClr val="0E2A4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